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Lst>
  <p:notesMasterIdLst>
    <p:notesMasterId r:id="rId45"/>
  </p:notesMasterIdLst>
  <p:sldIdLst>
    <p:sldId id="256" r:id="rId3"/>
    <p:sldId id="258" r:id="rId4"/>
    <p:sldId id="303" r:id="rId5"/>
    <p:sldId id="259" r:id="rId6"/>
    <p:sldId id="305" r:id="rId7"/>
    <p:sldId id="310" r:id="rId8"/>
    <p:sldId id="306" r:id="rId9"/>
    <p:sldId id="315" r:id="rId10"/>
    <p:sldId id="262" r:id="rId11"/>
    <p:sldId id="316" r:id="rId12"/>
    <p:sldId id="317" r:id="rId13"/>
    <p:sldId id="318" r:id="rId14"/>
    <p:sldId id="319" r:id="rId15"/>
    <p:sldId id="314" r:id="rId16"/>
    <p:sldId id="284" r:id="rId17"/>
    <p:sldId id="313" r:id="rId18"/>
    <p:sldId id="309" r:id="rId19"/>
    <p:sldId id="260" r:id="rId20"/>
    <p:sldId id="261"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311" r:id="rId39"/>
    <p:sldId id="280" r:id="rId40"/>
    <p:sldId id="281" r:id="rId41"/>
    <p:sldId id="282" r:id="rId42"/>
    <p:sldId id="283" r:id="rId43"/>
    <p:sldId id="302" r:id="rId44"/>
  </p:sldIdLst>
  <p:sldSz cx="9144000" cy="5143500" type="screen16x9"/>
  <p:notesSz cx="6858000" cy="9144000"/>
  <p:embeddedFontLst>
    <p:embeddedFont>
      <p:font typeface="Poppins" panose="00000500000000000000" pitchFamily="2" charset="-18"/>
      <p:regular r:id="rId46"/>
      <p:bold r:id="rId47"/>
      <p:italic r:id="rId48"/>
      <p:boldItalic r:id="rId49"/>
    </p:embeddedFont>
    <p:embeddedFont>
      <p:font typeface="Poppins Black" panose="00000A00000000000000" pitchFamily="2" charset="-18"/>
      <p:bold r:id="rId50"/>
      <p:boldItalic r:id="rId51"/>
    </p:embeddedFont>
    <p:embeddedFont>
      <p:font typeface="Poppins Medium" panose="00000600000000000000" pitchFamily="2" charset="-18"/>
      <p:regular r:id="rId52"/>
      <p:bold r:id="rId53"/>
      <p:italic r:id="rId54"/>
      <p:boldItalic r:id="rId55"/>
    </p:embeddedFont>
    <p:embeddedFont>
      <p:font typeface="Proxima Nova" panose="020B0604020202020204" charset="0"/>
      <p:regular r:id="rId56"/>
      <p:bold r:id="rId57"/>
      <p:italic r:id="rId58"/>
      <p:boldItalic r:id="rId59"/>
    </p:embeddedFont>
    <p:embeddedFont>
      <p:font typeface="Proxima Nova Semibold" panose="020B0604020202020204" charset="0"/>
      <p:regular r:id="rId60"/>
      <p:bold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D876B"/>
    <a:srgbClr val="418200"/>
    <a:srgbClr val="56AC00"/>
    <a:srgbClr val="396383"/>
    <a:srgbClr val="FA2A00"/>
    <a:srgbClr val="336600"/>
    <a:srgbClr val="008000"/>
    <a:srgbClr val="CC0000"/>
    <a:srgbClr val="AED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0040BD-5FC7-4D3C-B9CE-89D5D8C7F07E}">
  <a:tblStyle styleId="{1B0040BD-5FC7-4D3C-B9CE-89D5D8C7F0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49" autoAdjust="0"/>
  </p:normalViewPr>
  <p:slideViewPr>
    <p:cSldViewPr snapToGrid="0">
      <p:cViewPr>
        <p:scale>
          <a:sx n="125" d="100"/>
          <a:sy n="125" d="100"/>
        </p:scale>
        <p:origin x="384" y="27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1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9.fntdata"/><Relationship Id="rId62"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097bd888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097bd888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ffd0c290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ffd0c290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840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ffd0c290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ffd0c290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556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109be214908_0_18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109be214908_0_18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345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109be214908_0_18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109be214908_0_18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712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ffd0c290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ffd0c290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186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g109be214908_0_18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9" name="Google Shape;2489;g109be214908_0_18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ffd0c290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ffd0c290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264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09be214908_0_18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09be214908_0_18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09be214908_0_18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09be214908_0_18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109be214908_0_18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109be214908_0_18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cffd0c290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cffd0c290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09be214908_0_187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109be214908_0_18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09be214908_0_188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09be214908_0_18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109be214908_0_188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109be214908_0_18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cffd0c290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cffd0c290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109be214908_0_189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109be214908_0_18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cffd0c290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cffd0c290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109be214908_0_18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109be214908_0_18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109be214908_0_189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109be214908_0_18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109be2149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109be2149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109be214908_0_18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109be214908_0_18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cffd0c290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cffd0c290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5074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109be214908_0_189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109be214908_0_18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109be214908_0_187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109be214908_0_18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09be214908_0_188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09be214908_0_18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109be214908_0_188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109be214908_0_18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109be214908_0_188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109be214908_0_18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g109be214908_0_18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8" name="Google Shape;1548;g109be214908_0_18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109be214908_0_18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109be214908_0_18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771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3"/>
        <p:cNvGrpSpPr/>
        <p:nvPr/>
      </p:nvGrpSpPr>
      <p:grpSpPr>
        <a:xfrm>
          <a:off x="0" y="0"/>
          <a:ext cx="0" cy="0"/>
          <a:chOff x="0" y="0"/>
          <a:chExt cx="0" cy="0"/>
        </a:xfrm>
      </p:grpSpPr>
      <p:sp>
        <p:nvSpPr>
          <p:cNvPr id="1584" name="Google Shape;1584;g109be214908_0_188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5" name="Google Shape;1585;g109be214908_0_18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g109be214908_0_186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2" name="Google Shape;1602;g109be214908_0_18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0"/>
        <p:cNvGrpSpPr/>
        <p:nvPr/>
      </p:nvGrpSpPr>
      <p:grpSpPr>
        <a:xfrm>
          <a:off x="0" y="0"/>
          <a:ext cx="0" cy="0"/>
          <a:chOff x="0" y="0"/>
          <a:chExt cx="0" cy="0"/>
        </a:xfrm>
      </p:grpSpPr>
      <p:sp>
        <p:nvSpPr>
          <p:cNvPr id="1841" name="Google Shape;1841;g109be214908_0_189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2" name="Google Shape;1842;g109be214908_0_18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ffd0c290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ffd0c290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109be214908_0_189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109be214908_0_18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9"/>
        <p:cNvGrpSpPr/>
        <p:nvPr/>
      </p:nvGrpSpPr>
      <p:grpSpPr>
        <a:xfrm>
          <a:off x="0" y="0"/>
          <a:ext cx="0" cy="0"/>
          <a:chOff x="0" y="0"/>
          <a:chExt cx="0" cy="0"/>
        </a:xfrm>
      </p:grpSpPr>
      <p:sp>
        <p:nvSpPr>
          <p:cNvPr id="10180" name="Google Shape;10180;g109be214908_0_18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1" name="Google Shape;10181;g109be214908_0_18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ffd0c290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ffd0c290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083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109be214908_0_18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109be214908_0_18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854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ffd0c290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ffd0c290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891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ffd0c290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ffd0c290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140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109be214908_0_18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109be214908_0_18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0700" y="541200"/>
            <a:ext cx="4391400" cy="2457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674750" y="3454597"/>
            <a:ext cx="2463300" cy="818400"/>
          </a:xfrm>
          <a:prstGeom prst="rect">
            <a:avLst/>
          </a:prstGeom>
          <a:solidFill>
            <a:schemeClr val="accent5"/>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2"/>
        </a:solidFill>
        <a:effectLst/>
      </p:bgPr>
    </p:bg>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3238000" y="465000"/>
            <a:ext cx="51954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title" idx="2"/>
          </p:nvPr>
        </p:nvSpPr>
        <p:spPr>
          <a:xfrm>
            <a:off x="1658825" y="1820722"/>
            <a:ext cx="2772300" cy="468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13"/>
          <p:cNvSpPr txBox="1">
            <a:spLocks noGrp="1"/>
          </p:cNvSpPr>
          <p:nvPr>
            <p:ph type="title" idx="3" hasCustomPrompt="1"/>
          </p:nvPr>
        </p:nvSpPr>
        <p:spPr>
          <a:xfrm>
            <a:off x="721025" y="1962750"/>
            <a:ext cx="792300" cy="73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6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55" name="Google Shape;55;p13"/>
          <p:cNvSpPr txBox="1">
            <a:spLocks noGrp="1"/>
          </p:cNvSpPr>
          <p:nvPr>
            <p:ph type="subTitle" idx="1"/>
          </p:nvPr>
        </p:nvSpPr>
        <p:spPr>
          <a:xfrm>
            <a:off x="1658825" y="2286097"/>
            <a:ext cx="2772300" cy="46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4"/>
          </p:nvPr>
        </p:nvSpPr>
        <p:spPr>
          <a:xfrm>
            <a:off x="5660950" y="1820722"/>
            <a:ext cx="2772300" cy="468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13"/>
          <p:cNvSpPr txBox="1">
            <a:spLocks noGrp="1"/>
          </p:cNvSpPr>
          <p:nvPr>
            <p:ph type="title" idx="5" hasCustomPrompt="1"/>
          </p:nvPr>
        </p:nvSpPr>
        <p:spPr>
          <a:xfrm>
            <a:off x="4708525" y="1962750"/>
            <a:ext cx="792300" cy="73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6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58" name="Google Shape;58;p13"/>
          <p:cNvSpPr txBox="1">
            <a:spLocks noGrp="1"/>
          </p:cNvSpPr>
          <p:nvPr>
            <p:ph type="subTitle" idx="6"/>
          </p:nvPr>
        </p:nvSpPr>
        <p:spPr>
          <a:xfrm>
            <a:off x="5660950" y="2286097"/>
            <a:ext cx="2772300" cy="46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7"/>
          </p:nvPr>
        </p:nvSpPr>
        <p:spPr>
          <a:xfrm>
            <a:off x="1658825" y="3342597"/>
            <a:ext cx="2772300" cy="468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3"/>
          <p:cNvSpPr txBox="1">
            <a:spLocks noGrp="1"/>
          </p:cNvSpPr>
          <p:nvPr>
            <p:ph type="title" idx="8" hasCustomPrompt="1"/>
          </p:nvPr>
        </p:nvSpPr>
        <p:spPr>
          <a:xfrm>
            <a:off x="721025" y="3484625"/>
            <a:ext cx="792300" cy="73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6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61" name="Google Shape;61;p13"/>
          <p:cNvSpPr txBox="1">
            <a:spLocks noGrp="1"/>
          </p:cNvSpPr>
          <p:nvPr>
            <p:ph type="subTitle" idx="9"/>
          </p:nvPr>
        </p:nvSpPr>
        <p:spPr>
          <a:xfrm>
            <a:off x="1658825" y="3807972"/>
            <a:ext cx="2772300" cy="46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p13"/>
          <p:cNvSpPr txBox="1">
            <a:spLocks noGrp="1"/>
          </p:cNvSpPr>
          <p:nvPr>
            <p:ph type="title" idx="13"/>
          </p:nvPr>
        </p:nvSpPr>
        <p:spPr>
          <a:xfrm>
            <a:off x="5660950" y="3342597"/>
            <a:ext cx="2772300" cy="468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3" name="Google Shape;63;p13"/>
          <p:cNvSpPr txBox="1">
            <a:spLocks noGrp="1"/>
          </p:cNvSpPr>
          <p:nvPr>
            <p:ph type="title" idx="14" hasCustomPrompt="1"/>
          </p:nvPr>
        </p:nvSpPr>
        <p:spPr>
          <a:xfrm>
            <a:off x="4708525" y="3484625"/>
            <a:ext cx="792300" cy="73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6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64" name="Google Shape;64;p13"/>
          <p:cNvSpPr txBox="1">
            <a:spLocks noGrp="1"/>
          </p:cNvSpPr>
          <p:nvPr>
            <p:ph type="subTitle" idx="15"/>
          </p:nvPr>
        </p:nvSpPr>
        <p:spPr>
          <a:xfrm>
            <a:off x="5660950" y="3807972"/>
            <a:ext cx="2772300" cy="46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65" name="Google Shape;65;p13"/>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cxnSp>
        <p:nvCxnSpPr>
          <p:cNvPr id="66" name="Google Shape;66;p13"/>
          <p:cNvCxnSpPr/>
          <p:nvPr/>
        </p:nvCxnSpPr>
        <p:spPr>
          <a:xfrm flipH="1">
            <a:off x="79200" y="56625"/>
            <a:ext cx="2371800" cy="1357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2">
    <p:bg>
      <p:bgPr>
        <a:solidFill>
          <a:schemeClr val="accent5"/>
        </a:solidFill>
        <a:effectLst/>
      </p:bgPr>
    </p:bg>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2775450" y="2064608"/>
            <a:ext cx="3593100" cy="42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9" name="Google Shape;69;p14"/>
          <p:cNvSpPr txBox="1">
            <a:spLocks noGrp="1"/>
          </p:cNvSpPr>
          <p:nvPr>
            <p:ph type="subTitle" idx="1"/>
          </p:nvPr>
        </p:nvSpPr>
        <p:spPr>
          <a:xfrm>
            <a:off x="1539100" y="697927"/>
            <a:ext cx="6067200" cy="131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600"/>
              <a:buNone/>
              <a:defRPr sz="22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cxnSp>
        <p:nvCxnSpPr>
          <p:cNvPr id="70" name="Google Shape;70;p14"/>
          <p:cNvCxnSpPr/>
          <p:nvPr/>
        </p:nvCxnSpPr>
        <p:spPr>
          <a:xfrm>
            <a:off x="707500" y="359784"/>
            <a:ext cx="7725900" cy="0"/>
          </a:xfrm>
          <a:prstGeom prst="straightConnector1">
            <a:avLst/>
          </a:prstGeom>
          <a:noFill/>
          <a:ln w="9525" cap="flat" cmpd="sng">
            <a:solidFill>
              <a:srgbClr val="141414"/>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BLANK_15">
    <p:bg>
      <p:bgPr>
        <a:solidFill>
          <a:schemeClr val="lt2"/>
        </a:solidFill>
        <a:effectLst/>
      </p:bgPr>
    </p:bg>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710700" y="465000"/>
            <a:ext cx="7722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 name="Google Shape;73;p15"/>
          <p:cNvSpPr txBox="1">
            <a:spLocks noGrp="1"/>
          </p:cNvSpPr>
          <p:nvPr>
            <p:ph type="title" idx="2"/>
          </p:nvPr>
        </p:nvSpPr>
        <p:spPr>
          <a:xfrm>
            <a:off x="786900" y="2394346"/>
            <a:ext cx="2162100" cy="46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4" name="Google Shape;74;p15"/>
          <p:cNvSpPr txBox="1">
            <a:spLocks noGrp="1"/>
          </p:cNvSpPr>
          <p:nvPr>
            <p:ph type="subTitle" idx="1"/>
          </p:nvPr>
        </p:nvSpPr>
        <p:spPr>
          <a:xfrm>
            <a:off x="836195" y="3501590"/>
            <a:ext cx="2080200" cy="7512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5"/>
          <p:cNvSpPr txBox="1">
            <a:spLocks noGrp="1"/>
          </p:cNvSpPr>
          <p:nvPr>
            <p:ph type="title" idx="3"/>
          </p:nvPr>
        </p:nvSpPr>
        <p:spPr>
          <a:xfrm>
            <a:off x="6195000" y="2394521"/>
            <a:ext cx="2162100" cy="46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 name="Google Shape;76;p15"/>
          <p:cNvSpPr txBox="1">
            <a:spLocks noGrp="1"/>
          </p:cNvSpPr>
          <p:nvPr>
            <p:ph type="subTitle" idx="4"/>
          </p:nvPr>
        </p:nvSpPr>
        <p:spPr>
          <a:xfrm>
            <a:off x="6231530" y="3501590"/>
            <a:ext cx="2080200" cy="7512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77" name="Google Shape;77;p15"/>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6">
    <p:bg>
      <p:bgPr>
        <a:solidFill>
          <a:schemeClr val="lt2"/>
        </a:solidFill>
        <a:effectLst/>
      </p:bgPr>
    </p:bg>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710700" y="465000"/>
            <a:ext cx="7722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 name="Google Shape;80;p16"/>
          <p:cNvSpPr txBox="1">
            <a:spLocks noGrp="1"/>
          </p:cNvSpPr>
          <p:nvPr>
            <p:ph type="title" idx="2"/>
          </p:nvPr>
        </p:nvSpPr>
        <p:spPr>
          <a:xfrm>
            <a:off x="983650" y="2758441"/>
            <a:ext cx="2051100" cy="33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16"/>
          <p:cNvSpPr txBox="1">
            <a:spLocks noGrp="1"/>
          </p:cNvSpPr>
          <p:nvPr>
            <p:ph type="subTitle" idx="1"/>
          </p:nvPr>
        </p:nvSpPr>
        <p:spPr>
          <a:xfrm>
            <a:off x="983650" y="3114282"/>
            <a:ext cx="2051100" cy="95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6"/>
          <p:cNvSpPr txBox="1">
            <a:spLocks noGrp="1"/>
          </p:cNvSpPr>
          <p:nvPr>
            <p:ph type="title" idx="3"/>
          </p:nvPr>
        </p:nvSpPr>
        <p:spPr>
          <a:xfrm>
            <a:off x="3547349" y="2758441"/>
            <a:ext cx="2051100" cy="33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 name="Google Shape;83;p16"/>
          <p:cNvSpPr txBox="1">
            <a:spLocks noGrp="1"/>
          </p:cNvSpPr>
          <p:nvPr>
            <p:ph type="subTitle" idx="4"/>
          </p:nvPr>
        </p:nvSpPr>
        <p:spPr>
          <a:xfrm>
            <a:off x="3547349" y="3114282"/>
            <a:ext cx="2051100" cy="95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6"/>
          <p:cNvSpPr txBox="1">
            <a:spLocks noGrp="1"/>
          </p:cNvSpPr>
          <p:nvPr>
            <p:ph type="title" idx="5"/>
          </p:nvPr>
        </p:nvSpPr>
        <p:spPr>
          <a:xfrm>
            <a:off x="6111039" y="2758441"/>
            <a:ext cx="2051100" cy="33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 name="Google Shape;85;p16"/>
          <p:cNvSpPr txBox="1">
            <a:spLocks noGrp="1"/>
          </p:cNvSpPr>
          <p:nvPr>
            <p:ph type="subTitle" idx="6"/>
          </p:nvPr>
        </p:nvSpPr>
        <p:spPr>
          <a:xfrm>
            <a:off x="6111039" y="3114282"/>
            <a:ext cx="2051100" cy="95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86" name="Google Shape;86;p16"/>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BLANK_17">
    <p:bg>
      <p:bgPr>
        <a:solidFill>
          <a:schemeClr val="accent5"/>
        </a:solidFill>
        <a:effectLst/>
      </p:bgPr>
    </p:bg>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4322155" y="465000"/>
            <a:ext cx="41097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7"/>
          <p:cNvSpPr txBox="1">
            <a:spLocks noGrp="1"/>
          </p:cNvSpPr>
          <p:nvPr>
            <p:ph type="title" idx="2"/>
          </p:nvPr>
        </p:nvSpPr>
        <p:spPr>
          <a:xfrm>
            <a:off x="5605519" y="1457150"/>
            <a:ext cx="2829600" cy="336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17"/>
          <p:cNvSpPr txBox="1">
            <a:spLocks noGrp="1"/>
          </p:cNvSpPr>
          <p:nvPr>
            <p:ph type="subTitle" idx="1"/>
          </p:nvPr>
        </p:nvSpPr>
        <p:spPr>
          <a:xfrm>
            <a:off x="5605519" y="1812976"/>
            <a:ext cx="2829600" cy="46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1" name="Google Shape;91;p17"/>
          <p:cNvSpPr txBox="1">
            <a:spLocks noGrp="1"/>
          </p:cNvSpPr>
          <p:nvPr>
            <p:ph type="title" idx="3"/>
          </p:nvPr>
        </p:nvSpPr>
        <p:spPr>
          <a:xfrm>
            <a:off x="5605519" y="2519623"/>
            <a:ext cx="2829600" cy="336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2" name="Google Shape;92;p17"/>
          <p:cNvSpPr txBox="1">
            <a:spLocks noGrp="1"/>
          </p:cNvSpPr>
          <p:nvPr>
            <p:ph type="subTitle" idx="4"/>
          </p:nvPr>
        </p:nvSpPr>
        <p:spPr>
          <a:xfrm>
            <a:off x="5605519" y="2875450"/>
            <a:ext cx="2829600" cy="46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7"/>
          <p:cNvSpPr txBox="1">
            <a:spLocks noGrp="1"/>
          </p:cNvSpPr>
          <p:nvPr>
            <p:ph type="title" idx="5"/>
          </p:nvPr>
        </p:nvSpPr>
        <p:spPr>
          <a:xfrm>
            <a:off x="5605519" y="3582096"/>
            <a:ext cx="2829600" cy="336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4" name="Google Shape;94;p17"/>
          <p:cNvSpPr txBox="1">
            <a:spLocks noGrp="1"/>
          </p:cNvSpPr>
          <p:nvPr>
            <p:ph type="subTitle" idx="6"/>
          </p:nvPr>
        </p:nvSpPr>
        <p:spPr>
          <a:xfrm>
            <a:off x="5605519" y="3937925"/>
            <a:ext cx="2829600" cy="46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7"/>
          <p:cNvSpPr txBox="1">
            <a:spLocks noGrp="1"/>
          </p:cNvSpPr>
          <p:nvPr>
            <p:ph type="title" idx="7" hasCustomPrompt="1"/>
          </p:nvPr>
        </p:nvSpPr>
        <p:spPr>
          <a:xfrm>
            <a:off x="4340744" y="1558400"/>
            <a:ext cx="792300" cy="683400"/>
          </a:xfrm>
          <a:prstGeom prst="rect">
            <a:avLst/>
          </a:prstGeom>
          <a:gradFill>
            <a:gsLst>
              <a:gs pos="0">
                <a:srgbClr val="CCE9E9">
                  <a:alpha val="0"/>
                </a:srgbClr>
              </a:gs>
              <a:gs pos="100000">
                <a:srgbClr val="77BABB"/>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7"/>
          <p:cNvSpPr txBox="1">
            <a:spLocks noGrp="1"/>
          </p:cNvSpPr>
          <p:nvPr>
            <p:ph type="title" idx="8" hasCustomPrompt="1"/>
          </p:nvPr>
        </p:nvSpPr>
        <p:spPr>
          <a:xfrm>
            <a:off x="4340744" y="2623000"/>
            <a:ext cx="792300" cy="683400"/>
          </a:xfrm>
          <a:prstGeom prst="rect">
            <a:avLst/>
          </a:prstGeom>
          <a:gradFill>
            <a:gsLst>
              <a:gs pos="0">
                <a:srgbClr val="CCE9E9">
                  <a:alpha val="0"/>
                </a:srgbClr>
              </a:gs>
              <a:gs pos="100000">
                <a:srgbClr val="77BABB"/>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 name="Google Shape;97;p17"/>
          <p:cNvSpPr txBox="1">
            <a:spLocks noGrp="1"/>
          </p:cNvSpPr>
          <p:nvPr>
            <p:ph type="title" idx="9" hasCustomPrompt="1"/>
          </p:nvPr>
        </p:nvSpPr>
        <p:spPr>
          <a:xfrm>
            <a:off x="4340744" y="3685500"/>
            <a:ext cx="792300" cy="683400"/>
          </a:xfrm>
          <a:prstGeom prst="rect">
            <a:avLst/>
          </a:prstGeom>
          <a:gradFill>
            <a:gsLst>
              <a:gs pos="0">
                <a:srgbClr val="CCE9E9">
                  <a:alpha val="0"/>
                </a:srgbClr>
              </a:gs>
              <a:gs pos="100000">
                <a:srgbClr val="77BABB"/>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BLANK_5">
    <p:bg>
      <p:bgPr>
        <a:solidFill>
          <a:schemeClr val="accent3"/>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710700" y="465000"/>
            <a:ext cx="4997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18"/>
          <p:cNvSpPr txBox="1">
            <a:spLocks noGrp="1"/>
          </p:cNvSpPr>
          <p:nvPr>
            <p:ph type="title" idx="2"/>
          </p:nvPr>
        </p:nvSpPr>
        <p:spPr>
          <a:xfrm>
            <a:off x="718706" y="1625595"/>
            <a:ext cx="2340300" cy="336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1" name="Google Shape;101;p18"/>
          <p:cNvSpPr txBox="1">
            <a:spLocks noGrp="1"/>
          </p:cNvSpPr>
          <p:nvPr>
            <p:ph type="subTitle" idx="1"/>
          </p:nvPr>
        </p:nvSpPr>
        <p:spPr>
          <a:xfrm>
            <a:off x="718700" y="1963701"/>
            <a:ext cx="2340300" cy="734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8"/>
          <p:cNvSpPr txBox="1">
            <a:spLocks noGrp="1"/>
          </p:cNvSpPr>
          <p:nvPr>
            <p:ph type="title" idx="3"/>
          </p:nvPr>
        </p:nvSpPr>
        <p:spPr>
          <a:xfrm>
            <a:off x="6084993" y="1625595"/>
            <a:ext cx="2340300" cy="336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18"/>
          <p:cNvSpPr txBox="1">
            <a:spLocks noGrp="1"/>
          </p:cNvSpPr>
          <p:nvPr>
            <p:ph type="subTitle" idx="4"/>
          </p:nvPr>
        </p:nvSpPr>
        <p:spPr>
          <a:xfrm>
            <a:off x="6084996" y="1963701"/>
            <a:ext cx="2340300" cy="73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8"/>
          <p:cNvSpPr txBox="1">
            <a:spLocks noGrp="1"/>
          </p:cNvSpPr>
          <p:nvPr>
            <p:ph type="title" idx="5"/>
          </p:nvPr>
        </p:nvSpPr>
        <p:spPr>
          <a:xfrm>
            <a:off x="718706" y="3136546"/>
            <a:ext cx="2340300" cy="336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5" name="Google Shape;105;p18"/>
          <p:cNvSpPr txBox="1">
            <a:spLocks noGrp="1"/>
          </p:cNvSpPr>
          <p:nvPr>
            <p:ph type="subTitle" idx="6"/>
          </p:nvPr>
        </p:nvSpPr>
        <p:spPr>
          <a:xfrm>
            <a:off x="718700" y="3474652"/>
            <a:ext cx="2340300" cy="734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8"/>
          <p:cNvSpPr txBox="1">
            <a:spLocks noGrp="1"/>
          </p:cNvSpPr>
          <p:nvPr>
            <p:ph type="title" idx="7"/>
          </p:nvPr>
        </p:nvSpPr>
        <p:spPr>
          <a:xfrm>
            <a:off x="6084993" y="3136546"/>
            <a:ext cx="2340300" cy="336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7" name="Google Shape;107;p18"/>
          <p:cNvSpPr txBox="1">
            <a:spLocks noGrp="1"/>
          </p:cNvSpPr>
          <p:nvPr>
            <p:ph type="subTitle" idx="8"/>
          </p:nvPr>
        </p:nvSpPr>
        <p:spPr>
          <a:xfrm>
            <a:off x="6084996" y="3474652"/>
            <a:ext cx="2340300" cy="73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08" name="Google Shape;108;p18"/>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cxnSp>
        <p:nvCxnSpPr>
          <p:cNvPr id="109" name="Google Shape;109;p18"/>
          <p:cNvCxnSpPr/>
          <p:nvPr/>
        </p:nvCxnSpPr>
        <p:spPr>
          <a:xfrm>
            <a:off x="6695875" y="56625"/>
            <a:ext cx="2371800" cy="1357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BLANK_4">
    <p:bg>
      <p:bgPr>
        <a:solidFill>
          <a:schemeClr val="accent3"/>
        </a:solidFill>
        <a:effectLst/>
      </p:bgPr>
    </p:bg>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4572000" y="465000"/>
            <a:ext cx="3861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19"/>
          <p:cNvSpPr txBox="1">
            <a:spLocks noGrp="1"/>
          </p:cNvSpPr>
          <p:nvPr>
            <p:ph type="title" idx="2"/>
          </p:nvPr>
        </p:nvSpPr>
        <p:spPr>
          <a:xfrm>
            <a:off x="2117540" y="1344914"/>
            <a:ext cx="2162100" cy="336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3" name="Google Shape;113;p19"/>
          <p:cNvSpPr txBox="1">
            <a:spLocks noGrp="1"/>
          </p:cNvSpPr>
          <p:nvPr>
            <p:ph type="subTitle" idx="1"/>
          </p:nvPr>
        </p:nvSpPr>
        <p:spPr>
          <a:xfrm>
            <a:off x="2117550" y="1739943"/>
            <a:ext cx="2162100" cy="48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9"/>
          <p:cNvSpPr txBox="1">
            <a:spLocks noGrp="1"/>
          </p:cNvSpPr>
          <p:nvPr>
            <p:ph type="title" idx="3"/>
          </p:nvPr>
        </p:nvSpPr>
        <p:spPr>
          <a:xfrm>
            <a:off x="5965776" y="1344902"/>
            <a:ext cx="2162100" cy="336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5" name="Google Shape;115;p19"/>
          <p:cNvSpPr txBox="1">
            <a:spLocks noGrp="1"/>
          </p:cNvSpPr>
          <p:nvPr>
            <p:ph type="subTitle" idx="4"/>
          </p:nvPr>
        </p:nvSpPr>
        <p:spPr>
          <a:xfrm>
            <a:off x="5965779" y="1739931"/>
            <a:ext cx="2162100" cy="48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9"/>
          <p:cNvSpPr txBox="1">
            <a:spLocks noGrp="1"/>
          </p:cNvSpPr>
          <p:nvPr>
            <p:ph type="title" idx="5"/>
          </p:nvPr>
        </p:nvSpPr>
        <p:spPr>
          <a:xfrm>
            <a:off x="5965776" y="2486492"/>
            <a:ext cx="2162100" cy="336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7" name="Google Shape;117;p19"/>
          <p:cNvSpPr txBox="1">
            <a:spLocks noGrp="1"/>
          </p:cNvSpPr>
          <p:nvPr>
            <p:ph type="subTitle" idx="6"/>
          </p:nvPr>
        </p:nvSpPr>
        <p:spPr>
          <a:xfrm>
            <a:off x="5965779" y="2881510"/>
            <a:ext cx="2162100" cy="48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9"/>
          <p:cNvSpPr txBox="1">
            <a:spLocks noGrp="1"/>
          </p:cNvSpPr>
          <p:nvPr>
            <p:ph type="title" idx="7"/>
          </p:nvPr>
        </p:nvSpPr>
        <p:spPr>
          <a:xfrm>
            <a:off x="2117540" y="2486492"/>
            <a:ext cx="2162100" cy="336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9" name="Google Shape;119;p19"/>
          <p:cNvSpPr txBox="1">
            <a:spLocks noGrp="1"/>
          </p:cNvSpPr>
          <p:nvPr>
            <p:ph type="subTitle" idx="8"/>
          </p:nvPr>
        </p:nvSpPr>
        <p:spPr>
          <a:xfrm>
            <a:off x="2117550" y="2881510"/>
            <a:ext cx="2162100" cy="48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9"/>
          <p:cNvSpPr txBox="1">
            <a:spLocks noGrp="1"/>
          </p:cNvSpPr>
          <p:nvPr>
            <p:ph type="title" idx="9"/>
          </p:nvPr>
        </p:nvSpPr>
        <p:spPr>
          <a:xfrm>
            <a:off x="5965776" y="3650364"/>
            <a:ext cx="2162100" cy="336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1" name="Google Shape;121;p19"/>
          <p:cNvSpPr txBox="1">
            <a:spLocks noGrp="1"/>
          </p:cNvSpPr>
          <p:nvPr>
            <p:ph type="subTitle" idx="13"/>
          </p:nvPr>
        </p:nvSpPr>
        <p:spPr>
          <a:xfrm>
            <a:off x="5965779" y="4043937"/>
            <a:ext cx="2162100" cy="46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9"/>
          <p:cNvSpPr txBox="1">
            <a:spLocks noGrp="1"/>
          </p:cNvSpPr>
          <p:nvPr>
            <p:ph type="title" idx="14"/>
          </p:nvPr>
        </p:nvSpPr>
        <p:spPr>
          <a:xfrm>
            <a:off x="2117540" y="3634614"/>
            <a:ext cx="2162100" cy="336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3" name="Google Shape;123;p19"/>
          <p:cNvSpPr txBox="1">
            <a:spLocks noGrp="1"/>
          </p:cNvSpPr>
          <p:nvPr>
            <p:ph type="subTitle" idx="15"/>
          </p:nvPr>
        </p:nvSpPr>
        <p:spPr>
          <a:xfrm>
            <a:off x="2117550" y="4029631"/>
            <a:ext cx="2162100" cy="46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24" name="Google Shape;124;p19"/>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cxnSp>
        <p:nvCxnSpPr>
          <p:cNvPr id="125" name="Google Shape;125;p19"/>
          <p:cNvCxnSpPr/>
          <p:nvPr/>
        </p:nvCxnSpPr>
        <p:spPr>
          <a:xfrm flipH="1">
            <a:off x="79200" y="56625"/>
            <a:ext cx="2371800" cy="1357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BLANK_7">
    <p:bg>
      <p:bgPr>
        <a:solidFill>
          <a:schemeClr val="accent2"/>
        </a:solidFill>
        <a:effectLst/>
      </p:bgPr>
    </p:bg>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710700" y="1030698"/>
            <a:ext cx="3861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710700" y="1801500"/>
            <a:ext cx="4303800" cy="232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BLANK_16">
    <p:bg>
      <p:bgPr>
        <a:solidFill>
          <a:schemeClr val="lt2"/>
        </a:solidFill>
        <a:effectLst/>
      </p:bgPr>
    </p:bg>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710700" y="465000"/>
            <a:ext cx="46914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1" name="Google Shape;131;p21"/>
          <p:cNvSpPr txBox="1">
            <a:spLocks noGrp="1"/>
          </p:cNvSpPr>
          <p:nvPr>
            <p:ph type="subTitle" idx="1"/>
          </p:nvPr>
        </p:nvSpPr>
        <p:spPr>
          <a:xfrm>
            <a:off x="710700" y="1572725"/>
            <a:ext cx="7722600" cy="155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cxnSp>
        <p:nvCxnSpPr>
          <p:cNvPr id="132" name="Google Shape;132;p21"/>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cxnSp>
        <p:nvCxnSpPr>
          <p:cNvPr id="133" name="Google Shape;133;p21"/>
          <p:cNvCxnSpPr/>
          <p:nvPr/>
        </p:nvCxnSpPr>
        <p:spPr>
          <a:xfrm>
            <a:off x="6695875" y="56625"/>
            <a:ext cx="2371800" cy="1357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390750" y="1892499"/>
            <a:ext cx="3861300" cy="1232400"/>
          </a:xfrm>
          <a:prstGeom prst="rect">
            <a:avLst/>
          </a:prstGeom>
          <a:solidFill>
            <a:schemeClr val="accent3"/>
          </a:solidFill>
        </p:spPr>
        <p:txBody>
          <a:bodyPr spcFirstLastPara="1" wrap="square" lIns="91425" tIns="91425" rIns="91425" bIns="91425" anchor="ctr" anchorCtr="0">
            <a:noAutofit/>
          </a:bodyPr>
          <a:lstStyle>
            <a:lvl1pPr lvl="0" algn="ctr">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5609200" y="541200"/>
            <a:ext cx="1424400" cy="12756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5000"/>
              <a:buNone/>
              <a:defRPr sz="12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5" name="Google Shape;15;p3"/>
          <p:cNvSpPr txBox="1">
            <a:spLocks noGrp="1"/>
          </p:cNvSpPr>
          <p:nvPr>
            <p:ph type="subTitle" idx="1"/>
          </p:nvPr>
        </p:nvSpPr>
        <p:spPr>
          <a:xfrm>
            <a:off x="4948752" y="3697549"/>
            <a:ext cx="2745300" cy="735900"/>
          </a:xfrm>
          <a:prstGeom prst="rect">
            <a:avLst/>
          </a:prstGeom>
          <a:solidFill>
            <a:schemeClr val="accent3"/>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BLANK_11">
    <p:bg>
      <p:bgPr>
        <a:solidFill>
          <a:schemeClr val="lt2"/>
        </a:solidFill>
        <a:effectLst/>
      </p:bgPr>
    </p:bg>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710700" y="465000"/>
            <a:ext cx="7722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p22"/>
          <p:cNvSpPr txBox="1">
            <a:spLocks noGrp="1"/>
          </p:cNvSpPr>
          <p:nvPr>
            <p:ph type="title" idx="2"/>
          </p:nvPr>
        </p:nvSpPr>
        <p:spPr>
          <a:xfrm>
            <a:off x="1075291" y="1903253"/>
            <a:ext cx="2914200" cy="33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7" name="Google Shape;137;p22"/>
          <p:cNvSpPr txBox="1">
            <a:spLocks noGrp="1"/>
          </p:cNvSpPr>
          <p:nvPr>
            <p:ph type="subTitle" idx="1"/>
          </p:nvPr>
        </p:nvSpPr>
        <p:spPr>
          <a:xfrm>
            <a:off x="1075291" y="2510755"/>
            <a:ext cx="2914200" cy="14544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38" name="Google Shape;138;p22"/>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BLANK_18">
    <p:bg>
      <p:bgPr>
        <a:solidFill>
          <a:schemeClr val="accent2"/>
        </a:solidFill>
        <a:effectLst/>
      </p:bgPr>
    </p:bg>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2789550" y="465000"/>
            <a:ext cx="56436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 name="Google Shape;141;p23"/>
          <p:cNvSpPr txBox="1">
            <a:spLocks noGrp="1"/>
          </p:cNvSpPr>
          <p:nvPr>
            <p:ph type="subTitle" idx="1"/>
          </p:nvPr>
        </p:nvSpPr>
        <p:spPr>
          <a:xfrm>
            <a:off x="710700" y="1572725"/>
            <a:ext cx="7722600" cy="7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cxnSp>
        <p:nvCxnSpPr>
          <p:cNvPr id="142" name="Google Shape;142;p23"/>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cxnSp>
        <p:nvCxnSpPr>
          <p:cNvPr id="143" name="Google Shape;143;p23"/>
          <p:cNvCxnSpPr/>
          <p:nvPr/>
        </p:nvCxnSpPr>
        <p:spPr>
          <a:xfrm flipH="1">
            <a:off x="79200" y="56625"/>
            <a:ext cx="2371800" cy="1357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BLANK_8">
    <p:bg>
      <p:bgPr>
        <a:solidFill>
          <a:schemeClr val="dk2"/>
        </a:solidFill>
        <a:effectLst/>
      </p:bgPr>
    </p:bg>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710700" y="465000"/>
            <a:ext cx="521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6" name="Google Shape;146;p24"/>
          <p:cNvSpPr txBox="1">
            <a:spLocks noGrp="1"/>
          </p:cNvSpPr>
          <p:nvPr>
            <p:ph type="title" idx="2" hasCustomPrompt="1"/>
          </p:nvPr>
        </p:nvSpPr>
        <p:spPr>
          <a:xfrm>
            <a:off x="1966539" y="1410500"/>
            <a:ext cx="2705100" cy="738600"/>
          </a:xfrm>
          <a:prstGeom prst="rect">
            <a:avLst/>
          </a:prstGeom>
          <a:gradFill>
            <a:gsLst>
              <a:gs pos="0">
                <a:srgbClr val="CCE9E9">
                  <a:alpha val="0"/>
                </a:srgbClr>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4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47" name="Google Shape;147;p24"/>
          <p:cNvSpPr txBox="1">
            <a:spLocks noGrp="1"/>
          </p:cNvSpPr>
          <p:nvPr>
            <p:ph type="subTitle" idx="1"/>
          </p:nvPr>
        </p:nvSpPr>
        <p:spPr>
          <a:xfrm>
            <a:off x="1632039" y="2235534"/>
            <a:ext cx="3374100" cy="46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24"/>
          <p:cNvSpPr txBox="1">
            <a:spLocks noGrp="1"/>
          </p:cNvSpPr>
          <p:nvPr>
            <p:ph type="title" idx="3" hasCustomPrompt="1"/>
          </p:nvPr>
        </p:nvSpPr>
        <p:spPr>
          <a:xfrm>
            <a:off x="918935" y="3060025"/>
            <a:ext cx="2114100" cy="738600"/>
          </a:xfrm>
          <a:prstGeom prst="rect">
            <a:avLst/>
          </a:prstGeom>
          <a:gradFill>
            <a:gsLst>
              <a:gs pos="0">
                <a:srgbClr val="CCE9E9">
                  <a:alpha val="0"/>
                </a:srgbClr>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4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49" name="Google Shape;149;p24"/>
          <p:cNvSpPr txBox="1">
            <a:spLocks noGrp="1"/>
          </p:cNvSpPr>
          <p:nvPr>
            <p:ph type="subTitle" idx="4"/>
          </p:nvPr>
        </p:nvSpPr>
        <p:spPr>
          <a:xfrm>
            <a:off x="759635" y="3885062"/>
            <a:ext cx="2432700" cy="46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4"/>
          <p:cNvSpPr txBox="1">
            <a:spLocks noGrp="1"/>
          </p:cNvSpPr>
          <p:nvPr>
            <p:ph type="title" idx="5" hasCustomPrompt="1"/>
          </p:nvPr>
        </p:nvSpPr>
        <p:spPr>
          <a:xfrm>
            <a:off x="3606702" y="3060025"/>
            <a:ext cx="2114100" cy="738600"/>
          </a:xfrm>
          <a:prstGeom prst="rect">
            <a:avLst/>
          </a:prstGeom>
          <a:gradFill>
            <a:gsLst>
              <a:gs pos="0">
                <a:srgbClr val="CCE9E9">
                  <a:alpha val="0"/>
                </a:srgbClr>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4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51" name="Google Shape;151;p24"/>
          <p:cNvSpPr txBox="1">
            <a:spLocks noGrp="1"/>
          </p:cNvSpPr>
          <p:nvPr>
            <p:ph type="subTitle" idx="6"/>
          </p:nvPr>
        </p:nvSpPr>
        <p:spPr>
          <a:xfrm>
            <a:off x="3447552" y="3885062"/>
            <a:ext cx="2432400" cy="46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52" name="Google Shape;152;p24"/>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BLANK_9">
    <p:bg>
      <p:bgPr>
        <a:solidFill>
          <a:schemeClr val="accent2"/>
        </a:solidFill>
        <a:effectLst/>
      </p:bgPr>
    </p:bg>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710700" y="465000"/>
            <a:ext cx="7722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55" name="Google Shape;155;p25"/>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BLANK_10">
    <p:bg>
      <p:bgPr>
        <a:solidFill>
          <a:schemeClr val="dk2"/>
        </a:solidFill>
        <a:effectLst/>
      </p:bgPr>
    </p:bg>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710700" y="465000"/>
            <a:ext cx="7722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58" name="Google Shape;158;p26"/>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3">
  <p:cSld name="BLANK_12">
    <p:bg>
      <p:bgPr>
        <a:solidFill>
          <a:schemeClr val="accent5"/>
        </a:solidFill>
        <a:effectLst/>
      </p:bgPr>
    </p:bg>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710700" y="465000"/>
            <a:ext cx="5205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61" name="Google Shape;161;p27"/>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cxnSp>
        <p:nvCxnSpPr>
          <p:cNvPr id="162" name="Google Shape;162;p27"/>
          <p:cNvCxnSpPr/>
          <p:nvPr/>
        </p:nvCxnSpPr>
        <p:spPr>
          <a:xfrm>
            <a:off x="6695875" y="56625"/>
            <a:ext cx="2371800" cy="1357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3">
    <p:bg>
      <p:bgPr>
        <a:solidFill>
          <a:schemeClr val="dk2"/>
        </a:solidFill>
        <a:effectLst/>
      </p:bgPr>
    </p:bg>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718775" y="740552"/>
            <a:ext cx="4101900" cy="746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5" name="Google Shape;165;p28"/>
          <p:cNvSpPr txBox="1">
            <a:spLocks noGrp="1"/>
          </p:cNvSpPr>
          <p:nvPr>
            <p:ph type="subTitle" idx="1"/>
          </p:nvPr>
        </p:nvSpPr>
        <p:spPr>
          <a:xfrm>
            <a:off x="710700" y="1692169"/>
            <a:ext cx="4101900" cy="101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8"/>
          <p:cNvSpPr txBox="1"/>
          <p:nvPr/>
        </p:nvSpPr>
        <p:spPr>
          <a:xfrm>
            <a:off x="717682" y="3337650"/>
            <a:ext cx="4069500" cy="6147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dk1"/>
                </a:solidFill>
                <a:latin typeface="Poppins Medium"/>
                <a:ea typeface="Poppins Medium"/>
                <a:cs typeface="Poppins Medium"/>
                <a:sym typeface="Poppins Medium"/>
              </a:rPr>
              <a:t>CREDITS: This presentation template was created by </a:t>
            </a:r>
            <a:r>
              <a:rPr lang="en" sz="1200" b="1">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Medium"/>
                <a:ea typeface="Poppins Medium"/>
                <a:cs typeface="Poppins Medium"/>
                <a:sym typeface="Poppins Medium"/>
              </a:rPr>
              <a:t>, including icons by </a:t>
            </a:r>
            <a:r>
              <a:rPr lang="en" sz="1200" b="1">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Medium"/>
                <a:ea typeface="Poppins Medium"/>
                <a:cs typeface="Poppins Medium"/>
                <a:sym typeface="Poppins Medium"/>
              </a:rPr>
              <a:t>, and infographics &amp; images by </a:t>
            </a:r>
            <a:r>
              <a:rPr lang="en" sz="1200" b="1">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b="1">
                <a:solidFill>
                  <a:schemeClr val="dk1"/>
                </a:solidFill>
                <a:latin typeface="Poppins"/>
                <a:ea typeface="Poppins"/>
                <a:cs typeface="Poppins"/>
                <a:sym typeface="Poppins"/>
              </a:rPr>
              <a:t> </a:t>
            </a:r>
            <a:endParaRPr b="1">
              <a:solidFill>
                <a:schemeClr val="dk1"/>
              </a:solidFill>
              <a:latin typeface="Poppins"/>
              <a:ea typeface="Poppins"/>
              <a:cs typeface="Poppins"/>
              <a:sym typeface="Poppi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4">
    <p:bg>
      <p:bgPr>
        <a:solidFill>
          <a:schemeClr val="accent4"/>
        </a:solidFill>
        <a:effectLst/>
      </p:bgPr>
    </p:bg>
    <p:spTree>
      <p:nvGrpSpPr>
        <p:cNvPr id="1" name="Shape 167"/>
        <p:cNvGrpSpPr/>
        <p:nvPr/>
      </p:nvGrpSpPr>
      <p:grpSpPr>
        <a:xfrm>
          <a:off x="0" y="0"/>
          <a:ext cx="0" cy="0"/>
          <a:chOff x="0" y="0"/>
          <a:chExt cx="0" cy="0"/>
        </a:xfrm>
      </p:grpSpPr>
      <p:cxnSp>
        <p:nvCxnSpPr>
          <p:cNvPr id="168" name="Google Shape;168;p29"/>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cxnSp>
        <p:nvCxnSpPr>
          <p:cNvPr id="169" name="Google Shape;169;p29"/>
          <p:cNvCxnSpPr/>
          <p:nvPr/>
        </p:nvCxnSpPr>
        <p:spPr>
          <a:xfrm flipH="1">
            <a:off x="79200" y="56625"/>
            <a:ext cx="2371800" cy="13575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29"/>
          <p:cNvCxnSpPr/>
          <p:nvPr/>
        </p:nvCxnSpPr>
        <p:spPr>
          <a:xfrm>
            <a:off x="6695875" y="56625"/>
            <a:ext cx="2371800" cy="1357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3">
    <p:bg>
      <p:bgPr>
        <a:solidFill>
          <a:schemeClr val="accent1"/>
        </a:solidFill>
        <a:effectLst/>
      </p:bgPr>
    </p:bg>
    <p:spTree>
      <p:nvGrpSpPr>
        <p:cNvPr id="1" name="Shape 171"/>
        <p:cNvGrpSpPr/>
        <p:nvPr/>
      </p:nvGrpSpPr>
      <p:grpSpPr>
        <a:xfrm>
          <a:off x="0" y="0"/>
          <a:ext cx="0" cy="0"/>
          <a:chOff x="0" y="0"/>
          <a:chExt cx="0" cy="0"/>
        </a:xfrm>
      </p:grpSpPr>
      <p:cxnSp>
        <p:nvCxnSpPr>
          <p:cNvPr id="172" name="Google Shape;172;p30"/>
          <p:cNvCxnSpPr/>
          <p:nvPr/>
        </p:nvCxnSpPr>
        <p:spPr>
          <a:xfrm flipH="1">
            <a:off x="6695875" y="3714234"/>
            <a:ext cx="2371800" cy="1357500"/>
          </a:xfrm>
          <a:prstGeom prst="straightConnector1">
            <a:avLst/>
          </a:prstGeom>
          <a:noFill/>
          <a:ln w="9525" cap="flat" cmpd="sng">
            <a:solidFill>
              <a:schemeClr val="dk1"/>
            </a:solidFill>
            <a:prstDash val="solid"/>
            <a:round/>
            <a:headEnd type="none" w="med" len="med"/>
            <a:tailEnd type="none" w="med" len="med"/>
          </a:ln>
        </p:spPr>
      </p:cxnSp>
      <p:cxnSp>
        <p:nvCxnSpPr>
          <p:cNvPr id="173" name="Google Shape;173;p30"/>
          <p:cNvCxnSpPr/>
          <p:nvPr/>
        </p:nvCxnSpPr>
        <p:spPr>
          <a:xfrm flipH="1">
            <a:off x="79200" y="56625"/>
            <a:ext cx="2371800" cy="1357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710700" y="465000"/>
            <a:ext cx="5176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title" idx="2"/>
          </p:nvPr>
        </p:nvSpPr>
        <p:spPr>
          <a:xfrm>
            <a:off x="1419950" y="2807155"/>
            <a:ext cx="2914200" cy="33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 name="Google Shape;23;p5"/>
          <p:cNvSpPr txBox="1">
            <a:spLocks noGrp="1"/>
          </p:cNvSpPr>
          <p:nvPr>
            <p:ph type="subTitle" idx="1"/>
          </p:nvPr>
        </p:nvSpPr>
        <p:spPr>
          <a:xfrm>
            <a:off x="1419950" y="3216205"/>
            <a:ext cx="2914200" cy="95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 name="Google Shape;24;p5"/>
          <p:cNvSpPr txBox="1">
            <a:spLocks noGrp="1"/>
          </p:cNvSpPr>
          <p:nvPr>
            <p:ph type="title" idx="3"/>
          </p:nvPr>
        </p:nvSpPr>
        <p:spPr>
          <a:xfrm>
            <a:off x="4811550" y="2807155"/>
            <a:ext cx="2914200" cy="33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5"/>
          <p:cNvSpPr txBox="1">
            <a:spLocks noGrp="1"/>
          </p:cNvSpPr>
          <p:nvPr>
            <p:ph type="subTitle" idx="4"/>
          </p:nvPr>
        </p:nvSpPr>
        <p:spPr>
          <a:xfrm>
            <a:off x="4811550" y="3216205"/>
            <a:ext cx="2914200" cy="95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6" name="Google Shape;26;p5"/>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cxnSp>
        <p:nvCxnSpPr>
          <p:cNvPr id="27" name="Google Shape;27;p5"/>
          <p:cNvCxnSpPr/>
          <p:nvPr/>
        </p:nvCxnSpPr>
        <p:spPr>
          <a:xfrm>
            <a:off x="6695875" y="56625"/>
            <a:ext cx="2371800" cy="1357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3"/>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710700" y="465000"/>
            <a:ext cx="51669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cxnSp>
        <p:nvCxnSpPr>
          <p:cNvPr id="30" name="Google Shape;30;p6"/>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cxnSp>
        <p:nvCxnSpPr>
          <p:cNvPr id="31" name="Google Shape;31;p6"/>
          <p:cNvCxnSpPr/>
          <p:nvPr/>
        </p:nvCxnSpPr>
        <p:spPr>
          <a:xfrm>
            <a:off x="6695875" y="56625"/>
            <a:ext cx="2371800" cy="1357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572675" y="1150800"/>
            <a:ext cx="3861300" cy="8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5046225" y="2704393"/>
            <a:ext cx="2914200" cy="1266300"/>
          </a:xfrm>
          <a:prstGeom prst="rect">
            <a:avLst/>
          </a:prstGeom>
          <a:solidFill>
            <a:schemeClr val="accent3"/>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5"/>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3948475" y="1556501"/>
            <a:ext cx="4484700" cy="2044800"/>
          </a:xfrm>
          <a:prstGeom prst="rect">
            <a:avLst/>
          </a:prstGeom>
          <a:solidFill>
            <a:schemeClr val="accent5"/>
          </a:solid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subTitle" idx="1"/>
          </p:nvPr>
        </p:nvSpPr>
        <p:spPr>
          <a:xfrm>
            <a:off x="1061999" y="2407600"/>
            <a:ext cx="3586800" cy="14868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9"/>
          <p:cNvSpPr txBox="1">
            <a:spLocks noGrp="1"/>
          </p:cNvSpPr>
          <p:nvPr>
            <p:ph type="title"/>
          </p:nvPr>
        </p:nvSpPr>
        <p:spPr>
          <a:xfrm>
            <a:off x="1061999" y="1150800"/>
            <a:ext cx="3586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40" name="Google Shape;40;p9"/>
          <p:cNvCxnSpPr/>
          <p:nvPr/>
        </p:nvCxnSpPr>
        <p:spPr>
          <a:xfrm flipH="1">
            <a:off x="79200" y="56625"/>
            <a:ext cx="2371800" cy="1357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710700" y="3902000"/>
            <a:ext cx="7722600" cy="7002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atin typeface="Poppins Black"/>
                <a:ea typeface="Poppins Black"/>
                <a:cs typeface="Poppins Black"/>
                <a:sym typeface="Poppins Black"/>
              </a:defRPr>
            </a:lvl1pPr>
          </a:lstStyle>
          <a:p>
            <a:endParaRPr/>
          </a:p>
        </p:txBody>
      </p:sp>
      <p:cxnSp>
        <p:nvCxnSpPr>
          <p:cNvPr id="43" name="Google Shape;43;p10"/>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cxnSp>
        <p:nvCxnSpPr>
          <p:cNvPr id="44" name="Google Shape;44;p10"/>
          <p:cNvCxnSpPr/>
          <p:nvPr/>
        </p:nvCxnSpPr>
        <p:spPr>
          <a:xfrm flipH="1">
            <a:off x="79200" y="56625"/>
            <a:ext cx="2371800" cy="1357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5"/>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967350" y="827720"/>
            <a:ext cx="7209300" cy="175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subTitle" idx="1"/>
          </p:nvPr>
        </p:nvSpPr>
        <p:spPr>
          <a:xfrm>
            <a:off x="2942700" y="3350175"/>
            <a:ext cx="3258600" cy="773400"/>
          </a:xfrm>
          <a:prstGeom prst="rect">
            <a:avLst/>
          </a:prstGeom>
          <a:solidFill>
            <a:schemeClr val="accent5"/>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48" name="Google Shape;48;p11"/>
          <p:cNvCxnSpPr/>
          <p:nvPr/>
        </p:nvCxnSpPr>
        <p:spPr>
          <a:xfrm>
            <a:off x="79200" y="4784950"/>
            <a:ext cx="8985600" cy="0"/>
          </a:xfrm>
          <a:prstGeom prst="straightConnector1">
            <a:avLst/>
          </a:prstGeom>
          <a:noFill/>
          <a:ln w="9525" cap="flat" cmpd="sng">
            <a:solidFill>
              <a:srgbClr val="141414"/>
            </a:solidFill>
            <a:prstDash val="solid"/>
            <a:round/>
            <a:headEnd type="none" w="med" len="med"/>
            <a:tailEnd type="none" w="med" len="med"/>
          </a:ln>
        </p:spPr>
      </p:cxnSp>
      <p:cxnSp>
        <p:nvCxnSpPr>
          <p:cNvPr id="49" name="Google Shape;49;p11"/>
          <p:cNvCxnSpPr/>
          <p:nvPr/>
        </p:nvCxnSpPr>
        <p:spPr>
          <a:xfrm>
            <a:off x="79200" y="360975"/>
            <a:ext cx="8985600" cy="0"/>
          </a:xfrm>
          <a:prstGeom prst="straightConnector1">
            <a:avLst/>
          </a:prstGeom>
          <a:noFill/>
          <a:ln w="9525" cap="flat" cmpd="sng">
            <a:solidFill>
              <a:srgbClr val="141414"/>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700" y="465000"/>
            <a:ext cx="7722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Poppins Black"/>
              <a:buNone/>
              <a:defRPr sz="2800">
                <a:solidFill>
                  <a:schemeClr val="dk1"/>
                </a:solidFill>
                <a:latin typeface="Poppins Black"/>
                <a:ea typeface="Poppins Black"/>
                <a:cs typeface="Poppins Black"/>
                <a:sym typeface="Poppins Black"/>
              </a:defRPr>
            </a:lvl1pPr>
            <a:lvl2pPr lvl="1">
              <a:spcBef>
                <a:spcPts val="0"/>
              </a:spcBef>
              <a:spcAft>
                <a:spcPts val="0"/>
              </a:spcAft>
              <a:buClr>
                <a:schemeClr val="dk1"/>
              </a:buClr>
              <a:buSzPts val="2800"/>
              <a:buFont typeface="Poppins Black"/>
              <a:buNone/>
              <a:defRPr sz="2800">
                <a:solidFill>
                  <a:schemeClr val="dk1"/>
                </a:solidFill>
                <a:latin typeface="Poppins Black"/>
                <a:ea typeface="Poppins Black"/>
                <a:cs typeface="Poppins Black"/>
                <a:sym typeface="Poppins Black"/>
              </a:defRPr>
            </a:lvl2pPr>
            <a:lvl3pPr lvl="2">
              <a:spcBef>
                <a:spcPts val="0"/>
              </a:spcBef>
              <a:spcAft>
                <a:spcPts val="0"/>
              </a:spcAft>
              <a:buClr>
                <a:schemeClr val="dk1"/>
              </a:buClr>
              <a:buSzPts val="2800"/>
              <a:buFont typeface="Poppins Black"/>
              <a:buNone/>
              <a:defRPr sz="2800">
                <a:solidFill>
                  <a:schemeClr val="dk1"/>
                </a:solidFill>
                <a:latin typeface="Poppins Black"/>
                <a:ea typeface="Poppins Black"/>
                <a:cs typeface="Poppins Black"/>
                <a:sym typeface="Poppins Black"/>
              </a:defRPr>
            </a:lvl3pPr>
            <a:lvl4pPr lvl="3">
              <a:spcBef>
                <a:spcPts val="0"/>
              </a:spcBef>
              <a:spcAft>
                <a:spcPts val="0"/>
              </a:spcAft>
              <a:buClr>
                <a:schemeClr val="dk1"/>
              </a:buClr>
              <a:buSzPts val="2800"/>
              <a:buFont typeface="Poppins Black"/>
              <a:buNone/>
              <a:defRPr sz="2800">
                <a:solidFill>
                  <a:schemeClr val="dk1"/>
                </a:solidFill>
                <a:latin typeface="Poppins Black"/>
                <a:ea typeface="Poppins Black"/>
                <a:cs typeface="Poppins Black"/>
                <a:sym typeface="Poppins Black"/>
              </a:defRPr>
            </a:lvl4pPr>
            <a:lvl5pPr lvl="4">
              <a:spcBef>
                <a:spcPts val="0"/>
              </a:spcBef>
              <a:spcAft>
                <a:spcPts val="0"/>
              </a:spcAft>
              <a:buClr>
                <a:schemeClr val="dk1"/>
              </a:buClr>
              <a:buSzPts val="2800"/>
              <a:buFont typeface="Poppins Black"/>
              <a:buNone/>
              <a:defRPr sz="2800">
                <a:solidFill>
                  <a:schemeClr val="dk1"/>
                </a:solidFill>
                <a:latin typeface="Poppins Black"/>
                <a:ea typeface="Poppins Black"/>
                <a:cs typeface="Poppins Black"/>
                <a:sym typeface="Poppins Black"/>
              </a:defRPr>
            </a:lvl5pPr>
            <a:lvl6pPr lvl="5">
              <a:spcBef>
                <a:spcPts val="0"/>
              </a:spcBef>
              <a:spcAft>
                <a:spcPts val="0"/>
              </a:spcAft>
              <a:buClr>
                <a:schemeClr val="dk1"/>
              </a:buClr>
              <a:buSzPts val="2800"/>
              <a:buFont typeface="Poppins Black"/>
              <a:buNone/>
              <a:defRPr sz="2800">
                <a:solidFill>
                  <a:schemeClr val="dk1"/>
                </a:solidFill>
                <a:latin typeface="Poppins Black"/>
                <a:ea typeface="Poppins Black"/>
                <a:cs typeface="Poppins Black"/>
                <a:sym typeface="Poppins Black"/>
              </a:defRPr>
            </a:lvl6pPr>
            <a:lvl7pPr lvl="6">
              <a:spcBef>
                <a:spcPts val="0"/>
              </a:spcBef>
              <a:spcAft>
                <a:spcPts val="0"/>
              </a:spcAft>
              <a:buClr>
                <a:schemeClr val="dk1"/>
              </a:buClr>
              <a:buSzPts val="2800"/>
              <a:buFont typeface="Poppins Black"/>
              <a:buNone/>
              <a:defRPr sz="2800">
                <a:solidFill>
                  <a:schemeClr val="dk1"/>
                </a:solidFill>
                <a:latin typeface="Poppins Black"/>
                <a:ea typeface="Poppins Black"/>
                <a:cs typeface="Poppins Black"/>
                <a:sym typeface="Poppins Black"/>
              </a:defRPr>
            </a:lvl7pPr>
            <a:lvl8pPr lvl="7">
              <a:spcBef>
                <a:spcPts val="0"/>
              </a:spcBef>
              <a:spcAft>
                <a:spcPts val="0"/>
              </a:spcAft>
              <a:buClr>
                <a:schemeClr val="dk1"/>
              </a:buClr>
              <a:buSzPts val="2800"/>
              <a:buFont typeface="Poppins Black"/>
              <a:buNone/>
              <a:defRPr sz="2800">
                <a:solidFill>
                  <a:schemeClr val="dk1"/>
                </a:solidFill>
                <a:latin typeface="Poppins Black"/>
                <a:ea typeface="Poppins Black"/>
                <a:cs typeface="Poppins Black"/>
                <a:sym typeface="Poppins Black"/>
              </a:defRPr>
            </a:lvl8pPr>
            <a:lvl9pPr lvl="8">
              <a:spcBef>
                <a:spcPts val="0"/>
              </a:spcBef>
              <a:spcAft>
                <a:spcPts val="0"/>
              </a:spcAft>
              <a:buClr>
                <a:schemeClr val="dk1"/>
              </a:buClr>
              <a:buSzPts val="2800"/>
              <a:buFont typeface="Poppins Black"/>
              <a:buNone/>
              <a:defRPr sz="28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10700" y="1185900"/>
            <a:ext cx="7722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1pPr>
            <a:lvl2pPr marL="914400" lvl="1" indent="-317500">
              <a:lnSpc>
                <a:spcPct val="100000"/>
              </a:lnSpc>
              <a:spcBef>
                <a:spcPts val="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2pPr>
            <a:lvl3pPr marL="1371600" lvl="2" indent="-317500">
              <a:lnSpc>
                <a:spcPct val="100000"/>
              </a:lnSpc>
              <a:spcBef>
                <a:spcPts val="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3pPr>
            <a:lvl4pPr marL="1828800" lvl="3" indent="-317500">
              <a:lnSpc>
                <a:spcPct val="100000"/>
              </a:lnSpc>
              <a:spcBef>
                <a:spcPts val="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4pPr>
            <a:lvl5pPr marL="2286000" lvl="4" indent="-317500">
              <a:lnSpc>
                <a:spcPct val="100000"/>
              </a:lnSpc>
              <a:spcBef>
                <a:spcPts val="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5pPr>
            <a:lvl6pPr marL="2743200" lvl="5" indent="-317500">
              <a:lnSpc>
                <a:spcPct val="100000"/>
              </a:lnSpc>
              <a:spcBef>
                <a:spcPts val="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6pPr>
            <a:lvl7pPr marL="3200400" lvl="6" indent="-317500">
              <a:lnSpc>
                <a:spcPct val="100000"/>
              </a:lnSpc>
              <a:spcBef>
                <a:spcPts val="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7pPr>
            <a:lvl8pPr marL="3657600" lvl="7" indent="-317500">
              <a:lnSpc>
                <a:spcPct val="100000"/>
              </a:lnSpc>
              <a:spcBef>
                <a:spcPts val="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8pPr>
            <a:lvl9pPr marL="4114800" lvl="8" indent="-317500">
              <a:lnSpc>
                <a:spcPct val="100000"/>
              </a:lnSpc>
              <a:spcBef>
                <a:spcPts val="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6" name="Google Shape;176;p3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laticon.com/packs/elearning-54/?utm_source=slidesgo_template&amp;utm_medium=referral-link&amp;utm_campaign=sg_resources&amp;utm_content=flaticon" TargetMode="External"/><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9.xml"/><Relationship Id="rId1" Type="http://schemas.openxmlformats.org/officeDocument/2006/relationships/slideLayout" Target="../slideLayouts/slideLayout23.xml"/><Relationship Id="rId5" Type="http://schemas.openxmlformats.org/officeDocument/2006/relationships/image" Target="../media/image25.png"/><Relationship Id="rId4" Type="http://schemas.openxmlformats.org/officeDocument/2006/relationships/hyperlink" Target="https://docs.google.com/spreadsheets/d/107WGwHyoxZPkT147V4zBcfE5AkjCFr4M0pvGr9SHdv4/copy#gid=0"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4.xml"/><Relationship Id="rId6" Type="http://schemas.openxmlformats.org/officeDocument/2006/relationships/image" Target="../media/image30.png"/><Relationship Id="rId5" Type="http://schemas.microsoft.com/office/2007/relationships/hdphoto" Target="../media/hdphoto2.wdp"/><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hyperlink" Target="https://www.freepik.com/free-vector/isometric-bright-game-landscape-icons-collection_9587369.htm/?utm_source=slidesgo_template&amp;utm_medium=referral-link&amp;utm_campaign=sg_resources&amp;utm_content=freepik" TargetMode="External"/><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1.xml"/><Relationship Id="rId1" Type="http://schemas.openxmlformats.org/officeDocument/2006/relationships/slideLayout" Target="../slideLayouts/slideLayout29.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p:nvPr/>
        </p:nvSpPr>
        <p:spPr>
          <a:xfrm>
            <a:off x="5373750" y="538500"/>
            <a:ext cx="3059400" cy="4058400"/>
          </a:xfrm>
          <a:prstGeom prst="rect">
            <a:avLst/>
          </a:prstGeom>
          <a:gradFill>
            <a:gsLst>
              <a:gs pos="0">
                <a:srgbClr val="CCE9E9">
                  <a:alpha val="0"/>
                </a:srgbClr>
              </a:gs>
              <a:gs pos="100000">
                <a:srgbClr val="77BABB"/>
              </a:gs>
            </a:gsLst>
            <a:lin ang="5400012"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4"/>
          <p:cNvSpPr txBox="1">
            <a:spLocks noGrp="1"/>
          </p:cNvSpPr>
          <p:nvPr>
            <p:ph type="ctrTitle"/>
          </p:nvPr>
        </p:nvSpPr>
        <p:spPr>
          <a:xfrm>
            <a:off x="710700" y="541200"/>
            <a:ext cx="4391400" cy="24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sz="4800" dirty="0" err="1"/>
              <a:t>Minecraft</a:t>
            </a:r>
            <a:endParaRPr sz="4200" dirty="0">
              <a:solidFill>
                <a:srgbClr val="51A8A9"/>
              </a:solidFill>
            </a:endParaRPr>
          </a:p>
        </p:txBody>
      </p:sp>
      <p:sp>
        <p:nvSpPr>
          <p:cNvPr id="186" name="Google Shape;186;p34"/>
          <p:cNvSpPr/>
          <p:nvPr/>
        </p:nvSpPr>
        <p:spPr>
          <a:xfrm>
            <a:off x="9598347" y="4134392"/>
            <a:ext cx="4479" cy="4479"/>
          </a:xfrm>
          <a:custGeom>
            <a:avLst/>
            <a:gdLst/>
            <a:ahLst/>
            <a:cxnLst/>
            <a:rect l="l" t="t" r="r" b="b"/>
            <a:pathLst>
              <a:path w="102" h="102" extrusionOk="0">
                <a:moveTo>
                  <a:pt x="101" y="1"/>
                </a:moveTo>
                <a:lnTo>
                  <a:pt x="0" y="102"/>
                </a:lnTo>
                <a:cubicBezTo>
                  <a:pt x="0" y="102"/>
                  <a:pt x="101" y="102"/>
                  <a:pt x="101" y="1"/>
                </a:cubicBezTo>
                <a:close/>
              </a:path>
            </a:pathLst>
          </a:custGeom>
          <a:solidFill>
            <a:srgbClr val="7F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8" name="Google Shape;248;p34"/>
          <p:cNvCxnSpPr/>
          <p:nvPr/>
        </p:nvCxnSpPr>
        <p:spPr>
          <a:xfrm rot="10800000" flipH="1">
            <a:off x="712197" y="3238450"/>
            <a:ext cx="4286400" cy="1358400"/>
          </a:xfrm>
          <a:prstGeom prst="straightConnector1">
            <a:avLst/>
          </a:prstGeom>
          <a:noFill/>
          <a:ln w="9525" cap="flat" cmpd="sng">
            <a:solidFill>
              <a:schemeClr val="dk1"/>
            </a:solidFill>
            <a:prstDash val="solid"/>
            <a:round/>
            <a:headEnd type="none" w="med" len="med"/>
            <a:tailEnd type="none" w="med" len="med"/>
          </a:ln>
        </p:spPr>
      </p:cxnSp>
      <p:cxnSp>
        <p:nvCxnSpPr>
          <p:cNvPr id="249" name="Google Shape;249;p34"/>
          <p:cNvCxnSpPr/>
          <p:nvPr/>
        </p:nvCxnSpPr>
        <p:spPr>
          <a:xfrm>
            <a:off x="710700" y="2998425"/>
            <a:ext cx="4272300" cy="0"/>
          </a:xfrm>
          <a:prstGeom prst="straightConnector1">
            <a:avLst/>
          </a:prstGeom>
          <a:noFill/>
          <a:ln w="9525" cap="flat" cmpd="sng">
            <a:solidFill>
              <a:schemeClr val="dk1"/>
            </a:solidFill>
            <a:prstDash val="solid"/>
            <a:round/>
            <a:headEnd type="none" w="med" len="med"/>
            <a:tailEnd type="none" w="med" len="med"/>
          </a:ln>
        </p:spPr>
      </p:cxnSp>
      <p:cxnSp>
        <p:nvCxnSpPr>
          <p:cNvPr id="251" name="Google Shape;251;p34"/>
          <p:cNvCxnSpPr/>
          <p:nvPr/>
        </p:nvCxnSpPr>
        <p:spPr>
          <a:xfrm>
            <a:off x="5188290" y="546650"/>
            <a:ext cx="0" cy="4058400"/>
          </a:xfrm>
          <a:prstGeom prst="straightConnector1">
            <a:avLst/>
          </a:prstGeom>
          <a:noFill/>
          <a:ln w="9525" cap="flat" cmpd="sng">
            <a:solidFill>
              <a:schemeClr val="dk1"/>
            </a:solidFill>
            <a:prstDash val="solid"/>
            <a:round/>
            <a:headEnd type="none" w="med" len="med"/>
            <a:tailEnd type="none" w="med" len="med"/>
          </a:ln>
        </p:spPr>
      </p:cxnSp>
      <p:pic>
        <p:nvPicPr>
          <p:cNvPr id="5" name="Kép 4">
            <a:extLst>
              <a:ext uri="{FF2B5EF4-FFF2-40B4-BE49-F238E27FC236}">
                <a16:creationId xmlns:a16="http://schemas.microsoft.com/office/drawing/2014/main" id="{ECF11523-1170-4B79-AD16-4045D1991821}"/>
              </a:ext>
            </a:extLst>
          </p:cNvPr>
          <p:cNvPicPr>
            <a:picLocks noChangeAspect="1"/>
          </p:cNvPicPr>
          <p:nvPr/>
        </p:nvPicPr>
        <p:blipFill>
          <a:blip r:embed="rId3"/>
          <a:stretch>
            <a:fillRect/>
          </a:stretch>
        </p:blipFill>
        <p:spPr>
          <a:xfrm>
            <a:off x="6148197" y="1121638"/>
            <a:ext cx="1488259" cy="3012754"/>
          </a:xfrm>
          <a:prstGeom prst="rect">
            <a:avLst/>
          </a:prstGeom>
        </p:spPr>
      </p:pic>
      <p:sp>
        <p:nvSpPr>
          <p:cNvPr id="14" name="Google Shape;288;p37">
            <a:extLst>
              <a:ext uri="{FF2B5EF4-FFF2-40B4-BE49-F238E27FC236}">
                <a16:creationId xmlns:a16="http://schemas.microsoft.com/office/drawing/2014/main" id="{0694060A-D7FC-4846-9206-C168D8AEEA16}"/>
              </a:ext>
            </a:extLst>
          </p:cNvPr>
          <p:cNvSpPr txBox="1">
            <a:spLocks noGrp="1"/>
          </p:cNvSpPr>
          <p:nvPr>
            <p:ph type="subTitle" idx="1"/>
          </p:nvPr>
        </p:nvSpPr>
        <p:spPr>
          <a:xfrm>
            <a:off x="1482746" y="3549700"/>
            <a:ext cx="2745300" cy="735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hu-HU" dirty="0"/>
              <a:t>Kovács Péter</a:t>
            </a:r>
          </a:p>
          <a:p>
            <a:pPr marL="0" lvl="0" indent="0" rtl="0">
              <a:spcBef>
                <a:spcPts val="0"/>
              </a:spcBef>
              <a:spcAft>
                <a:spcPts val="0"/>
              </a:spcAft>
              <a:buNone/>
            </a:pPr>
            <a:r>
              <a:rPr lang="hu-HU" dirty="0"/>
              <a:t>Bánhidai Mátyás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Shape 283"/>
        <p:cNvGrpSpPr/>
        <p:nvPr/>
      </p:nvGrpSpPr>
      <p:grpSpPr>
        <a:xfrm>
          <a:off x="0" y="0"/>
          <a:ext cx="0" cy="0"/>
          <a:chOff x="0" y="0"/>
          <a:chExt cx="0" cy="0"/>
        </a:xfrm>
      </p:grpSpPr>
      <p:cxnSp>
        <p:nvCxnSpPr>
          <p:cNvPr id="284" name="Google Shape;284;p37"/>
          <p:cNvCxnSpPr/>
          <p:nvPr/>
        </p:nvCxnSpPr>
        <p:spPr>
          <a:xfrm rot="10800000">
            <a:off x="4347102" y="3552550"/>
            <a:ext cx="3948600" cy="1033800"/>
          </a:xfrm>
          <a:prstGeom prst="straightConnector1">
            <a:avLst/>
          </a:prstGeom>
          <a:noFill/>
          <a:ln w="9525" cap="flat" cmpd="sng">
            <a:solidFill>
              <a:schemeClr val="dk1"/>
            </a:solidFill>
            <a:prstDash val="solid"/>
            <a:round/>
            <a:headEnd type="none" w="med" len="med"/>
            <a:tailEnd type="none" w="med" len="med"/>
          </a:ln>
        </p:spPr>
      </p:cxnSp>
      <p:sp>
        <p:nvSpPr>
          <p:cNvPr id="285" name="Google Shape;285;p37"/>
          <p:cNvSpPr/>
          <p:nvPr/>
        </p:nvSpPr>
        <p:spPr>
          <a:xfrm>
            <a:off x="857401" y="541200"/>
            <a:ext cx="3059400" cy="4055700"/>
          </a:xfrm>
          <a:prstGeom prst="rect">
            <a:avLst/>
          </a:prstGeom>
          <a:gradFill>
            <a:gsLst>
              <a:gs pos="55000">
                <a:schemeClr val="tx1">
                  <a:lumMod val="25000"/>
                  <a:lumOff val="75000"/>
                </a:schemeClr>
              </a:gs>
              <a:gs pos="0">
                <a:schemeClr val="tx1">
                  <a:lumMod val="50000"/>
                  <a:lumOff val="50000"/>
                </a:schemeClr>
              </a:gs>
              <a:gs pos="100000">
                <a:schemeClr val="tx1">
                  <a:lumMod val="50000"/>
                  <a:lumOff val="50000"/>
                </a:schemeClr>
              </a:gs>
            </a:gsLst>
            <a:lin ang="5400012"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txBox="1">
            <a:spLocks noGrp="1"/>
          </p:cNvSpPr>
          <p:nvPr>
            <p:ph type="title" idx="2"/>
          </p:nvPr>
        </p:nvSpPr>
        <p:spPr>
          <a:xfrm>
            <a:off x="5609200" y="541200"/>
            <a:ext cx="1424400" cy="1275600"/>
          </a:xfrm>
          <a:prstGeom prst="rect">
            <a:avLst/>
          </a:prstGeom>
          <a:solidFill>
            <a:schemeClr val="tx1">
              <a:lumMod val="50000"/>
              <a:lumOff val="5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hu-HU" dirty="0"/>
              <a:t>5</a:t>
            </a:r>
            <a:endParaRPr dirty="0"/>
          </a:p>
        </p:txBody>
      </p:sp>
      <p:sp>
        <p:nvSpPr>
          <p:cNvPr id="287" name="Google Shape;287;p37"/>
          <p:cNvSpPr txBox="1">
            <a:spLocks noGrp="1"/>
          </p:cNvSpPr>
          <p:nvPr>
            <p:ph type="title"/>
          </p:nvPr>
        </p:nvSpPr>
        <p:spPr>
          <a:xfrm>
            <a:off x="4102492" y="1892499"/>
            <a:ext cx="4369996" cy="1232400"/>
          </a:xfrm>
          <a:prstGeom prst="rect">
            <a:avLst/>
          </a:prstGeom>
          <a:solidFill>
            <a:schemeClr val="tx1">
              <a:lumMod val="50000"/>
              <a:lumOff val="5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Carousel</a:t>
            </a:r>
            <a:endParaRPr dirty="0"/>
          </a:p>
        </p:txBody>
      </p:sp>
      <p:sp>
        <p:nvSpPr>
          <p:cNvPr id="288" name="Google Shape;288;p37"/>
          <p:cNvSpPr txBox="1">
            <a:spLocks noGrp="1"/>
          </p:cNvSpPr>
          <p:nvPr>
            <p:ph type="subTitle" idx="1"/>
          </p:nvPr>
        </p:nvSpPr>
        <p:spPr>
          <a:xfrm>
            <a:off x="4948752" y="3697549"/>
            <a:ext cx="2745300" cy="735900"/>
          </a:xfrm>
          <a:prstGeom prst="rect">
            <a:avLst/>
          </a:prstGeom>
          <a:solidFill>
            <a:schemeClr val="tx1">
              <a:lumMod val="50000"/>
              <a:lumOff val="50000"/>
            </a:schemeClr>
          </a:solidFill>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hu-HU" dirty="0"/>
          </a:p>
        </p:txBody>
      </p:sp>
      <p:cxnSp>
        <p:nvCxnSpPr>
          <p:cNvPr id="289" name="Google Shape;289;p37"/>
          <p:cNvCxnSpPr/>
          <p:nvPr/>
        </p:nvCxnSpPr>
        <p:spPr>
          <a:xfrm rot="10800000">
            <a:off x="4350252" y="3310549"/>
            <a:ext cx="3942300" cy="0"/>
          </a:xfrm>
          <a:prstGeom prst="straightConnector1">
            <a:avLst/>
          </a:prstGeom>
          <a:noFill/>
          <a:ln w="9525" cap="flat" cmpd="sng">
            <a:solidFill>
              <a:schemeClr val="dk1"/>
            </a:solidFill>
            <a:prstDash val="solid"/>
            <a:round/>
            <a:headEnd type="none" w="med" len="med"/>
            <a:tailEnd type="none" w="med" len="med"/>
          </a:ln>
        </p:spPr>
      </p:cxnSp>
      <p:cxnSp>
        <p:nvCxnSpPr>
          <p:cNvPr id="357" name="Google Shape;357;p37"/>
          <p:cNvCxnSpPr/>
          <p:nvPr/>
        </p:nvCxnSpPr>
        <p:spPr>
          <a:xfrm>
            <a:off x="4102491" y="546650"/>
            <a:ext cx="0" cy="4058400"/>
          </a:xfrm>
          <a:prstGeom prst="straightConnector1">
            <a:avLst/>
          </a:prstGeom>
          <a:noFill/>
          <a:ln w="9525" cap="flat" cmpd="sng">
            <a:solidFill>
              <a:schemeClr val="dk1"/>
            </a:solidFill>
            <a:prstDash val="solid"/>
            <a:round/>
            <a:headEnd type="none" w="med" len="med"/>
            <a:tailEnd type="none" w="med" len="med"/>
          </a:ln>
        </p:spPr>
      </p:cxnSp>
      <p:pic>
        <p:nvPicPr>
          <p:cNvPr id="3" name="Kép 2">
            <a:extLst>
              <a:ext uri="{FF2B5EF4-FFF2-40B4-BE49-F238E27FC236}">
                <a16:creationId xmlns:a16="http://schemas.microsoft.com/office/drawing/2014/main" id="{03DF9E0B-C49C-E5CC-666A-D7EB716950B4}"/>
              </a:ext>
            </a:extLst>
          </p:cNvPr>
          <p:cNvPicPr>
            <a:picLocks noChangeAspect="1"/>
          </p:cNvPicPr>
          <p:nvPr/>
        </p:nvPicPr>
        <p:blipFill>
          <a:blip r:embed="rId3"/>
          <a:stretch>
            <a:fillRect/>
          </a:stretch>
        </p:blipFill>
        <p:spPr>
          <a:xfrm>
            <a:off x="1103752" y="1546381"/>
            <a:ext cx="2566698" cy="2045338"/>
          </a:xfrm>
          <a:prstGeom prst="rect">
            <a:avLst/>
          </a:prstGeom>
        </p:spPr>
      </p:pic>
    </p:spTree>
    <p:extLst>
      <p:ext uri="{BB962C8B-B14F-4D97-AF65-F5344CB8AC3E}">
        <p14:creationId xmlns:p14="http://schemas.microsoft.com/office/powerpoint/2010/main" val="286270197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D876B"/>
        </a:solidFill>
        <a:effectLst/>
      </p:bgPr>
    </p:bg>
    <p:spTree>
      <p:nvGrpSpPr>
        <p:cNvPr id="1" name="Shape 283"/>
        <p:cNvGrpSpPr/>
        <p:nvPr/>
      </p:nvGrpSpPr>
      <p:grpSpPr>
        <a:xfrm>
          <a:off x="0" y="0"/>
          <a:ext cx="0" cy="0"/>
          <a:chOff x="0" y="0"/>
          <a:chExt cx="0" cy="0"/>
        </a:xfrm>
      </p:grpSpPr>
      <p:cxnSp>
        <p:nvCxnSpPr>
          <p:cNvPr id="284" name="Google Shape;284;p37"/>
          <p:cNvCxnSpPr/>
          <p:nvPr/>
        </p:nvCxnSpPr>
        <p:spPr>
          <a:xfrm rot="10800000">
            <a:off x="4347102" y="3552550"/>
            <a:ext cx="3948600" cy="1033800"/>
          </a:xfrm>
          <a:prstGeom prst="straightConnector1">
            <a:avLst/>
          </a:prstGeom>
          <a:noFill/>
          <a:ln w="9525" cap="flat" cmpd="sng">
            <a:solidFill>
              <a:schemeClr val="dk1"/>
            </a:solidFill>
            <a:prstDash val="solid"/>
            <a:round/>
            <a:headEnd type="none" w="med" len="med"/>
            <a:tailEnd type="none" w="med" len="med"/>
          </a:ln>
        </p:spPr>
      </p:cxnSp>
      <p:sp>
        <p:nvSpPr>
          <p:cNvPr id="285" name="Google Shape;285;p37"/>
          <p:cNvSpPr/>
          <p:nvPr/>
        </p:nvSpPr>
        <p:spPr>
          <a:xfrm>
            <a:off x="857401" y="541200"/>
            <a:ext cx="3059400" cy="4055700"/>
          </a:xfrm>
          <a:prstGeom prst="rect">
            <a:avLst/>
          </a:prstGeom>
          <a:gradFill>
            <a:gsLst>
              <a:gs pos="0">
                <a:srgbClr val="AEDDDC">
                  <a:alpha val="0"/>
                </a:srgbClr>
              </a:gs>
              <a:gs pos="100000">
                <a:srgbClr val="2D876B"/>
              </a:gs>
            </a:gsLst>
            <a:lin ang="5400012"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txBox="1">
            <a:spLocks noGrp="1"/>
          </p:cNvSpPr>
          <p:nvPr>
            <p:ph type="title" idx="2"/>
          </p:nvPr>
        </p:nvSpPr>
        <p:spPr>
          <a:xfrm>
            <a:off x="5609200" y="541200"/>
            <a:ext cx="1424400" cy="1275600"/>
          </a:xfrm>
          <a:prstGeom prst="rect">
            <a:avLst/>
          </a:prstGeom>
          <a:solidFill>
            <a:srgbClr val="2D876B"/>
          </a:solidFill>
        </p:spPr>
        <p:txBody>
          <a:bodyPr spcFirstLastPara="1" wrap="square" lIns="91425" tIns="91425" rIns="91425" bIns="91425" anchor="ctr" anchorCtr="0">
            <a:noAutofit/>
          </a:bodyPr>
          <a:lstStyle/>
          <a:p>
            <a:pPr marL="0" lvl="0" indent="0" algn="ctr" rtl="0">
              <a:spcBef>
                <a:spcPts val="0"/>
              </a:spcBef>
              <a:spcAft>
                <a:spcPts val="0"/>
              </a:spcAft>
              <a:buNone/>
            </a:pPr>
            <a:r>
              <a:rPr lang="hu-HU" dirty="0"/>
              <a:t>6</a:t>
            </a:r>
            <a:endParaRPr dirty="0"/>
          </a:p>
        </p:txBody>
      </p:sp>
      <p:sp>
        <p:nvSpPr>
          <p:cNvPr id="287" name="Google Shape;287;p37"/>
          <p:cNvSpPr txBox="1">
            <a:spLocks noGrp="1"/>
          </p:cNvSpPr>
          <p:nvPr>
            <p:ph type="title"/>
          </p:nvPr>
        </p:nvSpPr>
        <p:spPr>
          <a:xfrm>
            <a:off x="4193383" y="1892499"/>
            <a:ext cx="4243380" cy="1232400"/>
          </a:xfrm>
          <a:prstGeom prst="rect">
            <a:avLst/>
          </a:prstGeom>
          <a:solidFill>
            <a:srgbClr val="2D876B"/>
          </a:solidFill>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Quiz</a:t>
            </a:r>
            <a:endParaRPr dirty="0"/>
          </a:p>
        </p:txBody>
      </p:sp>
      <p:sp>
        <p:nvSpPr>
          <p:cNvPr id="288" name="Google Shape;288;p37"/>
          <p:cNvSpPr txBox="1">
            <a:spLocks noGrp="1"/>
          </p:cNvSpPr>
          <p:nvPr>
            <p:ph type="subTitle" idx="1"/>
          </p:nvPr>
        </p:nvSpPr>
        <p:spPr>
          <a:xfrm>
            <a:off x="4948752" y="3697548"/>
            <a:ext cx="2745300" cy="817301"/>
          </a:xfrm>
          <a:prstGeom prst="rect">
            <a:avLst/>
          </a:prstGeom>
          <a:solidFill>
            <a:srgbClr val="2D876B"/>
          </a:solidFill>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hu-HU" dirty="0"/>
              <a:t>Működése</a:t>
            </a:r>
          </a:p>
          <a:p>
            <a:pPr marL="285750" lvl="0" indent="-285750" algn="l" rtl="0">
              <a:spcBef>
                <a:spcPts val="0"/>
              </a:spcBef>
              <a:spcAft>
                <a:spcPts val="0"/>
              </a:spcAft>
              <a:buFont typeface="Arial" panose="020B0604020202020204" pitchFamily="34" charset="0"/>
              <a:buChar char="•"/>
            </a:pPr>
            <a:r>
              <a:rPr lang="hu-HU" dirty="0"/>
              <a:t>Megjelenése</a:t>
            </a:r>
          </a:p>
          <a:p>
            <a:pPr marL="285750" lvl="0" indent="-285750" algn="l" rtl="0">
              <a:spcBef>
                <a:spcPts val="0"/>
              </a:spcBef>
              <a:spcAft>
                <a:spcPts val="0"/>
              </a:spcAft>
              <a:buFont typeface="Arial" panose="020B0604020202020204" pitchFamily="34" charset="0"/>
              <a:buChar char="•"/>
            </a:pPr>
            <a:r>
              <a:rPr lang="hu-HU" dirty="0"/>
              <a:t>Funkciók</a:t>
            </a:r>
          </a:p>
        </p:txBody>
      </p:sp>
      <p:cxnSp>
        <p:nvCxnSpPr>
          <p:cNvPr id="289" name="Google Shape;289;p37"/>
          <p:cNvCxnSpPr/>
          <p:nvPr/>
        </p:nvCxnSpPr>
        <p:spPr>
          <a:xfrm rot="10800000">
            <a:off x="4350252" y="3310549"/>
            <a:ext cx="3942300" cy="0"/>
          </a:xfrm>
          <a:prstGeom prst="straightConnector1">
            <a:avLst/>
          </a:prstGeom>
          <a:noFill/>
          <a:ln w="9525" cap="flat" cmpd="sng">
            <a:solidFill>
              <a:schemeClr val="dk1"/>
            </a:solidFill>
            <a:prstDash val="solid"/>
            <a:round/>
            <a:headEnd type="none" w="med" len="med"/>
            <a:tailEnd type="none" w="med" len="med"/>
          </a:ln>
        </p:spPr>
      </p:cxnSp>
      <p:cxnSp>
        <p:nvCxnSpPr>
          <p:cNvPr id="357" name="Google Shape;357;p37"/>
          <p:cNvCxnSpPr/>
          <p:nvPr/>
        </p:nvCxnSpPr>
        <p:spPr>
          <a:xfrm>
            <a:off x="4102491" y="546650"/>
            <a:ext cx="0" cy="4058400"/>
          </a:xfrm>
          <a:prstGeom prst="straightConnector1">
            <a:avLst/>
          </a:prstGeom>
          <a:noFill/>
          <a:ln w="9525" cap="flat" cmpd="sng">
            <a:solidFill>
              <a:schemeClr val="dk1"/>
            </a:solidFill>
            <a:prstDash val="solid"/>
            <a:round/>
            <a:headEnd type="none" w="med" len="med"/>
            <a:tailEnd type="none" w="med" len="med"/>
          </a:ln>
        </p:spPr>
      </p:cxnSp>
      <p:pic>
        <p:nvPicPr>
          <p:cNvPr id="1028" name="Picture 4" descr="Quiz - Free signs icons">
            <a:extLst>
              <a:ext uri="{FF2B5EF4-FFF2-40B4-BE49-F238E27FC236}">
                <a16:creationId xmlns:a16="http://schemas.microsoft.com/office/drawing/2014/main" id="{D72B80C7-2E25-C5F8-E4E7-A967BE851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429" y="1364508"/>
            <a:ext cx="2288381" cy="2288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98490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D876B"/>
        </a:solidFill>
        <a:effectLst/>
      </p:bgPr>
    </p:bg>
    <p:spTree>
      <p:nvGrpSpPr>
        <p:cNvPr id="1" name="Shape 662"/>
        <p:cNvGrpSpPr/>
        <p:nvPr/>
      </p:nvGrpSpPr>
      <p:grpSpPr>
        <a:xfrm>
          <a:off x="0" y="0"/>
          <a:ext cx="0" cy="0"/>
          <a:chOff x="0" y="0"/>
          <a:chExt cx="0" cy="0"/>
        </a:xfrm>
      </p:grpSpPr>
      <p:sp>
        <p:nvSpPr>
          <p:cNvPr id="664" name="Google Shape;664;p40"/>
          <p:cNvSpPr txBox="1">
            <a:spLocks noGrp="1"/>
          </p:cNvSpPr>
          <p:nvPr>
            <p:ph type="title"/>
          </p:nvPr>
        </p:nvSpPr>
        <p:spPr>
          <a:xfrm>
            <a:off x="238265" y="203848"/>
            <a:ext cx="7722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Működése</a:t>
            </a:r>
            <a:endParaRPr dirty="0"/>
          </a:p>
        </p:txBody>
      </p:sp>
      <p:cxnSp>
        <p:nvCxnSpPr>
          <p:cNvPr id="665" name="Google Shape;665;p40"/>
          <p:cNvCxnSpPr/>
          <p:nvPr/>
        </p:nvCxnSpPr>
        <p:spPr>
          <a:xfrm>
            <a:off x="323728" y="779346"/>
            <a:ext cx="4244400" cy="0"/>
          </a:xfrm>
          <a:prstGeom prst="straightConnector1">
            <a:avLst/>
          </a:prstGeom>
          <a:noFill/>
          <a:ln w="9525" cap="flat" cmpd="sng">
            <a:solidFill>
              <a:schemeClr val="dk1"/>
            </a:solidFill>
            <a:prstDash val="solid"/>
            <a:round/>
            <a:headEnd type="none" w="med" len="med"/>
            <a:tailEnd type="none" w="med" len="med"/>
          </a:ln>
        </p:spPr>
      </p:cxnSp>
      <p:grpSp>
        <p:nvGrpSpPr>
          <p:cNvPr id="675" name="Google Shape;675;p40"/>
          <p:cNvGrpSpPr/>
          <p:nvPr/>
        </p:nvGrpSpPr>
        <p:grpSpPr>
          <a:xfrm>
            <a:off x="-161541" y="1494452"/>
            <a:ext cx="2266826" cy="1077298"/>
            <a:chOff x="457099" y="1875700"/>
            <a:chExt cx="2266826" cy="1077298"/>
          </a:xfrm>
        </p:grpSpPr>
        <p:sp>
          <p:nvSpPr>
            <p:cNvPr id="676" name="Google Shape;676;p40"/>
            <p:cNvSpPr txBox="1"/>
            <p:nvPr/>
          </p:nvSpPr>
          <p:spPr>
            <a:xfrm>
              <a:off x="457099" y="1875700"/>
              <a:ext cx="2266826" cy="367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hu-HU" sz="1800" dirty="0" err="1">
                  <a:solidFill>
                    <a:schemeClr val="dk1"/>
                  </a:solidFill>
                  <a:latin typeface="Poppins Black"/>
                  <a:ea typeface="Poppins Black"/>
                  <a:cs typeface="Poppins Black"/>
                  <a:sym typeface="Poppins Black"/>
                </a:rPr>
                <a:t>Javascript</a:t>
              </a:r>
              <a:endParaRPr sz="1800" dirty="0">
                <a:solidFill>
                  <a:schemeClr val="dk1"/>
                </a:solidFill>
                <a:latin typeface="Poppins Black"/>
                <a:ea typeface="Poppins Black"/>
                <a:cs typeface="Poppins Black"/>
                <a:sym typeface="Poppins Black"/>
              </a:endParaRPr>
            </a:p>
          </p:txBody>
        </p:sp>
        <p:sp>
          <p:nvSpPr>
            <p:cNvPr id="677" name="Google Shape;677;p40"/>
            <p:cNvSpPr txBox="1"/>
            <p:nvPr/>
          </p:nvSpPr>
          <p:spPr>
            <a:xfrm>
              <a:off x="852225" y="2243498"/>
              <a:ext cx="1871700" cy="709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chemeClr val="dk1"/>
                </a:solidFill>
                <a:latin typeface="Poppins Medium"/>
                <a:ea typeface="Poppins Medium"/>
                <a:cs typeface="Poppins Medium"/>
                <a:sym typeface="Poppins Medium"/>
              </a:endParaRPr>
            </a:p>
          </p:txBody>
        </p:sp>
      </p:grpSp>
      <p:sp>
        <p:nvSpPr>
          <p:cNvPr id="678" name="Google Shape;678;p40"/>
          <p:cNvSpPr/>
          <p:nvPr/>
        </p:nvSpPr>
        <p:spPr>
          <a:xfrm>
            <a:off x="2964213" y="1586852"/>
            <a:ext cx="183000" cy="183000"/>
          </a:xfrm>
          <a:prstGeom prst="ellipse">
            <a:avLst/>
          </a:prstGeom>
          <a:gradFill>
            <a:gsLst>
              <a:gs pos="0">
                <a:srgbClr val="CCE9E9">
                  <a:alpha val="0"/>
                </a:srgbClr>
              </a:gs>
              <a:gs pos="100000">
                <a:srgbClr val="396383"/>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773" name="Google Shape;773;p40"/>
          <p:cNvCxnSpPr>
            <a:cxnSpLocks/>
            <a:stCxn id="676" idx="3"/>
            <a:endCxn id="678" idx="2"/>
          </p:cNvCxnSpPr>
          <p:nvPr/>
        </p:nvCxnSpPr>
        <p:spPr>
          <a:xfrm>
            <a:off x="2105285" y="1678352"/>
            <a:ext cx="858928" cy="0"/>
          </a:xfrm>
          <a:prstGeom prst="straightConnector1">
            <a:avLst/>
          </a:prstGeom>
          <a:noFill/>
          <a:ln w="9525" cap="flat" cmpd="sng">
            <a:solidFill>
              <a:schemeClr val="dk1"/>
            </a:solidFill>
            <a:prstDash val="solid"/>
            <a:round/>
            <a:headEnd type="none" w="med" len="med"/>
            <a:tailEnd type="none" w="med" len="med"/>
          </a:ln>
        </p:spPr>
      </p:cxnSp>
      <p:pic>
        <p:nvPicPr>
          <p:cNvPr id="5" name="Kép 4">
            <a:extLst>
              <a:ext uri="{FF2B5EF4-FFF2-40B4-BE49-F238E27FC236}">
                <a16:creationId xmlns:a16="http://schemas.microsoft.com/office/drawing/2014/main" id="{6F9AB724-1F9B-24CD-90FA-CE143DE5337F}"/>
              </a:ext>
            </a:extLst>
          </p:cNvPr>
          <p:cNvPicPr>
            <a:picLocks noChangeAspect="1"/>
          </p:cNvPicPr>
          <p:nvPr/>
        </p:nvPicPr>
        <p:blipFill>
          <a:blip r:embed="rId3"/>
          <a:stretch>
            <a:fillRect/>
          </a:stretch>
        </p:blipFill>
        <p:spPr>
          <a:xfrm>
            <a:off x="4189142" y="843545"/>
            <a:ext cx="4515592" cy="1643974"/>
          </a:xfrm>
          <a:prstGeom prst="rect">
            <a:avLst/>
          </a:prstGeom>
          <a:ln w="12700">
            <a:solidFill>
              <a:srgbClr val="FFFFFF">
                <a:alpha val="20000"/>
              </a:srgbClr>
            </a:solidFill>
          </a:ln>
        </p:spPr>
      </p:pic>
      <p:pic>
        <p:nvPicPr>
          <p:cNvPr id="9" name="Kép 8">
            <a:extLst>
              <a:ext uri="{FF2B5EF4-FFF2-40B4-BE49-F238E27FC236}">
                <a16:creationId xmlns:a16="http://schemas.microsoft.com/office/drawing/2014/main" id="{EFFFA122-CAE3-F27C-08C4-F8480FA8F148}"/>
              </a:ext>
            </a:extLst>
          </p:cNvPr>
          <p:cNvPicPr>
            <a:picLocks noChangeAspect="1"/>
          </p:cNvPicPr>
          <p:nvPr/>
        </p:nvPicPr>
        <p:blipFill>
          <a:blip r:embed="rId4"/>
          <a:stretch>
            <a:fillRect/>
          </a:stretch>
        </p:blipFill>
        <p:spPr>
          <a:xfrm>
            <a:off x="817151" y="2559782"/>
            <a:ext cx="2372351" cy="2183403"/>
          </a:xfrm>
          <a:prstGeom prst="rect">
            <a:avLst/>
          </a:prstGeom>
          <a:ln w="12700">
            <a:solidFill>
              <a:srgbClr val="FFFFFF">
                <a:alpha val="20000"/>
              </a:srgbClr>
            </a:solidFill>
          </a:ln>
        </p:spPr>
      </p:pic>
      <p:pic>
        <p:nvPicPr>
          <p:cNvPr id="11" name="Kép 10">
            <a:extLst>
              <a:ext uri="{FF2B5EF4-FFF2-40B4-BE49-F238E27FC236}">
                <a16:creationId xmlns:a16="http://schemas.microsoft.com/office/drawing/2014/main" id="{28A21266-A17A-3D27-4412-4AB2ADA24779}"/>
              </a:ext>
            </a:extLst>
          </p:cNvPr>
          <p:cNvPicPr>
            <a:picLocks noChangeAspect="1"/>
          </p:cNvPicPr>
          <p:nvPr/>
        </p:nvPicPr>
        <p:blipFill>
          <a:blip r:embed="rId5"/>
          <a:stretch>
            <a:fillRect/>
          </a:stretch>
        </p:blipFill>
        <p:spPr>
          <a:xfrm>
            <a:off x="3292987" y="2557315"/>
            <a:ext cx="2255496" cy="2183403"/>
          </a:xfrm>
          <a:prstGeom prst="rect">
            <a:avLst/>
          </a:prstGeom>
          <a:ln w="12700">
            <a:solidFill>
              <a:srgbClr val="FFFFFF">
                <a:alpha val="20000"/>
              </a:srgbClr>
            </a:solidFill>
          </a:ln>
        </p:spPr>
      </p:pic>
      <p:pic>
        <p:nvPicPr>
          <p:cNvPr id="13" name="Kép 12">
            <a:extLst>
              <a:ext uri="{FF2B5EF4-FFF2-40B4-BE49-F238E27FC236}">
                <a16:creationId xmlns:a16="http://schemas.microsoft.com/office/drawing/2014/main" id="{3AF4F2B1-EEF2-0E28-F002-13D9286A6AE0}"/>
              </a:ext>
            </a:extLst>
          </p:cNvPr>
          <p:cNvPicPr>
            <a:picLocks noChangeAspect="1"/>
          </p:cNvPicPr>
          <p:nvPr/>
        </p:nvPicPr>
        <p:blipFill>
          <a:blip r:embed="rId6"/>
          <a:stretch>
            <a:fillRect/>
          </a:stretch>
        </p:blipFill>
        <p:spPr>
          <a:xfrm>
            <a:off x="5657061" y="2557315"/>
            <a:ext cx="3047673" cy="1622711"/>
          </a:xfrm>
          <a:prstGeom prst="rect">
            <a:avLst/>
          </a:prstGeom>
          <a:ln w="12700">
            <a:solidFill>
              <a:srgbClr val="FFFFFF">
                <a:alpha val="20000"/>
              </a:srgbClr>
            </a:solidFill>
          </a:ln>
        </p:spPr>
      </p:pic>
    </p:spTree>
    <p:extLst>
      <p:ext uri="{BB962C8B-B14F-4D97-AF65-F5344CB8AC3E}">
        <p14:creationId xmlns:p14="http://schemas.microsoft.com/office/powerpoint/2010/main" val="126992856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D876B"/>
        </a:solidFill>
        <a:effectLst/>
      </p:bgPr>
    </p:bg>
    <p:spTree>
      <p:nvGrpSpPr>
        <p:cNvPr id="1" name="Shape 662"/>
        <p:cNvGrpSpPr/>
        <p:nvPr/>
      </p:nvGrpSpPr>
      <p:grpSpPr>
        <a:xfrm>
          <a:off x="0" y="0"/>
          <a:ext cx="0" cy="0"/>
          <a:chOff x="0" y="0"/>
          <a:chExt cx="0" cy="0"/>
        </a:xfrm>
      </p:grpSpPr>
      <p:sp>
        <p:nvSpPr>
          <p:cNvPr id="668" name="Google Shape;668;p40"/>
          <p:cNvSpPr txBox="1"/>
          <p:nvPr/>
        </p:nvSpPr>
        <p:spPr>
          <a:xfrm>
            <a:off x="260600" y="3687796"/>
            <a:ext cx="1871700" cy="76089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hu-HU" sz="1800" dirty="0">
                <a:solidFill>
                  <a:schemeClr val="dk1"/>
                </a:solidFill>
                <a:latin typeface="Poppins Black"/>
                <a:ea typeface="Poppins Black"/>
                <a:cs typeface="Poppins Black"/>
                <a:sym typeface="Poppins Black"/>
              </a:rPr>
              <a:t>Kinézete</a:t>
            </a:r>
            <a:endParaRPr sz="1800" dirty="0">
              <a:solidFill>
                <a:schemeClr val="dk1"/>
              </a:solidFill>
              <a:latin typeface="Poppins Black"/>
              <a:ea typeface="Poppins Black"/>
              <a:cs typeface="Poppins Black"/>
              <a:sym typeface="Poppins Black"/>
            </a:endParaRPr>
          </a:p>
        </p:txBody>
      </p:sp>
      <p:sp>
        <p:nvSpPr>
          <p:cNvPr id="673" name="Google Shape;673;p40"/>
          <p:cNvSpPr/>
          <p:nvPr/>
        </p:nvSpPr>
        <p:spPr>
          <a:xfrm>
            <a:off x="2790156" y="3976745"/>
            <a:ext cx="183000" cy="183000"/>
          </a:xfrm>
          <a:prstGeom prst="ellipse">
            <a:avLst/>
          </a:prstGeom>
          <a:gradFill>
            <a:gsLst>
              <a:gs pos="0">
                <a:srgbClr val="CCE9E9">
                  <a:alpha val="0"/>
                </a:srgbClr>
              </a:gs>
              <a:gs pos="100000">
                <a:srgbClr val="396383"/>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6" name="Google Shape;676;p40"/>
          <p:cNvSpPr txBox="1"/>
          <p:nvPr/>
        </p:nvSpPr>
        <p:spPr>
          <a:xfrm>
            <a:off x="486504" y="2717771"/>
            <a:ext cx="1645796" cy="367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hu-HU" sz="1800" dirty="0">
                <a:solidFill>
                  <a:schemeClr val="dk1"/>
                </a:solidFill>
                <a:latin typeface="Poppins Black"/>
                <a:ea typeface="Poppins Black"/>
                <a:cs typeface="Poppins Black"/>
                <a:sym typeface="Poppins Black"/>
              </a:rPr>
              <a:t>Quiz.html</a:t>
            </a:r>
            <a:endParaRPr sz="1800" dirty="0">
              <a:solidFill>
                <a:schemeClr val="dk1"/>
              </a:solidFill>
              <a:latin typeface="Poppins Black"/>
              <a:ea typeface="Poppins Black"/>
              <a:cs typeface="Poppins Black"/>
              <a:sym typeface="Poppins Black"/>
            </a:endParaRPr>
          </a:p>
        </p:txBody>
      </p:sp>
      <p:sp>
        <p:nvSpPr>
          <p:cNvPr id="678" name="Google Shape;678;p40"/>
          <p:cNvSpPr/>
          <p:nvPr/>
        </p:nvSpPr>
        <p:spPr>
          <a:xfrm>
            <a:off x="2682210" y="2813188"/>
            <a:ext cx="183000" cy="183000"/>
          </a:xfrm>
          <a:prstGeom prst="ellipse">
            <a:avLst/>
          </a:prstGeom>
          <a:gradFill>
            <a:gsLst>
              <a:gs pos="0">
                <a:srgbClr val="CCE9E9">
                  <a:alpha val="0"/>
                </a:srgbClr>
              </a:gs>
              <a:gs pos="100000">
                <a:srgbClr val="396383"/>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773" name="Google Shape;773;p40"/>
          <p:cNvCxnSpPr>
            <a:cxnSpLocks/>
            <a:stCxn id="676" idx="3"/>
            <a:endCxn id="678" idx="2"/>
          </p:cNvCxnSpPr>
          <p:nvPr/>
        </p:nvCxnSpPr>
        <p:spPr>
          <a:xfrm>
            <a:off x="2132300" y="2901671"/>
            <a:ext cx="549910" cy="3017"/>
          </a:xfrm>
          <a:prstGeom prst="straightConnector1">
            <a:avLst/>
          </a:prstGeom>
          <a:noFill/>
          <a:ln w="9525" cap="flat" cmpd="sng">
            <a:solidFill>
              <a:schemeClr val="dk1"/>
            </a:solidFill>
            <a:prstDash val="solid"/>
            <a:round/>
            <a:headEnd type="none" w="med" len="med"/>
            <a:tailEnd type="none" w="med" len="med"/>
          </a:ln>
        </p:spPr>
      </p:cxnSp>
      <p:cxnSp>
        <p:nvCxnSpPr>
          <p:cNvPr id="774" name="Google Shape;774;p40"/>
          <p:cNvCxnSpPr>
            <a:cxnSpLocks/>
            <a:stCxn id="668" idx="3"/>
            <a:endCxn id="673" idx="2"/>
          </p:cNvCxnSpPr>
          <p:nvPr/>
        </p:nvCxnSpPr>
        <p:spPr>
          <a:xfrm>
            <a:off x="2132300" y="4068245"/>
            <a:ext cx="657856" cy="0"/>
          </a:xfrm>
          <a:prstGeom prst="straightConnector1">
            <a:avLst/>
          </a:prstGeom>
          <a:noFill/>
          <a:ln w="9525" cap="flat" cmpd="sng">
            <a:solidFill>
              <a:schemeClr val="dk1"/>
            </a:solidFill>
            <a:prstDash val="solid"/>
            <a:round/>
            <a:headEnd type="none" w="med" len="med"/>
            <a:tailEnd type="none" w="med" len="med"/>
          </a:ln>
        </p:spPr>
      </p:cxnSp>
      <p:pic>
        <p:nvPicPr>
          <p:cNvPr id="5" name="Kép 4">
            <a:extLst>
              <a:ext uri="{FF2B5EF4-FFF2-40B4-BE49-F238E27FC236}">
                <a16:creationId xmlns:a16="http://schemas.microsoft.com/office/drawing/2014/main" id="{4CF7E8C6-DEA9-B29C-F2F2-6CCD5E5229C8}"/>
              </a:ext>
            </a:extLst>
          </p:cNvPr>
          <p:cNvPicPr>
            <a:picLocks noChangeAspect="1"/>
          </p:cNvPicPr>
          <p:nvPr/>
        </p:nvPicPr>
        <p:blipFill>
          <a:blip r:embed="rId3"/>
          <a:stretch>
            <a:fillRect/>
          </a:stretch>
        </p:blipFill>
        <p:spPr>
          <a:xfrm>
            <a:off x="3056886" y="2550078"/>
            <a:ext cx="4244400" cy="729966"/>
          </a:xfrm>
          <a:prstGeom prst="rect">
            <a:avLst/>
          </a:prstGeom>
          <a:ln w="12700">
            <a:solidFill>
              <a:srgbClr val="FFFFFF">
                <a:alpha val="20000"/>
              </a:srgbClr>
            </a:solidFill>
          </a:ln>
        </p:spPr>
      </p:pic>
      <p:pic>
        <p:nvPicPr>
          <p:cNvPr id="13" name="Kép 12">
            <a:extLst>
              <a:ext uri="{FF2B5EF4-FFF2-40B4-BE49-F238E27FC236}">
                <a16:creationId xmlns:a16="http://schemas.microsoft.com/office/drawing/2014/main" id="{6EFA393E-C562-19B2-E24F-5B714AFF3E54}"/>
              </a:ext>
            </a:extLst>
          </p:cNvPr>
          <p:cNvPicPr>
            <a:picLocks noChangeAspect="1"/>
          </p:cNvPicPr>
          <p:nvPr/>
        </p:nvPicPr>
        <p:blipFill rotWithShape="1">
          <a:blip r:embed="rId4"/>
          <a:srcRect r="29150"/>
          <a:stretch/>
        </p:blipFill>
        <p:spPr>
          <a:xfrm>
            <a:off x="141543" y="467830"/>
            <a:ext cx="4867974" cy="1502272"/>
          </a:xfrm>
          <a:prstGeom prst="rect">
            <a:avLst/>
          </a:prstGeom>
          <a:ln w="12700">
            <a:solidFill>
              <a:srgbClr val="FFFFFF">
                <a:alpha val="20000"/>
              </a:srgbClr>
            </a:solidFill>
          </a:ln>
        </p:spPr>
      </p:pic>
      <p:pic>
        <p:nvPicPr>
          <p:cNvPr id="16" name="Kép 15">
            <a:extLst>
              <a:ext uri="{FF2B5EF4-FFF2-40B4-BE49-F238E27FC236}">
                <a16:creationId xmlns:a16="http://schemas.microsoft.com/office/drawing/2014/main" id="{21EE74DD-1D17-9BCD-D15B-1F5605D4F415}"/>
              </a:ext>
            </a:extLst>
          </p:cNvPr>
          <p:cNvPicPr>
            <a:picLocks noChangeAspect="1"/>
          </p:cNvPicPr>
          <p:nvPr/>
        </p:nvPicPr>
        <p:blipFill>
          <a:blip r:embed="rId5"/>
          <a:stretch>
            <a:fillRect/>
          </a:stretch>
        </p:blipFill>
        <p:spPr>
          <a:xfrm>
            <a:off x="5179086" y="467830"/>
            <a:ext cx="3598037" cy="1502273"/>
          </a:xfrm>
          <a:prstGeom prst="rect">
            <a:avLst/>
          </a:prstGeom>
          <a:ln w="12700">
            <a:solidFill>
              <a:srgbClr val="FFFFFF">
                <a:alpha val="20000"/>
              </a:srgbClr>
            </a:solidFill>
          </a:ln>
        </p:spPr>
      </p:pic>
      <p:pic>
        <p:nvPicPr>
          <p:cNvPr id="20" name="Kép 19">
            <a:extLst>
              <a:ext uri="{FF2B5EF4-FFF2-40B4-BE49-F238E27FC236}">
                <a16:creationId xmlns:a16="http://schemas.microsoft.com/office/drawing/2014/main" id="{A7F94108-5E1A-8F82-0F21-98832956D794}"/>
              </a:ext>
            </a:extLst>
          </p:cNvPr>
          <p:cNvPicPr>
            <a:picLocks noChangeAspect="1"/>
          </p:cNvPicPr>
          <p:nvPr/>
        </p:nvPicPr>
        <p:blipFill>
          <a:blip r:embed="rId6"/>
          <a:stretch>
            <a:fillRect/>
          </a:stretch>
        </p:blipFill>
        <p:spPr>
          <a:xfrm>
            <a:off x="3257288" y="3377869"/>
            <a:ext cx="2621679" cy="1380751"/>
          </a:xfrm>
          <a:prstGeom prst="rect">
            <a:avLst/>
          </a:prstGeom>
          <a:ln w="12700">
            <a:solidFill>
              <a:srgbClr val="FFFFFF">
                <a:alpha val="20000"/>
              </a:srgbClr>
            </a:solidFill>
          </a:ln>
        </p:spPr>
      </p:pic>
    </p:spTree>
    <p:extLst>
      <p:ext uri="{BB962C8B-B14F-4D97-AF65-F5344CB8AC3E}">
        <p14:creationId xmlns:p14="http://schemas.microsoft.com/office/powerpoint/2010/main" val="287052052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2A00"/>
        </a:solidFill>
        <a:effectLst/>
      </p:bgPr>
    </p:bg>
    <p:spTree>
      <p:nvGrpSpPr>
        <p:cNvPr id="1" name="Shape 283"/>
        <p:cNvGrpSpPr/>
        <p:nvPr/>
      </p:nvGrpSpPr>
      <p:grpSpPr>
        <a:xfrm>
          <a:off x="0" y="0"/>
          <a:ext cx="0" cy="0"/>
          <a:chOff x="0" y="0"/>
          <a:chExt cx="0" cy="0"/>
        </a:xfrm>
      </p:grpSpPr>
      <p:cxnSp>
        <p:nvCxnSpPr>
          <p:cNvPr id="284" name="Google Shape;284;p37"/>
          <p:cNvCxnSpPr/>
          <p:nvPr/>
        </p:nvCxnSpPr>
        <p:spPr>
          <a:xfrm rot="10800000">
            <a:off x="4347102" y="3552550"/>
            <a:ext cx="3948600" cy="1033800"/>
          </a:xfrm>
          <a:prstGeom prst="straightConnector1">
            <a:avLst/>
          </a:prstGeom>
          <a:noFill/>
          <a:ln w="9525" cap="flat" cmpd="sng">
            <a:solidFill>
              <a:schemeClr val="dk1"/>
            </a:solidFill>
            <a:prstDash val="solid"/>
            <a:round/>
            <a:headEnd type="none" w="med" len="med"/>
            <a:tailEnd type="none" w="med" len="med"/>
          </a:ln>
        </p:spPr>
      </p:cxnSp>
      <p:sp>
        <p:nvSpPr>
          <p:cNvPr id="285" name="Google Shape;285;p37"/>
          <p:cNvSpPr/>
          <p:nvPr/>
        </p:nvSpPr>
        <p:spPr>
          <a:xfrm>
            <a:off x="857401" y="541200"/>
            <a:ext cx="3059400" cy="4055700"/>
          </a:xfrm>
          <a:prstGeom prst="rect">
            <a:avLst/>
          </a:prstGeom>
          <a:gradFill>
            <a:gsLst>
              <a:gs pos="0">
                <a:srgbClr val="CCE9E9">
                  <a:alpha val="0"/>
                </a:srgbClr>
              </a:gs>
              <a:gs pos="100000">
                <a:srgbClr val="FA2A00"/>
              </a:gs>
            </a:gsLst>
            <a:lin ang="5400012"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txBox="1">
            <a:spLocks noGrp="1"/>
          </p:cNvSpPr>
          <p:nvPr>
            <p:ph type="title" idx="2"/>
          </p:nvPr>
        </p:nvSpPr>
        <p:spPr>
          <a:xfrm>
            <a:off x="5609200" y="541200"/>
            <a:ext cx="1424400" cy="1275600"/>
          </a:xfrm>
          <a:prstGeom prst="rect">
            <a:avLst/>
          </a:prstGeom>
          <a:solidFill>
            <a:srgbClr val="FA2A00"/>
          </a:solidFill>
        </p:spPr>
        <p:txBody>
          <a:bodyPr spcFirstLastPara="1" wrap="square" lIns="91425" tIns="91425" rIns="91425" bIns="91425" anchor="ctr" anchorCtr="0">
            <a:noAutofit/>
          </a:bodyPr>
          <a:lstStyle/>
          <a:p>
            <a:pPr marL="0" lvl="0" indent="0" algn="ctr" rtl="0">
              <a:spcBef>
                <a:spcPts val="0"/>
              </a:spcBef>
              <a:spcAft>
                <a:spcPts val="0"/>
              </a:spcAft>
              <a:buNone/>
            </a:pPr>
            <a:r>
              <a:rPr lang="hu-HU" dirty="0"/>
              <a:t>7</a:t>
            </a:r>
            <a:endParaRPr dirty="0"/>
          </a:p>
        </p:txBody>
      </p:sp>
      <p:sp>
        <p:nvSpPr>
          <p:cNvPr id="287" name="Google Shape;287;p37"/>
          <p:cNvSpPr txBox="1">
            <a:spLocks noGrp="1"/>
          </p:cNvSpPr>
          <p:nvPr>
            <p:ph type="title"/>
          </p:nvPr>
        </p:nvSpPr>
        <p:spPr>
          <a:xfrm>
            <a:off x="4190724" y="1901620"/>
            <a:ext cx="4434271" cy="1232400"/>
          </a:xfrm>
          <a:prstGeom prst="rect">
            <a:avLst/>
          </a:prstGeom>
          <a:solidFill>
            <a:srgbClr val="FA2A00"/>
          </a:solidFill>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Github</a:t>
            </a:r>
            <a:endParaRPr dirty="0"/>
          </a:p>
        </p:txBody>
      </p:sp>
      <p:sp>
        <p:nvSpPr>
          <p:cNvPr id="288" name="Google Shape;288;p37"/>
          <p:cNvSpPr txBox="1">
            <a:spLocks noGrp="1"/>
          </p:cNvSpPr>
          <p:nvPr>
            <p:ph type="subTitle" idx="1"/>
          </p:nvPr>
        </p:nvSpPr>
        <p:spPr>
          <a:xfrm>
            <a:off x="4948752" y="3671888"/>
            <a:ext cx="2745300" cy="1033800"/>
          </a:xfrm>
          <a:prstGeom prst="rect">
            <a:avLst/>
          </a:prstGeom>
          <a:solidFill>
            <a:srgbClr val="FA2A00"/>
          </a:solidFill>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hu-HU" dirty="0"/>
          </a:p>
          <a:p>
            <a:pPr marL="285750" lvl="0" indent="-285750" algn="l" rtl="0">
              <a:spcBef>
                <a:spcPts val="0"/>
              </a:spcBef>
              <a:spcAft>
                <a:spcPts val="0"/>
              </a:spcAft>
              <a:buFont typeface="Arial" panose="020B0604020202020204" pitchFamily="34" charset="0"/>
              <a:buChar char="•"/>
            </a:pPr>
            <a:r>
              <a:rPr lang="hu-HU" dirty="0"/>
              <a:t>Verziókezelés</a:t>
            </a:r>
          </a:p>
          <a:p>
            <a:pPr marL="285750" lvl="0" indent="-285750" algn="l" rtl="0">
              <a:spcBef>
                <a:spcPts val="0"/>
              </a:spcBef>
              <a:spcAft>
                <a:spcPts val="0"/>
              </a:spcAft>
              <a:buFont typeface="Arial" panose="020B0604020202020204" pitchFamily="34" charset="0"/>
              <a:buChar char="•"/>
            </a:pPr>
            <a:r>
              <a:rPr lang="hu-HU" dirty="0"/>
              <a:t>Munkamegosztás</a:t>
            </a:r>
          </a:p>
          <a:p>
            <a:pPr marL="285750" lvl="0" indent="-285750" algn="l" rtl="0">
              <a:spcBef>
                <a:spcPts val="0"/>
              </a:spcBef>
              <a:spcAft>
                <a:spcPts val="0"/>
              </a:spcAft>
              <a:buFont typeface="Arial" panose="020B0604020202020204" pitchFamily="34" charset="0"/>
              <a:buChar char="•"/>
            </a:pPr>
            <a:r>
              <a:rPr lang="hu-HU" dirty="0"/>
              <a:t>Címkék</a:t>
            </a:r>
          </a:p>
          <a:p>
            <a:pPr marL="285750" lvl="0" indent="-285750" algn="l" rtl="0">
              <a:spcBef>
                <a:spcPts val="0"/>
              </a:spcBef>
              <a:spcAft>
                <a:spcPts val="0"/>
              </a:spcAft>
              <a:buFont typeface="Arial" panose="020B0604020202020204" pitchFamily="34" charset="0"/>
              <a:buChar char="•"/>
            </a:pPr>
            <a:endParaRPr lang="hu-HU" dirty="0"/>
          </a:p>
          <a:p>
            <a:pPr marL="285750" lvl="0" indent="-285750" algn="l" rtl="0">
              <a:spcBef>
                <a:spcPts val="0"/>
              </a:spcBef>
              <a:spcAft>
                <a:spcPts val="0"/>
              </a:spcAft>
              <a:buFont typeface="Arial" panose="020B0604020202020204" pitchFamily="34" charset="0"/>
              <a:buChar char="•"/>
            </a:pPr>
            <a:endParaRPr lang="hu-HU" dirty="0"/>
          </a:p>
        </p:txBody>
      </p:sp>
      <p:cxnSp>
        <p:nvCxnSpPr>
          <p:cNvPr id="289" name="Google Shape;289;p37"/>
          <p:cNvCxnSpPr/>
          <p:nvPr/>
        </p:nvCxnSpPr>
        <p:spPr>
          <a:xfrm rot="10800000">
            <a:off x="4350252" y="3310549"/>
            <a:ext cx="3942300" cy="0"/>
          </a:xfrm>
          <a:prstGeom prst="straightConnector1">
            <a:avLst/>
          </a:prstGeom>
          <a:noFill/>
          <a:ln w="9525" cap="flat" cmpd="sng">
            <a:solidFill>
              <a:schemeClr val="dk1"/>
            </a:solidFill>
            <a:prstDash val="solid"/>
            <a:round/>
            <a:headEnd type="none" w="med" len="med"/>
            <a:tailEnd type="none" w="med" len="med"/>
          </a:ln>
        </p:spPr>
      </p:cxnSp>
      <p:cxnSp>
        <p:nvCxnSpPr>
          <p:cNvPr id="357" name="Google Shape;357;p37"/>
          <p:cNvCxnSpPr/>
          <p:nvPr/>
        </p:nvCxnSpPr>
        <p:spPr>
          <a:xfrm>
            <a:off x="4102491" y="546650"/>
            <a:ext cx="0" cy="4058400"/>
          </a:xfrm>
          <a:prstGeom prst="straightConnector1">
            <a:avLst/>
          </a:prstGeom>
          <a:noFill/>
          <a:ln w="9525" cap="flat" cmpd="sng">
            <a:solidFill>
              <a:schemeClr val="dk1"/>
            </a:solidFill>
            <a:prstDash val="solid"/>
            <a:round/>
            <a:headEnd type="none" w="med" len="med"/>
            <a:tailEnd type="none" w="med" len="med"/>
          </a:ln>
        </p:spPr>
      </p:cxnSp>
      <p:pic>
        <p:nvPicPr>
          <p:cNvPr id="2" name="Picture 4" descr="Github Logo - Free social media icons">
            <a:extLst>
              <a:ext uri="{FF2B5EF4-FFF2-40B4-BE49-F238E27FC236}">
                <a16:creationId xmlns:a16="http://schemas.microsoft.com/office/drawing/2014/main" id="{34A2250E-C65D-7C4C-CB57-976C16E3D1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348" y="1234297"/>
            <a:ext cx="2669505" cy="2669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9103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2490"/>
        <p:cNvGrpSpPr/>
        <p:nvPr/>
      </p:nvGrpSpPr>
      <p:grpSpPr>
        <a:xfrm>
          <a:off x="0" y="0"/>
          <a:ext cx="0" cy="0"/>
          <a:chOff x="0" y="0"/>
          <a:chExt cx="0" cy="0"/>
        </a:xfrm>
      </p:grpSpPr>
      <p:sp>
        <p:nvSpPr>
          <p:cNvPr id="2491" name="Google Shape;2491;p62"/>
          <p:cNvSpPr txBox="1">
            <a:spLocks noGrp="1"/>
          </p:cNvSpPr>
          <p:nvPr>
            <p:ph type="title"/>
          </p:nvPr>
        </p:nvSpPr>
        <p:spPr>
          <a:xfrm>
            <a:off x="710700" y="464999"/>
            <a:ext cx="7000740" cy="18067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Mit tanultunk a csoportmunkának köszönhetően?</a:t>
            </a:r>
            <a:endParaRPr dirty="0"/>
          </a:p>
        </p:txBody>
      </p:sp>
      <p:sp>
        <p:nvSpPr>
          <p:cNvPr id="2492" name="Google Shape;2492;p62"/>
          <p:cNvSpPr txBox="1">
            <a:spLocks noGrp="1"/>
          </p:cNvSpPr>
          <p:nvPr>
            <p:ph type="subTitle" idx="1"/>
          </p:nvPr>
        </p:nvSpPr>
        <p:spPr>
          <a:xfrm>
            <a:off x="710700" y="2193575"/>
            <a:ext cx="7722600" cy="24706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HU" sz="1800" dirty="0">
                <a:latin typeface="Poppins Black"/>
                <a:ea typeface="Poppins Black"/>
                <a:cs typeface="Poppins Black"/>
                <a:sym typeface="Poppins Black"/>
              </a:rPr>
              <a:t>Mátyás</a:t>
            </a:r>
            <a:endParaRPr sz="1800" dirty="0">
              <a:latin typeface="Poppins Black"/>
              <a:ea typeface="Poppins Black"/>
              <a:cs typeface="Poppins Black"/>
              <a:sym typeface="Poppins Black"/>
            </a:endParaRPr>
          </a:p>
          <a:p>
            <a:pPr marL="342900" lvl="0" indent="-203200" algn="l" rtl="0">
              <a:spcBef>
                <a:spcPts val="0"/>
              </a:spcBef>
              <a:spcAft>
                <a:spcPts val="0"/>
              </a:spcAft>
              <a:buSzPts val="1400"/>
              <a:buChar char="●"/>
            </a:pPr>
            <a:r>
              <a:rPr lang="hu-HU" dirty="0">
                <a:solidFill>
                  <a:schemeClr val="hlink"/>
                </a:solidFill>
                <a:uFill>
                  <a:noFill/>
                </a:uFill>
              </a:rPr>
              <a:t>Kompromisszumkészség</a:t>
            </a:r>
            <a:endParaRPr lang="en-US" dirty="0"/>
          </a:p>
          <a:p>
            <a:pPr marL="342900" lvl="0" indent="-203200" algn="l" rtl="0">
              <a:spcBef>
                <a:spcPts val="0"/>
              </a:spcBef>
              <a:spcAft>
                <a:spcPts val="0"/>
              </a:spcAft>
              <a:buSzPts val="1400"/>
              <a:buChar char="●"/>
            </a:pPr>
            <a:r>
              <a:rPr lang="hu-HU" dirty="0" err="1"/>
              <a:t>Javascript</a:t>
            </a:r>
            <a:endParaRPr lang="hu-HU" dirty="0"/>
          </a:p>
          <a:p>
            <a:pPr marL="342900" lvl="0" indent="-203200" algn="l" rtl="0">
              <a:spcBef>
                <a:spcPts val="0"/>
              </a:spcBef>
              <a:spcAft>
                <a:spcPts val="0"/>
              </a:spcAft>
              <a:buSzPts val="1400"/>
              <a:buChar char="●"/>
            </a:pPr>
            <a:r>
              <a:rPr lang="hu-HU" dirty="0" err="1"/>
              <a:t>Bootstrap</a:t>
            </a:r>
            <a:endParaRPr lang="hu-HU" dirty="0"/>
          </a:p>
          <a:p>
            <a:pPr marL="342900" lvl="0" indent="-203200" algn="l" rtl="0">
              <a:spcBef>
                <a:spcPts val="0"/>
              </a:spcBef>
              <a:spcAft>
                <a:spcPts val="0"/>
              </a:spcAft>
              <a:buSzPts val="1400"/>
              <a:buChar char="●"/>
            </a:pPr>
            <a:endParaRPr lang="en-US" dirty="0"/>
          </a:p>
          <a:p>
            <a:pPr marL="0" lvl="0" indent="0" algn="l" rtl="0">
              <a:spcBef>
                <a:spcPts val="1000"/>
              </a:spcBef>
              <a:spcAft>
                <a:spcPts val="0"/>
              </a:spcAft>
              <a:buNone/>
            </a:pPr>
            <a:r>
              <a:rPr lang="hu-HU" sz="1800" dirty="0">
                <a:latin typeface="Poppins Black"/>
                <a:ea typeface="Poppins Black"/>
                <a:cs typeface="Poppins Black"/>
                <a:sym typeface="Poppins Black"/>
              </a:rPr>
              <a:t>Péter</a:t>
            </a:r>
            <a:endParaRPr lang="en" sz="1800" dirty="0">
              <a:latin typeface="Poppins Black"/>
              <a:ea typeface="Poppins Black"/>
              <a:cs typeface="Poppins Black"/>
              <a:sym typeface="Poppins Black"/>
            </a:endParaRPr>
          </a:p>
          <a:p>
            <a:pPr marL="342900" lvl="0" indent="-203200" algn="l" rtl="0">
              <a:spcBef>
                <a:spcPts val="0"/>
              </a:spcBef>
              <a:spcAft>
                <a:spcPts val="0"/>
              </a:spcAft>
              <a:buSzPts val="1400"/>
              <a:buChar char="●"/>
            </a:pPr>
            <a:r>
              <a:rPr lang="hu-HU" dirty="0" err="1">
                <a:solidFill>
                  <a:schemeClr val="hlink"/>
                </a:solidFill>
                <a:uFill>
                  <a:noFill/>
                </a:uFill>
                <a:hlinkClick r:id="rId3"/>
              </a:rPr>
              <a:t>learning</a:t>
            </a:r>
            <a:r>
              <a:rPr lang="hu-HU" dirty="0">
                <a:solidFill>
                  <a:schemeClr val="hlink"/>
                </a:solidFill>
                <a:uFill>
                  <a:noFill/>
                </a:uFill>
                <a:hlinkClick r:id="rId3"/>
              </a:rPr>
              <a:t> </a:t>
            </a:r>
            <a:r>
              <a:rPr lang="hu-HU" dirty="0" err="1">
                <a:solidFill>
                  <a:schemeClr val="hlink"/>
                </a:solidFill>
                <a:uFill>
                  <a:noFill/>
                </a:uFill>
                <a:hlinkClick r:id="rId3"/>
              </a:rPr>
              <a:t>icon</a:t>
            </a:r>
            <a:r>
              <a:rPr lang="hu-HU" dirty="0">
                <a:solidFill>
                  <a:schemeClr val="hlink"/>
                </a:solidFill>
                <a:uFill>
                  <a:noFill/>
                </a:uFill>
                <a:hlinkClick r:id="rId3"/>
              </a:rPr>
              <a:t> </a:t>
            </a:r>
            <a:r>
              <a:rPr lang="hu-HU" dirty="0" err="1">
                <a:solidFill>
                  <a:schemeClr val="hlink"/>
                </a:solidFill>
                <a:uFill>
                  <a:noFill/>
                </a:uFill>
                <a:hlinkClick r:id="rId3"/>
              </a:rPr>
              <a:t>pack</a:t>
            </a:r>
            <a:endParaRPr lang="hu-HU" dirty="0">
              <a:solidFill>
                <a:schemeClr val="hlink"/>
              </a:solidFill>
              <a:uFill>
                <a:noFill/>
              </a:uFill>
            </a:endParaRPr>
          </a:p>
          <a:p>
            <a:pPr marL="342900" lvl="0" indent="-203200" algn="l" rtl="0">
              <a:spcBef>
                <a:spcPts val="0"/>
              </a:spcBef>
              <a:spcAft>
                <a:spcPts val="0"/>
              </a:spcAft>
              <a:buSzPts val="1400"/>
              <a:buChar char="●"/>
            </a:pPr>
            <a:endParaRPr lang="hu-HU" dirty="0"/>
          </a:p>
        </p:txBody>
      </p:sp>
      <p:cxnSp>
        <p:nvCxnSpPr>
          <p:cNvPr id="2493" name="Google Shape;2493;p62"/>
          <p:cNvCxnSpPr>
            <a:cxnSpLocks/>
          </p:cNvCxnSpPr>
          <p:nvPr/>
        </p:nvCxnSpPr>
        <p:spPr>
          <a:xfrm>
            <a:off x="310650" y="2122137"/>
            <a:ext cx="2975475"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C5095F3F-0C4D-875E-10F1-043CD2988046}"/>
              </a:ext>
            </a:extLst>
          </p:cNvPr>
          <p:cNvPicPr>
            <a:picLocks noChangeAspect="1"/>
          </p:cNvPicPr>
          <p:nvPr/>
        </p:nvPicPr>
        <p:blipFill>
          <a:blip r:embed="rId2"/>
          <a:stretch>
            <a:fillRect/>
          </a:stretch>
        </p:blipFill>
        <p:spPr>
          <a:xfrm>
            <a:off x="278606" y="102475"/>
            <a:ext cx="8277475" cy="2523963"/>
          </a:xfrm>
          <a:prstGeom prst="rect">
            <a:avLst/>
          </a:prstGeom>
        </p:spPr>
      </p:pic>
      <p:pic>
        <p:nvPicPr>
          <p:cNvPr id="6" name="Kép 5">
            <a:extLst>
              <a:ext uri="{FF2B5EF4-FFF2-40B4-BE49-F238E27FC236}">
                <a16:creationId xmlns:a16="http://schemas.microsoft.com/office/drawing/2014/main" id="{E7F3E54F-D275-1F84-B184-0D07F416713C}"/>
              </a:ext>
            </a:extLst>
          </p:cNvPr>
          <p:cNvPicPr>
            <a:picLocks noChangeAspect="1"/>
          </p:cNvPicPr>
          <p:nvPr/>
        </p:nvPicPr>
        <p:blipFill>
          <a:blip r:embed="rId3"/>
          <a:stretch>
            <a:fillRect/>
          </a:stretch>
        </p:blipFill>
        <p:spPr>
          <a:xfrm>
            <a:off x="587918" y="2626438"/>
            <a:ext cx="4102964" cy="1012024"/>
          </a:xfrm>
          <a:prstGeom prst="rect">
            <a:avLst/>
          </a:prstGeom>
        </p:spPr>
      </p:pic>
    </p:spTree>
    <p:extLst>
      <p:ext uri="{BB962C8B-B14F-4D97-AF65-F5344CB8AC3E}">
        <p14:creationId xmlns:p14="http://schemas.microsoft.com/office/powerpoint/2010/main" val="67059754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cxnSp>
        <p:nvCxnSpPr>
          <p:cNvPr id="284" name="Google Shape;284;p37"/>
          <p:cNvCxnSpPr/>
          <p:nvPr/>
        </p:nvCxnSpPr>
        <p:spPr>
          <a:xfrm rot="10800000">
            <a:off x="4347102" y="3552550"/>
            <a:ext cx="3948600" cy="1033800"/>
          </a:xfrm>
          <a:prstGeom prst="straightConnector1">
            <a:avLst/>
          </a:prstGeom>
          <a:noFill/>
          <a:ln w="9525" cap="flat" cmpd="sng">
            <a:solidFill>
              <a:schemeClr val="dk1"/>
            </a:solidFill>
            <a:prstDash val="solid"/>
            <a:round/>
            <a:headEnd type="none" w="med" len="med"/>
            <a:tailEnd type="none" w="med" len="med"/>
          </a:ln>
        </p:spPr>
      </p:cxnSp>
      <p:sp>
        <p:nvSpPr>
          <p:cNvPr id="285" name="Google Shape;285;p37"/>
          <p:cNvSpPr/>
          <p:nvPr/>
        </p:nvSpPr>
        <p:spPr>
          <a:xfrm>
            <a:off x="857401" y="541200"/>
            <a:ext cx="3059400" cy="4055700"/>
          </a:xfrm>
          <a:prstGeom prst="rect">
            <a:avLst/>
          </a:prstGeom>
          <a:gradFill>
            <a:gsLst>
              <a:gs pos="0">
                <a:srgbClr val="CCE9E9">
                  <a:alpha val="0"/>
                </a:srgbClr>
              </a:gs>
              <a:gs pos="100000">
                <a:schemeClr val="accent1"/>
              </a:gs>
            </a:gsLst>
            <a:lin ang="5400012"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txBox="1">
            <a:spLocks noGrp="1"/>
          </p:cNvSpPr>
          <p:nvPr>
            <p:ph type="title" idx="2"/>
          </p:nvPr>
        </p:nvSpPr>
        <p:spPr>
          <a:xfrm>
            <a:off x="5609200" y="541200"/>
            <a:ext cx="1424400" cy="127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87" name="Google Shape;287;p37"/>
          <p:cNvSpPr txBox="1">
            <a:spLocks noGrp="1"/>
          </p:cNvSpPr>
          <p:nvPr>
            <p:ph type="title"/>
          </p:nvPr>
        </p:nvSpPr>
        <p:spPr>
          <a:xfrm>
            <a:off x="4390750" y="1892499"/>
            <a:ext cx="3861300" cy="123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Téma bemutatása</a:t>
            </a:r>
            <a:endParaRPr dirty="0"/>
          </a:p>
        </p:txBody>
      </p:sp>
      <p:sp>
        <p:nvSpPr>
          <p:cNvPr id="288" name="Google Shape;288;p37"/>
          <p:cNvSpPr txBox="1">
            <a:spLocks noGrp="1"/>
          </p:cNvSpPr>
          <p:nvPr>
            <p:ph type="subTitle" idx="1"/>
          </p:nvPr>
        </p:nvSpPr>
        <p:spPr>
          <a:xfrm>
            <a:off x="4948752" y="3697549"/>
            <a:ext cx="2745300" cy="7359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hu-HU" dirty="0"/>
              <a:t>Miről szól a játék?</a:t>
            </a:r>
          </a:p>
          <a:p>
            <a:pPr marL="285750" lvl="0" indent="-285750" algn="l" rtl="0">
              <a:spcBef>
                <a:spcPts val="0"/>
              </a:spcBef>
              <a:spcAft>
                <a:spcPts val="0"/>
              </a:spcAft>
              <a:buFont typeface="Arial" panose="020B0604020202020204" pitchFamily="34" charset="0"/>
              <a:buChar char="•"/>
            </a:pPr>
            <a:r>
              <a:rPr lang="hu-HU" dirty="0"/>
              <a:t>Miért választottuk?</a:t>
            </a:r>
          </a:p>
        </p:txBody>
      </p:sp>
      <p:cxnSp>
        <p:nvCxnSpPr>
          <p:cNvPr id="289" name="Google Shape;289;p37"/>
          <p:cNvCxnSpPr/>
          <p:nvPr/>
        </p:nvCxnSpPr>
        <p:spPr>
          <a:xfrm rot="10800000">
            <a:off x="4350252" y="3310549"/>
            <a:ext cx="3942300" cy="0"/>
          </a:xfrm>
          <a:prstGeom prst="straightConnector1">
            <a:avLst/>
          </a:prstGeom>
          <a:noFill/>
          <a:ln w="9525" cap="flat" cmpd="sng">
            <a:solidFill>
              <a:schemeClr val="dk1"/>
            </a:solidFill>
            <a:prstDash val="solid"/>
            <a:round/>
            <a:headEnd type="none" w="med" len="med"/>
            <a:tailEnd type="none" w="med" len="med"/>
          </a:ln>
        </p:spPr>
      </p:cxnSp>
      <p:cxnSp>
        <p:nvCxnSpPr>
          <p:cNvPr id="357" name="Google Shape;357;p37"/>
          <p:cNvCxnSpPr/>
          <p:nvPr/>
        </p:nvCxnSpPr>
        <p:spPr>
          <a:xfrm>
            <a:off x="4102491" y="546650"/>
            <a:ext cx="0" cy="4058400"/>
          </a:xfrm>
          <a:prstGeom prst="straightConnector1">
            <a:avLst/>
          </a:prstGeom>
          <a:noFill/>
          <a:ln w="9525" cap="flat" cmpd="sng">
            <a:solidFill>
              <a:schemeClr val="dk1"/>
            </a:solidFill>
            <a:prstDash val="solid"/>
            <a:round/>
            <a:headEnd type="none" w="med" len="med"/>
            <a:tailEnd type="none" w="med" len="med"/>
          </a:ln>
        </p:spPr>
      </p:cxnSp>
      <p:pic>
        <p:nvPicPr>
          <p:cNvPr id="2050" name="Picture 2" descr="Best Minecraft Shaders of All Time - MinecraftShader.com">
            <a:extLst>
              <a:ext uri="{FF2B5EF4-FFF2-40B4-BE49-F238E27FC236}">
                <a16:creationId xmlns:a16="http://schemas.microsoft.com/office/drawing/2014/main" id="{90139455-7674-46A1-99AD-12FEF04E53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57" t="11907" r="40985" b="9243"/>
          <a:stretch/>
        </p:blipFill>
        <p:spPr bwMode="auto">
          <a:xfrm>
            <a:off x="857396" y="549350"/>
            <a:ext cx="3059399" cy="405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18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cxnSp>
        <p:nvCxnSpPr>
          <p:cNvPr id="362" name="Google Shape;362;p38"/>
          <p:cNvCxnSpPr/>
          <p:nvPr/>
        </p:nvCxnSpPr>
        <p:spPr>
          <a:xfrm rot="10800000" flipH="1">
            <a:off x="716750" y="2196360"/>
            <a:ext cx="4297500" cy="1821600"/>
          </a:xfrm>
          <a:prstGeom prst="straightConnector1">
            <a:avLst/>
          </a:prstGeom>
          <a:noFill/>
          <a:ln w="9525" cap="flat" cmpd="sng">
            <a:solidFill>
              <a:schemeClr val="dk1"/>
            </a:solidFill>
            <a:prstDash val="solid"/>
            <a:round/>
            <a:headEnd type="none" w="med" len="med"/>
            <a:tailEnd type="none" w="med" len="med"/>
          </a:ln>
        </p:spPr>
      </p:cxnSp>
      <p:sp>
        <p:nvSpPr>
          <p:cNvPr id="363" name="Google Shape;363;p38"/>
          <p:cNvSpPr txBox="1">
            <a:spLocks noGrp="1"/>
          </p:cNvSpPr>
          <p:nvPr>
            <p:ph type="subTitle" idx="1"/>
          </p:nvPr>
        </p:nvSpPr>
        <p:spPr>
          <a:xfrm>
            <a:off x="1061999" y="2407600"/>
            <a:ext cx="3586800" cy="1486800"/>
          </a:xfrm>
          <a:prstGeom prst="rect">
            <a:avLst/>
          </a:prstGeom>
        </p:spPr>
        <p:txBody>
          <a:bodyPr spcFirstLastPara="1" wrap="square" lIns="274300" tIns="91425" rIns="274300" bIns="91425" anchor="t" anchorCtr="0">
            <a:noAutofit/>
          </a:bodyPr>
          <a:lstStyle/>
          <a:p>
            <a:pPr marL="0" lvl="0" indent="0" algn="ctr" rtl="0">
              <a:spcBef>
                <a:spcPts val="0"/>
              </a:spcBef>
              <a:spcAft>
                <a:spcPts val="0"/>
              </a:spcAft>
              <a:buNone/>
            </a:pPr>
            <a:r>
              <a:rPr lang="en"/>
              <a:t>You can give a brief description of the topic you want to talk about here. For example, if you want to talk about Mercury, you can say that it’s the smallest planet in the entire Solar System</a:t>
            </a:r>
            <a:endParaRPr/>
          </a:p>
        </p:txBody>
      </p:sp>
      <p:sp>
        <p:nvSpPr>
          <p:cNvPr id="364" name="Google Shape;364;p38"/>
          <p:cNvSpPr txBox="1">
            <a:spLocks noGrp="1"/>
          </p:cNvSpPr>
          <p:nvPr>
            <p:ph type="title"/>
          </p:nvPr>
        </p:nvSpPr>
        <p:spPr>
          <a:xfrm>
            <a:off x="1061999" y="1150800"/>
            <a:ext cx="3586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cxnSp>
        <p:nvCxnSpPr>
          <p:cNvPr id="365" name="Google Shape;365;p38"/>
          <p:cNvCxnSpPr/>
          <p:nvPr/>
        </p:nvCxnSpPr>
        <p:spPr>
          <a:xfrm>
            <a:off x="1575149" y="1723500"/>
            <a:ext cx="2560500" cy="0"/>
          </a:xfrm>
          <a:prstGeom prst="straightConnector1">
            <a:avLst/>
          </a:prstGeom>
          <a:noFill/>
          <a:ln w="9525" cap="flat" cmpd="sng">
            <a:solidFill>
              <a:schemeClr val="dk1"/>
            </a:solidFill>
            <a:prstDash val="solid"/>
            <a:round/>
            <a:headEnd type="none" w="med" len="med"/>
            <a:tailEnd type="none" w="med" len="med"/>
          </a:ln>
        </p:spPr>
      </p:cxnSp>
      <p:sp>
        <p:nvSpPr>
          <p:cNvPr id="366" name="Google Shape;366;p38"/>
          <p:cNvSpPr/>
          <p:nvPr/>
        </p:nvSpPr>
        <p:spPr>
          <a:xfrm>
            <a:off x="5373750" y="538500"/>
            <a:ext cx="3059400" cy="4058400"/>
          </a:xfrm>
          <a:prstGeom prst="rect">
            <a:avLst/>
          </a:prstGeom>
          <a:gradFill>
            <a:gsLst>
              <a:gs pos="0">
                <a:srgbClr val="CCE9E9">
                  <a:alpha val="0"/>
                </a:srgbClr>
              </a:gs>
              <a:gs pos="100000">
                <a:schemeClr val="lt2"/>
              </a:gs>
            </a:gsLst>
            <a:lin ang="5400700"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7" name="Google Shape;367;p38"/>
          <p:cNvCxnSpPr/>
          <p:nvPr/>
        </p:nvCxnSpPr>
        <p:spPr>
          <a:xfrm>
            <a:off x="5188290" y="546650"/>
            <a:ext cx="0" cy="4058400"/>
          </a:xfrm>
          <a:prstGeom prst="straightConnector1">
            <a:avLst/>
          </a:prstGeom>
          <a:noFill/>
          <a:ln w="9525" cap="flat" cmpd="sng">
            <a:solidFill>
              <a:schemeClr val="dk1"/>
            </a:solidFill>
            <a:prstDash val="solid"/>
            <a:round/>
            <a:headEnd type="none" w="med" len="med"/>
            <a:tailEnd type="none" w="med" len="med"/>
          </a:ln>
        </p:spPr>
      </p:cxnSp>
      <p:grpSp>
        <p:nvGrpSpPr>
          <p:cNvPr id="368" name="Google Shape;368;p38"/>
          <p:cNvGrpSpPr/>
          <p:nvPr/>
        </p:nvGrpSpPr>
        <p:grpSpPr>
          <a:xfrm>
            <a:off x="5660461" y="1424139"/>
            <a:ext cx="2494003" cy="2403559"/>
            <a:chOff x="5629507" y="1588595"/>
            <a:chExt cx="2560578" cy="2467720"/>
          </a:xfrm>
        </p:grpSpPr>
        <p:grpSp>
          <p:nvGrpSpPr>
            <p:cNvPr id="369" name="Google Shape;369;p38"/>
            <p:cNvGrpSpPr/>
            <p:nvPr/>
          </p:nvGrpSpPr>
          <p:grpSpPr>
            <a:xfrm>
              <a:off x="5629507" y="1870337"/>
              <a:ext cx="2560578" cy="2185978"/>
              <a:chOff x="5722369" y="1926400"/>
              <a:chExt cx="2375084" cy="2027621"/>
            </a:xfrm>
          </p:grpSpPr>
          <p:sp>
            <p:nvSpPr>
              <p:cNvPr id="370" name="Google Shape;370;p38"/>
              <p:cNvSpPr/>
              <p:nvPr/>
            </p:nvSpPr>
            <p:spPr>
              <a:xfrm>
                <a:off x="5842401" y="3078051"/>
                <a:ext cx="59" cy="59"/>
              </a:xfrm>
              <a:custGeom>
                <a:avLst/>
                <a:gdLst/>
                <a:ahLst/>
                <a:cxnLst/>
                <a:rect l="l" t="t" r="r" b="b"/>
                <a:pathLst>
                  <a:path w="1" h="1" extrusionOk="0">
                    <a:moveTo>
                      <a:pt x="0" y="1"/>
                    </a:moveTo>
                    <a:lnTo>
                      <a:pt x="0" y="1"/>
                    </a:lnTo>
                    <a:lnTo>
                      <a:pt x="0" y="1"/>
                    </a:lnTo>
                    <a:cubicBezTo>
                      <a:pt x="0" y="1"/>
                      <a:pt x="0" y="1"/>
                      <a:pt x="0" y="1"/>
                    </a:cubicBezTo>
                    <a:close/>
                  </a:path>
                </a:pathLst>
              </a:custGeom>
              <a:solidFill>
                <a:srgbClr val="196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7955898" y="2781830"/>
                <a:ext cx="141544" cy="335710"/>
              </a:xfrm>
              <a:custGeom>
                <a:avLst/>
                <a:gdLst/>
                <a:ahLst/>
                <a:cxnLst/>
                <a:rect l="l" t="t" r="r" b="b"/>
                <a:pathLst>
                  <a:path w="2402" h="5697" extrusionOk="0">
                    <a:moveTo>
                      <a:pt x="1529" y="0"/>
                    </a:moveTo>
                    <a:cubicBezTo>
                      <a:pt x="1497" y="0"/>
                      <a:pt x="1433" y="22"/>
                      <a:pt x="1368" y="43"/>
                    </a:cubicBezTo>
                    <a:cubicBezTo>
                      <a:pt x="1155" y="529"/>
                      <a:pt x="882" y="985"/>
                      <a:pt x="517" y="1289"/>
                    </a:cubicBezTo>
                    <a:cubicBezTo>
                      <a:pt x="760" y="1806"/>
                      <a:pt x="1034" y="2505"/>
                      <a:pt x="973" y="2627"/>
                    </a:cubicBezTo>
                    <a:cubicBezTo>
                      <a:pt x="639" y="3538"/>
                      <a:pt x="304" y="4025"/>
                      <a:pt x="91" y="4663"/>
                    </a:cubicBezTo>
                    <a:cubicBezTo>
                      <a:pt x="0" y="4937"/>
                      <a:pt x="122" y="5453"/>
                      <a:pt x="61" y="5697"/>
                    </a:cubicBezTo>
                    <a:cubicBezTo>
                      <a:pt x="122" y="5636"/>
                      <a:pt x="213" y="5545"/>
                      <a:pt x="243" y="5484"/>
                    </a:cubicBezTo>
                    <a:cubicBezTo>
                      <a:pt x="639" y="4906"/>
                      <a:pt x="608" y="4420"/>
                      <a:pt x="912" y="3812"/>
                    </a:cubicBezTo>
                    <a:cubicBezTo>
                      <a:pt x="1216" y="3174"/>
                      <a:pt x="1550" y="3174"/>
                      <a:pt x="1976" y="2627"/>
                    </a:cubicBezTo>
                    <a:cubicBezTo>
                      <a:pt x="2402" y="2019"/>
                      <a:pt x="1550" y="13"/>
                      <a:pt x="1550" y="13"/>
                    </a:cubicBezTo>
                    <a:cubicBezTo>
                      <a:pt x="1550" y="4"/>
                      <a:pt x="1543" y="0"/>
                      <a:pt x="1529" y="0"/>
                    </a:cubicBezTo>
                    <a:close/>
                  </a:path>
                </a:pathLst>
              </a:custGeom>
              <a:solidFill>
                <a:srgbClr val="054C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7620963" y="2454790"/>
                <a:ext cx="3654" cy="3654"/>
              </a:xfrm>
              <a:custGeom>
                <a:avLst/>
                <a:gdLst/>
                <a:ahLst/>
                <a:cxnLst/>
                <a:rect l="l" t="t" r="r" b="b"/>
                <a:pathLst>
                  <a:path w="62" h="62" extrusionOk="0">
                    <a:moveTo>
                      <a:pt x="0" y="0"/>
                    </a:moveTo>
                    <a:cubicBezTo>
                      <a:pt x="0" y="31"/>
                      <a:pt x="0" y="31"/>
                      <a:pt x="0" y="61"/>
                    </a:cubicBezTo>
                    <a:lnTo>
                      <a:pt x="61" y="61"/>
                    </a:lnTo>
                    <a:cubicBezTo>
                      <a:pt x="61" y="31"/>
                      <a:pt x="31" y="31"/>
                      <a:pt x="0" y="0"/>
                    </a:cubicBezTo>
                    <a:close/>
                  </a:path>
                </a:pathLst>
              </a:custGeom>
              <a:solidFill>
                <a:srgbClr val="592B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7520671" y="2357916"/>
                <a:ext cx="105716" cy="96936"/>
              </a:xfrm>
              <a:custGeom>
                <a:avLst/>
                <a:gdLst/>
                <a:ahLst/>
                <a:cxnLst/>
                <a:rect l="l" t="t" r="r" b="b"/>
                <a:pathLst>
                  <a:path w="1794" h="1645" extrusionOk="0">
                    <a:moveTo>
                      <a:pt x="1770" y="1"/>
                    </a:moveTo>
                    <a:cubicBezTo>
                      <a:pt x="1605" y="1"/>
                      <a:pt x="1241" y="279"/>
                      <a:pt x="1125" y="337"/>
                    </a:cubicBezTo>
                    <a:cubicBezTo>
                      <a:pt x="821" y="489"/>
                      <a:pt x="547" y="611"/>
                      <a:pt x="334" y="854"/>
                    </a:cubicBezTo>
                    <a:cubicBezTo>
                      <a:pt x="122" y="1067"/>
                      <a:pt x="0" y="1249"/>
                      <a:pt x="304" y="1431"/>
                    </a:cubicBezTo>
                    <a:cubicBezTo>
                      <a:pt x="517" y="1523"/>
                      <a:pt x="760" y="1553"/>
                      <a:pt x="1003" y="1583"/>
                    </a:cubicBezTo>
                    <a:cubicBezTo>
                      <a:pt x="1125" y="1583"/>
                      <a:pt x="1246" y="1568"/>
                      <a:pt x="1364" y="1568"/>
                    </a:cubicBezTo>
                    <a:cubicBezTo>
                      <a:pt x="1482" y="1568"/>
                      <a:pt x="1596" y="1583"/>
                      <a:pt x="1702" y="1644"/>
                    </a:cubicBezTo>
                    <a:cubicBezTo>
                      <a:pt x="1702" y="1097"/>
                      <a:pt x="1793" y="550"/>
                      <a:pt x="1793" y="3"/>
                    </a:cubicBezTo>
                    <a:cubicBezTo>
                      <a:pt x="1786" y="1"/>
                      <a:pt x="1779" y="1"/>
                      <a:pt x="1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6757639" y="2566101"/>
                <a:ext cx="1282498" cy="1387919"/>
              </a:xfrm>
              <a:custGeom>
                <a:avLst/>
                <a:gdLst/>
                <a:ahLst/>
                <a:cxnLst/>
                <a:rect l="l" t="t" r="r" b="b"/>
                <a:pathLst>
                  <a:path w="21764" h="23553" extrusionOk="0">
                    <a:moveTo>
                      <a:pt x="16091" y="0"/>
                    </a:moveTo>
                    <a:cubicBezTo>
                      <a:pt x="13414" y="0"/>
                      <a:pt x="10821" y="538"/>
                      <a:pt x="8420" y="1698"/>
                    </a:cubicBezTo>
                    <a:cubicBezTo>
                      <a:pt x="5563" y="3096"/>
                      <a:pt x="2311" y="5649"/>
                      <a:pt x="1277" y="8841"/>
                    </a:cubicBezTo>
                    <a:cubicBezTo>
                      <a:pt x="548" y="11060"/>
                      <a:pt x="1" y="13674"/>
                      <a:pt x="365" y="16045"/>
                    </a:cubicBezTo>
                    <a:cubicBezTo>
                      <a:pt x="730" y="18537"/>
                      <a:pt x="2037" y="21029"/>
                      <a:pt x="2037" y="23552"/>
                    </a:cubicBezTo>
                    <a:cubicBezTo>
                      <a:pt x="3405" y="23248"/>
                      <a:pt x="4499" y="21546"/>
                      <a:pt x="5958" y="21060"/>
                    </a:cubicBezTo>
                    <a:cubicBezTo>
                      <a:pt x="5958" y="21060"/>
                      <a:pt x="6281" y="21284"/>
                      <a:pt x="6811" y="21284"/>
                    </a:cubicBezTo>
                    <a:cubicBezTo>
                      <a:pt x="7255" y="21284"/>
                      <a:pt x="7845" y="21126"/>
                      <a:pt x="8511" y="20543"/>
                    </a:cubicBezTo>
                    <a:cubicBezTo>
                      <a:pt x="10457" y="18871"/>
                      <a:pt x="12402" y="16896"/>
                      <a:pt x="14712" y="16257"/>
                    </a:cubicBezTo>
                    <a:cubicBezTo>
                      <a:pt x="17296" y="15558"/>
                      <a:pt x="18299" y="12823"/>
                      <a:pt x="19667" y="12002"/>
                    </a:cubicBezTo>
                    <a:cubicBezTo>
                      <a:pt x="20761" y="9418"/>
                      <a:pt x="19363" y="8871"/>
                      <a:pt x="20426" y="6926"/>
                    </a:cubicBezTo>
                    <a:cubicBezTo>
                      <a:pt x="21764" y="4494"/>
                      <a:pt x="21034" y="2701"/>
                      <a:pt x="21764" y="664"/>
                    </a:cubicBezTo>
                    <a:lnTo>
                      <a:pt x="21278" y="482"/>
                    </a:lnTo>
                    <a:cubicBezTo>
                      <a:pt x="19971" y="117"/>
                      <a:pt x="18481" y="117"/>
                      <a:pt x="17113" y="26"/>
                    </a:cubicBezTo>
                    <a:cubicBezTo>
                      <a:pt x="16771" y="9"/>
                      <a:pt x="16431" y="0"/>
                      <a:pt x="16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7217969" y="3212402"/>
                <a:ext cx="207837" cy="591161"/>
              </a:xfrm>
              <a:custGeom>
                <a:avLst/>
                <a:gdLst/>
                <a:ahLst/>
                <a:cxnLst/>
                <a:rect l="l" t="t" r="r" b="b"/>
                <a:pathLst>
                  <a:path w="3527" h="10032" extrusionOk="0">
                    <a:moveTo>
                      <a:pt x="1672" y="1"/>
                    </a:moveTo>
                    <a:cubicBezTo>
                      <a:pt x="1277" y="1186"/>
                      <a:pt x="1216" y="3557"/>
                      <a:pt x="912" y="4773"/>
                    </a:cubicBezTo>
                    <a:cubicBezTo>
                      <a:pt x="639" y="5928"/>
                      <a:pt x="365" y="7113"/>
                      <a:pt x="183" y="8299"/>
                    </a:cubicBezTo>
                    <a:cubicBezTo>
                      <a:pt x="122" y="8724"/>
                      <a:pt x="31" y="9150"/>
                      <a:pt x="31" y="9606"/>
                    </a:cubicBezTo>
                    <a:cubicBezTo>
                      <a:pt x="0" y="9849"/>
                      <a:pt x="31" y="9940"/>
                      <a:pt x="31" y="9970"/>
                    </a:cubicBezTo>
                    <a:cubicBezTo>
                      <a:pt x="31" y="9970"/>
                      <a:pt x="61" y="10001"/>
                      <a:pt x="61" y="10031"/>
                    </a:cubicBezTo>
                    <a:cubicBezTo>
                      <a:pt x="274" y="9909"/>
                      <a:pt x="487" y="9788"/>
                      <a:pt x="699" y="9575"/>
                    </a:cubicBezTo>
                    <a:cubicBezTo>
                      <a:pt x="1368" y="8998"/>
                      <a:pt x="2037" y="8390"/>
                      <a:pt x="2736" y="7782"/>
                    </a:cubicBezTo>
                    <a:cubicBezTo>
                      <a:pt x="2797" y="6840"/>
                      <a:pt x="2949" y="5867"/>
                      <a:pt x="3101" y="4925"/>
                    </a:cubicBezTo>
                    <a:cubicBezTo>
                      <a:pt x="3283" y="3800"/>
                      <a:pt x="3526" y="2463"/>
                      <a:pt x="3070" y="1368"/>
                    </a:cubicBezTo>
                    <a:cubicBezTo>
                      <a:pt x="2857" y="912"/>
                      <a:pt x="1672" y="1"/>
                      <a:pt x="16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7269882" y="3275100"/>
                <a:ext cx="118267" cy="492634"/>
              </a:xfrm>
              <a:custGeom>
                <a:avLst/>
                <a:gdLst/>
                <a:ahLst/>
                <a:cxnLst/>
                <a:rect l="l" t="t" r="r" b="b"/>
                <a:pathLst>
                  <a:path w="2007" h="8360" extrusionOk="0">
                    <a:moveTo>
                      <a:pt x="852" y="0"/>
                    </a:moveTo>
                    <a:cubicBezTo>
                      <a:pt x="821" y="2797"/>
                      <a:pt x="761" y="6019"/>
                      <a:pt x="1" y="8359"/>
                    </a:cubicBezTo>
                    <a:cubicBezTo>
                      <a:pt x="457" y="7934"/>
                      <a:pt x="943" y="7508"/>
                      <a:pt x="1429" y="7083"/>
                    </a:cubicBezTo>
                    <a:cubicBezTo>
                      <a:pt x="1551" y="6292"/>
                      <a:pt x="1672" y="5472"/>
                      <a:pt x="1794" y="4651"/>
                    </a:cubicBezTo>
                    <a:cubicBezTo>
                      <a:pt x="2007" y="3374"/>
                      <a:pt x="1125" y="1095"/>
                      <a:pt x="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7753488" y="2592677"/>
                <a:ext cx="286623" cy="854449"/>
              </a:xfrm>
              <a:custGeom>
                <a:avLst/>
                <a:gdLst/>
                <a:ahLst/>
                <a:cxnLst/>
                <a:rect l="l" t="t" r="r" b="b"/>
                <a:pathLst>
                  <a:path w="4864" h="14500" extrusionOk="0">
                    <a:moveTo>
                      <a:pt x="4256" y="1"/>
                    </a:moveTo>
                    <a:cubicBezTo>
                      <a:pt x="3466" y="457"/>
                      <a:pt x="2675" y="973"/>
                      <a:pt x="1915" y="1490"/>
                    </a:cubicBezTo>
                    <a:cubicBezTo>
                      <a:pt x="2463" y="1490"/>
                      <a:pt x="2979" y="1642"/>
                      <a:pt x="3526" y="1824"/>
                    </a:cubicBezTo>
                    <a:cubicBezTo>
                      <a:pt x="4104" y="2007"/>
                      <a:pt x="4226" y="2706"/>
                      <a:pt x="3952" y="3131"/>
                    </a:cubicBezTo>
                    <a:cubicBezTo>
                      <a:pt x="3344" y="5685"/>
                      <a:pt x="1064" y="7326"/>
                      <a:pt x="487" y="9910"/>
                    </a:cubicBezTo>
                    <a:cubicBezTo>
                      <a:pt x="153" y="11429"/>
                      <a:pt x="122" y="12980"/>
                      <a:pt x="1" y="14499"/>
                    </a:cubicBezTo>
                    <a:cubicBezTo>
                      <a:pt x="1125" y="13436"/>
                      <a:pt x="1885" y="12098"/>
                      <a:pt x="2767" y="11551"/>
                    </a:cubicBezTo>
                    <a:cubicBezTo>
                      <a:pt x="3861" y="8967"/>
                      <a:pt x="2463" y="8420"/>
                      <a:pt x="3526" y="6475"/>
                    </a:cubicBezTo>
                    <a:cubicBezTo>
                      <a:pt x="4864" y="4043"/>
                      <a:pt x="4134" y="2250"/>
                      <a:pt x="4864" y="213"/>
                    </a:cubicBezTo>
                    <a:lnTo>
                      <a:pt x="4378" y="31"/>
                    </a:lnTo>
                    <a:cubicBezTo>
                      <a:pt x="4347" y="31"/>
                      <a:pt x="4317" y="1"/>
                      <a:pt x="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7792909" y="2879234"/>
                <a:ext cx="207837" cy="489039"/>
              </a:xfrm>
              <a:custGeom>
                <a:avLst/>
                <a:gdLst/>
                <a:ahLst/>
                <a:cxnLst/>
                <a:rect l="l" t="t" r="r" b="b"/>
                <a:pathLst>
                  <a:path w="3527" h="8299" extrusionOk="0">
                    <a:moveTo>
                      <a:pt x="3526" y="1"/>
                    </a:moveTo>
                    <a:lnTo>
                      <a:pt x="3526" y="1"/>
                    </a:lnTo>
                    <a:cubicBezTo>
                      <a:pt x="2827" y="1217"/>
                      <a:pt x="2067" y="2341"/>
                      <a:pt x="1277" y="3466"/>
                    </a:cubicBezTo>
                    <a:cubicBezTo>
                      <a:pt x="851" y="5077"/>
                      <a:pt x="395" y="6688"/>
                      <a:pt x="0" y="8299"/>
                    </a:cubicBezTo>
                    <a:cubicBezTo>
                      <a:pt x="699" y="7053"/>
                      <a:pt x="1550" y="5928"/>
                      <a:pt x="2553" y="4895"/>
                    </a:cubicBezTo>
                    <a:cubicBezTo>
                      <a:pt x="2584" y="3679"/>
                      <a:pt x="2098" y="3010"/>
                      <a:pt x="2857" y="1612"/>
                    </a:cubicBezTo>
                    <a:cubicBezTo>
                      <a:pt x="3161" y="1065"/>
                      <a:pt x="3374" y="518"/>
                      <a:pt x="35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6841844" y="3205213"/>
                <a:ext cx="184502" cy="748792"/>
              </a:xfrm>
              <a:custGeom>
                <a:avLst/>
                <a:gdLst/>
                <a:ahLst/>
                <a:cxnLst/>
                <a:rect l="l" t="t" r="r" b="b"/>
                <a:pathLst>
                  <a:path w="3131" h="12707" extrusionOk="0">
                    <a:moveTo>
                      <a:pt x="3131" y="1"/>
                    </a:moveTo>
                    <a:lnTo>
                      <a:pt x="3131" y="1"/>
                    </a:lnTo>
                    <a:cubicBezTo>
                      <a:pt x="2249" y="153"/>
                      <a:pt x="1338" y="214"/>
                      <a:pt x="426" y="335"/>
                    </a:cubicBezTo>
                    <a:cubicBezTo>
                      <a:pt x="365" y="366"/>
                      <a:pt x="304" y="366"/>
                      <a:pt x="243" y="366"/>
                    </a:cubicBezTo>
                    <a:cubicBezTo>
                      <a:pt x="152" y="3314"/>
                      <a:pt x="91" y="6293"/>
                      <a:pt x="0" y="9272"/>
                    </a:cubicBezTo>
                    <a:cubicBezTo>
                      <a:pt x="334" y="10396"/>
                      <a:pt x="608" y="11551"/>
                      <a:pt x="608" y="12706"/>
                    </a:cubicBezTo>
                    <a:cubicBezTo>
                      <a:pt x="1246" y="12554"/>
                      <a:pt x="1824" y="12098"/>
                      <a:pt x="2432" y="11612"/>
                    </a:cubicBezTo>
                    <a:cubicBezTo>
                      <a:pt x="2401" y="11430"/>
                      <a:pt x="2401" y="11247"/>
                      <a:pt x="2401" y="11065"/>
                    </a:cubicBezTo>
                    <a:cubicBezTo>
                      <a:pt x="2341" y="10183"/>
                      <a:pt x="2310" y="9272"/>
                      <a:pt x="2006" y="8421"/>
                    </a:cubicBezTo>
                    <a:cubicBezTo>
                      <a:pt x="1763" y="7721"/>
                      <a:pt x="1307" y="7022"/>
                      <a:pt x="1186" y="6293"/>
                    </a:cubicBezTo>
                    <a:cubicBezTo>
                      <a:pt x="760" y="3831"/>
                      <a:pt x="1672" y="1794"/>
                      <a:pt x="3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7354972" y="2791494"/>
                <a:ext cx="369947" cy="820389"/>
              </a:xfrm>
              <a:custGeom>
                <a:avLst/>
                <a:gdLst/>
                <a:ahLst/>
                <a:cxnLst/>
                <a:rect l="l" t="t" r="r" b="b"/>
                <a:pathLst>
                  <a:path w="6278" h="13922" extrusionOk="0">
                    <a:moveTo>
                      <a:pt x="6277" y="1"/>
                    </a:moveTo>
                    <a:lnTo>
                      <a:pt x="6277" y="1"/>
                    </a:lnTo>
                    <a:cubicBezTo>
                      <a:pt x="5669" y="335"/>
                      <a:pt x="4940" y="548"/>
                      <a:pt x="4332" y="548"/>
                    </a:cubicBezTo>
                    <a:cubicBezTo>
                      <a:pt x="3974" y="548"/>
                      <a:pt x="3617" y="521"/>
                      <a:pt x="3265" y="521"/>
                    </a:cubicBezTo>
                    <a:cubicBezTo>
                      <a:pt x="2870" y="521"/>
                      <a:pt x="2483" y="555"/>
                      <a:pt x="2113" y="700"/>
                    </a:cubicBezTo>
                    <a:cubicBezTo>
                      <a:pt x="2114" y="699"/>
                      <a:pt x="2113" y="698"/>
                      <a:pt x="2110" y="698"/>
                    </a:cubicBezTo>
                    <a:cubicBezTo>
                      <a:pt x="2023" y="698"/>
                      <a:pt x="1" y="1193"/>
                      <a:pt x="532" y="1429"/>
                    </a:cubicBezTo>
                    <a:cubicBezTo>
                      <a:pt x="654" y="1460"/>
                      <a:pt x="1232" y="1612"/>
                      <a:pt x="1384" y="1672"/>
                    </a:cubicBezTo>
                    <a:cubicBezTo>
                      <a:pt x="1396" y="1678"/>
                      <a:pt x="1471" y="1681"/>
                      <a:pt x="1584" y="1681"/>
                    </a:cubicBezTo>
                    <a:cubicBezTo>
                      <a:pt x="2035" y="1681"/>
                      <a:pt x="3086" y="1642"/>
                      <a:pt x="3086" y="1642"/>
                    </a:cubicBezTo>
                    <a:lnTo>
                      <a:pt x="3086" y="1642"/>
                    </a:lnTo>
                    <a:cubicBezTo>
                      <a:pt x="1870" y="4530"/>
                      <a:pt x="2143" y="8785"/>
                      <a:pt x="1900" y="11855"/>
                    </a:cubicBezTo>
                    <a:cubicBezTo>
                      <a:pt x="1839" y="12554"/>
                      <a:pt x="1779" y="13253"/>
                      <a:pt x="1687" y="13922"/>
                    </a:cubicBezTo>
                    <a:cubicBezTo>
                      <a:pt x="2204" y="13557"/>
                      <a:pt x="2751" y="13223"/>
                      <a:pt x="3298" y="12949"/>
                    </a:cubicBezTo>
                    <a:cubicBezTo>
                      <a:pt x="3329" y="12311"/>
                      <a:pt x="3390" y="11672"/>
                      <a:pt x="3450" y="11034"/>
                    </a:cubicBezTo>
                    <a:cubicBezTo>
                      <a:pt x="3663" y="9514"/>
                      <a:pt x="4119" y="8268"/>
                      <a:pt x="4636" y="6809"/>
                    </a:cubicBezTo>
                    <a:cubicBezTo>
                      <a:pt x="5092" y="5533"/>
                      <a:pt x="4757" y="4165"/>
                      <a:pt x="5213" y="2888"/>
                    </a:cubicBezTo>
                    <a:cubicBezTo>
                      <a:pt x="5548" y="1885"/>
                      <a:pt x="6004" y="1004"/>
                      <a:pt x="6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7354972" y="2791494"/>
                <a:ext cx="369947" cy="820389"/>
              </a:xfrm>
              <a:custGeom>
                <a:avLst/>
                <a:gdLst/>
                <a:ahLst/>
                <a:cxnLst/>
                <a:rect l="l" t="t" r="r" b="b"/>
                <a:pathLst>
                  <a:path w="6278" h="13922" extrusionOk="0">
                    <a:moveTo>
                      <a:pt x="6277" y="1"/>
                    </a:moveTo>
                    <a:cubicBezTo>
                      <a:pt x="5669" y="335"/>
                      <a:pt x="4940" y="548"/>
                      <a:pt x="4332" y="548"/>
                    </a:cubicBezTo>
                    <a:cubicBezTo>
                      <a:pt x="3974" y="548"/>
                      <a:pt x="3617" y="521"/>
                      <a:pt x="3265" y="521"/>
                    </a:cubicBezTo>
                    <a:cubicBezTo>
                      <a:pt x="2870" y="521"/>
                      <a:pt x="2483" y="555"/>
                      <a:pt x="2113" y="700"/>
                    </a:cubicBezTo>
                    <a:cubicBezTo>
                      <a:pt x="2114" y="699"/>
                      <a:pt x="2113" y="698"/>
                      <a:pt x="2110" y="698"/>
                    </a:cubicBezTo>
                    <a:cubicBezTo>
                      <a:pt x="2023" y="698"/>
                      <a:pt x="1" y="1193"/>
                      <a:pt x="532" y="1429"/>
                    </a:cubicBezTo>
                    <a:cubicBezTo>
                      <a:pt x="654" y="1460"/>
                      <a:pt x="1232" y="1612"/>
                      <a:pt x="1384" y="1672"/>
                    </a:cubicBezTo>
                    <a:cubicBezTo>
                      <a:pt x="1396" y="1678"/>
                      <a:pt x="1471" y="1681"/>
                      <a:pt x="1584" y="1681"/>
                    </a:cubicBezTo>
                    <a:cubicBezTo>
                      <a:pt x="2035" y="1681"/>
                      <a:pt x="3086" y="1642"/>
                      <a:pt x="3086" y="1642"/>
                    </a:cubicBezTo>
                    <a:lnTo>
                      <a:pt x="3086" y="1642"/>
                    </a:lnTo>
                    <a:cubicBezTo>
                      <a:pt x="1870" y="4530"/>
                      <a:pt x="2143" y="8785"/>
                      <a:pt x="1900" y="11855"/>
                    </a:cubicBezTo>
                    <a:cubicBezTo>
                      <a:pt x="1839" y="12554"/>
                      <a:pt x="1779" y="13253"/>
                      <a:pt x="1687" y="13922"/>
                    </a:cubicBezTo>
                    <a:cubicBezTo>
                      <a:pt x="1809" y="13831"/>
                      <a:pt x="1961" y="13739"/>
                      <a:pt x="2083" y="13648"/>
                    </a:cubicBezTo>
                    <a:cubicBezTo>
                      <a:pt x="2143" y="12432"/>
                      <a:pt x="2326" y="11186"/>
                      <a:pt x="2447" y="9970"/>
                    </a:cubicBezTo>
                    <a:cubicBezTo>
                      <a:pt x="2599" y="8633"/>
                      <a:pt x="2660" y="7326"/>
                      <a:pt x="2934" y="5989"/>
                    </a:cubicBezTo>
                    <a:cubicBezTo>
                      <a:pt x="3359" y="3770"/>
                      <a:pt x="3906" y="2159"/>
                      <a:pt x="5669" y="669"/>
                    </a:cubicBezTo>
                    <a:cubicBezTo>
                      <a:pt x="5821" y="548"/>
                      <a:pt x="5973" y="487"/>
                      <a:pt x="6125" y="457"/>
                    </a:cubicBezTo>
                    <a:cubicBezTo>
                      <a:pt x="6186" y="305"/>
                      <a:pt x="6216" y="153"/>
                      <a:pt x="6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a:off x="7047791" y="2936569"/>
                <a:ext cx="333235" cy="883088"/>
              </a:xfrm>
              <a:custGeom>
                <a:avLst/>
                <a:gdLst/>
                <a:ahLst/>
                <a:cxnLst/>
                <a:rect l="l" t="t" r="r" b="b"/>
                <a:pathLst>
                  <a:path w="5655" h="14986" extrusionOk="0">
                    <a:moveTo>
                      <a:pt x="5654" y="1"/>
                    </a:moveTo>
                    <a:cubicBezTo>
                      <a:pt x="4378" y="457"/>
                      <a:pt x="700" y="2919"/>
                      <a:pt x="1" y="4074"/>
                    </a:cubicBezTo>
                    <a:cubicBezTo>
                      <a:pt x="122" y="5411"/>
                      <a:pt x="274" y="6718"/>
                      <a:pt x="213" y="8055"/>
                    </a:cubicBezTo>
                    <a:cubicBezTo>
                      <a:pt x="183" y="9393"/>
                      <a:pt x="1" y="10700"/>
                      <a:pt x="153" y="12037"/>
                    </a:cubicBezTo>
                    <a:cubicBezTo>
                      <a:pt x="274" y="13010"/>
                      <a:pt x="457" y="14013"/>
                      <a:pt x="548" y="14986"/>
                    </a:cubicBezTo>
                    <a:cubicBezTo>
                      <a:pt x="669" y="14925"/>
                      <a:pt x="821" y="14864"/>
                      <a:pt x="943" y="14803"/>
                    </a:cubicBezTo>
                    <a:cubicBezTo>
                      <a:pt x="852" y="13770"/>
                      <a:pt x="1125" y="12767"/>
                      <a:pt x="1308" y="11703"/>
                    </a:cubicBezTo>
                    <a:cubicBezTo>
                      <a:pt x="1520" y="10335"/>
                      <a:pt x="1490" y="9028"/>
                      <a:pt x="2007" y="7691"/>
                    </a:cubicBezTo>
                    <a:cubicBezTo>
                      <a:pt x="2615" y="6080"/>
                      <a:pt x="2432" y="4438"/>
                      <a:pt x="3557" y="2827"/>
                    </a:cubicBezTo>
                    <a:cubicBezTo>
                      <a:pt x="3831" y="2432"/>
                      <a:pt x="5593" y="426"/>
                      <a:pt x="5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7047791" y="3026137"/>
                <a:ext cx="191691" cy="793518"/>
              </a:xfrm>
              <a:custGeom>
                <a:avLst/>
                <a:gdLst/>
                <a:ahLst/>
                <a:cxnLst/>
                <a:rect l="l" t="t" r="r" b="b"/>
                <a:pathLst>
                  <a:path w="3253" h="13466" extrusionOk="0">
                    <a:moveTo>
                      <a:pt x="3253" y="0"/>
                    </a:moveTo>
                    <a:cubicBezTo>
                      <a:pt x="1976" y="456"/>
                      <a:pt x="700" y="1399"/>
                      <a:pt x="1" y="2554"/>
                    </a:cubicBezTo>
                    <a:cubicBezTo>
                      <a:pt x="122" y="3891"/>
                      <a:pt x="274" y="5198"/>
                      <a:pt x="213" y="6535"/>
                    </a:cubicBezTo>
                    <a:cubicBezTo>
                      <a:pt x="183" y="7873"/>
                      <a:pt x="1" y="9180"/>
                      <a:pt x="153" y="10517"/>
                    </a:cubicBezTo>
                    <a:cubicBezTo>
                      <a:pt x="274" y="11490"/>
                      <a:pt x="457" y="12493"/>
                      <a:pt x="548" y="13466"/>
                    </a:cubicBezTo>
                    <a:cubicBezTo>
                      <a:pt x="669" y="13405"/>
                      <a:pt x="791" y="13374"/>
                      <a:pt x="882" y="13314"/>
                    </a:cubicBezTo>
                    <a:cubicBezTo>
                      <a:pt x="791" y="10852"/>
                      <a:pt x="761" y="8390"/>
                      <a:pt x="852" y="5928"/>
                    </a:cubicBezTo>
                    <a:cubicBezTo>
                      <a:pt x="943" y="3557"/>
                      <a:pt x="2037" y="2098"/>
                      <a:pt x="3223" y="183"/>
                    </a:cubicBezTo>
                    <a:cubicBezTo>
                      <a:pt x="3223" y="122"/>
                      <a:pt x="3253" y="61"/>
                      <a:pt x="32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5725963" y="2603461"/>
                <a:ext cx="1175073" cy="1350559"/>
              </a:xfrm>
              <a:custGeom>
                <a:avLst/>
                <a:gdLst/>
                <a:ahLst/>
                <a:cxnLst/>
                <a:rect l="l" t="t" r="r" b="b"/>
                <a:pathLst>
                  <a:path w="19941" h="22919" extrusionOk="0">
                    <a:moveTo>
                      <a:pt x="1" y="0"/>
                    </a:moveTo>
                    <a:cubicBezTo>
                      <a:pt x="1" y="2310"/>
                      <a:pt x="61" y="4772"/>
                      <a:pt x="1156" y="6748"/>
                    </a:cubicBezTo>
                    <a:cubicBezTo>
                      <a:pt x="1581" y="7569"/>
                      <a:pt x="2068" y="10638"/>
                      <a:pt x="3010" y="12401"/>
                    </a:cubicBezTo>
                    <a:cubicBezTo>
                      <a:pt x="3618" y="13587"/>
                      <a:pt x="4256" y="13313"/>
                      <a:pt x="5259" y="13739"/>
                    </a:cubicBezTo>
                    <a:cubicBezTo>
                      <a:pt x="6840" y="14347"/>
                      <a:pt x="7630" y="16596"/>
                      <a:pt x="10274" y="18055"/>
                    </a:cubicBezTo>
                    <a:cubicBezTo>
                      <a:pt x="11217" y="18572"/>
                      <a:pt x="11825" y="19909"/>
                      <a:pt x="13770" y="20547"/>
                    </a:cubicBezTo>
                    <a:cubicBezTo>
                      <a:pt x="14254" y="20713"/>
                      <a:pt x="14776" y="20761"/>
                      <a:pt x="15219" y="20761"/>
                    </a:cubicBezTo>
                    <a:cubicBezTo>
                      <a:pt x="15832" y="20761"/>
                      <a:pt x="16293" y="20669"/>
                      <a:pt x="16293" y="20669"/>
                    </a:cubicBezTo>
                    <a:cubicBezTo>
                      <a:pt x="17448" y="21155"/>
                      <a:pt x="17478" y="22219"/>
                      <a:pt x="19545" y="22918"/>
                    </a:cubicBezTo>
                    <a:cubicBezTo>
                      <a:pt x="19606" y="20608"/>
                      <a:pt x="19393" y="18268"/>
                      <a:pt x="19393" y="15806"/>
                    </a:cubicBezTo>
                    <a:cubicBezTo>
                      <a:pt x="19393" y="13617"/>
                      <a:pt x="19940" y="10426"/>
                      <a:pt x="19211" y="8389"/>
                    </a:cubicBezTo>
                    <a:cubicBezTo>
                      <a:pt x="18147" y="5502"/>
                      <a:pt x="13831" y="2918"/>
                      <a:pt x="11186" y="1672"/>
                    </a:cubicBezTo>
                    <a:cubicBezTo>
                      <a:pt x="8542" y="426"/>
                      <a:pt x="4955" y="426"/>
                      <a:pt x="2068" y="304"/>
                    </a:cubicBezTo>
                    <a:cubicBezTo>
                      <a:pt x="1308" y="243"/>
                      <a:pt x="669" y="213"/>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6232844" y="3228548"/>
                <a:ext cx="198880" cy="526635"/>
              </a:xfrm>
              <a:custGeom>
                <a:avLst/>
                <a:gdLst/>
                <a:ahLst/>
                <a:cxnLst/>
                <a:rect l="l" t="t" r="r" b="b"/>
                <a:pathLst>
                  <a:path w="3375" h="8937" extrusionOk="0">
                    <a:moveTo>
                      <a:pt x="1064" y="0"/>
                    </a:moveTo>
                    <a:cubicBezTo>
                      <a:pt x="1064" y="0"/>
                      <a:pt x="1064" y="30"/>
                      <a:pt x="1064" y="30"/>
                    </a:cubicBezTo>
                    <a:cubicBezTo>
                      <a:pt x="1308" y="882"/>
                      <a:pt x="1399" y="1945"/>
                      <a:pt x="1277" y="2979"/>
                    </a:cubicBezTo>
                    <a:cubicBezTo>
                      <a:pt x="1308" y="4407"/>
                      <a:pt x="1004" y="5714"/>
                      <a:pt x="1" y="6231"/>
                    </a:cubicBezTo>
                    <a:cubicBezTo>
                      <a:pt x="457" y="6657"/>
                      <a:pt x="1004" y="7082"/>
                      <a:pt x="1672" y="7447"/>
                    </a:cubicBezTo>
                    <a:cubicBezTo>
                      <a:pt x="2250" y="7751"/>
                      <a:pt x="2675" y="8359"/>
                      <a:pt x="3375" y="8936"/>
                    </a:cubicBezTo>
                    <a:cubicBezTo>
                      <a:pt x="2858" y="7690"/>
                      <a:pt x="2402" y="6444"/>
                      <a:pt x="2098" y="5137"/>
                    </a:cubicBezTo>
                    <a:cubicBezTo>
                      <a:pt x="1672" y="3465"/>
                      <a:pt x="1520" y="1672"/>
                      <a:pt x="1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6786277" y="3198083"/>
                <a:ext cx="94991" cy="721862"/>
              </a:xfrm>
              <a:custGeom>
                <a:avLst/>
                <a:gdLst/>
                <a:ahLst/>
                <a:cxnLst/>
                <a:rect l="l" t="t" r="r" b="b"/>
                <a:pathLst>
                  <a:path w="1612" h="12250" extrusionOk="0">
                    <a:moveTo>
                      <a:pt x="1" y="0"/>
                    </a:moveTo>
                    <a:cubicBezTo>
                      <a:pt x="1" y="31"/>
                      <a:pt x="1" y="61"/>
                      <a:pt x="31" y="122"/>
                    </a:cubicBezTo>
                    <a:cubicBezTo>
                      <a:pt x="31" y="183"/>
                      <a:pt x="62" y="244"/>
                      <a:pt x="62" y="304"/>
                    </a:cubicBezTo>
                    <a:cubicBezTo>
                      <a:pt x="122" y="335"/>
                      <a:pt x="183" y="396"/>
                      <a:pt x="244" y="487"/>
                    </a:cubicBezTo>
                    <a:cubicBezTo>
                      <a:pt x="1581" y="2341"/>
                      <a:pt x="1034" y="4620"/>
                      <a:pt x="1126" y="6748"/>
                    </a:cubicBezTo>
                    <a:cubicBezTo>
                      <a:pt x="1186" y="8602"/>
                      <a:pt x="1429" y="10426"/>
                      <a:pt x="1551" y="12250"/>
                    </a:cubicBezTo>
                    <a:cubicBezTo>
                      <a:pt x="1581" y="10152"/>
                      <a:pt x="1399" y="7964"/>
                      <a:pt x="1399" y="5715"/>
                    </a:cubicBezTo>
                    <a:cubicBezTo>
                      <a:pt x="1399" y="4317"/>
                      <a:pt x="1612" y="2554"/>
                      <a:pt x="1581" y="912"/>
                    </a:cubicBezTo>
                    <a:cubicBezTo>
                      <a:pt x="1521" y="882"/>
                      <a:pt x="1429" y="851"/>
                      <a:pt x="1338" y="791"/>
                    </a:cubicBezTo>
                    <a:cubicBezTo>
                      <a:pt x="1004" y="517"/>
                      <a:pt x="457" y="9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6619752" y="3092429"/>
                <a:ext cx="157631" cy="804243"/>
              </a:xfrm>
              <a:custGeom>
                <a:avLst/>
                <a:gdLst/>
                <a:ahLst/>
                <a:cxnLst/>
                <a:rect l="l" t="t" r="r" b="b"/>
                <a:pathLst>
                  <a:path w="2675" h="13648" extrusionOk="0">
                    <a:moveTo>
                      <a:pt x="1581" y="0"/>
                    </a:moveTo>
                    <a:cubicBezTo>
                      <a:pt x="1094" y="274"/>
                      <a:pt x="578" y="486"/>
                      <a:pt x="0" y="578"/>
                    </a:cubicBezTo>
                    <a:cubicBezTo>
                      <a:pt x="973" y="3252"/>
                      <a:pt x="1398" y="6049"/>
                      <a:pt x="1337" y="8845"/>
                    </a:cubicBezTo>
                    <a:cubicBezTo>
                      <a:pt x="1337" y="8876"/>
                      <a:pt x="1368" y="8906"/>
                      <a:pt x="1368" y="8936"/>
                    </a:cubicBezTo>
                    <a:cubicBezTo>
                      <a:pt x="1520" y="9423"/>
                      <a:pt x="1398" y="10000"/>
                      <a:pt x="1307" y="10486"/>
                    </a:cubicBezTo>
                    <a:cubicBezTo>
                      <a:pt x="1307" y="10517"/>
                      <a:pt x="1337" y="10547"/>
                      <a:pt x="1337" y="10608"/>
                    </a:cubicBezTo>
                    <a:cubicBezTo>
                      <a:pt x="1307" y="11246"/>
                      <a:pt x="1307" y="11824"/>
                      <a:pt x="1216" y="12432"/>
                    </a:cubicBezTo>
                    <a:cubicBezTo>
                      <a:pt x="1824" y="12705"/>
                      <a:pt x="2128" y="13192"/>
                      <a:pt x="2675" y="13648"/>
                    </a:cubicBezTo>
                    <a:cubicBezTo>
                      <a:pt x="2553" y="12128"/>
                      <a:pt x="2341" y="10608"/>
                      <a:pt x="2310" y="9088"/>
                    </a:cubicBezTo>
                    <a:cubicBezTo>
                      <a:pt x="2280" y="8359"/>
                      <a:pt x="2341" y="7599"/>
                      <a:pt x="2371" y="6839"/>
                    </a:cubicBezTo>
                    <a:cubicBezTo>
                      <a:pt x="1976" y="5562"/>
                      <a:pt x="1581" y="4316"/>
                      <a:pt x="1398" y="2979"/>
                    </a:cubicBezTo>
                    <a:cubicBezTo>
                      <a:pt x="1064" y="2067"/>
                      <a:pt x="790" y="1003"/>
                      <a:pt x="1429" y="486"/>
                    </a:cubicBezTo>
                    <a:cubicBezTo>
                      <a:pt x="1611" y="334"/>
                      <a:pt x="1793" y="243"/>
                      <a:pt x="1976" y="182"/>
                    </a:cubicBezTo>
                    <a:cubicBezTo>
                      <a:pt x="1854" y="122"/>
                      <a:pt x="1733" y="61"/>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5725963" y="2603461"/>
                <a:ext cx="245433" cy="789923"/>
              </a:xfrm>
              <a:custGeom>
                <a:avLst/>
                <a:gdLst/>
                <a:ahLst/>
                <a:cxnLst/>
                <a:rect l="l" t="t" r="r" b="b"/>
                <a:pathLst>
                  <a:path w="4165" h="13405" extrusionOk="0">
                    <a:moveTo>
                      <a:pt x="1" y="0"/>
                    </a:moveTo>
                    <a:cubicBezTo>
                      <a:pt x="1" y="2310"/>
                      <a:pt x="61" y="4772"/>
                      <a:pt x="1156" y="6748"/>
                    </a:cubicBezTo>
                    <a:cubicBezTo>
                      <a:pt x="1581" y="7569"/>
                      <a:pt x="2068" y="10638"/>
                      <a:pt x="3010" y="12401"/>
                    </a:cubicBezTo>
                    <a:cubicBezTo>
                      <a:pt x="3375" y="13101"/>
                      <a:pt x="3739" y="13283"/>
                      <a:pt x="4165" y="13404"/>
                    </a:cubicBezTo>
                    <a:cubicBezTo>
                      <a:pt x="3223" y="11459"/>
                      <a:pt x="1520" y="8480"/>
                      <a:pt x="2554" y="6505"/>
                    </a:cubicBezTo>
                    <a:cubicBezTo>
                      <a:pt x="1946" y="6079"/>
                      <a:pt x="1064" y="4985"/>
                      <a:pt x="1064" y="4985"/>
                    </a:cubicBezTo>
                    <a:cubicBezTo>
                      <a:pt x="1064" y="4996"/>
                      <a:pt x="1063" y="5002"/>
                      <a:pt x="1060" y="5002"/>
                    </a:cubicBezTo>
                    <a:cubicBezTo>
                      <a:pt x="1013" y="5002"/>
                      <a:pt x="635" y="3742"/>
                      <a:pt x="578" y="2401"/>
                    </a:cubicBezTo>
                    <a:cubicBezTo>
                      <a:pt x="548" y="1733"/>
                      <a:pt x="548" y="1094"/>
                      <a:pt x="609" y="426"/>
                    </a:cubicBezTo>
                    <a:cubicBezTo>
                      <a:pt x="487" y="334"/>
                      <a:pt x="365" y="213"/>
                      <a:pt x="244" y="61"/>
                    </a:cubicBezTo>
                    <a:cubicBezTo>
                      <a:pt x="183" y="61"/>
                      <a:pt x="92" y="3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6023304" y="2829088"/>
                <a:ext cx="130819" cy="677136"/>
              </a:xfrm>
              <a:custGeom>
                <a:avLst/>
                <a:gdLst/>
                <a:ahLst/>
                <a:cxnLst/>
                <a:rect l="l" t="t" r="r" b="b"/>
                <a:pathLst>
                  <a:path w="2220" h="11491" extrusionOk="0">
                    <a:moveTo>
                      <a:pt x="91" y="1"/>
                    </a:moveTo>
                    <a:cubicBezTo>
                      <a:pt x="91" y="335"/>
                      <a:pt x="61" y="670"/>
                      <a:pt x="0" y="1004"/>
                    </a:cubicBezTo>
                    <a:cubicBezTo>
                      <a:pt x="0" y="1034"/>
                      <a:pt x="31" y="1065"/>
                      <a:pt x="31" y="1095"/>
                    </a:cubicBezTo>
                    <a:cubicBezTo>
                      <a:pt x="487" y="2402"/>
                      <a:pt x="730" y="3740"/>
                      <a:pt x="943" y="5138"/>
                    </a:cubicBezTo>
                    <a:cubicBezTo>
                      <a:pt x="973" y="5199"/>
                      <a:pt x="1003" y="5259"/>
                      <a:pt x="1003" y="5351"/>
                    </a:cubicBezTo>
                    <a:cubicBezTo>
                      <a:pt x="1064" y="5685"/>
                      <a:pt x="1155" y="6019"/>
                      <a:pt x="1186" y="6323"/>
                    </a:cubicBezTo>
                    <a:cubicBezTo>
                      <a:pt x="1277" y="6445"/>
                      <a:pt x="1307" y="6597"/>
                      <a:pt x="1307" y="6749"/>
                    </a:cubicBezTo>
                    <a:cubicBezTo>
                      <a:pt x="1399" y="8116"/>
                      <a:pt x="1550" y="9454"/>
                      <a:pt x="1459" y="10822"/>
                    </a:cubicBezTo>
                    <a:cubicBezTo>
                      <a:pt x="1672" y="11034"/>
                      <a:pt x="1885" y="11247"/>
                      <a:pt x="2098" y="11490"/>
                    </a:cubicBezTo>
                    <a:cubicBezTo>
                      <a:pt x="2158" y="10457"/>
                      <a:pt x="2219" y="9454"/>
                      <a:pt x="2219" y="8420"/>
                    </a:cubicBezTo>
                    <a:cubicBezTo>
                      <a:pt x="2219" y="6050"/>
                      <a:pt x="1216" y="3800"/>
                      <a:pt x="2067" y="1521"/>
                    </a:cubicBezTo>
                    <a:cubicBezTo>
                      <a:pt x="1885" y="1338"/>
                      <a:pt x="1733" y="1126"/>
                      <a:pt x="1581" y="943"/>
                    </a:cubicBezTo>
                    <a:cubicBezTo>
                      <a:pt x="1064" y="639"/>
                      <a:pt x="608" y="244"/>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5924780" y="2714477"/>
                <a:ext cx="207837" cy="775604"/>
              </a:xfrm>
              <a:custGeom>
                <a:avLst/>
                <a:gdLst/>
                <a:ahLst/>
                <a:cxnLst/>
                <a:rect l="l" t="t" r="r" b="b"/>
                <a:pathLst>
                  <a:path w="3527" h="13162" extrusionOk="0">
                    <a:moveTo>
                      <a:pt x="1" y="1"/>
                    </a:moveTo>
                    <a:cubicBezTo>
                      <a:pt x="122" y="1338"/>
                      <a:pt x="244" y="2675"/>
                      <a:pt x="608" y="3952"/>
                    </a:cubicBezTo>
                    <a:cubicBezTo>
                      <a:pt x="973" y="5320"/>
                      <a:pt x="1672" y="6505"/>
                      <a:pt x="2098" y="7843"/>
                    </a:cubicBezTo>
                    <a:cubicBezTo>
                      <a:pt x="2645" y="9454"/>
                      <a:pt x="2919" y="11095"/>
                      <a:pt x="3131" y="12767"/>
                    </a:cubicBezTo>
                    <a:cubicBezTo>
                      <a:pt x="3253" y="12888"/>
                      <a:pt x="3374" y="13010"/>
                      <a:pt x="3526" y="13162"/>
                    </a:cubicBezTo>
                    <a:cubicBezTo>
                      <a:pt x="3466" y="10487"/>
                      <a:pt x="3314" y="7782"/>
                      <a:pt x="2736" y="5168"/>
                    </a:cubicBezTo>
                    <a:cubicBezTo>
                      <a:pt x="2432" y="3678"/>
                      <a:pt x="2280" y="3192"/>
                      <a:pt x="2159" y="2219"/>
                    </a:cubicBezTo>
                    <a:cubicBezTo>
                      <a:pt x="2280" y="2037"/>
                      <a:pt x="2827" y="396"/>
                      <a:pt x="2706" y="365"/>
                    </a:cubicBezTo>
                    <a:cubicBezTo>
                      <a:pt x="1976" y="244"/>
                      <a:pt x="153"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a:off x="5788661" y="2651780"/>
                <a:ext cx="343960" cy="838303"/>
              </a:xfrm>
              <a:custGeom>
                <a:avLst/>
                <a:gdLst/>
                <a:ahLst/>
                <a:cxnLst/>
                <a:rect l="l" t="t" r="r" b="b"/>
                <a:pathLst>
                  <a:path w="5837" h="14226" extrusionOk="0">
                    <a:moveTo>
                      <a:pt x="0" y="1"/>
                    </a:moveTo>
                    <a:cubicBezTo>
                      <a:pt x="548" y="943"/>
                      <a:pt x="1976" y="1672"/>
                      <a:pt x="2493" y="1824"/>
                    </a:cubicBezTo>
                    <a:cubicBezTo>
                      <a:pt x="3830" y="2280"/>
                      <a:pt x="3830" y="3162"/>
                      <a:pt x="4073" y="4195"/>
                    </a:cubicBezTo>
                    <a:cubicBezTo>
                      <a:pt x="4377" y="5563"/>
                      <a:pt x="4681" y="6931"/>
                      <a:pt x="4955" y="8299"/>
                    </a:cubicBezTo>
                    <a:cubicBezTo>
                      <a:pt x="5320" y="10122"/>
                      <a:pt x="5715" y="12129"/>
                      <a:pt x="5684" y="14074"/>
                    </a:cubicBezTo>
                    <a:cubicBezTo>
                      <a:pt x="5745" y="14135"/>
                      <a:pt x="5776" y="14165"/>
                      <a:pt x="5836" y="14226"/>
                    </a:cubicBezTo>
                    <a:cubicBezTo>
                      <a:pt x="5776" y="11551"/>
                      <a:pt x="5624" y="8846"/>
                      <a:pt x="5046" y="6232"/>
                    </a:cubicBezTo>
                    <a:cubicBezTo>
                      <a:pt x="4742" y="4742"/>
                      <a:pt x="4621" y="4195"/>
                      <a:pt x="4499" y="3253"/>
                    </a:cubicBezTo>
                    <a:cubicBezTo>
                      <a:pt x="4621" y="3071"/>
                      <a:pt x="5137" y="1460"/>
                      <a:pt x="5016" y="1429"/>
                    </a:cubicBezTo>
                    <a:cubicBezTo>
                      <a:pt x="4286" y="1308"/>
                      <a:pt x="1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a:off x="6496067" y="3044699"/>
                <a:ext cx="315380" cy="789275"/>
              </a:xfrm>
              <a:custGeom>
                <a:avLst/>
                <a:gdLst/>
                <a:ahLst/>
                <a:cxnLst/>
                <a:rect l="l" t="t" r="r" b="b"/>
                <a:pathLst>
                  <a:path w="5352" h="13394" extrusionOk="0">
                    <a:moveTo>
                      <a:pt x="1472" y="1"/>
                    </a:moveTo>
                    <a:cubicBezTo>
                      <a:pt x="612" y="1"/>
                      <a:pt x="1" y="102"/>
                      <a:pt x="123" y="445"/>
                    </a:cubicBezTo>
                    <a:cubicBezTo>
                      <a:pt x="1066" y="1843"/>
                      <a:pt x="2069" y="3880"/>
                      <a:pt x="2707" y="7771"/>
                    </a:cubicBezTo>
                    <a:cubicBezTo>
                      <a:pt x="2981" y="9594"/>
                      <a:pt x="3011" y="11357"/>
                      <a:pt x="3224" y="13181"/>
                    </a:cubicBezTo>
                    <a:cubicBezTo>
                      <a:pt x="3285" y="13242"/>
                      <a:pt x="3497" y="13333"/>
                      <a:pt x="3588" y="13394"/>
                    </a:cubicBezTo>
                    <a:cubicBezTo>
                      <a:pt x="3680" y="12391"/>
                      <a:pt x="3801" y="11418"/>
                      <a:pt x="3892" y="10445"/>
                    </a:cubicBezTo>
                    <a:cubicBezTo>
                      <a:pt x="4136" y="7649"/>
                      <a:pt x="3193" y="4549"/>
                      <a:pt x="2950" y="1783"/>
                    </a:cubicBezTo>
                    <a:cubicBezTo>
                      <a:pt x="2950" y="1783"/>
                      <a:pt x="4926" y="749"/>
                      <a:pt x="5351" y="202"/>
                    </a:cubicBezTo>
                    <a:lnTo>
                      <a:pt x="5351" y="202"/>
                    </a:lnTo>
                    <a:cubicBezTo>
                      <a:pt x="5320" y="203"/>
                      <a:pt x="5287" y="203"/>
                      <a:pt x="5252" y="203"/>
                    </a:cubicBezTo>
                    <a:cubicBezTo>
                      <a:pt x="4411" y="203"/>
                      <a:pt x="2691" y="1"/>
                      <a:pt x="14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a:off x="6277628" y="2933329"/>
                <a:ext cx="533824" cy="900648"/>
              </a:xfrm>
              <a:custGeom>
                <a:avLst/>
                <a:gdLst/>
                <a:ahLst/>
                <a:cxnLst/>
                <a:rect l="l" t="t" r="r" b="b"/>
                <a:pathLst>
                  <a:path w="9059" h="15284" extrusionOk="0">
                    <a:moveTo>
                      <a:pt x="419" y="0"/>
                    </a:moveTo>
                    <a:cubicBezTo>
                      <a:pt x="248" y="0"/>
                      <a:pt x="106" y="18"/>
                      <a:pt x="0" y="56"/>
                    </a:cubicBezTo>
                    <a:lnTo>
                      <a:pt x="1551" y="1150"/>
                    </a:lnTo>
                    <a:cubicBezTo>
                      <a:pt x="2949" y="1697"/>
                      <a:pt x="5137" y="3612"/>
                      <a:pt x="5137" y="3673"/>
                    </a:cubicBezTo>
                    <a:cubicBezTo>
                      <a:pt x="5441" y="3885"/>
                      <a:pt x="6627" y="6621"/>
                      <a:pt x="6870" y="7776"/>
                    </a:cubicBezTo>
                    <a:cubicBezTo>
                      <a:pt x="7326" y="10117"/>
                      <a:pt x="7539" y="12761"/>
                      <a:pt x="7113" y="15162"/>
                    </a:cubicBezTo>
                    <a:cubicBezTo>
                      <a:pt x="7174" y="15193"/>
                      <a:pt x="7235" y="15223"/>
                      <a:pt x="7295" y="15284"/>
                    </a:cubicBezTo>
                    <a:cubicBezTo>
                      <a:pt x="7387" y="14281"/>
                      <a:pt x="7508" y="13308"/>
                      <a:pt x="7599" y="12335"/>
                    </a:cubicBezTo>
                    <a:cubicBezTo>
                      <a:pt x="7843" y="9539"/>
                      <a:pt x="6900" y="6439"/>
                      <a:pt x="6657" y="3673"/>
                    </a:cubicBezTo>
                    <a:cubicBezTo>
                      <a:pt x="6657" y="3673"/>
                      <a:pt x="8633" y="2639"/>
                      <a:pt x="9058" y="2092"/>
                    </a:cubicBezTo>
                    <a:lnTo>
                      <a:pt x="9058" y="2092"/>
                    </a:lnTo>
                    <a:cubicBezTo>
                      <a:pt x="9050" y="2092"/>
                      <a:pt x="9042" y="2092"/>
                      <a:pt x="9034" y="2092"/>
                    </a:cubicBezTo>
                    <a:cubicBezTo>
                      <a:pt x="7760" y="2092"/>
                      <a:pt x="2298" y="0"/>
                      <a:pt x="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7568991" y="2782537"/>
                <a:ext cx="528462" cy="657395"/>
              </a:xfrm>
              <a:custGeom>
                <a:avLst/>
                <a:gdLst/>
                <a:ahLst/>
                <a:cxnLst/>
                <a:rect l="l" t="t" r="r" b="b"/>
                <a:pathLst>
                  <a:path w="8968" h="11156" extrusionOk="0">
                    <a:moveTo>
                      <a:pt x="8116" y="1"/>
                    </a:moveTo>
                    <a:lnTo>
                      <a:pt x="4834" y="1186"/>
                    </a:lnTo>
                    <a:cubicBezTo>
                      <a:pt x="4499" y="1338"/>
                      <a:pt x="4135" y="1460"/>
                      <a:pt x="3770" y="1612"/>
                    </a:cubicBezTo>
                    <a:cubicBezTo>
                      <a:pt x="3587" y="1672"/>
                      <a:pt x="3375" y="1764"/>
                      <a:pt x="3192" y="1824"/>
                    </a:cubicBezTo>
                    <a:cubicBezTo>
                      <a:pt x="2432" y="2159"/>
                      <a:pt x="1642" y="2463"/>
                      <a:pt x="852" y="2706"/>
                    </a:cubicBezTo>
                    <a:lnTo>
                      <a:pt x="791" y="2706"/>
                    </a:lnTo>
                    <a:cubicBezTo>
                      <a:pt x="730" y="2736"/>
                      <a:pt x="670" y="2736"/>
                      <a:pt x="609" y="2736"/>
                    </a:cubicBezTo>
                    <a:lnTo>
                      <a:pt x="548" y="2736"/>
                    </a:lnTo>
                    <a:cubicBezTo>
                      <a:pt x="548" y="2736"/>
                      <a:pt x="548" y="3648"/>
                      <a:pt x="518" y="3861"/>
                    </a:cubicBezTo>
                    <a:cubicBezTo>
                      <a:pt x="457" y="4256"/>
                      <a:pt x="153" y="4560"/>
                      <a:pt x="122" y="4985"/>
                    </a:cubicBezTo>
                    <a:cubicBezTo>
                      <a:pt x="1" y="5867"/>
                      <a:pt x="426" y="10335"/>
                      <a:pt x="214" y="11156"/>
                    </a:cubicBezTo>
                    <a:cubicBezTo>
                      <a:pt x="1034" y="11125"/>
                      <a:pt x="821" y="10943"/>
                      <a:pt x="1642" y="10852"/>
                    </a:cubicBezTo>
                    <a:cubicBezTo>
                      <a:pt x="2311" y="10791"/>
                      <a:pt x="3800" y="7326"/>
                      <a:pt x="4469" y="7083"/>
                    </a:cubicBezTo>
                    <a:cubicBezTo>
                      <a:pt x="5107" y="6840"/>
                      <a:pt x="6414" y="6049"/>
                      <a:pt x="6809" y="5472"/>
                    </a:cubicBezTo>
                    <a:cubicBezTo>
                      <a:pt x="7205" y="4894"/>
                      <a:pt x="7174" y="4408"/>
                      <a:pt x="7478" y="3800"/>
                    </a:cubicBezTo>
                    <a:cubicBezTo>
                      <a:pt x="7782" y="3162"/>
                      <a:pt x="8116" y="3162"/>
                      <a:pt x="8542" y="2615"/>
                    </a:cubicBezTo>
                    <a:cubicBezTo>
                      <a:pt x="8968" y="2007"/>
                      <a:pt x="8116" y="1"/>
                      <a:pt x="8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a:off x="7649601" y="2979586"/>
                <a:ext cx="216794" cy="446022"/>
              </a:xfrm>
              <a:custGeom>
                <a:avLst/>
                <a:gdLst/>
                <a:ahLst/>
                <a:cxnLst/>
                <a:rect l="l" t="t" r="r" b="b"/>
                <a:pathLst>
                  <a:path w="3679" h="7569" extrusionOk="0">
                    <a:moveTo>
                      <a:pt x="1733" y="0"/>
                    </a:moveTo>
                    <a:cubicBezTo>
                      <a:pt x="2250" y="699"/>
                      <a:pt x="2736" y="1246"/>
                      <a:pt x="2250" y="2249"/>
                    </a:cubicBezTo>
                    <a:cubicBezTo>
                      <a:pt x="1733" y="3344"/>
                      <a:pt x="760" y="4286"/>
                      <a:pt x="426" y="5441"/>
                    </a:cubicBezTo>
                    <a:cubicBezTo>
                      <a:pt x="244" y="6140"/>
                      <a:pt x="92" y="6839"/>
                      <a:pt x="1" y="7569"/>
                    </a:cubicBezTo>
                    <a:cubicBezTo>
                      <a:pt x="61" y="7538"/>
                      <a:pt x="153" y="7538"/>
                      <a:pt x="274" y="7508"/>
                    </a:cubicBezTo>
                    <a:cubicBezTo>
                      <a:pt x="365" y="7508"/>
                      <a:pt x="426" y="7477"/>
                      <a:pt x="548" y="7386"/>
                    </a:cubicBezTo>
                    <a:cubicBezTo>
                      <a:pt x="852" y="6079"/>
                      <a:pt x="1460" y="4863"/>
                      <a:pt x="2098" y="3648"/>
                    </a:cubicBezTo>
                    <a:cubicBezTo>
                      <a:pt x="2584" y="2736"/>
                      <a:pt x="2949" y="1793"/>
                      <a:pt x="3283" y="821"/>
                    </a:cubicBezTo>
                    <a:cubicBezTo>
                      <a:pt x="3435" y="395"/>
                      <a:pt x="3678" y="152"/>
                      <a:pt x="2919" y="61"/>
                    </a:cubicBezTo>
                    <a:cubicBezTo>
                      <a:pt x="2523" y="31"/>
                      <a:pt x="2128" y="31"/>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a:off x="7669283" y="2782124"/>
                <a:ext cx="428167" cy="639894"/>
              </a:xfrm>
              <a:custGeom>
                <a:avLst/>
                <a:gdLst/>
                <a:ahLst/>
                <a:cxnLst/>
                <a:rect l="l" t="t" r="r" b="b"/>
                <a:pathLst>
                  <a:path w="7266" h="10859" extrusionOk="0">
                    <a:moveTo>
                      <a:pt x="6399" y="1"/>
                    </a:moveTo>
                    <a:cubicBezTo>
                      <a:pt x="6204" y="1"/>
                      <a:pt x="4175" y="834"/>
                      <a:pt x="2585" y="2135"/>
                    </a:cubicBezTo>
                    <a:cubicBezTo>
                      <a:pt x="2250" y="2530"/>
                      <a:pt x="2554" y="3564"/>
                      <a:pt x="2554" y="3655"/>
                    </a:cubicBezTo>
                    <a:cubicBezTo>
                      <a:pt x="2645" y="4962"/>
                      <a:pt x="2402" y="5631"/>
                      <a:pt x="1399" y="7059"/>
                    </a:cubicBezTo>
                    <a:cubicBezTo>
                      <a:pt x="609" y="8214"/>
                      <a:pt x="214" y="9521"/>
                      <a:pt x="1" y="10859"/>
                    </a:cubicBezTo>
                    <a:cubicBezTo>
                      <a:pt x="700" y="10585"/>
                      <a:pt x="2129" y="7333"/>
                      <a:pt x="2767" y="7090"/>
                    </a:cubicBezTo>
                    <a:cubicBezTo>
                      <a:pt x="3405" y="6847"/>
                      <a:pt x="4712" y="6056"/>
                      <a:pt x="5107" y="5479"/>
                    </a:cubicBezTo>
                    <a:cubicBezTo>
                      <a:pt x="5503" y="4901"/>
                      <a:pt x="5472" y="4415"/>
                      <a:pt x="5776" y="3807"/>
                    </a:cubicBezTo>
                    <a:cubicBezTo>
                      <a:pt x="6080" y="3169"/>
                      <a:pt x="6414" y="3169"/>
                      <a:pt x="6840" y="2622"/>
                    </a:cubicBezTo>
                    <a:cubicBezTo>
                      <a:pt x="7266" y="2014"/>
                      <a:pt x="6414" y="8"/>
                      <a:pt x="6414" y="8"/>
                    </a:cubicBezTo>
                    <a:cubicBezTo>
                      <a:pt x="6414" y="3"/>
                      <a:pt x="6409" y="1"/>
                      <a:pt x="63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a:off x="7669283" y="2953540"/>
                <a:ext cx="209664" cy="468474"/>
              </a:xfrm>
              <a:custGeom>
                <a:avLst/>
                <a:gdLst/>
                <a:ahLst/>
                <a:cxnLst/>
                <a:rect l="l" t="t" r="r" b="b"/>
                <a:pathLst>
                  <a:path w="3558" h="7950" extrusionOk="0">
                    <a:moveTo>
                      <a:pt x="3138" y="0"/>
                    </a:moveTo>
                    <a:cubicBezTo>
                      <a:pt x="2924" y="0"/>
                      <a:pt x="2679" y="89"/>
                      <a:pt x="2433" y="138"/>
                    </a:cubicBezTo>
                    <a:cubicBezTo>
                      <a:pt x="2493" y="442"/>
                      <a:pt x="2554" y="716"/>
                      <a:pt x="2554" y="746"/>
                    </a:cubicBezTo>
                    <a:cubicBezTo>
                      <a:pt x="2645" y="2053"/>
                      <a:pt x="2402" y="2722"/>
                      <a:pt x="1399" y="4150"/>
                    </a:cubicBezTo>
                    <a:cubicBezTo>
                      <a:pt x="609" y="5305"/>
                      <a:pt x="214" y="6612"/>
                      <a:pt x="1" y="7950"/>
                    </a:cubicBezTo>
                    <a:cubicBezTo>
                      <a:pt x="335" y="7828"/>
                      <a:pt x="791" y="7129"/>
                      <a:pt x="1247" y="6339"/>
                    </a:cubicBezTo>
                    <a:cubicBezTo>
                      <a:pt x="882" y="5032"/>
                      <a:pt x="1885" y="3786"/>
                      <a:pt x="2706" y="2691"/>
                    </a:cubicBezTo>
                    <a:cubicBezTo>
                      <a:pt x="2949" y="1840"/>
                      <a:pt x="3162" y="989"/>
                      <a:pt x="3557" y="229"/>
                    </a:cubicBezTo>
                    <a:cubicBezTo>
                      <a:pt x="3557" y="229"/>
                      <a:pt x="3527" y="229"/>
                      <a:pt x="3527" y="199"/>
                    </a:cubicBezTo>
                    <a:cubicBezTo>
                      <a:pt x="3466" y="138"/>
                      <a:pt x="3375" y="77"/>
                      <a:pt x="3284" y="17"/>
                    </a:cubicBezTo>
                    <a:cubicBezTo>
                      <a:pt x="3237" y="5"/>
                      <a:pt x="3189" y="0"/>
                      <a:pt x="3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8"/>
              <p:cNvSpPr/>
              <p:nvPr/>
            </p:nvSpPr>
            <p:spPr>
              <a:xfrm>
                <a:off x="7312898" y="3182880"/>
                <a:ext cx="331408" cy="515616"/>
              </a:xfrm>
              <a:custGeom>
                <a:avLst/>
                <a:gdLst/>
                <a:ahLst/>
                <a:cxnLst/>
                <a:rect l="l" t="t" r="r" b="b"/>
                <a:pathLst>
                  <a:path w="5624" h="8750" extrusionOk="0">
                    <a:moveTo>
                      <a:pt x="4782" y="1"/>
                    </a:moveTo>
                    <a:cubicBezTo>
                      <a:pt x="4167" y="1"/>
                      <a:pt x="3551" y="431"/>
                      <a:pt x="3040" y="623"/>
                    </a:cubicBezTo>
                    <a:cubicBezTo>
                      <a:pt x="2708" y="758"/>
                      <a:pt x="2362" y="808"/>
                      <a:pt x="2014" y="808"/>
                    </a:cubicBezTo>
                    <a:cubicBezTo>
                      <a:pt x="1342" y="808"/>
                      <a:pt x="662" y="622"/>
                      <a:pt x="61" y="502"/>
                    </a:cubicBezTo>
                    <a:lnTo>
                      <a:pt x="61" y="502"/>
                    </a:lnTo>
                    <a:cubicBezTo>
                      <a:pt x="0" y="1231"/>
                      <a:pt x="183" y="2325"/>
                      <a:pt x="243" y="3146"/>
                    </a:cubicBezTo>
                    <a:cubicBezTo>
                      <a:pt x="335" y="4027"/>
                      <a:pt x="669" y="7796"/>
                      <a:pt x="699" y="8648"/>
                    </a:cubicBezTo>
                    <a:cubicBezTo>
                      <a:pt x="890" y="8717"/>
                      <a:pt x="1067" y="8749"/>
                      <a:pt x="1236" y="8749"/>
                    </a:cubicBezTo>
                    <a:cubicBezTo>
                      <a:pt x="1658" y="8749"/>
                      <a:pt x="2037" y="8548"/>
                      <a:pt x="2493" y="8222"/>
                    </a:cubicBezTo>
                    <a:cubicBezTo>
                      <a:pt x="2918" y="7918"/>
                      <a:pt x="3161" y="5912"/>
                      <a:pt x="3496" y="4483"/>
                    </a:cubicBezTo>
                    <a:cubicBezTo>
                      <a:pt x="3800" y="3268"/>
                      <a:pt x="5563" y="1505"/>
                      <a:pt x="5623" y="228"/>
                    </a:cubicBezTo>
                    <a:lnTo>
                      <a:pt x="5623" y="228"/>
                    </a:lnTo>
                    <a:lnTo>
                      <a:pt x="5563" y="289"/>
                    </a:lnTo>
                    <a:cubicBezTo>
                      <a:pt x="5308" y="80"/>
                      <a:pt x="5045" y="1"/>
                      <a:pt x="47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a:off x="7409596" y="3199851"/>
                <a:ext cx="232940" cy="494402"/>
              </a:xfrm>
              <a:custGeom>
                <a:avLst/>
                <a:gdLst/>
                <a:ahLst/>
                <a:cxnLst/>
                <a:rect l="l" t="t" r="r" b="b"/>
                <a:pathLst>
                  <a:path w="3953" h="8390" extrusionOk="0">
                    <a:moveTo>
                      <a:pt x="3952" y="1"/>
                    </a:moveTo>
                    <a:lnTo>
                      <a:pt x="3952" y="1"/>
                    </a:lnTo>
                    <a:cubicBezTo>
                      <a:pt x="3101" y="730"/>
                      <a:pt x="2007" y="1247"/>
                      <a:pt x="882" y="1369"/>
                    </a:cubicBezTo>
                    <a:cubicBezTo>
                      <a:pt x="882" y="1399"/>
                      <a:pt x="882" y="1429"/>
                      <a:pt x="882" y="1460"/>
                    </a:cubicBezTo>
                    <a:cubicBezTo>
                      <a:pt x="213" y="3739"/>
                      <a:pt x="61" y="6049"/>
                      <a:pt x="1" y="8390"/>
                    </a:cubicBezTo>
                    <a:cubicBezTo>
                      <a:pt x="213" y="8329"/>
                      <a:pt x="396" y="8238"/>
                      <a:pt x="639" y="8086"/>
                    </a:cubicBezTo>
                    <a:cubicBezTo>
                      <a:pt x="639" y="7053"/>
                      <a:pt x="700" y="6019"/>
                      <a:pt x="760" y="4986"/>
                    </a:cubicBezTo>
                    <a:cubicBezTo>
                      <a:pt x="791" y="4408"/>
                      <a:pt x="760" y="3648"/>
                      <a:pt x="973" y="3101"/>
                    </a:cubicBezTo>
                    <a:cubicBezTo>
                      <a:pt x="1490" y="1824"/>
                      <a:pt x="2888" y="1429"/>
                      <a:pt x="3861" y="517"/>
                    </a:cubicBezTo>
                    <a:cubicBezTo>
                      <a:pt x="3922" y="335"/>
                      <a:pt x="3952" y="153"/>
                      <a:pt x="3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a:off x="7312898" y="3205213"/>
                <a:ext cx="186329" cy="492987"/>
              </a:xfrm>
              <a:custGeom>
                <a:avLst/>
                <a:gdLst/>
                <a:ahLst/>
                <a:cxnLst/>
                <a:rect l="l" t="t" r="r" b="b"/>
                <a:pathLst>
                  <a:path w="3162" h="8366" extrusionOk="0">
                    <a:moveTo>
                      <a:pt x="3161" y="1"/>
                    </a:moveTo>
                    <a:lnTo>
                      <a:pt x="3161" y="1"/>
                    </a:lnTo>
                    <a:cubicBezTo>
                      <a:pt x="2639" y="158"/>
                      <a:pt x="1977" y="225"/>
                      <a:pt x="1346" y="225"/>
                    </a:cubicBezTo>
                    <a:cubicBezTo>
                      <a:pt x="877" y="225"/>
                      <a:pt x="424" y="187"/>
                      <a:pt x="61" y="123"/>
                    </a:cubicBezTo>
                    <a:lnTo>
                      <a:pt x="61" y="123"/>
                    </a:lnTo>
                    <a:cubicBezTo>
                      <a:pt x="0" y="852"/>
                      <a:pt x="183" y="1946"/>
                      <a:pt x="243" y="2767"/>
                    </a:cubicBezTo>
                    <a:cubicBezTo>
                      <a:pt x="335" y="3648"/>
                      <a:pt x="669" y="7417"/>
                      <a:pt x="699" y="8269"/>
                    </a:cubicBezTo>
                    <a:cubicBezTo>
                      <a:pt x="883" y="8334"/>
                      <a:pt x="1056" y="8366"/>
                      <a:pt x="1222" y="8366"/>
                    </a:cubicBezTo>
                    <a:cubicBezTo>
                      <a:pt x="1440" y="8366"/>
                      <a:pt x="1647" y="8311"/>
                      <a:pt x="1854" y="8208"/>
                    </a:cubicBezTo>
                    <a:cubicBezTo>
                      <a:pt x="1885" y="5533"/>
                      <a:pt x="2310" y="2524"/>
                      <a:pt x="3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p:cNvSpPr/>
              <p:nvPr/>
            </p:nvSpPr>
            <p:spPr>
              <a:xfrm>
                <a:off x="7400639" y="3285824"/>
                <a:ext cx="73483" cy="410253"/>
              </a:xfrm>
              <a:custGeom>
                <a:avLst/>
                <a:gdLst/>
                <a:ahLst/>
                <a:cxnLst/>
                <a:rect l="l" t="t" r="r" b="b"/>
                <a:pathLst>
                  <a:path w="1247" h="6962" extrusionOk="0">
                    <a:moveTo>
                      <a:pt x="1" y="1"/>
                    </a:moveTo>
                    <a:lnTo>
                      <a:pt x="1" y="1"/>
                    </a:lnTo>
                    <a:cubicBezTo>
                      <a:pt x="639" y="882"/>
                      <a:pt x="578" y="1794"/>
                      <a:pt x="396" y="2858"/>
                    </a:cubicBezTo>
                    <a:cubicBezTo>
                      <a:pt x="183" y="4195"/>
                      <a:pt x="153" y="5563"/>
                      <a:pt x="122" y="6961"/>
                    </a:cubicBezTo>
                    <a:cubicBezTo>
                      <a:pt x="213" y="6931"/>
                      <a:pt x="305" y="6901"/>
                      <a:pt x="365" y="6840"/>
                    </a:cubicBezTo>
                    <a:cubicBezTo>
                      <a:pt x="396" y="4682"/>
                      <a:pt x="669" y="2311"/>
                      <a:pt x="1247" y="153"/>
                    </a:cubicBezTo>
                    <a:lnTo>
                      <a:pt x="1247" y="153"/>
                    </a:lnTo>
                    <a:cubicBezTo>
                      <a:pt x="1151" y="160"/>
                      <a:pt x="1054" y="163"/>
                      <a:pt x="957" y="163"/>
                    </a:cubicBezTo>
                    <a:cubicBezTo>
                      <a:pt x="621" y="163"/>
                      <a:pt x="283" y="11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a:off x="5969563" y="3044051"/>
                <a:ext cx="155863" cy="437065"/>
              </a:xfrm>
              <a:custGeom>
                <a:avLst/>
                <a:gdLst/>
                <a:ahLst/>
                <a:cxnLst/>
                <a:rect l="l" t="t" r="r" b="b"/>
                <a:pathLst>
                  <a:path w="2645" h="7417" extrusionOk="0">
                    <a:moveTo>
                      <a:pt x="1551" y="0"/>
                    </a:moveTo>
                    <a:cubicBezTo>
                      <a:pt x="1064" y="335"/>
                      <a:pt x="548" y="1095"/>
                      <a:pt x="0" y="1307"/>
                    </a:cubicBezTo>
                    <a:cubicBezTo>
                      <a:pt x="92" y="2250"/>
                      <a:pt x="669" y="3496"/>
                      <a:pt x="1064" y="4377"/>
                    </a:cubicBezTo>
                    <a:cubicBezTo>
                      <a:pt x="1429" y="5198"/>
                      <a:pt x="1794" y="6079"/>
                      <a:pt x="2219" y="7326"/>
                    </a:cubicBezTo>
                    <a:cubicBezTo>
                      <a:pt x="2311" y="7326"/>
                      <a:pt x="2523" y="7417"/>
                      <a:pt x="2614" y="7417"/>
                    </a:cubicBezTo>
                    <a:cubicBezTo>
                      <a:pt x="2614" y="6323"/>
                      <a:pt x="2645" y="5441"/>
                      <a:pt x="2462" y="4347"/>
                    </a:cubicBezTo>
                    <a:cubicBezTo>
                      <a:pt x="2067" y="2037"/>
                      <a:pt x="1824" y="1155"/>
                      <a:pt x="1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a:off x="5969563" y="3044051"/>
                <a:ext cx="136181" cy="433530"/>
              </a:xfrm>
              <a:custGeom>
                <a:avLst/>
                <a:gdLst/>
                <a:ahLst/>
                <a:cxnLst/>
                <a:rect l="l" t="t" r="r" b="b"/>
                <a:pathLst>
                  <a:path w="2311" h="7357" extrusionOk="0">
                    <a:moveTo>
                      <a:pt x="1551" y="0"/>
                    </a:moveTo>
                    <a:cubicBezTo>
                      <a:pt x="1064" y="335"/>
                      <a:pt x="548" y="1095"/>
                      <a:pt x="0" y="1307"/>
                    </a:cubicBezTo>
                    <a:cubicBezTo>
                      <a:pt x="92" y="2219"/>
                      <a:pt x="669" y="3496"/>
                      <a:pt x="1064" y="4377"/>
                    </a:cubicBezTo>
                    <a:cubicBezTo>
                      <a:pt x="1429" y="5198"/>
                      <a:pt x="1794" y="6079"/>
                      <a:pt x="2219" y="7326"/>
                    </a:cubicBezTo>
                    <a:cubicBezTo>
                      <a:pt x="2250" y="7326"/>
                      <a:pt x="2280" y="7326"/>
                      <a:pt x="2311" y="7356"/>
                    </a:cubicBezTo>
                    <a:cubicBezTo>
                      <a:pt x="2007" y="6079"/>
                      <a:pt x="1733" y="4803"/>
                      <a:pt x="1399" y="3526"/>
                    </a:cubicBezTo>
                    <a:cubicBezTo>
                      <a:pt x="1247" y="3040"/>
                      <a:pt x="1034" y="2402"/>
                      <a:pt x="1125" y="1885"/>
                    </a:cubicBezTo>
                    <a:cubicBezTo>
                      <a:pt x="1277" y="1307"/>
                      <a:pt x="1551" y="791"/>
                      <a:pt x="1581" y="183"/>
                    </a:cubicBezTo>
                    <a:cubicBezTo>
                      <a:pt x="1581" y="122"/>
                      <a:pt x="1581" y="61"/>
                      <a:pt x="15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a:off x="5842401" y="3052359"/>
                <a:ext cx="257985" cy="423394"/>
              </a:xfrm>
              <a:custGeom>
                <a:avLst/>
                <a:gdLst/>
                <a:ahLst/>
                <a:cxnLst/>
                <a:rect l="l" t="t" r="r" b="b"/>
                <a:pathLst>
                  <a:path w="4378" h="7185" extrusionOk="0">
                    <a:moveTo>
                      <a:pt x="891" y="0"/>
                    </a:moveTo>
                    <a:cubicBezTo>
                      <a:pt x="606" y="0"/>
                      <a:pt x="305" y="125"/>
                      <a:pt x="0" y="437"/>
                    </a:cubicBezTo>
                    <a:cubicBezTo>
                      <a:pt x="821" y="1531"/>
                      <a:pt x="1794" y="2595"/>
                      <a:pt x="2310" y="3841"/>
                    </a:cubicBezTo>
                    <a:cubicBezTo>
                      <a:pt x="2736" y="4844"/>
                      <a:pt x="3283" y="6850"/>
                      <a:pt x="4377" y="7185"/>
                    </a:cubicBezTo>
                    <a:cubicBezTo>
                      <a:pt x="3952" y="5452"/>
                      <a:pt x="3101" y="3172"/>
                      <a:pt x="2736" y="1896"/>
                    </a:cubicBezTo>
                    <a:cubicBezTo>
                      <a:pt x="2596" y="1360"/>
                      <a:pt x="1830" y="0"/>
                      <a:pt x="8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a:off x="5842401" y="3052359"/>
                <a:ext cx="252622" cy="403712"/>
              </a:xfrm>
              <a:custGeom>
                <a:avLst/>
                <a:gdLst/>
                <a:ahLst/>
                <a:cxnLst/>
                <a:rect l="l" t="t" r="r" b="b"/>
                <a:pathLst>
                  <a:path w="4287" h="6851" extrusionOk="0">
                    <a:moveTo>
                      <a:pt x="891" y="0"/>
                    </a:moveTo>
                    <a:cubicBezTo>
                      <a:pt x="606" y="0"/>
                      <a:pt x="305" y="125"/>
                      <a:pt x="0" y="437"/>
                    </a:cubicBezTo>
                    <a:cubicBezTo>
                      <a:pt x="31" y="437"/>
                      <a:pt x="31" y="467"/>
                      <a:pt x="61" y="498"/>
                    </a:cubicBezTo>
                    <a:cubicBezTo>
                      <a:pt x="122" y="498"/>
                      <a:pt x="152" y="498"/>
                      <a:pt x="213" y="528"/>
                    </a:cubicBezTo>
                    <a:cubicBezTo>
                      <a:pt x="1976" y="1288"/>
                      <a:pt x="2645" y="2261"/>
                      <a:pt x="3192" y="4054"/>
                    </a:cubicBezTo>
                    <a:cubicBezTo>
                      <a:pt x="3465" y="4966"/>
                      <a:pt x="3800" y="5817"/>
                      <a:pt x="4225" y="6668"/>
                    </a:cubicBezTo>
                    <a:cubicBezTo>
                      <a:pt x="4236" y="6688"/>
                      <a:pt x="4246" y="6709"/>
                      <a:pt x="4255" y="6729"/>
                    </a:cubicBezTo>
                    <a:lnTo>
                      <a:pt x="4255" y="6729"/>
                    </a:lnTo>
                    <a:cubicBezTo>
                      <a:pt x="3823" y="5079"/>
                      <a:pt x="3062" y="3053"/>
                      <a:pt x="2736" y="1896"/>
                    </a:cubicBezTo>
                    <a:cubicBezTo>
                      <a:pt x="2596" y="1360"/>
                      <a:pt x="1830" y="0"/>
                      <a:pt x="891" y="0"/>
                    </a:cubicBezTo>
                    <a:close/>
                    <a:moveTo>
                      <a:pt x="4255" y="6729"/>
                    </a:moveTo>
                    <a:lnTo>
                      <a:pt x="4255" y="6729"/>
                    </a:lnTo>
                    <a:cubicBezTo>
                      <a:pt x="4266" y="6770"/>
                      <a:pt x="4276" y="6810"/>
                      <a:pt x="4286" y="6850"/>
                    </a:cubicBezTo>
                    <a:cubicBezTo>
                      <a:pt x="4286" y="6810"/>
                      <a:pt x="4273" y="6770"/>
                      <a:pt x="4255" y="672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a:off x="6720044" y="3244635"/>
                <a:ext cx="121862" cy="553506"/>
              </a:xfrm>
              <a:custGeom>
                <a:avLst/>
                <a:gdLst/>
                <a:ahLst/>
                <a:cxnLst/>
                <a:rect l="l" t="t" r="r" b="b"/>
                <a:pathLst>
                  <a:path w="2068" h="9393" extrusionOk="0">
                    <a:moveTo>
                      <a:pt x="0" y="1"/>
                    </a:moveTo>
                    <a:lnTo>
                      <a:pt x="0" y="1"/>
                    </a:lnTo>
                    <a:cubicBezTo>
                      <a:pt x="274" y="791"/>
                      <a:pt x="274" y="1764"/>
                      <a:pt x="517" y="2645"/>
                    </a:cubicBezTo>
                    <a:cubicBezTo>
                      <a:pt x="608" y="3010"/>
                      <a:pt x="730" y="3375"/>
                      <a:pt x="851" y="3709"/>
                    </a:cubicBezTo>
                    <a:cubicBezTo>
                      <a:pt x="912" y="3861"/>
                      <a:pt x="973" y="4013"/>
                      <a:pt x="1064" y="4134"/>
                    </a:cubicBezTo>
                    <a:cubicBezTo>
                      <a:pt x="1186" y="4256"/>
                      <a:pt x="1429" y="4256"/>
                      <a:pt x="1459" y="4378"/>
                    </a:cubicBezTo>
                    <a:cubicBezTo>
                      <a:pt x="1550" y="4560"/>
                      <a:pt x="1307" y="5107"/>
                      <a:pt x="1246" y="5350"/>
                    </a:cubicBezTo>
                    <a:cubicBezTo>
                      <a:pt x="1125" y="5776"/>
                      <a:pt x="1064" y="6080"/>
                      <a:pt x="1064" y="6566"/>
                    </a:cubicBezTo>
                    <a:cubicBezTo>
                      <a:pt x="1064" y="7083"/>
                      <a:pt x="1064" y="7600"/>
                      <a:pt x="1064" y="8116"/>
                    </a:cubicBezTo>
                    <a:cubicBezTo>
                      <a:pt x="1034" y="8511"/>
                      <a:pt x="882" y="9028"/>
                      <a:pt x="1064" y="9393"/>
                    </a:cubicBezTo>
                    <a:cubicBezTo>
                      <a:pt x="1003" y="7691"/>
                      <a:pt x="1702" y="5685"/>
                      <a:pt x="2067" y="4104"/>
                    </a:cubicBezTo>
                    <a:cubicBezTo>
                      <a:pt x="1155" y="4104"/>
                      <a:pt x="1034" y="2979"/>
                      <a:pt x="760" y="2280"/>
                    </a:cubicBezTo>
                    <a:cubicBezTo>
                      <a:pt x="487" y="1581"/>
                      <a:pt x="335" y="669"/>
                      <a:pt x="91" y="61"/>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6145104" y="2915061"/>
                <a:ext cx="125398" cy="600766"/>
              </a:xfrm>
              <a:custGeom>
                <a:avLst/>
                <a:gdLst/>
                <a:ahLst/>
                <a:cxnLst/>
                <a:rect l="l" t="t" r="r" b="b"/>
                <a:pathLst>
                  <a:path w="2128" h="10195" extrusionOk="0">
                    <a:moveTo>
                      <a:pt x="0" y="1"/>
                    </a:moveTo>
                    <a:lnTo>
                      <a:pt x="0" y="1"/>
                    </a:lnTo>
                    <a:cubicBezTo>
                      <a:pt x="91" y="335"/>
                      <a:pt x="0" y="2372"/>
                      <a:pt x="0" y="2706"/>
                    </a:cubicBezTo>
                    <a:cubicBezTo>
                      <a:pt x="210" y="2646"/>
                      <a:pt x="569" y="1429"/>
                      <a:pt x="812" y="1429"/>
                    </a:cubicBezTo>
                    <a:cubicBezTo>
                      <a:pt x="815" y="1429"/>
                      <a:pt x="818" y="1429"/>
                      <a:pt x="821" y="1429"/>
                    </a:cubicBezTo>
                    <a:cubicBezTo>
                      <a:pt x="851" y="2037"/>
                      <a:pt x="942" y="2645"/>
                      <a:pt x="760" y="3162"/>
                    </a:cubicBezTo>
                    <a:cubicBezTo>
                      <a:pt x="1398" y="3557"/>
                      <a:pt x="1155" y="4104"/>
                      <a:pt x="1094" y="4743"/>
                    </a:cubicBezTo>
                    <a:cubicBezTo>
                      <a:pt x="1034" y="5442"/>
                      <a:pt x="1520" y="5047"/>
                      <a:pt x="1490" y="5746"/>
                    </a:cubicBezTo>
                    <a:cubicBezTo>
                      <a:pt x="1429" y="6354"/>
                      <a:pt x="973" y="8025"/>
                      <a:pt x="1034" y="8603"/>
                    </a:cubicBezTo>
                    <a:cubicBezTo>
                      <a:pt x="1034" y="8603"/>
                      <a:pt x="1478" y="9787"/>
                      <a:pt x="1489" y="10168"/>
                    </a:cubicBezTo>
                    <a:lnTo>
                      <a:pt x="1489" y="10168"/>
                    </a:lnTo>
                    <a:cubicBezTo>
                      <a:pt x="1498" y="10151"/>
                      <a:pt x="1509" y="10126"/>
                      <a:pt x="1520" y="10092"/>
                    </a:cubicBezTo>
                    <a:cubicBezTo>
                      <a:pt x="1125" y="8542"/>
                      <a:pt x="1611" y="6992"/>
                      <a:pt x="2067" y="5472"/>
                    </a:cubicBezTo>
                    <a:cubicBezTo>
                      <a:pt x="2067" y="5168"/>
                      <a:pt x="2067" y="4864"/>
                      <a:pt x="2067" y="4560"/>
                    </a:cubicBezTo>
                    <a:cubicBezTo>
                      <a:pt x="2067" y="4347"/>
                      <a:pt x="2098" y="4104"/>
                      <a:pt x="2098" y="3892"/>
                    </a:cubicBezTo>
                    <a:cubicBezTo>
                      <a:pt x="1946" y="3132"/>
                      <a:pt x="2128" y="3436"/>
                      <a:pt x="2098" y="2645"/>
                    </a:cubicBezTo>
                    <a:cubicBezTo>
                      <a:pt x="2037" y="2311"/>
                      <a:pt x="1946" y="670"/>
                      <a:pt x="1854" y="366"/>
                    </a:cubicBezTo>
                    <a:cubicBezTo>
                      <a:pt x="1581" y="183"/>
                      <a:pt x="1094" y="214"/>
                      <a:pt x="790" y="122"/>
                    </a:cubicBezTo>
                    <a:cubicBezTo>
                      <a:pt x="664" y="80"/>
                      <a:pt x="301" y="23"/>
                      <a:pt x="123" y="23"/>
                    </a:cubicBezTo>
                    <a:cubicBezTo>
                      <a:pt x="64" y="23"/>
                      <a:pt x="25" y="29"/>
                      <a:pt x="22" y="45"/>
                    </a:cubicBezTo>
                    <a:lnTo>
                      <a:pt x="22" y="45"/>
                    </a:lnTo>
                    <a:lnTo>
                      <a:pt x="0" y="1"/>
                    </a:lnTo>
                    <a:close/>
                    <a:moveTo>
                      <a:pt x="1489" y="10168"/>
                    </a:moveTo>
                    <a:cubicBezTo>
                      <a:pt x="1481" y="10186"/>
                      <a:pt x="1476" y="10195"/>
                      <a:pt x="1477" y="10195"/>
                    </a:cubicBezTo>
                    <a:cubicBezTo>
                      <a:pt x="1478" y="10195"/>
                      <a:pt x="1482" y="10191"/>
                      <a:pt x="1490" y="10183"/>
                    </a:cubicBezTo>
                    <a:cubicBezTo>
                      <a:pt x="1490" y="10179"/>
                      <a:pt x="1490" y="10174"/>
                      <a:pt x="1489" y="101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a:off x="5722369" y="1926400"/>
                <a:ext cx="2317795" cy="1347318"/>
              </a:xfrm>
              <a:custGeom>
                <a:avLst/>
                <a:gdLst/>
                <a:ahLst/>
                <a:cxnLst/>
                <a:rect l="l" t="t" r="r" b="b"/>
                <a:pathLst>
                  <a:path w="39333" h="22864" extrusionOk="0">
                    <a:moveTo>
                      <a:pt x="19606" y="1"/>
                    </a:moveTo>
                    <a:cubicBezTo>
                      <a:pt x="17174" y="1429"/>
                      <a:pt x="15411" y="1399"/>
                      <a:pt x="14348" y="2827"/>
                    </a:cubicBezTo>
                    <a:cubicBezTo>
                      <a:pt x="13314" y="4195"/>
                      <a:pt x="11247" y="4347"/>
                      <a:pt x="9788" y="5198"/>
                    </a:cubicBezTo>
                    <a:cubicBezTo>
                      <a:pt x="9879" y="5411"/>
                      <a:pt x="10062" y="5867"/>
                      <a:pt x="10153" y="6080"/>
                    </a:cubicBezTo>
                    <a:cubicBezTo>
                      <a:pt x="10011" y="6054"/>
                      <a:pt x="9868" y="6042"/>
                      <a:pt x="9721" y="6042"/>
                    </a:cubicBezTo>
                    <a:cubicBezTo>
                      <a:pt x="7954" y="6042"/>
                      <a:pt x="5882" y="7809"/>
                      <a:pt x="4226" y="8876"/>
                    </a:cubicBezTo>
                    <a:cubicBezTo>
                      <a:pt x="2706" y="9909"/>
                      <a:pt x="1" y="11399"/>
                      <a:pt x="1" y="11399"/>
                    </a:cubicBezTo>
                    <a:cubicBezTo>
                      <a:pt x="2037" y="13618"/>
                      <a:pt x="3770" y="14013"/>
                      <a:pt x="5806" y="14317"/>
                    </a:cubicBezTo>
                    <a:cubicBezTo>
                      <a:pt x="5958" y="14682"/>
                      <a:pt x="5411" y="15289"/>
                      <a:pt x="5685" y="15928"/>
                    </a:cubicBezTo>
                    <a:cubicBezTo>
                      <a:pt x="6566" y="17873"/>
                      <a:pt x="13041" y="18694"/>
                      <a:pt x="14591" y="20457"/>
                    </a:cubicBezTo>
                    <a:cubicBezTo>
                      <a:pt x="14656" y="20533"/>
                      <a:pt x="14772" y="20564"/>
                      <a:pt x="14917" y="20564"/>
                    </a:cubicBezTo>
                    <a:cubicBezTo>
                      <a:pt x="15581" y="20564"/>
                      <a:pt x="16870" y="19910"/>
                      <a:pt x="16870" y="19910"/>
                    </a:cubicBezTo>
                    <a:lnTo>
                      <a:pt x="16870" y="19910"/>
                    </a:lnTo>
                    <a:cubicBezTo>
                      <a:pt x="16870" y="20274"/>
                      <a:pt x="16080" y="20761"/>
                      <a:pt x="16080" y="20761"/>
                    </a:cubicBezTo>
                    <a:cubicBezTo>
                      <a:pt x="17920" y="21812"/>
                      <a:pt x="18806" y="22863"/>
                      <a:pt x="19600" y="22863"/>
                    </a:cubicBezTo>
                    <a:cubicBezTo>
                      <a:pt x="19633" y="22863"/>
                      <a:pt x="19665" y="22862"/>
                      <a:pt x="19697" y="22858"/>
                    </a:cubicBezTo>
                    <a:cubicBezTo>
                      <a:pt x="20518" y="22736"/>
                      <a:pt x="22706" y="21399"/>
                      <a:pt x="23406" y="20973"/>
                    </a:cubicBezTo>
                    <a:cubicBezTo>
                      <a:pt x="24773" y="20122"/>
                      <a:pt x="25229" y="19211"/>
                      <a:pt x="26719" y="18663"/>
                    </a:cubicBezTo>
                    <a:cubicBezTo>
                      <a:pt x="28512" y="17964"/>
                      <a:pt x="29485" y="17934"/>
                      <a:pt x="30792" y="16323"/>
                    </a:cubicBezTo>
                    <a:cubicBezTo>
                      <a:pt x="30062" y="16232"/>
                      <a:pt x="29393" y="16080"/>
                      <a:pt x="28634" y="16080"/>
                    </a:cubicBezTo>
                    <a:cubicBezTo>
                      <a:pt x="30518" y="15198"/>
                      <a:pt x="32737" y="15837"/>
                      <a:pt x="34622" y="14682"/>
                    </a:cubicBezTo>
                    <a:cubicBezTo>
                      <a:pt x="36111" y="13800"/>
                      <a:pt x="37631" y="11855"/>
                      <a:pt x="39333" y="11520"/>
                    </a:cubicBezTo>
                    <a:cubicBezTo>
                      <a:pt x="38755" y="10882"/>
                      <a:pt x="37236" y="9727"/>
                      <a:pt x="33497" y="7934"/>
                    </a:cubicBezTo>
                    <a:lnTo>
                      <a:pt x="31156" y="8359"/>
                    </a:lnTo>
                    <a:cubicBezTo>
                      <a:pt x="31430" y="8116"/>
                      <a:pt x="32068" y="7569"/>
                      <a:pt x="32311" y="7326"/>
                    </a:cubicBezTo>
                    <a:cubicBezTo>
                      <a:pt x="30123" y="4985"/>
                      <a:pt x="27266" y="4955"/>
                      <a:pt x="25503" y="3405"/>
                    </a:cubicBezTo>
                    <a:cubicBezTo>
                      <a:pt x="24621" y="2615"/>
                      <a:pt x="20640" y="700"/>
                      <a:pt x="19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p:nvPr/>
            </p:nvSpPr>
            <p:spPr>
              <a:xfrm>
                <a:off x="5743877" y="1926400"/>
                <a:ext cx="2167353" cy="1105126"/>
              </a:xfrm>
              <a:custGeom>
                <a:avLst/>
                <a:gdLst/>
                <a:ahLst/>
                <a:cxnLst/>
                <a:rect l="l" t="t" r="r" b="b"/>
                <a:pathLst>
                  <a:path w="36780" h="18754" extrusionOk="0">
                    <a:moveTo>
                      <a:pt x="19241" y="1"/>
                    </a:moveTo>
                    <a:cubicBezTo>
                      <a:pt x="16809" y="1429"/>
                      <a:pt x="15046" y="1399"/>
                      <a:pt x="13983" y="2827"/>
                    </a:cubicBezTo>
                    <a:cubicBezTo>
                      <a:pt x="12949" y="4195"/>
                      <a:pt x="10882" y="4347"/>
                      <a:pt x="9423" y="5198"/>
                    </a:cubicBezTo>
                    <a:cubicBezTo>
                      <a:pt x="9514" y="5411"/>
                      <a:pt x="9697" y="5867"/>
                      <a:pt x="9788" y="6080"/>
                    </a:cubicBezTo>
                    <a:cubicBezTo>
                      <a:pt x="9646" y="6054"/>
                      <a:pt x="9503" y="6042"/>
                      <a:pt x="9356" y="6042"/>
                    </a:cubicBezTo>
                    <a:cubicBezTo>
                      <a:pt x="7589" y="6042"/>
                      <a:pt x="5517" y="7809"/>
                      <a:pt x="3861" y="8876"/>
                    </a:cubicBezTo>
                    <a:cubicBezTo>
                      <a:pt x="2675" y="9697"/>
                      <a:pt x="791" y="10761"/>
                      <a:pt x="1" y="11216"/>
                    </a:cubicBezTo>
                    <a:cubicBezTo>
                      <a:pt x="1216" y="12250"/>
                      <a:pt x="3770" y="12463"/>
                      <a:pt x="5381" y="12675"/>
                    </a:cubicBezTo>
                    <a:cubicBezTo>
                      <a:pt x="14378" y="13952"/>
                      <a:pt x="3526" y="14682"/>
                      <a:pt x="10913" y="17083"/>
                    </a:cubicBezTo>
                    <a:cubicBezTo>
                      <a:pt x="13348" y="17873"/>
                      <a:pt x="17569" y="18754"/>
                      <a:pt x="20665" y="18754"/>
                    </a:cubicBezTo>
                    <a:cubicBezTo>
                      <a:pt x="21975" y="18754"/>
                      <a:pt x="23083" y="18596"/>
                      <a:pt x="23770" y="18207"/>
                    </a:cubicBezTo>
                    <a:cubicBezTo>
                      <a:pt x="26658" y="16536"/>
                      <a:pt x="23770" y="16171"/>
                      <a:pt x="25776" y="15289"/>
                    </a:cubicBezTo>
                    <a:cubicBezTo>
                      <a:pt x="29150" y="13861"/>
                      <a:pt x="31399" y="14955"/>
                      <a:pt x="33770" y="13192"/>
                    </a:cubicBezTo>
                    <a:cubicBezTo>
                      <a:pt x="36779" y="10973"/>
                      <a:pt x="31794" y="9514"/>
                      <a:pt x="34621" y="8694"/>
                    </a:cubicBezTo>
                    <a:cubicBezTo>
                      <a:pt x="34165" y="8450"/>
                      <a:pt x="33679" y="8207"/>
                      <a:pt x="33132" y="7934"/>
                    </a:cubicBezTo>
                    <a:lnTo>
                      <a:pt x="30791" y="8359"/>
                    </a:lnTo>
                    <a:cubicBezTo>
                      <a:pt x="31065" y="8116"/>
                      <a:pt x="31703" y="7569"/>
                      <a:pt x="31946" y="7326"/>
                    </a:cubicBezTo>
                    <a:cubicBezTo>
                      <a:pt x="29758" y="4985"/>
                      <a:pt x="26901" y="4955"/>
                      <a:pt x="25138" y="3405"/>
                    </a:cubicBezTo>
                    <a:cubicBezTo>
                      <a:pt x="24256" y="2615"/>
                      <a:pt x="20275" y="700"/>
                      <a:pt x="19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a:off x="7160634" y="2393861"/>
                <a:ext cx="750560" cy="567884"/>
              </a:xfrm>
              <a:custGeom>
                <a:avLst/>
                <a:gdLst/>
                <a:ahLst/>
                <a:cxnLst/>
                <a:rect l="l" t="t" r="r" b="b"/>
                <a:pathLst>
                  <a:path w="12737" h="9637" extrusionOk="0">
                    <a:moveTo>
                      <a:pt x="9089" y="1"/>
                    </a:moveTo>
                    <a:lnTo>
                      <a:pt x="8967" y="31"/>
                    </a:lnTo>
                    <a:cubicBezTo>
                      <a:pt x="8177" y="487"/>
                      <a:pt x="7174" y="1217"/>
                      <a:pt x="7995" y="2250"/>
                    </a:cubicBezTo>
                    <a:cubicBezTo>
                      <a:pt x="8177" y="2524"/>
                      <a:pt x="8299" y="2736"/>
                      <a:pt x="8390" y="3010"/>
                    </a:cubicBezTo>
                    <a:cubicBezTo>
                      <a:pt x="8572" y="3435"/>
                      <a:pt x="8177" y="4013"/>
                      <a:pt x="7812" y="4195"/>
                    </a:cubicBezTo>
                    <a:cubicBezTo>
                      <a:pt x="6353" y="4955"/>
                      <a:pt x="4499" y="4834"/>
                      <a:pt x="2919" y="5320"/>
                    </a:cubicBezTo>
                    <a:cubicBezTo>
                      <a:pt x="1186" y="5837"/>
                      <a:pt x="61" y="6536"/>
                      <a:pt x="578" y="8542"/>
                    </a:cubicBezTo>
                    <a:cubicBezTo>
                      <a:pt x="669" y="8937"/>
                      <a:pt x="700" y="9302"/>
                      <a:pt x="639" y="9636"/>
                    </a:cubicBezTo>
                    <a:cubicBezTo>
                      <a:pt x="1885" y="8481"/>
                      <a:pt x="1" y="8116"/>
                      <a:pt x="1733" y="7356"/>
                    </a:cubicBezTo>
                    <a:cubicBezTo>
                      <a:pt x="5107" y="5928"/>
                      <a:pt x="7356" y="7022"/>
                      <a:pt x="9727" y="5259"/>
                    </a:cubicBezTo>
                    <a:cubicBezTo>
                      <a:pt x="12736" y="3040"/>
                      <a:pt x="7751" y="1581"/>
                      <a:pt x="10578" y="761"/>
                    </a:cubicBezTo>
                    <a:cubicBezTo>
                      <a:pt x="10122" y="517"/>
                      <a:pt x="9636" y="274"/>
                      <a:pt x="9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a:off x="6082406" y="1926400"/>
                <a:ext cx="1635356" cy="707248"/>
              </a:xfrm>
              <a:custGeom>
                <a:avLst/>
                <a:gdLst/>
                <a:ahLst/>
                <a:cxnLst/>
                <a:rect l="l" t="t" r="r" b="b"/>
                <a:pathLst>
                  <a:path w="27752" h="12002" extrusionOk="0">
                    <a:moveTo>
                      <a:pt x="13496" y="1"/>
                    </a:moveTo>
                    <a:cubicBezTo>
                      <a:pt x="13344" y="61"/>
                      <a:pt x="13222" y="153"/>
                      <a:pt x="13101" y="213"/>
                    </a:cubicBezTo>
                    <a:cubicBezTo>
                      <a:pt x="13982" y="1551"/>
                      <a:pt x="15958" y="2493"/>
                      <a:pt x="16232" y="4134"/>
                    </a:cubicBezTo>
                    <a:cubicBezTo>
                      <a:pt x="16475" y="5533"/>
                      <a:pt x="15715" y="6444"/>
                      <a:pt x="14469" y="6900"/>
                    </a:cubicBezTo>
                    <a:cubicBezTo>
                      <a:pt x="12706" y="7599"/>
                      <a:pt x="10730" y="8025"/>
                      <a:pt x="8876" y="8299"/>
                    </a:cubicBezTo>
                    <a:cubicBezTo>
                      <a:pt x="8663" y="8324"/>
                      <a:pt x="8442" y="8332"/>
                      <a:pt x="8217" y="8332"/>
                    </a:cubicBezTo>
                    <a:cubicBezTo>
                      <a:pt x="7781" y="8332"/>
                      <a:pt x="7329" y="8301"/>
                      <a:pt x="6890" y="8301"/>
                    </a:cubicBezTo>
                    <a:cubicBezTo>
                      <a:pt x="6457" y="8301"/>
                      <a:pt x="6037" y="8331"/>
                      <a:pt x="5654" y="8450"/>
                    </a:cubicBezTo>
                    <a:cubicBezTo>
                      <a:pt x="3769" y="9058"/>
                      <a:pt x="0" y="10700"/>
                      <a:pt x="851" y="10913"/>
                    </a:cubicBezTo>
                    <a:cubicBezTo>
                      <a:pt x="1658" y="11122"/>
                      <a:pt x="4254" y="11947"/>
                      <a:pt x="5152" y="11947"/>
                    </a:cubicBezTo>
                    <a:cubicBezTo>
                      <a:pt x="5168" y="11947"/>
                      <a:pt x="5183" y="11947"/>
                      <a:pt x="5198" y="11946"/>
                    </a:cubicBezTo>
                    <a:cubicBezTo>
                      <a:pt x="5655" y="11984"/>
                      <a:pt x="6088" y="12001"/>
                      <a:pt x="6498" y="12001"/>
                    </a:cubicBezTo>
                    <a:cubicBezTo>
                      <a:pt x="9460" y="12001"/>
                      <a:pt x="11255" y="11123"/>
                      <a:pt x="12694" y="11123"/>
                    </a:cubicBezTo>
                    <a:cubicBezTo>
                      <a:pt x="12951" y="11123"/>
                      <a:pt x="13196" y="11151"/>
                      <a:pt x="13435" y="11216"/>
                    </a:cubicBezTo>
                    <a:cubicBezTo>
                      <a:pt x="14616" y="11555"/>
                      <a:pt x="15668" y="11686"/>
                      <a:pt x="16627" y="11686"/>
                    </a:cubicBezTo>
                    <a:cubicBezTo>
                      <a:pt x="18508" y="11686"/>
                      <a:pt x="20031" y="11183"/>
                      <a:pt x="21460" y="10761"/>
                    </a:cubicBezTo>
                    <a:cubicBezTo>
                      <a:pt x="21660" y="10700"/>
                      <a:pt x="21953" y="10682"/>
                      <a:pt x="22304" y="10682"/>
                    </a:cubicBezTo>
                    <a:cubicBezTo>
                      <a:pt x="22830" y="10682"/>
                      <a:pt x="23486" y="10723"/>
                      <a:pt x="24154" y="10723"/>
                    </a:cubicBezTo>
                    <a:cubicBezTo>
                      <a:pt x="25267" y="10723"/>
                      <a:pt x="26414" y="10609"/>
                      <a:pt x="27053" y="10001"/>
                    </a:cubicBezTo>
                    <a:cubicBezTo>
                      <a:pt x="27752" y="9332"/>
                      <a:pt x="27296" y="8572"/>
                      <a:pt x="27387" y="7934"/>
                    </a:cubicBezTo>
                    <a:lnTo>
                      <a:pt x="27387" y="7934"/>
                    </a:lnTo>
                    <a:lnTo>
                      <a:pt x="25046" y="8359"/>
                    </a:lnTo>
                    <a:cubicBezTo>
                      <a:pt x="25320" y="8116"/>
                      <a:pt x="25958" y="7569"/>
                      <a:pt x="26201" y="7326"/>
                    </a:cubicBezTo>
                    <a:cubicBezTo>
                      <a:pt x="24013" y="4985"/>
                      <a:pt x="21156" y="4955"/>
                      <a:pt x="19393" y="3405"/>
                    </a:cubicBezTo>
                    <a:cubicBezTo>
                      <a:pt x="18511" y="2615"/>
                      <a:pt x="14530" y="700"/>
                      <a:pt x="13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p:cNvSpPr/>
              <p:nvPr/>
            </p:nvSpPr>
            <p:spPr>
              <a:xfrm>
                <a:off x="5743877" y="2531806"/>
                <a:ext cx="1461638" cy="499705"/>
              </a:xfrm>
              <a:custGeom>
                <a:avLst/>
                <a:gdLst/>
                <a:ahLst/>
                <a:cxnLst/>
                <a:rect l="l" t="t" r="r" b="b"/>
                <a:pathLst>
                  <a:path w="24804" h="8480" extrusionOk="0">
                    <a:moveTo>
                      <a:pt x="1612" y="0"/>
                    </a:moveTo>
                    <a:cubicBezTo>
                      <a:pt x="973" y="395"/>
                      <a:pt x="365" y="730"/>
                      <a:pt x="1" y="942"/>
                    </a:cubicBezTo>
                    <a:cubicBezTo>
                      <a:pt x="1216" y="1976"/>
                      <a:pt x="3770" y="2189"/>
                      <a:pt x="5381" y="2401"/>
                    </a:cubicBezTo>
                    <a:cubicBezTo>
                      <a:pt x="14378" y="3678"/>
                      <a:pt x="3526" y="4408"/>
                      <a:pt x="10913" y="6809"/>
                    </a:cubicBezTo>
                    <a:cubicBezTo>
                      <a:pt x="13348" y="7599"/>
                      <a:pt x="17569" y="8480"/>
                      <a:pt x="20665" y="8480"/>
                    </a:cubicBezTo>
                    <a:cubicBezTo>
                      <a:pt x="21975" y="8480"/>
                      <a:pt x="23083" y="8322"/>
                      <a:pt x="23770" y="7933"/>
                    </a:cubicBezTo>
                    <a:cubicBezTo>
                      <a:pt x="24165" y="7690"/>
                      <a:pt x="24500" y="7478"/>
                      <a:pt x="24803" y="7174"/>
                    </a:cubicBezTo>
                    <a:lnTo>
                      <a:pt x="24803" y="7174"/>
                    </a:lnTo>
                    <a:cubicBezTo>
                      <a:pt x="23666" y="7758"/>
                      <a:pt x="22396" y="7908"/>
                      <a:pt x="21196" y="7908"/>
                    </a:cubicBezTo>
                    <a:cubicBezTo>
                      <a:pt x="20088" y="7908"/>
                      <a:pt x="19039" y="7780"/>
                      <a:pt x="18208" y="7751"/>
                    </a:cubicBezTo>
                    <a:cubicBezTo>
                      <a:pt x="15867" y="7630"/>
                      <a:pt x="12554" y="7599"/>
                      <a:pt x="10578" y="6171"/>
                    </a:cubicBezTo>
                    <a:cubicBezTo>
                      <a:pt x="10153" y="5867"/>
                      <a:pt x="9545" y="5289"/>
                      <a:pt x="9758" y="4681"/>
                    </a:cubicBezTo>
                    <a:cubicBezTo>
                      <a:pt x="9910" y="4256"/>
                      <a:pt x="10122" y="4043"/>
                      <a:pt x="10517" y="3800"/>
                    </a:cubicBezTo>
                    <a:cubicBezTo>
                      <a:pt x="12068" y="2857"/>
                      <a:pt x="9362" y="1915"/>
                      <a:pt x="8755" y="1733"/>
                    </a:cubicBezTo>
                    <a:cubicBezTo>
                      <a:pt x="6718" y="1125"/>
                      <a:pt x="3253" y="1672"/>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8"/>
              <p:cNvSpPr/>
              <p:nvPr/>
            </p:nvSpPr>
            <p:spPr>
              <a:xfrm>
                <a:off x="6247163" y="2981353"/>
                <a:ext cx="94991" cy="34119"/>
              </a:xfrm>
              <a:custGeom>
                <a:avLst/>
                <a:gdLst/>
                <a:ahLst/>
                <a:cxnLst/>
                <a:rect l="l" t="t" r="r" b="b"/>
                <a:pathLst>
                  <a:path w="1612" h="579" extrusionOk="0">
                    <a:moveTo>
                      <a:pt x="1" y="1"/>
                    </a:moveTo>
                    <a:cubicBezTo>
                      <a:pt x="517" y="213"/>
                      <a:pt x="1095" y="396"/>
                      <a:pt x="1612" y="578"/>
                    </a:cubicBezTo>
                    <a:cubicBezTo>
                      <a:pt x="1612" y="578"/>
                      <a:pt x="1581" y="548"/>
                      <a:pt x="1551" y="548"/>
                    </a:cubicBezTo>
                    <a:cubicBezTo>
                      <a:pt x="1429" y="456"/>
                      <a:pt x="1369" y="335"/>
                      <a:pt x="1369" y="213"/>
                    </a:cubicBezTo>
                    <a:cubicBezTo>
                      <a:pt x="943" y="152"/>
                      <a:pt x="548" y="92"/>
                      <a:pt x="122" y="31"/>
                    </a:cubicBezTo>
                    <a:cubicBezTo>
                      <a:pt x="92" y="31"/>
                      <a:pt x="62" y="1"/>
                      <a:pt x="1" y="1"/>
                    </a:cubicBezTo>
                    <a:close/>
                  </a:path>
                </a:pathLst>
              </a:custGeom>
              <a:solidFill>
                <a:srgbClr val="3C7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p:cNvSpPr/>
              <p:nvPr/>
            </p:nvSpPr>
            <p:spPr>
              <a:xfrm>
                <a:off x="5722369" y="2598039"/>
                <a:ext cx="2258691" cy="674072"/>
              </a:xfrm>
              <a:custGeom>
                <a:avLst/>
                <a:gdLst/>
                <a:ahLst/>
                <a:cxnLst/>
                <a:rect l="l" t="t" r="r" b="b"/>
                <a:pathLst>
                  <a:path w="38330" h="11439" extrusionOk="0">
                    <a:moveTo>
                      <a:pt x="1" y="1"/>
                    </a:moveTo>
                    <a:cubicBezTo>
                      <a:pt x="54" y="63"/>
                      <a:pt x="112" y="125"/>
                      <a:pt x="173" y="185"/>
                    </a:cubicBezTo>
                    <a:lnTo>
                      <a:pt x="173" y="185"/>
                    </a:lnTo>
                    <a:cubicBezTo>
                      <a:pt x="116" y="125"/>
                      <a:pt x="59" y="64"/>
                      <a:pt x="1" y="1"/>
                    </a:cubicBezTo>
                    <a:close/>
                    <a:moveTo>
                      <a:pt x="173" y="185"/>
                    </a:moveTo>
                    <a:lnTo>
                      <a:pt x="173" y="185"/>
                    </a:lnTo>
                    <a:cubicBezTo>
                      <a:pt x="2136" y="2242"/>
                      <a:pt x="3829" y="2624"/>
                      <a:pt x="5837" y="2919"/>
                    </a:cubicBezTo>
                    <a:cubicBezTo>
                      <a:pt x="5958" y="3284"/>
                      <a:pt x="5411" y="3891"/>
                      <a:pt x="5685" y="4530"/>
                    </a:cubicBezTo>
                    <a:cubicBezTo>
                      <a:pt x="6566" y="6475"/>
                      <a:pt x="13041" y="7296"/>
                      <a:pt x="14591" y="9059"/>
                    </a:cubicBezTo>
                    <a:cubicBezTo>
                      <a:pt x="14656" y="9135"/>
                      <a:pt x="14772" y="9166"/>
                      <a:pt x="14917" y="9166"/>
                    </a:cubicBezTo>
                    <a:cubicBezTo>
                      <a:pt x="15581" y="9166"/>
                      <a:pt x="16870" y="8512"/>
                      <a:pt x="16870" y="8512"/>
                    </a:cubicBezTo>
                    <a:lnTo>
                      <a:pt x="16870" y="8512"/>
                    </a:lnTo>
                    <a:cubicBezTo>
                      <a:pt x="16870" y="8876"/>
                      <a:pt x="16080" y="9363"/>
                      <a:pt x="16080" y="9363"/>
                    </a:cubicBezTo>
                    <a:cubicBezTo>
                      <a:pt x="17897" y="10401"/>
                      <a:pt x="18783" y="11439"/>
                      <a:pt x="19570" y="11439"/>
                    </a:cubicBezTo>
                    <a:cubicBezTo>
                      <a:pt x="19613" y="11439"/>
                      <a:pt x="19655" y="11436"/>
                      <a:pt x="19697" y="11430"/>
                    </a:cubicBezTo>
                    <a:cubicBezTo>
                      <a:pt x="20518" y="11338"/>
                      <a:pt x="22706" y="10001"/>
                      <a:pt x="23406" y="9575"/>
                    </a:cubicBezTo>
                    <a:cubicBezTo>
                      <a:pt x="24773" y="8724"/>
                      <a:pt x="25229" y="7813"/>
                      <a:pt x="26719" y="7265"/>
                    </a:cubicBezTo>
                    <a:cubicBezTo>
                      <a:pt x="28512" y="6566"/>
                      <a:pt x="29485" y="6536"/>
                      <a:pt x="30792" y="4895"/>
                    </a:cubicBezTo>
                    <a:cubicBezTo>
                      <a:pt x="30062" y="4834"/>
                      <a:pt x="29393" y="4682"/>
                      <a:pt x="28634" y="4682"/>
                    </a:cubicBezTo>
                    <a:cubicBezTo>
                      <a:pt x="30518" y="3800"/>
                      <a:pt x="32737" y="4439"/>
                      <a:pt x="34622" y="3284"/>
                    </a:cubicBezTo>
                    <a:cubicBezTo>
                      <a:pt x="35807" y="2584"/>
                      <a:pt x="37023" y="1186"/>
                      <a:pt x="38330" y="487"/>
                    </a:cubicBezTo>
                    <a:lnTo>
                      <a:pt x="38330" y="487"/>
                    </a:lnTo>
                    <a:cubicBezTo>
                      <a:pt x="37418" y="700"/>
                      <a:pt x="36567" y="1521"/>
                      <a:pt x="35807" y="2068"/>
                    </a:cubicBezTo>
                    <a:cubicBezTo>
                      <a:pt x="34682" y="2858"/>
                      <a:pt x="33831" y="3557"/>
                      <a:pt x="32433" y="3740"/>
                    </a:cubicBezTo>
                    <a:cubicBezTo>
                      <a:pt x="31582" y="3861"/>
                      <a:pt x="29211" y="4135"/>
                      <a:pt x="28786" y="4378"/>
                    </a:cubicBezTo>
                    <a:cubicBezTo>
                      <a:pt x="28421" y="4591"/>
                      <a:pt x="28117" y="4773"/>
                      <a:pt x="28512" y="4834"/>
                    </a:cubicBezTo>
                    <a:cubicBezTo>
                      <a:pt x="29545" y="4895"/>
                      <a:pt x="30397" y="5107"/>
                      <a:pt x="30397" y="5107"/>
                    </a:cubicBezTo>
                    <a:cubicBezTo>
                      <a:pt x="28542" y="6749"/>
                      <a:pt x="26567" y="6657"/>
                      <a:pt x="26020" y="6992"/>
                    </a:cubicBezTo>
                    <a:cubicBezTo>
                      <a:pt x="25412" y="7387"/>
                      <a:pt x="24956" y="7934"/>
                      <a:pt x="24469" y="8420"/>
                    </a:cubicBezTo>
                    <a:cubicBezTo>
                      <a:pt x="23770" y="9120"/>
                      <a:pt x="20609" y="10913"/>
                      <a:pt x="19667" y="11095"/>
                    </a:cubicBezTo>
                    <a:cubicBezTo>
                      <a:pt x="19620" y="11103"/>
                      <a:pt x="19576" y="11107"/>
                      <a:pt x="19533" y="11107"/>
                    </a:cubicBezTo>
                    <a:cubicBezTo>
                      <a:pt x="18928" y="11107"/>
                      <a:pt x="18599" y="10335"/>
                      <a:pt x="16840" y="9484"/>
                    </a:cubicBezTo>
                    <a:cubicBezTo>
                      <a:pt x="16415" y="9241"/>
                      <a:pt x="17387" y="8360"/>
                      <a:pt x="17448" y="8177"/>
                    </a:cubicBezTo>
                    <a:lnTo>
                      <a:pt x="17448" y="8177"/>
                    </a:lnTo>
                    <a:cubicBezTo>
                      <a:pt x="16779" y="8268"/>
                      <a:pt x="16141" y="8451"/>
                      <a:pt x="15503" y="8724"/>
                    </a:cubicBezTo>
                    <a:cubicBezTo>
                      <a:pt x="15393" y="8773"/>
                      <a:pt x="15230" y="8797"/>
                      <a:pt x="15063" y="8797"/>
                    </a:cubicBezTo>
                    <a:cubicBezTo>
                      <a:pt x="14811" y="8797"/>
                      <a:pt x="14548" y="8743"/>
                      <a:pt x="14439" y="8633"/>
                    </a:cubicBezTo>
                    <a:cubicBezTo>
                      <a:pt x="12858" y="7083"/>
                      <a:pt x="8603" y="6202"/>
                      <a:pt x="7478" y="5746"/>
                    </a:cubicBezTo>
                    <a:cubicBezTo>
                      <a:pt x="6870" y="5472"/>
                      <a:pt x="5928" y="4895"/>
                      <a:pt x="5867" y="4195"/>
                    </a:cubicBezTo>
                    <a:cubicBezTo>
                      <a:pt x="5806" y="3740"/>
                      <a:pt x="6050" y="3405"/>
                      <a:pt x="6171" y="2980"/>
                    </a:cubicBezTo>
                    <a:cubicBezTo>
                      <a:pt x="6354" y="2402"/>
                      <a:pt x="5381" y="2524"/>
                      <a:pt x="5077" y="2463"/>
                    </a:cubicBezTo>
                    <a:cubicBezTo>
                      <a:pt x="4036" y="2232"/>
                      <a:pt x="1373" y="1368"/>
                      <a:pt x="173" y="18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a:off x="7808996" y="2900625"/>
                <a:ext cx="152328" cy="247378"/>
              </a:xfrm>
              <a:custGeom>
                <a:avLst/>
                <a:gdLst/>
                <a:ahLst/>
                <a:cxnLst/>
                <a:rect l="l" t="t" r="r" b="b"/>
                <a:pathLst>
                  <a:path w="2585" h="4198" extrusionOk="0">
                    <a:moveTo>
                      <a:pt x="643" y="1"/>
                    </a:moveTo>
                    <a:cubicBezTo>
                      <a:pt x="492" y="1"/>
                      <a:pt x="348" y="10"/>
                      <a:pt x="214" y="33"/>
                    </a:cubicBezTo>
                    <a:cubicBezTo>
                      <a:pt x="1" y="307"/>
                      <a:pt x="1308" y="550"/>
                      <a:pt x="1429" y="854"/>
                    </a:cubicBezTo>
                    <a:cubicBezTo>
                      <a:pt x="1429" y="854"/>
                      <a:pt x="1338" y="1492"/>
                      <a:pt x="1308" y="1705"/>
                    </a:cubicBezTo>
                    <a:cubicBezTo>
                      <a:pt x="1156" y="2526"/>
                      <a:pt x="1034" y="3346"/>
                      <a:pt x="913" y="4197"/>
                    </a:cubicBezTo>
                    <a:cubicBezTo>
                      <a:pt x="1581" y="2829"/>
                      <a:pt x="2280" y="1522"/>
                      <a:pt x="2584" y="33"/>
                    </a:cubicBezTo>
                    <a:lnTo>
                      <a:pt x="2584" y="33"/>
                    </a:lnTo>
                    <a:cubicBezTo>
                      <a:pt x="2424" y="68"/>
                      <a:pt x="2250" y="80"/>
                      <a:pt x="2067" y="80"/>
                    </a:cubicBezTo>
                    <a:cubicBezTo>
                      <a:pt x="1607" y="80"/>
                      <a:pt x="1097" y="1"/>
                      <a:pt x="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a:off x="7601223" y="2763622"/>
                <a:ext cx="466470" cy="234296"/>
              </a:xfrm>
              <a:custGeom>
                <a:avLst/>
                <a:gdLst/>
                <a:ahLst/>
                <a:cxnLst/>
                <a:rect l="l" t="t" r="r" b="b"/>
                <a:pathLst>
                  <a:path w="7916" h="3976" extrusionOk="0">
                    <a:moveTo>
                      <a:pt x="6392" y="1"/>
                    </a:moveTo>
                    <a:cubicBezTo>
                      <a:pt x="6263" y="1"/>
                      <a:pt x="6128" y="6"/>
                      <a:pt x="5989" y="18"/>
                    </a:cubicBezTo>
                    <a:cubicBezTo>
                      <a:pt x="4712" y="1477"/>
                      <a:pt x="2007" y="2449"/>
                      <a:pt x="1" y="3057"/>
                    </a:cubicBezTo>
                    <a:cubicBezTo>
                      <a:pt x="290" y="3361"/>
                      <a:pt x="685" y="3392"/>
                      <a:pt x="1072" y="3392"/>
                    </a:cubicBezTo>
                    <a:cubicBezTo>
                      <a:pt x="1169" y="3392"/>
                      <a:pt x="1266" y="3390"/>
                      <a:pt x="1360" y="3390"/>
                    </a:cubicBezTo>
                    <a:cubicBezTo>
                      <a:pt x="1642" y="3390"/>
                      <a:pt x="1904" y="3407"/>
                      <a:pt x="2098" y="3544"/>
                    </a:cubicBezTo>
                    <a:cubicBezTo>
                      <a:pt x="2660" y="3925"/>
                      <a:pt x="3271" y="3975"/>
                      <a:pt x="3552" y="3975"/>
                    </a:cubicBezTo>
                    <a:cubicBezTo>
                      <a:pt x="3651" y="3975"/>
                      <a:pt x="3709" y="3969"/>
                      <a:pt x="3709" y="3969"/>
                    </a:cubicBezTo>
                    <a:cubicBezTo>
                      <a:pt x="3709" y="3969"/>
                      <a:pt x="4621" y="3452"/>
                      <a:pt x="4955" y="3179"/>
                    </a:cubicBezTo>
                    <a:cubicBezTo>
                      <a:pt x="5107" y="3027"/>
                      <a:pt x="3922" y="2692"/>
                      <a:pt x="4196" y="2540"/>
                    </a:cubicBezTo>
                    <a:cubicBezTo>
                      <a:pt x="4241" y="2522"/>
                      <a:pt x="4415" y="2518"/>
                      <a:pt x="4642" y="2518"/>
                    </a:cubicBezTo>
                    <a:cubicBezTo>
                      <a:pt x="4882" y="2518"/>
                      <a:pt x="5182" y="2523"/>
                      <a:pt x="5452" y="2523"/>
                    </a:cubicBezTo>
                    <a:cubicBezTo>
                      <a:pt x="5784" y="2523"/>
                      <a:pt x="6070" y="2515"/>
                      <a:pt x="6141" y="2480"/>
                    </a:cubicBezTo>
                    <a:cubicBezTo>
                      <a:pt x="7265" y="1963"/>
                      <a:pt x="7296" y="1355"/>
                      <a:pt x="7569" y="899"/>
                    </a:cubicBezTo>
                    <a:cubicBezTo>
                      <a:pt x="7916" y="287"/>
                      <a:pt x="7305" y="1"/>
                      <a:pt x="63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7601223" y="2830915"/>
                <a:ext cx="438892" cy="166942"/>
              </a:xfrm>
              <a:custGeom>
                <a:avLst/>
                <a:gdLst/>
                <a:ahLst/>
                <a:cxnLst/>
                <a:rect l="l" t="t" r="r" b="b"/>
                <a:pathLst>
                  <a:path w="7448" h="2833" extrusionOk="0">
                    <a:moveTo>
                      <a:pt x="7448" y="0"/>
                    </a:moveTo>
                    <a:lnTo>
                      <a:pt x="7448" y="0"/>
                    </a:lnTo>
                    <a:cubicBezTo>
                      <a:pt x="7040" y="587"/>
                      <a:pt x="6589" y="1023"/>
                      <a:pt x="5468" y="1023"/>
                    </a:cubicBezTo>
                    <a:cubicBezTo>
                      <a:pt x="5252" y="1023"/>
                      <a:pt x="5012" y="1007"/>
                      <a:pt x="4743" y="973"/>
                    </a:cubicBezTo>
                    <a:cubicBezTo>
                      <a:pt x="4408" y="1034"/>
                      <a:pt x="4104" y="1125"/>
                      <a:pt x="3770" y="1247"/>
                    </a:cubicBezTo>
                    <a:lnTo>
                      <a:pt x="3709" y="1247"/>
                    </a:lnTo>
                    <a:cubicBezTo>
                      <a:pt x="3892" y="1429"/>
                      <a:pt x="4044" y="1702"/>
                      <a:pt x="4287" y="1763"/>
                    </a:cubicBezTo>
                    <a:cubicBezTo>
                      <a:pt x="5016" y="2006"/>
                      <a:pt x="3983" y="2614"/>
                      <a:pt x="3709" y="2645"/>
                    </a:cubicBezTo>
                    <a:cubicBezTo>
                      <a:pt x="3688" y="2648"/>
                      <a:pt x="3665" y="2650"/>
                      <a:pt x="3640" y="2650"/>
                    </a:cubicBezTo>
                    <a:cubicBezTo>
                      <a:pt x="3243" y="2650"/>
                      <a:pt x="2442" y="2217"/>
                      <a:pt x="2098" y="2189"/>
                    </a:cubicBezTo>
                    <a:cubicBezTo>
                      <a:pt x="1865" y="2158"/>
                      <a:pt x="1737" y="2152"/>
                      <a:pt x="1643" y="2152"/>
                    </a:cubicBezTo>
                    <a:cubicBezTo>
                      <a:pt x="1569" y="2152"/>
                      <a:pt x="1516" y="2156"/>
                      <a:pt x="1450" y="2156"/>
                    </a:cubicBezTo>
                    <a:cubicBezTo>
                      <a:pt x="1352" y="2156"/>
                      <a:pt x="1223" y="2146"/>
                      <a:pt x="943" y="2098"/>
                    </a:cubicBezTo>
                    <a:cubicBezTo>
                      <a:pt x="700" y="2067"/>
                      <a:pt x="366" y="1915"/>
                      <a:pt x="153" y="1885"/>
                    </a:cubicBezTo>
                    <a:cubicBezTo>
                      <a:pt x="92" y="1885"/>
                      <a:pt x="31" y="1915"/>
                      <a:pt x="1" y="1915"/>
                    </a:cubicBezTo>
                    <a:cubicBezTo>
                      <a:pt x="276" y="2205"/>
                      <a:pt x="647" y="2246"/>
                      <a:pt x="1017" y="2246"/>
                    </a:cubicBezTo>
                    <a:cubicBezTo>
                      <a:pt x="1165" y="2246"/>
                      <a:pt x="1312" y="2239"/>
                      <a:pt x="1453" y="2239"/>
                    </a:cubicBezTo>
                    <a:cubicBezTo>
                      <a:pt x="1700" y="2239"/>
                      <a:pt x="1926" y="2260"/>
                      <a:pt x="2098" y="2371"/>
                    </a:cubicBezTo>
                    <a:cubicBezTo>
                      <a:pt x="2668" y="2781"/>
                      <a:pt x="3289" y="2833"/>
                      <a:pt x="3564" y="2833"/>
                    </a:cubicBezTo>
                    <a:cubicBezTo>
                      <a:pt x="3656" y="2833"/>
                      <a:pt x="3709" y="2827"/>
                      <a:pt x="3709" y="2827"/>
                    </a:cubicBezTo>
                    <a:cubicBezTo>
                      <a:pt x="3709" y="2827"/>
                      <a:pt x="4621" y="2310"/>
                      <a:pt x="4955" y="2037"/>
                    </a:cubicBezTo>
                    <a:cubicBezTo>
                      <a:pt x="5107" y="1885"/>
                      <a:pt x="3922" y="1550"/>
                      <a:pt x="4196" y="1398"/>
                    </a:cubicBezTo>
                    <a:cubicBezTo>
                      <a:pt x="4241" y="1380"/>
                      <a:pt x="4415" y="1376"/>
                      <a:pt x="4642" y="1376"/>
                    </a:cubicBezTo>
                    <a:cubicBezTo>
                      <a:pt x="4882" y="1376"/>
                      <a:pt x="5182" y="1381"/>
                      <a:pt x="5452" y="1381"/>
                    </a:cubicBezTo>
                    <a:cubicBezTo>
                      <a:pt x="5784" y="1381"/>
                      <a:pt x="6070" y="1373"/>
                      <a:pt x="6141" y="1338"/>
                    </a:cubicBezTo>
                    <a:cubicBezTo>
                      <a:pt x="7083" y="912"/>
                      <a:pt x="7235" y="426"/>
                      <a:pt x="74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7316493" y="3152946"/>
                <a:ext cx="340130" cy="149440"/>
              </a:xfrm>
              <a:custGeom>
                <a:avLst/>
                <a:gdLst/>
                <a:ahLst/>
                <a:cxnLst/>
                <a:rect l="l" t="t" r="r" b="b"/>
                <a:pathLst>
                  <a:path w="5772" h="2536" extrusionOk="0">
                    <a:moveTo>
                      <a:pt x="3397" y="0"/>
                    </a:moveTo>
                    <a:cubicBezTo>
                      <a:pt x="3153" y="0"/>
                      <a:pt x="2949" y="22"/>
                      <a:pt x="2827" y="67"/>
                    </a:cubicBezTo>
                    <a:cubicBezTo>
                      <a:pt x="2827" y="67"/>
                      <a:pt x="2037" y="523"/>
                      <a:pt x="1641" y="675"/>
                    </a:cubicBezTo>
                    <a:cubicBezTo>
                      <a:pt x="1270" y="849"/>
                      <a:pt x="757" y="1042"/>
                      <a:pt x="301" y="1042"/>
                    </a:cubicBezTo>
                    <a:cubicBezTo>
                      <a:pt x="197" y="1042"/>
                      <a:pt x="96" y="1032"/>
                      <a:pt x="0" y="1010"/>
                    </a:cubicBezTo>
                    <a:lnTo>
                      <a:pt x="0" y="1010"/>
                    </a:lnTo>
                    <a:cubicBezTo>
                      <a:pt x="30" y="1131"/>
                      <a:pt x="152" y="1374"/>
                      <a:pt x="274" y="1526"/>
                    </a:cubicBezTo>
                    <a:cubicBezTo>
                      <a:pt x="735" y="2060"/>
                      <a:pt x="1719" y="2536"/>
                      <a:pt x="2499" y="2536"/>
                    </a:cubicBezTo>
                    <a:cubicBezTo>
                      <a:pt x="2696" y="2536"/>
                      <a:pt x="2880" y="2506"/>
                      <a:pt x="3040" y="2438"/>
                    </a:cubicBezTo>
                    <a:cubicBezTo>
                      <a:pt x="3556" y="2256"/>
                      <a:pt x="5319" y="1374"/>
                      <a:pt x="5532" y="858"/>
                    </a:cubicBezTo>
                    <a:cubicBezTo>
                      <a:pt x="5772" y="306"/>
                      <a:pt x="4309" y="0"/>
                      <a:pt x="3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7316493" y="3212402"/>
                <a:ext cx="315262" cy="89982"/>
              </a:xfrm>
              <a:custGeom>
                <a:avLst/>
                <a:gdLst/>
                <a:ahLst/>
                <a:cxnLst/>
                <a:rect l="l" t="t" r="r" b="b"/>
                <a:pathLst>
                  <a:path w="5350" h="1527" extrusionOk="0">
                    <a:moveTo>
                      <a:pt x="0" y="1"/>
                    </a:moveTo>
                    <a:cubicBezTo>
                      <a:pt x="30" y="122"/>
                      <a:pt x="152" y="365"/>
                      <a:pt x="274" y="487"/>
                    </a:cubicBezTo>
                    <a:cubicBezTo>
                      <a:pt x="735" y="1046"/>
                      <a:pt x="1721" y="1527"/>
                      <a:pt x="2502" y="1527"/>
                    </a:cubicBezTo>
                    <a:cubicBezTo>
                      <a:pt x="2698" y="1527"/>
                      <a:pt x="2881" y="1496"/>
                      <a:pt x="3040" y="1429"/>
                    </a:cubicBezTo>
                    <a:cubicBezTo>
                      <a:pt x="3496" y="1247"/>
                      <a:pt x="4863" y="578"/>
                      <a:pt x="5350" y="92"/>
                    </a:cubicBezTo>
                    <a:lnTo>
                      <a:pt x="5350" y="92"/>
                    </a:lnTo>
                    <a:cubicBezTo>
                      <a:pt x="4567" y="683"/>
                      <a:pt x="3507" y="1056"/>
                      <a:pt x="2505" y="1056"/>
                    </a:cubicBezTo>
                    <a:cubicBezTo>
                      <a:pt x="1601" y="1056"/>
                      <a:pt x="745" y="752"/>
                      <a:pt x="182" y="31"/>
                    </a:cubicBezTo>
                    <a:cubicBezTo>
                      <a:pt x="122" y="1"/>
                      <a:pt x="6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5779704" y="2984948"/>
                <a:ext cx="281261" cy="179140"/>
              </a:xfrm>
              <a:custGeom>
                <a:avLst/>
                <a:gdLst/>
                <a:ahLst/>
                <a:cxnLst/>
                <a:rect l="l" t="t" r="r" b="b"/>
                <a:pathLst>
                  <a:path w="4773" h="3040" extrusionOk="0">
                    <a:moveTo>
                      <a:pt x="3253" y="0"/>
                    </a:moveTo>
                    <a:cubicBezTo>
                      <a:pt x="2067" y="517"/>
                      <a:pt x="0" y="1581"/>
                      <a:pt x="1703" y="1824"/>
                    </a:cubicBezTo>
                    <a:cubicBezTo>
                      <a:pt x="2463" y="2006"/>
                      <a:pt x="3162" y="2584"/>
                      <a:pt x="3800" y="3040"/>
                    </a:cubicBezTo>
                    <a:cubicBezTo>
                      <a:pt x="4225" y="2462"/>
                      <a:pt x="4773" y="1824"/>
                      <a:pt x="4773" y="1003"/>
                    </a:cubicBezTo>
                    <a:cubicBezTo>
                      <a:pt x="4225" y="791"/>
                      <a:pt x="3587" y="487"/>
                      <a:pt x="3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a:off x="5837039" y="3047645"/>
                <a:ext cx="223925" cy="116441"/>
              </a:xfrm>
              <a:custGeom>
                <a:avLst/>
                <a:gdLst/>
                <a:ahLst/>
                <a:cxnLst/>
                <a:rect l="l" t="t" r="r" b="b"/>
                <a:pathLst>
                  <a:path w="3800" h="1976" extrusionOk="0">
                    <a:moveTo>
                      <a:pt x="3800" y="0"/>
                    </a:moveTo>
                    <a:lnTo>
                      <a:pt x="3800" y="0"/>
                    </a:lnTo>
                    <a:cubicBezTo>
                      <a:pt x="3617" y="517"/>
                      <a:pt x="3496" y="669"/>
                      <a:pt x="3252" y="1125"/>
                    </a:cubicBezTo>
                    <a:cubicBezTo>
                      <a:pt x="3155" y="1295"/>
                      <a:pt x="2884" y="1542"/>
                      <a:pt x="2686" y="1542"/>
                    </a:cubicBezTo>
                    <a:cubicBezTo>
                      <a:pt x="2636" y="1542"/>
                      <a:pt x="2590" y="1526"/>
                      <a:pt x="2553" y="1490"/>
                    </a:cubicBezTo>
                    <a:cubicBezTo>
                      <a:pt x="2189" y="1186"/>
                      <a:pt x="1277" y="790"/>
                      <a:pt x="486" y="608"/>
                    </a:cubicBezTo>
                    <a:cubicBezTo>
                      <a:pt x="91" y="517"/>
                      <a:pt x="152" y="365"/>
                      <a:pt x="122" y="304"/>
                    </a:cubicBezTo>
                    <a:lnTo>
                      <a:pt x="122" y="304"/>
                    </a:lnTo>
                    <a:cubicBezTo>
                      <a:pt x="0" y="517"/>
                      <a:pt x="152" y="699"/>
                      <a:pt x="730" y="760"/>
                    </a:cubicBezTo>
                    <a:cubicBezTo>
                      <a:pt x="1490" y="942"/>
                      <a:pt x="2189" y="1520"/>
                      <a:pt x="2827" y="1976"/>
                    </a:cubicBezTo>
                    <a:cubicBezTo>
                      <a:pt x="3252" y="1429"/>
                      <a:pt x="3769" y="790"/>
                      <a:pt x="3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a:off x="6415515" y="3210635"/>
                <a:ext cx="243665" cy="671715"/>
              </a:xfrm>
              <a:custGeom>
                <a:avLst/>
                <a:gdLst/>
                <a:ahLst/>
                <a:cxnLst/>
                <a:rect l="l" t="t" r="r" b="b"/>
                <a:pathLst>
                  <a:path w="4135" h="11399" extrusionOk="0">
                    <a:moveTo>
                      <a:pt x="2208" y="0"/>
                    </a:moveTo>
                    <a:cubicBezTo>
                      <a:pt x="1881" y="0"/>
                      <a:pt x="1514" y="128"/>
                      <a:pt x="1338" y="304"/>
                    </a:cubicBezTo>
                    <a:cubicBezTo>
                      <a:pt x="1034" y="608"/>
                      <a:pt x="852" y="882"/>
                      <a:pt x="670" y="1307"/>
                    </a:cubicBezTo>
                    <a:cubicBezTo>
                      <a:pt x="244" y="2310"/>
                      <a:pt x="1" y="3040"/>
                      <a:pt x="244" y="4164"/>
                    </a:cubicBezTo>
                    <a:cubicBezTo>
                      <a:pt x="548" y="5563"/>
                      <a:pt x="1034" y="6870"/>
                      <a:pt x="1490" y="8177"/>
                    </a:cubicBezTo>
                    <a:cubicBezTo>
                      <a:pt x="1825" y="9119"/>
                      <a:pt x="2281" y="10821"/>
                      <a:pt x="3101" y="11398"/>
                    </a:cubicBezTo>
                    <a:cubicBezTo>
                      <a:pt x="3436" y="11095"/>
                      <a:pt x="3861" y="10760"/>
                      <a:pt x="4135" y="10426"/>
                    </a:cubicBezTo>
                    <a:cubicBezTo>
                      <a:pt x="3618" y="8876"/>
                      <a:pt x="3314" y="6930"/>
                      <a:pt x="3162" y="5228"/>
                    </a:cubicBezTo>
                    <a:cubicBezTo>
                      <a:pt x="2980" y="3526"/>
                      <a:pt x="2706" y="1733"/>
                      <a:pt x="2554" y="61"/>
                    </a:cubicBezTo>
                    <a:cubicBezTo>
                      <a:pt x="2453" y="19"/>
                      <a:pt x="2334" y="0"/>
                      <a:pt x="22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6415515" y="3210635"/>
                <a:ext cx="236535" cy="671715"/>
              </a:xfrm>
              <a:custGeom>
                <a:avLst/>
                <a:gdLst/>
                <a:ahLst/>
                <a:cxnLst/>
                <a:rect l="l" t="t" r="r" b="b"/>
                <a:pathLst>
                  <a:path w="4014" h="11399" extrusionOk="0">
                    <a:moveTo>
                      <a:pt x="2208" y="0"/>
                    </a:moveTo>
                    <a:cubicBezTo>
                      <a:pt x="1881" y="0"/>
                      <a:pt x="1514" y="128"/>
                      <a:pt x="1338" y="304"/>
                    </a:cubicBezTo>
                    <a:cubicBezTo>
                      <a:pt x="1034" y="608"/>
                      <a:pt x="852" y="882"/>
                      <a:pt x="670" y="1307"/>
                    </a:cubicBezTo>
                    <a:cubicBezTo>
                      <a:pt x="244" y="2310"/>
                      <a:pt x="1" y="3040"/>
                      <a:pt x="244" y="4164"/>
                    </a:cubicBezTo>
                    <a:cubicBezTo>
                      <a:pt x="548" y="5563"/>
                      <a:pt x="1034" y="6870"/>
                      <a:pt x="1490" y="8177"/>
                    </a:cubicBezTo>
                    <a:cubicBezTo>
                      <a:pt x="1825" y="9088"/>
                      <a:pt x="2281" y="10821"/>
                      <a:pt x="3101" y="11398"/>
                    </a:cubicBezTo>
                    <a:cubicBezTo>
                      <a:pt x="3375" y="11125"/>
                      <a:pt x="3740" y="10882"/>
                      <a:pt x="4013" y="10578"/>
                    </a:cubicBezTo>
                    <a:cubicBezTo>
                      <a:pt x="2919" y="9757"/>
                      <a:pt x="2858" y="8237"/>
                      <a:pt x="2372" y="6900"/>
                    </a:cubicBezTo>
                    <a:cubicBezTo>
                      <a:pt x="1977" y="5775"/>
                      <a:pt x="1642" y="4681"/>
                      <a:pt x="1673" y="3496"/>
                    </a:cubicBezTo>
                    <a:cubicBezTo>
                      <a:pt x="1703" y="2371"/>
                      <a:pt x="2189" y="1520"/>
                      <a:pt x="2524" y="426"/>
                    </a:cubicBezTo>
                    <a:cubicBezTo>
                      <a:pt x="2524" y="365"/>
                      <a:pt x="2554" y="304"/>
                      <a:pt x="2585" y="274"/>
                    </a:cubicBezTo>
                    <a:cubicBezTo>
                      <a:pt x="2585" y="183"/>
                      <a:pt x="2585" y="122"/>
                      <a:pt x="2554" y="61"/>
                    </a:cubicBezTo>
                    <a:cubicBezTo>
                      <a:pt x="2453" y="19"/>
                      <a:pt x="2334" y="0"/>
                      <a:pt x="2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a:off x="6159423" y="3147760"/>
                <a:ext cx="438892" cy="734590"/>
              </a:xfrm>
              <a:custGeom>
                <a:avLst/>
                <a:gdLst/>
                <a:ahLst/>
                <a:cxnLst/>
                <a:rect l="l" t="t" r="r" b="b"/>
                <a:pathLst>
                  <a:path w="7448" h="12466" extrusionOk="0">
                    <a:moveTo>
                      <a:pt x="57" y="1"/>
                    </a:moveTo>
                    <a:cubicBezTo>
                      <a:pt x="37" y="1"/>
                      <a:pt x="18" y="1"/>
                      <a:pt x="0" y="3"/>
                    </a:cubicBezTo>
                    <a:cubicBezTo>
                      <a:pt x="92" y="1645"/>
                      <a:pt x="1642" y="3681"/>
                      <a:pt x="2341" y="5444"/>
                    </a:cubicBezTo>
                    <a:cubicBezTo>
                      <a:pt x="3101" y="7329"/>
                      <a:pt x="3678" y="8575"/>
                      <a:pt x="4195" y="10520"/>
                    </a:cubicBezTo>
                    <a:cubicBezTo>
                      <a:pt x="4377" y="11219"/>
                      <a:pt x="5836" y="11067"/>
                      <a:pt x="6505" y="12405"/>
                    </a:cubicBezTo>
                    <a:lnTo>
                      <a:pt x="7447" y="12465"/>
                    </a:lnTo>
                    <a:cubicBezTo>
                      <a:pt x="7447" y="12465"/>
                      <a:pt x="7235" y="11158"/>
                      <a:pt x="7083" y="10642"/>
                    </a:cubicBezTo>
                    <a:cubicBezTo>
                      <a:pt x="6900" y="10003"/>
                      <a:pt x="5867" y="6113"/>
                      <a:pt x="5593" y="4867"/>
                    </a:cubicBezTo>
                    <a:cubicBezTo>
                      <a:pt x="5441" y="4046"/>
                      <a:pt x="5745" y="2435"/>
                      <a:pt x="5016" y="1979"/>
                    </a:cubicBezTo>
                    <a:cubicBezTo>
                      <a:pt x="4529" y="1675"/>
                      <a:pt x="3769" y="1553"/>
                      <a:pt x="3253" y="1219"/>
                    </a:cubicBezTo>
                    <a:cubicBezTo>
                      <a:pt x="2781" y="924"/>
                      <a:pt x="708" y="1"/>
                      <a:pt x="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6404790" y="3300143"/>
                <a:ext cx="193518" cy="582204"/>
              </a:xfrm>
              <a:custGeom>
                <a:avLst/>
                <a:gdLst/>
                <a:ahLst/>
                <a:cxnLst/>
                <a:rect l="l" t="t" r="r" b="b"/>
                <a:pathLst>
                  <a:path w="3284" h="9880" extrusionOk="0">
                    <a:moveTo>
                      <a:pt x="1247" y="1"/>
                    </a:moveTo>
                    <a:cubicBezTo>
                      <a:pt x="852" y="122"/>
                      <a:pt x="426" y="122"/>
                      <a:pt x="1" y="122"/>
                    </a:cubicBezTo>
                    <a:cubicBezTo>
                      <a:pt x="1277" y="1308"/>
                      <a:pt x="1581" y="3405"/>
                      <a:pt x="1885" y="5077"/>
                    </a:cubicBezTo>
                    <a:cubicBezTo>
                      <a:pt x="2159" y="6749"/>
                      <a:pt x="2797" y="8268"/>
                      <a:pt x="3192" y="9879"/>
                    </a:cubicBezTo>
                    <a:lnTo>
                      <a:pt x="3283" y="9879"/>
                    </a:lnTo>
                    <a:cubicBezTo>
                      <a:pt x="3283" y="9879"/>
                      <a:pt x="3071" y="8572"/>
                      <a:pt x="2919" y="8056"/>
                    </a:cubicBezTo>
                    <a:cubicBezTo>
                      <a:pt x="2736" y="7417"/>
                      <a:pt x="1703" y="3527"/>
                      <a:pt x="1429" y="2281"/>
                    </a:cubicBezTo>
                    <a:cubicBezTo>
                      <a:pt x="1308" y="1673"/>
                      <a:pt x="1460" y="670"/>
                      <a:pt x="1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6132552" y="3058370"/>
                <a:ext cx="437065" cy="263465"/>
              </a:xfrm>
              <a:custGeom>
                <a:avLst/>
                <a:gdLst/>
                <a:ahLst/>
                <a:cxnLst/>
                <a:rect l="l" t="t" r="r" b="b"/>
                <a:pathLst>
                  <a:path w="7417" h="4471" extrusionOk="0">
                    <a:moveTo>
                      <a:pt x="2341" y="1"/>
                    </a:moveTo>
                    <a:cubicBezTo>
                      <a:pt x="1703" y="578"/>
                      <a:pt x="1186" y="608"/>
                      <a:pt x="608" y="1125"/>
                    </a:cubicBezTo>
                    <a:cubicBezTo>
                      <a:pt x="0" y="1672"/>
                      <a:pt x="1551" y="3526"/>
                      <a:pt x="2462" y="3982"/>
                    </a:cubicBezTo>
                    <a:cubicBezTo>
                      <a:pt x="3169" y="4336"/>
                      <a:pt x="4096" y="4470"/>
                      <a:pt x="4944" y="4470"/>
                    </a:cubicBezTo>
                    <a:cubicBezTo>
                      <a:pt x="5189" y="4470"/>
                      <a:pt x="5429" y="4459"/>
                      <a:pt x="5654" y="4438"/>
                    </a:cubicBezTo>
                    <a:cubicBezTo>
                      <a:pt x="6596" y="4317"/>
                      <a:pt x="7417" y="2554"/>
                      <a:pt x="7417" y="2554"/>
                    </a:cubicBezTo>
                    <a:cubicBezTo>
                      <a:pt x="6870" y="2189"/>
                      <a:pt x="5654" y="2037"/>
                      <a:pt x="4803" y="1490"/>
                    </a:cubicBezTo>
                    <a:cubicBezTo>
                      <a:pt x="3709" y="760"/>
                      <a:pt x="2341" y="1"/>
                      <a:pt x="2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6132552" y="3117472"/>
                <a:ext cx="431703" cy="204361"/>
              </a:xfrm>
              <a:custGeom>
                <a:avLst/>
                <a:gdLst/>
                <a:ahLst/>
                <a:cxnLst/>
                <a:rect l="l" t="t" r="r" b="b"/>
                <a:pathLst>
                  <a:path w="7326" h="3468" extrusionOk="0">
                    <a:moveTo>
                      <a:pt x="760" y="1"/>
                    </a:moveTo>
                    <a:lnTo>
                      <a:pt x="760" y="1"/>
                    </a:lnTo>
                    <a:cubicBezTo>
                      <a:pt x="700" y="31"/>
                      <a:pt x="669" y="92"/>
                      <a:pt x="608" y="122"/>
                    </a:cubicBezTo>
                    <a:cubicBezTo>
                      <a:pt x="0" y="669"/>
                      <a:pt x="1551" y="2523"/>
                      <a:pt x="2462" y="2979"/>
                    </a:cubicBezTo>
                    <a:cubicBezTo>
                      <a:pt x="3169" y="3333"/>
                      <a:pt x="4096" y="3467"/>
                      <a:pt x="4944" y="3467"/>
                    </a:cubicBezTo>
                    <a:cubicBezTo>
                      <a:pt x="5189" y="3467"/>
                      <a:pt x="5429" y="3456"/>
                      <a:pt x="5654" y="3435"/>
                    </a:cubicBezTo>
                    <a:cubicBezTo>
                      <a:pt x="6414" y="3344"/>
                      <a:pt x="7083" y="2219"/>
                      <a:pt x="7326" y="1764"/>
                    </a:cubicBezTo>
                    <a:lnTo>
                      <a:pt x="7326" y="1764"/>
                    </a:lnTo>
                    <a:cubicBezTo>
                      <a:pt x="6559" y="2699"/>
                      <a:pt x="5838" y="3128"/>
                      <a:pt x="4858" y="3128"/>
                    </a:cubicBezTo>
                    <a:cubicBezTo>
                      <a:pt x="4246" y="3128"/>
                      <a:pt x="3533" y="2960"/>
                      <a:pt x="2645" y="2645"/>
                    </a:cubicBezTo>
                    <a:cubicBezTo>
                      <a:pt x="1946" y="2402"/>
                      <a:pt x="365" y="1368"/>
                      <a:pt x="7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6342093" y="2581187"/>
                <a:ext cx="1210901" cy="354802"/>
              </a:xfrm>
              <a:custGeom>
                <a:avLst/>
                <a:gdLst/>
                <a:ahLst/>
                <a:cxnLst/>
                <a:rect l="l" t="t" r="r" b="b"/>
                <a:pathLst>
                  <a:path w="20549" h="6021" extrusionOk="0">
                    <a:moveTo>
                      <a:pt x="20069" y="1"/>
                    </a:moveTo>
                    <a:cubicBezTo>
                      <a:pt x="17977" y="1"/>
                      <a:pt x="16231" y="714"/>
                      <a:pt x="14196" y="1138"/>
                    </a:cubicBezTo>
                    <a:cubicBezTo>
                      <a:pt x="13649" y="1239"/>
                      <a:pt x="13130" y="1271"/>
                      <a:pt x="12615" y="1271"/>
                    </a:cubicBezTo>
                    <a:cubicBezTo>
                      <a:pt x="12042" y="1271"/>
                      <a:pt x="11475" y="1231"/>
                      <a:pt x="10882" y="1199"/>
                    </a:cubicBezTo>
                    <a:cubicBezTo>
                      <a:pt x="10380" y="1199"/>
                      <a:pt x="8959" y="969"/>
                      <a:pt x="8197" y="969"/>
                    </a:cubicBezTo>
                    <a:cubicBezTo>
                      <a:pt x="8082" y="969"/>
                      <a:pt x="7983" y="974"/>
                      <a:pt x="7904" y="986"/>
                    </a:cubicBezTo>
                    <a:cubicBezTo>
                      <a:pt x="7539" y="1016"/>
                      <a:pt x="2554" y="1533"/>
                      <a:pt x="2189" y="2019"/>
                    </a:cubicBezTo>
                    <a:cubicBezTo>
                      <a:pt x="1976" y="2293"/>
                      <a:pt x="2554" y="2719"/>
                      <a:pt x="2280" y="3114"/>
                    </a:cubicBezTo>
                    <a:cubicBezTo>
                      <a:pt x="1885" y="3722"/>
                      <a:pt x="1" y="3326"/>
                      <a:pt x="1156" y="4451"/>
                    </a:cubicBezTo>
                    <a:cubicBezTo>
                      <a:pt x="1733" y="4968"/>
                      <a:pt x="3192" y="4907"/>
                      <a:pt x="3922" y="4998"/>
                    </a:cubicBezTo>
                    <a:cubicBezTo>
                      <a:pt x="5259" y="5150"/>
                      <a:pt x="6657" y="5272"/>
                      <a:pt x="7995" y="5515"/>
                    </a:cubicBezTo>
                    <a:cubicBezTo>
                      <a:pt x="8478" y="5608"/>
                      <a:pt x="9990" y="6021"/>
                      <a:pt x="11108" y="6021"/>
                    </a:cubicBezTo>
                    <a:cubicBezTo>
                      <a:pt x="12173" y="6021"/>
                      <a:pt x="12882" y="5647"/>
                      <a:pt x="12007" y="4269"/>
                    </a:cubicBezTo>
                    <a:cubicBezTo>
                      <a:pt x="11642" y="3691"/>
                      <a:pt x="10791" y="3418"/>
                      <a:pt x="10305" y="3083"/>
                    </a:cubicBezTo>
                    <a:cubicBezTo>
                      <a:pt x="11308" y="2111"/>
                      <a:pt x="14104" y="2080"/>
                      <a:pt x="15472" y="1746"/>
                    </a:cubicBezTo>
                    <a:cubicBezTo>
                      <a:pt x="16566" y="1472"/>
                      <a:pt x="20275" y="1351"/>
                      <a:pt x="20548" y="13"/>
                    </a:cubicBezTo>
                    <a:cubicBezTo>
                      <a:pt x="20386" y="5"/>
                      <a:pt x="20227" y="1"/>
                      <a:pt x="20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6560650" y="2021330"/>
                <a:ext cx="394107" cy="232705"/>
              </a:xfrm>
              <a:custGeom>
                <a:avLst/>
                <a:gdLst/>
                <a:ahLst/>
                <a:cxnLst/>
                <a:rect l="l" t="t" r="r" b="b"/>
                <a:pathLst>
                  <a:path w="6688" h="3949" extrusionOk="0">
                    <a:moveTo>
                      <a:pt x="4529" y="1"/>
                    </a:moveTo>
                    <a:cubicBezTo>
                      <a:pt x="4316" y="61"/>
                      <a:pt x="4499" y="122"/>
                      <a:pt x="4407" y="244"/>
                    </a:cubicBezTo>
                    <a:lnTo>
                      <a:pt x="4073" y="31"/>
                    </a:lnTo>
                    <a:cubicBezTo>
                      <a:pt x="2371" y="821"/>
                      <a:pt x="881" y="1794"/>
                      <a:pt x="0" y="3526"/>
                    </a:cubicBezTo>
                    <a:cubicBezTo>
                      <a:pt x="77" y="3536"/>
                      <a:pt x="155" y="3541"/>
                      <a:pt x="232" y="3541"/>
                    </a:cubicBezTo>
                    <a:cubicBezTo>
                      <a:pt x="853" y="3541"/>
                      <a:pt x="1472" y="3249"/>
                      <a:pt x="2067" y="3222"/>
                    </a:cubicBezTo>
                    <a:cubicBezTo>
                      <a:pt x="2067" y="3374"/>
                      <a:pt x="2128" y="3587"/>
                      <a:pt x="2097" y="3739"/>
                    </a:cubicBezTo>
                    <a:cubicBezTo>
                      <a:pt x="2479" y="3884"/>
                      <a:pt x="2901" y="3949"/>
                      <a:pt x="3325" y="3949"/>
                    </a:cubicBezTo>
                    <a:cubicBezTo>
                      <a:pt x="3881" y="3949"/>
                      <a:pt x="4442" y="3838"/>
                      <a:pt x="4924" y="3648"/>
                    </a:cubicBezTo>
                    <a:cubicBezTo>
                      <a:pt x="4468" y="3314"/>
                      <a:pt x="4012" y="2949"/>
                      <a:pt x="3647" y="2584"/>
                    </a:cubicBezTo>
                    <a:cubicBezTo>
                      <a:pt x="4377" y="2432"/>
                      <a:pt x="4955" y="2341"/>
                      <a:pt x="5714" y="2311"/>
                    </a:cubicBezTo>
                    <a:cubicBezTo>
                      <a:pt x="5562" y="2098"/>
                      <a:pt x="5410" y="1703"/>
                      <a:pt x="5198" y="1490"/>
                    </a:cubicBezTo>
                    <a:cubicBezTo>
                      <a:pt x="6687" y="1186"/>
                      <a:pt x="5015" y="244"/>
                      <a:pt x="45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6456763" y="2640996"/>
                <a:ext cx="902769" cy="256688"/>
              </a:xfrm>
              <a:custGeom>
                <a:avLst/>
                <a:gdLst/>
                <a:ahLst/>
                <a:cxnLst/>
                <a:rect l="l" t="t" r="r" b="b"/>
                <a:pathLst>
                  <a:path w="15320" h="4356" extrusionOk="0">
                    <a:moveTo>
                      <a:pt x="15174" y="0"/>
                    </a:moveTo>
                    <a:cubicBezTo>
                      <a:pt x="13432" y="0"/>
                      <a:pt x="11743" y="518"/>
                      <a:pt x="9939" y="518"/>
                    </a:cubicBezTo>
                    <a:cubicBezTo>
                      <a:pt x="9198" y="518"/>
                      <a:pt x="8476" y="508"/>
                      <a:pt x="7759" y="508"/>
                    </a:cubicBezTo>
                    <a:cubicBezTo>
                      <a:pt x="6685" y="508"/>
                      <a:pt x="5623" y="530"/>
                      <a:pt x="4529" y="640"/>
                    </a:cubicBezTo>
                    <a:lnTo>
                      <a:pt x="4529" y="731"/>
                    </a:lnTo>
                    <a:cubicBezTo>
                      <a:pt x="4400" y="650"/>
                      <a:pt x="4181" y="613"/>
                      <a:pt x="3920" y="613"/>
                    </a:cubicBezTo>
                    <a:cubicBezTo>
                      <a:pt x="2709" y="613"/>
                      <a:pt x="578" y="1406"/>
                      <a:pt x="2128" y="2281"/>
                    </a:cubicBezTo>
                    <a:cubicBezTo>
                      <a:pt x="1641" y="3011"/>
                      <a:pt x="578" y="2555"/>
                      <a:pt x="0" y="3162"/>
                    </a:cubicBezTo>
                    <a:cubicBezTo>
                      <a:pt x="608" y="3862"/>
                      <a:pt x="2280" y="3618"/>
                      <a:pt x="3222" y="3710"/>
                    </a:cubicBezTo>
                    <a:cubicBezTo>
                      <a:pt x="4316" y="3831"/>
                      <a:pt x="5441" y="3922"/>
                      <a:pt x="6505" y="4135"/>
                    </a:cubicBezTo>
                    <a:cubicBezTo>
                      <a:pt x="6816" y="4182"/>
                      <a:pt x="7437" y="4356"/>
                      <a:pt x="7897" y="4356"/>
                    </a:cubicBezTo>
                    <a:cubicBezTo>
                      <a:pt x="8335" y="4356"/>
                      <a:pt x="8626" y="4197"/>
                      <a:pt x="8359" y="3618"/>
                    </a:cubicBezTo>
                    <a:cubicBezTo>
                      <a:pt x="8055" y="2859"/>
                      <a:pt x="6535" y="2767"/>
                      <a:pt x="5988" y="2403"/>
                    </a:cubicBezTo>
                    <a:cubicBezTo>
                      <a:pt x="6505" y="2311"/>
                      <a:pt x="7629" y="2220"/>
                      <a:pt x="6930" y="1491"/>
                    </a:cubicBezTo>
                    <a:cubicBezTo>
                      <a:pt x="7842" y="731"/>
                      <a:pt x="10091" y="852"/>
                      <a:pt x="11246" y="731"/>
                    </a:cubicBezTo>
                    <a:cubicBezTo>
                      <a:pt x="12614" y="609"/>
                      <a:pt x="14195" y="518"/>
                      <a:pt x="15319" y="1"/>
                    </a:cubicBezTo>
                    <a:cubicBezTo>
                      <a:pt x="15271" y="1"/>
                      <a:pt x="15223" y="0"/>
                      <a:pt x="15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7160634" y="2121622"/>
                <a:ext cx="5421" cy="16205"/>
              </a:xfrm>
              <a:custGeom>
                <a:avLst/>
                <a:gdLst/>
                <a:ahLst/>
                <a:cxnLst/>
                <a:rect l="l" t="t" r="r" b="b"/>
                <a:pathLst>
                  <a:path w="92" h="275" extrusionOk="0">
                    <a:moveTo>
                      <a:pt x="1" y="1"/>
                    </a:moveTo>
                    <a:lnTo>
                      <a:pt x="1" y="274"/>
                    </a:lnTo>
                    <a:cubicBezTo>
                      <a:pt x="31" y="244"/>
                      <a:pt x="61" y="244"/>
                      <a:pt x="92" y="244"/>
                    </a:cubicBezTo>
                    <a:cubicBezTo>
                      <a:pt x="61" y="153"/>
                      <a:pt x="31" y="92"/>
                      <a:pt x="1" y="1"/>
                    </a:cubicBezTo>
                    <a:close/>
                  </a:path>
                </a:pathLst>
              </a:custGeom>
              <a:solidFill>
                <a:srgbClr val="93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6630477" y="2135647"/>
                <a:ext cx="895639" cy="432115"/>
              </a:xfrm>
              <a:custGeom>
                <a:avLst/>
                <a:gdLst/>
                <a:ahLst/>
                <a:cxnLst/>
                <a:rect l="l" t="t" r="r" b="b"/>
                <a:pathLst>
                  <a:path w="15199" h="7333" extrusionOk="0">
                    <a:moveTo>
                      <a:pt x="9154" y="1"/>
                    </a:moveTo>
                    <a:cubicBezTo>
                      <a:pt x="9131" y="1"/>
                      <a:pt x="9109" y="2"/>
                      <a:pt x="9089" y="6"/>
                    </a:cubicBezTo>
                    <a:cubicBezTo>
                      <a:pt x="9454" y="978"/>
                      <a:pt x="8511" y="1465"/>
                      <a:pt x="8207" y="2437"/>
                    </a:cubicBezTo>
                    <a:cubicBezTo>
                      <a:pt x="7903" y="3441"/>
                      <a:pt x="8207" y="4200"/>
                      <a:pt x="7143" y="4748"/>
                    </a:cubicBezTo>
                    <a:cubicBezTo>
                      <a:pt x="6262" y="5203"/>
                      <a:pt x="5745" y="5538"/>
                      <a:pt x="4803" y="5811"/>
                    </a:cubicBezTo>
                    <a:cubicBezTo>
                      <a:pt x="3952" y="6085"/>
                      <a:pt x="0" y="6450"/>
                      <a:pt x="122" y="6814"/>
                    </a:cubicBezTo>
                    <a:cubicBezTo>
                      <a:pt x="261" y="7208"/>
                      <a:pt x="775" y="7333"/>
                      <a:pt x="1405" y="7333"/>
                    </a:cubicBezTo>
                    <a:cubicBezTo>
                      <a:pt x="2429" y="7333"/>
                      <a:pt x="3759" y="7004"/>
                      <a:pt x="4286" y="6966"/>
                    </a:cubicBezTo>
                    <a:cubicBezTo>
                      <a:pt x="4353" y="6964"/>
                      <a:pt x="4419" y="6962"/>
                      <a:pt x="4486" y="6962"/>
                    </a:cubicBezTo>
                    <a:cubicBezTo>
                      <a:pt x="5405" y="6962"/>
                      <a:pt x="6376" y="7210"/>
                      <a:pt x="7274" y="7210"/>
                    </a:cubicBezTo>
                    <a:cubicBezTo>
                      <a:pt x="7720" y="7210"/>
                      <a:pt x="8147" y="7149"/>
                      <a:pt x="8542" y="6966"/>
                    </a:cubicBezTo>
                    <a:cubicBezTo>
                      <a:pt x="9362" y="6602"/>
                      <a:pt x="9575" y="6237"/>
                      <a:pt x="10578" y="6207"/>
                    </a:cubicBezTo>
                    <a:cubicBezTo>
                      <a:pt x="11399" y="6146"/>
                      <a:pt x="12250" y="6176"/>
                      <a:pt x="13071" y="6085"/>
                    </a:cubicBezTo>
                    <a:cubicBezTo>
                      <a:pt x="13800" y="6024"/>
                      <a:pt x="14712" y="5963"/>
                      <a:pt x="14955" y="5203"/>
                    </a:cubicBezTo>
                    <a:cubicBezTo>
                      <a:pt x="15168" y="4535"/>
                      <a:pt x="14560" y="3927"/>
                      <a:pt x="15198" y="3349"/>
                    </a:cubicBezTo>
                    <a:cubicBezTo>
                      <a:pt x="13922" y="2802"/>
                      <a:pt x="12797" y="2255"/>
                      <a:pt x="11581" y="1465"/>
                    </a:cubicBezTo>
                    <a:cubicBezTo>
                      <a:pt x="10996" y="1085"/>
                      <a:pt x="9736" y="1"/>
                      <a:pt x="91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38"/>
            <p:cNvGrpSpPr/>
            <p:nvPr/>
          </p:nvGrpSpPr>
          <p:grpSpPr>
            <a:xfrm>
              <a:off x="6374918" y="2114538"/>
              <a:ext cx="566362" cy="310482"/>
              <a:chOff x="3596075" y="3090325"/>
              <a:chExt cx="262825" cy="144075"/>
            </a:xfrm>
          </p:grpSpPr>
          <p:sp>
            <p:nvSpPr>
              <p:cNvPr id="434" name="Google Shape;434;p38"/>
              <p:cNvSpPr/>
              <p:nvPr/>
            </p:nvSpPr>
            <p:spPr>
              <a:xfrm>
                <a:off x="3596075" y="3090325"/>
                <a:ext cx="262825" cy="144075"/>
              </a:xfrm>
              <a:custGeom>
                <a:avLst/>
                <a:gdLst/>
                <a:ahLst/>
                <a:cxnLst/>
                <a:rect l="l" t="t" r="r" b="b"/>
                <a:pathLst>
                  <a:path w="10513" h="5763" extrusionOk="0">
                    <a:moveTo>
                      <a:pt x="6104" y="1"/>
                    </a:moveTo>
                    <a:cubicBezTo>
                      <a:pt x="5951" y="1"/>
                      <a:pt x="5795" y="20"/>
                      <a:pt x="5654" y="48"/>
                    </a:cubicBezTo>
                    <a:cubicBezTo>
                      <a:pt x="5411" y="109"/>
                      <a:pt x="5137" y="261"/>
                      <a:pt x="4986" y="474"/>
                    </a:cubicBezTo>
                    <a:lnTo>
                      <a:pt x="4986" y="535"/>
                    </a:lnTo>
                    <a:cubicBezTo>
                      <a:pt x="4689" y="411"/>
                      <a:pt x="4291" y="267"/>
                      <a:pt x="3924" y="267"/>
                    </a:cubicBezTo>
                    <a:cubicBezTo>
                      <a:pt x="3840" y="267"/>
                      <a:pt x="3758" y="275"/>
                      <a:pt x="3678" y="291"/>
                    </a:cubicBezTo>
                    <a:cubicBezTo>
                      <a:pt x="3131" y="383"/>
                      <a:pt x="2979" y="930"/>
                      <a:pt x="2463" y="1051"/>
                    </a:cubicBezTo>
                    <a:cubicBezTo>
                      <a:pt x="1946" y="1203"/>
                      <a:pt x="1490" y="1021"/>
                      <a:pt x="973" y="1295"/>
                    </a:cubicBezTo>
                    <a:cubicBezTo>
                      <a:pt x="517" y="1538"/>
                      <a:pt x="274" y="1902"/>
                      <a:pt x="153" y="2419"/>
                    </a:cubicBezTo>
                    <a:cubicBezTo>
                      <a:pt x="31" y="2875"/>
                      <a:pt x="1" y="3453"/>
                      <a:pt x="426" y="3757"/>
                    </a:cubicBezTo>
                    <a:cubicBezTo>
                      <a:pt x="791" y="4061"/>
                      <a:pt x="1338" y="3848"/>
                      <a:pt x="1733" y="4091"/>
                    </a:cubicBezTo>
                    <a:cubicBezTo>
                      <a:pt x="2220" y="4364"/>
                      <a:pt x="2220" y="4972"/>
                      <a:pt x="2645" y="5337"/>
                    </a:cubicBezTo>
                    <a:cubicBezTo>
                      <a:pt x="3101" y="5671"/>
                      <a:pt x="3770" y="5763"/>
                      <a:pt x="4317" y="5763"/>
                    </a:cubicBezTo>
                    <a:cubicBezTo>
                      <a:pt x="5168" y="5763"/>
                      <a:pt x="5806" y="5520"/>
                      <a:pt x="6505" y="5094"/>
                    </a:cubicBezTo>
                    <a:cubicBezTo>
                      <a:pt x="6882" y="4876"/>
                      <a:pt x="7142" y="4826"/>
                      <a:pt x="7463" y="4826"/>
                    </a:cubicBezTo>
                    <a:cubicBezTo>
                      <a:pt x="7634" y="4826"/>
                      <a:pt x="7823" y="4840"/>
                      <a:pt x="8055" y="4851"/>
                    </a:cubicBezTo>
                    <a:cubicBezTo>
                      <a:pt x="8131" y="4855"/>
                      <a:pt x="8208" y="4857"/>
                      <a:pt x="8284" y="4857"/>
                    </a:cubicBezTo>
                    <a:cubicBezTo>
                      <a:pt x="9401" y="4857"/>
                      <a:pt x="10513" y="4425"/>
                      <a:pt x="10001" y="3088"/>
                    </a:cubicBezTo>
                    <a:cubicBezTo>
                      <a:pt x="9788" y="2571"/>
                      <a:pt x="9514" y="2267"/>
                      <a:pt x="9089" y="1963"/>
                    </a:cubicBezTo>
                    <a:cubicBezTo>
                      <a:pt x="8907" y="1842"/>
                      <a:pt x="8755" y="1781"/>
                      <a:pt x="8603" y="1659"/>
                    </a:cubicBezTo>
                    <a:cubicBezTo>
                      <a:pt x="8268" y="1416"/>
                      <a:pt x="8238" y="1325"/>
                      <a:pt x="7782" y="1234"/>
                    </a:cubicBezTo>
                    <a:cubicBezTo>
                      <a:pt x="7600" y="1203"/>
                      <a:pt x="7144" y="1234"/>
                      <a:pt x="7022" y="1082"/>
                    </a:cubicBezTo>
                    <a:cubicBezTo>
                      <a:pt x="6809" y="869"/>
                      <a:pt x="7022" y="626"/>
                      <a:pt x="6931" y="413"/>
                    </a:cubicBezTo>
                    <a:cubicBezTo>
                      <a:pt x="6784" y="98"/>
                      <a:pt x="6448" y="1"/>
                      <a:pt x="6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a:off x="3596075" y="3134825"/>
                <a:ext cx="262825" cy="99575"/>
              </a:xfrm>
              <a:custGeom>
                <a:avLst/>
                <a:gdLst/>
                <a:ahLst/>
                <a:cxnLst/>
                <a:rect l="l" t="t" r="r" b="b"/>
                <a:pathLst>
                  <a:path w="10513" h="3983" extrusionOk="0">
                    <a:moveTo>
                      <a:pt x="8785" y="1"/>
                    </a:moveTo>
                    <a:cubicBezTo>
                      <a:pt x="8694" y="335"/>
                      <a:pt x="8511" y="578"/>
                      <a:pt x="8268" y="761"/>
                    </a:cubicBezTo>
                    <a:cubicBezTo>
                      <a:pt x="8268" y="1065"/>
                      <a:pt x="8147" y="1338"/>
                      <a:pt x="7934" y="1581"/>
                    </a:cubicBezTo>
                    <a:cubicBezTo>
                      <a:pt x="7721" y="1794"/>
                      <a:pt x="7440" y="1901"/>
                      <a:pt x="7159" y="1901"/>
                    </a:cubicBezTo>
                    <a:cubicBezTo>
                      <a:pt x="6878" y="1901"/>
                      <a:pt x="6596" y="1794"/>
                      <a:pt x="6384" y="1581"/>
                    </a:cubicBezTo>
                    <a:cubicBezTo>
                      <a:pt x="6262" y="2007"/>
                      <a:pt x="5928" y="2372"/>
                      <a:pt x="5350" y="2372"/>
                    </a:cubicBezTo>
                    <a:cubicBezTo>
                      <a:pt x="5107" y="2372"/>
                      <a:pt x="4894" y="2311"/>
                      <a:pt x="4742" y="2189"/>
                    </a:cubicBezTo>
                    <a:cubicBezTo>
                      <a:pt x="4682" y="2250"/>
                      <a:pt x="4590" y="2311"/>
                      <a:pt x="4530" y="2341"/>
                    </a:cubicBezTo>
                    <a:cubicBezTo>
                      <a:pt x="4438" y="2402"/>
                      <a:pt x="4317" y="2433"/>
                      <a:pt x="4195" y="2463"/>
                    </a:cubicBezTo>
                    <a:cubicBezTo>
                      <a:pt x="4074" y="2524"/>
                      <a:pt x="3952" y="2554"/>
                      <a:pt x="3800" y="2554"/>
                    </a:cubicBezTo>
                    <a:cubicBezTo>
                      <a:pt x="3223" y="2554"/>
                      <a:pt x="2736" y="2098"/>
                      <a:pt x="2706" y="1551"/>
                    </a:cubicBezTo>
                    <a:cubicBezTo>
                      <a:pt x="2645" y="1429"/>
                      <a:pt x="2584" y="1308"/>
                      <a:pt x="2554" y="1186"/>
                    </a:cubicBezTo>
                    <a:cubicBezTo>
                      <a:pt x="2341" y="1277"/>
                      <a:pt x="2189" y="1338"/>
                      <a:pt x="1946" y="1338"/>
                    </a:cubicBezTo>
                    <a:cubicBezTo>
                      <a:pt x="1733" y="1338"/>
                      <a:pt x="1581" y="1277"/>
                      <a:pt x="1368" y="1186"/>
                    </a:cubicBezTo>
                    <a:cubicBezTo>
                      <a:pt x="1277" y="1186"/>
                      <a:pt x="1186" y="1217"/>
                      <a:pt x="1064" y="1217"/>
                    </a:cubicBezTo>
                    <a:cubicBezTo>
                      <a:pt x="791" y="1217"/>
                      <a:pt x="487" y="1095"/>
                      <a:pt x="305" y="913"/>
                    </a:cubicBezTo>
                    <a:cubicBezTo>
                      <a:pt x="244" y="822"/>
                      <a:pt x="183" y="761"/>
                      <a:pt x="122" y="700"/>
                    </a:cubicBezTo>
                    <a:lnTo>
                      <a:pt x="122" y="700"/>
                    </a:lnTo>
                    <a:cubicBezTo>
                      <a:pt x="31" y="1126"/>
                      <a:pt x="1" y="1703"/>
                      <a:pt x="426" y="1977"/>
                    </a:cubicBezTo>
                    <a:cubicBezTo>
                      <a:pt x="791" y="2281"/>
                      <a:pt x="1338" y="2068"/>
                      <a:pt x="1733" y="2311"/>
                    </a:cubicBezTo>
                    <a:cubicBezTo>
                      <a:pt x="2220" y="2584"/>
                      <a:pt x="2220" y="3223"/>
                      <a:pt x="2645" y="3557"/>
                    </a:cubicBezTo>
                    <a:cubicBezTo>
                      <a:pt x="3101" y="3891"/>
                      <a:pt x="3770" y="3983"/>
                      <a:pt x="4317" y="3983"/>
                    </a:cubicBezTo>
                    <a:cubicBezTo>
                      <a:pt x="5168" y="3983"/>
                      <a:pt x="5806" y="3740"/>
                      <a:pt x="6505" y="3314"/>
                    </a:cubicBezTo>
                    <a:cubicBezTo>
                      <a:pt x="6882" y="3096"/>
                      <a:pt x="7142" y="3046"/>
                      <a:pt x="7463" y="3046"/>
                    </a:cubicBezTo>
                    <a:cubicBezTo>
                      <a:pt x="7634" y="3046"/>
                      <a:pt x="7823" y="3060"/>
                      <a:pt x="8055" y="3071"/>
                    </a:cubicBezTo>
                    <a:cubicBezTo>
                      <a:pt x="8131" y="3075"/>
                      <a:pt x="8208" y="3077"/>
                      <a:pt x="8284" y="3077"/>
                    </a:cubicBezTo>
                    <a:cubicBezTo>
                      <a:pt x="9401" y="3077"/>
                      <a:pt x="10513" y="2645"/>
                      <a:pt x="10001" y="1308"/>
                    </a:cubicBezTo>
                    <a:cubicBezTo>
                      <a:pt x="9788" y="791"/>
                      <a:pt x="9514" y="487"/>
                      <a:pt x="9089" y="183"/>
                    </a:cubicBezTo>
                    <a:cubicBezTo>
                      <a:pt x="8967" y="122"/>
                      <a:pt x="8876" y="62"/>
                      <a:pt x="8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a:off x="3596850" y="3153825"/>
                <a:ext cx="255750" cy="80575"/>
              </a:xfrm>
              <a:custGeom>
                <a:avLst/>
                <a:gdLst/>
                <a:ahLst/>
                <a:cxnLst/>
                <a:rect l="l" t="t" r="r" b="b"/>
                <a:pathLst>
                  <a:path w="10230" h="3223" extrusionOk="0">
                    <a:moveTo>
                      <a:pt x="91" y="1"/>
                    </a:moveTo>
                    <a:cubicBezTo>
                      <a:pt x="0" y="426"/>
                      <a:pt x="0" y="943"/>
                      <a:pt x="395" y="1217"/>
                    </a:cubicBezTo>
                    <a:cubicBezTo>
                      <a:pt x="790" y="1521"/>
                      <a:pt x="1307" y="1308"/>
                      <a:pt x="1702" y="1551"/>
                    </a:cubicBezTo>
                    <a:cubicBezTo>
                      <a:pt x="2189" y="1824"/>
                      <a:pt x="2189" y="2432"/>
                      <a:pt x="2614" y="2797"/>
                    </a:cubicBezTo>
                    <a:cubicBezTo>
                      <a:pt x="3070" y="3131"/>
                      <a:pt x="3739" y="3223"/>
                      <a:pt x="4286" y="3223"/>
                    </a:cubicBezTo>
                    <a:cubicBezTo>
                      <a:pt x="5137" y="3223"/>
                      <a:pt x="5775" y="2980"/>
                      <a:pt x="6474" y="2554"/>
                    </a:cubicBezTo>
                    <a:cubicBezTo>
                      <a:pt x="6851" y="2336"/>
                      <a:pt x="7111" y="2286"/>
                      <a:pt x="7432" y="2286"/>
                    </a:cubicBezTo>
                    <a:cubicBezTo>
                      <a:pt x="7603" y="2286"/>
                      <a:pt x="7792" y="2300"/>
                      <a:pt x="8024" y="2311"/>
                    </a:cubicBezTo>
                    <a:cubicBezTo>
                      <a:pt x="8104" y="2315"/>
                      <a:pt x="8183" y="2318"/>
                      <a:pt x="8263" y="2318"/>
                    </a:cubicBezTo>
                    <a:cubicBezTo>
                      <a:pt x="9253" y="2318"/>
                      <a:pt x="10230" y="1956"/>
                      <a:pt x="10061" y="943"/>
                    </a:cubicBezTo>
                    <a:lnTo>
                      <a:pt x="10061" y="943"/>
                    </a:lnTo>
                    <a:cubicBezTo>
                      <a:pt x="9970" y="1095"/>
                      <a:pt x="9848" y="1247"/>
                      <a:pt x="9666" y="1338"/>
                    </a:cubicBezTo>
                    <a:cubicBezTo>
                      <a:pt x="9520" y="1442"/>
                      <a:pt x="9347" y="1489"/>
                      <a:pt x="9174" y="1489"/>
                    </a:cubicBezTo>
                    <a:cubicBezTo>
                      <a:pt x="9093" y="1489"/>
                      <a:pt x="9013" y="1479"/>
                      <a:pt x="8936" y="1460"/>
                    </a:cubicBezTo>
                    <a:cubicBezTo>
                      <a:pt x="8724" y="1673"/>
                      <a:pt x="8450" y="1794"/>
                      <a:pt x="8146" y="1794"/>
                    </a:cubicBezTo>
                    <a:lnTo>
                      <a:pt x="8024" y="1794"/>
                    </a:lnTo>
                    <a:cubicBezTo>
                      <a:pt x="7751" y="1794"/>
                      <a:pt x="7477" y="1673"/>
                      <a:pt x="7295" y="1490"/>
                    </a:cubicBezTo>
                    <a:cubicBezTo>
                      <a:pt x="7082" y="1824"/>
                      <a:pt x="6748" y="2037"/>
                      <a:pt x="6353" y="2037"/>
                    </a:cubicBezTo>
                    <a:cubicBezTo>
                      <a:pt x="6201" y="2037"/>
                      <a:pt x="6049" y="2007"/>
                      <a:pt x="5927" y="1946"/>
                    </a:cubicBezTo>
                    <a:cubicBezTo>
                      <a:pt x="5866" y="2037"/>
                      <a:pt x="5806" y="2128"/>
                      <a:pt x="5745" y="2189"/>
                    </a:cubicBezTo>
                    <a:cubicBezTo>
                      <a:pt x="5714" y="2220"/>
                      <a:pt x="5714" y="2220"/>
                      <a:pt x="5684" y="2250"/>
                    </a:cubicBezTo>
                    <a:cubicBezTo>
                      <a:pt x="5479" y="2471"/>
                      <a:pt x="5200" y="2577"/>
                      <a:pt x="4915" y="2577"/>
                    </a:cubicBezTo>
                    <a:cubicBezTo>
                      <a:pt x="4652" y="2577"/>
                      <a:pt x="4383" y="2486"/>
                      <a:pt x="4164" y="2311"/>
                    </a:cubicBezTo>
                    <a:cubicBezTo>
                      <a:pt x="4012" y="2432"/>
                      <a:pt x="3799" y="2524"/>
                      <a:pt x="3526" y="2524"/>
                    </a:cubicBezTo>
                    <a:lnTo>
                      <a:pt x="3465" y="2524"/>
                    </a:lnTo>
                    <a:cubicBezTo>
                      <a:pt x="2705" y="2524"/>
                      <a:pt x="2340" y="1916"/>
                      <a:pt x="2371" y="1338"/>
                    </a:cubicBezTo>
                    <a:lnTo>
                      <a:pt x="2371" y="1338"/>
                    </a:lnTo>
                    <a:cubicBezTo>
                      <a:pt x="2310" y="1369"/>
                      <a:pt x="2219" y="1369"/>
                      <a:pt x="2128" y="1369"/>
                    </a:cubicBezTo>
                    <a:lnTo>
                      <a:pt x="2067" y="1369"/>
                    </a:lnTo>
                    <a:cubicBezTo>
                      <a:pt x="1641" y="1369"/>
                      <a:pt x="1246" y="1095"/>
                      <a:pt x="1064" y="700"/>
                    </a:cubicBezTo>
                    <a:cubicBezTo>
                      <a:pt x="608" y="700"/>
                      <a:pt x="243" y="396"/>
                      <a:pt x="9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3678150" y="3099875"/>
                <a:ext cx="96925" cy="60350"/>
              </a:xfrm>
              <a:custGeom>
                <a:avLst/>
                <a:gdLst/>
                <a:ahLst/>
                <a:cxnLst/>
                <a:rect l="l" t="t" r="r" b="b"/>
                <a:pathLst>
                  <a:path w="3877" h="2414" extrusionOk="0">
                    <a:moveTo>
                      <a:pt x="3617" y="1"/>
                    </a:moveTo>
                    <a:cubicBezTo>
                      <a:pt x="3341" y="693"/>
                      <a:pt x="2736" y="982"/>
                      <a:pt x="2079" y="982"/>
                    </a:cubicBezTo>
                    <a:cubicBezTo>
                      <a:pt x="2015" y="982"/>
                      <a:pt x="1950" y="979"/>
                      <a:pt x="1885" y="973"/>
                    </a:cubicBezTo>
                    <a:cubicBezTo>
                      <a:pt x="1429" y="1490"/>
                      <a:pt x="730" y="1733"/>
                      <a:pt x="0" y="1764"/>
                    </a:cubicBezTo>
                    <a:cubicBezTo>
                      <a:pt x="183" y="1946"/>
                      <a:pt x="426" y="2128"/>
                      <a:pt x="699" y="2250"/>
                    </a:cubicBezTo>
                    <a:cubicBezTo>
                      <a:pt x="943" y="2341"/>
                      <a:pt x="1247" y="2402"/>
                      <a:pt x="1520" y="2402"/>
                    </a:cubicBezTo>
                    <a:cubicBezTo>
                      <a:pt x="1696" y="2402"/>
                      <a:pt x="1757" y="2414"/>
                      <a:pt x="1777" y="2414"/>
                    </a:cubicBezTo>
                    <a:cubicBezTo>
                      <a:pt x="1801" y="2414"/>
                      <a:pt x="1760" y="2395"/>
                      <a:pt x="1794" y="2311"/>
                    </a:cubicBezTo>
                    <a:cubicBezTo>
                      <a:pt x="1902" y="1741"/>
                      <a:pt x="2446" y="1511"/>
                      <a:pt x="2951" y="1511"/>
                    </a:cubicBezTo>
                    <a:cubicBezTo>
                      <a:pt x="3012" y="1511"/>
                      <a:pt x="3072" y="1514"/>
                      <a:pt x="3131" y="1520"/>
                    </a:cubicBezTo>
                    <a:cubicBezTo>
                      <a:pt x="3193" y="1531"/>
                      <a:pt x="3251" y="1537"/>
                      <a:pt x="3305" y="1537"/>
                    </a:cubicBezTo>
                    <a:cubicBezTo>
                      <a:pt x="3701" y="1537"/>
                      <a:pt x="3876" y="1253"/>
                      <a:pt x="3769" y="852"/>
                    </a:cubicBezTo>
                    <a:cubicBezTo>
                      <a:pt x="3739" y="791"/>
                      <a:pt x="3739" y="730"/>
                      <a:pt x="3709" y="669"/>
                    </a:cubicBezTo>
                    <a:cubicBezTo>
                      <a:pt x="3557" y="457"/>
                      <a:pt x="3739" y="244"/>
                      <a:pt x="3648" y="31"/>
                    </a:cubicBezTo>
                    <a:cubicBezTo>
                      <a:pt x="3617" y="1"/>
                      <a:pt x="3617" y="1"/>
                      <a:pt x="3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38"/>
            <p:cNvGrpSpPr/>
            <p:nvPr/>
          </p:nvGrpSpPr>
          <p:grpSpPr>
            <a:xfrm>
              <a:off x="7069285" y="1605443"/>
              <a:ext cx="734206" cy="905520"/>
              <a:chOff x="3613550" y="1738150"/>
              <a:chExt cx="228000" cy="281200"/>
            </a:xfrm>
          </p:grpSpPr>
          <p:sp>
            <p:nvSpPr>
              <p:cNvPr id="439" name="Google Shape;439;p38"/>
              <p:cNvSpPr/>
              <p:nvPr/>
            </p:nvSpPr>
            <p:spPr>
              <a:xfrm>
                <a:off x="3663700" y="1738150"/>
                <a:ext cx="59300" cy="233400"/>
              </a:xfrm>
              <a:custGeom>
                <a:avLst/>
                <a:gdLst/>
                <a:ahLst/>
                <a:cxnLst/>
                <a:rect l="l" t="t" r="r" b="b"/>
                <a:pathLst>
                  <a:path w="2372" h="9336" extrusionOk="0">
                    <a:moveTo>
                      <a:pt x="761" y="1"/>
                    </a:moveTo>
                    <a:cubicBezTo>
                      <a:pt x="761" y="1"/>
                      <a:pt x="761" y="1"/>
                      <a:pt x="730" y="31"/>
                    </a:cubicBezTo>
                    <a:cubicBezTo>
                      <a:pt x="578" y="183"/>
                      <a:pt x="396" y="305"/>
                      <a:pt x="274" y="457"/>
                    </a:cubicBezTo>
                    <a:cubicBezTo>
                      <a:pt x="183" y="548"/>
                      <a:pt x="92" y="639"/>
                      <a:pt x="1" y="730"/>
                    </a:cubicBezTo>
                    <a:cubicBezTo>
                      <a:pt x="62" y="1338"/>
                      <a:pt x="122" y="1946"/>
                      <a:pt x="183" y="2554"/>
                    </a:cubicBezTo>
                    <a:cubicBezTo>
                      <a:pt x="457" y="4712"/>
                      <a:pt x="852" y="7053"/>
                      <a:pt x="518" y="9272"/>
                    </a:cubicBezTo>
                    <a:cubicBezTo>
                      <a:pt x="687" y="9309"/>
                      <a:pt x="844" y="9335"/>
                      <a:pt x="997" y="9335"/>
                    </a:cubicBezTo>
                    <a:cubicBezTo>
                      <a:pt x="1092" y="9335"/>
                      <a:pt x="1185" y="9325"/>
                      <a:pt x="1277" y="9302"/>
                    </a:cubicBezTo>
                    <a:cubicBezTo>
                      <a:pt x="1490" y="9272"/>
                      <a:pt x="1673" y="9180"/>
                      <a:pt x="1855" y="9089"/>
                    </a:cubicBezTo>
                    <a:cubicBezTo>
                      <a:pt x="2372" y="8816"/>
                      <a:pt x="2068" y="2007"/>
                      <a:pt x="1764" y="1156"/>
                    </a:cubicBezTo>
                    <a:cubicBezTo>
                      <a:pt x="1764" y="1156"/>
                      <a:pt x="973" y="548"/>
                      <a:pt x="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3663700" y="1738150"/>
                <a:ext cx="59300" cy="228750"/>
              </a:xfrm>
              <a:custGeom>
                <a:avLst/>
                <a:gdLst/>
                <a:ahLst/>
                <a:cxnLst/>
                <a:rect l="l" t="t" r="r" b="b"/>
                <a:pathLst>
                  <a:path w="2372" h="9150" extrusionOk="0">
                    <a:moveTo>
                      <a:pt x="761" y="1"/>
                    </a:moveTo>
                    <a:cubicBezTo>
                      <a:pt x="761" y="1"/>
                      <a:pt x="761" y="1"/>
                      <a:pt x="730" y="31"/>
                    </a:cubicBezTo>
                    <a:cubicBezTo>
                      <a:pt x="578" y="183"/>
                      <a:pt x="396" y="305"/>
                      <a:pt x="274" y="457"/>
                    </a:cubicBezTo>
                    <a:cubicBezTo>
                      <a:pt x="183" y="548"/>
                      <a:pt x="92" y="639"/>
                      <a:pt x="1" y="730"/>
                    </a:cubicBezTo>
                    <a:cubicBezTo>
                      <a:pt x="1" y="791"/>
                      <a:pt x="1" y="882"/>
                      <a:pt x="31" y="974"/>
                    </a:cubicBezTo>
                    <a:cubicBezTo>
                      <a:pt x="249" y="860"/>
                      <a:pt x="439" y="810"/>
                      <a:pt x="605" y="810"/>
                    </a:cubicBezTo>
                    <a:cubicBezTo>
                      <a:pt x="1509" y="810"/>
                      <a:pt x="1712" y="2294"/>
                      <a:pt x="1764" y="3192"/>
                    </a:cubicBezTo>
                    <a:cubicBezTo>
                      <a:pt x="1855" y="4743"/>
                      <a:pt x="2037" y="6354"/>
                      <a:pt x="1916" y="7934"/>
                    </a:cubicBezTo>
                    <a:cubicBezTo>
                      <a:pt x="1885" y="8329"/>
                      <a:pt x="1825" y="8724"/>
                      <a:pt x="1764" y="9150"/>
                    </a:cubicBezTo>
                    <a:cubicBezTo>
                      <a:pt x="1794" y="9120"/>
                      <a:pt x="1825" y="9120"/>
                      <a:pt x="1855" y="9089"/>
                    </a:cubicBezTo>
                    <a:cubicBezTo>
                      <a:pt x="2372" y="8816"/>
                      <a:pt x="2068" y="2007"/>
                      <a:pt x="1764" y="1156"/>
                    </a:cubicBezTo>
                    <a:cubicBezTo>
                      <a:pt x="1764" y="1156"/>
                      <a:pt x="973" y="548"/>
                      <a:pt x="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3663700" y="1738150"/>
                <a:ext cx="44875" cy="50950"/>
              </a:xfrm>
              <a:custGeom>
                <a:avLst/>
                <a:gdLst/>
                <a:ahLst/>
                <a:cxnLst/>
                <a:rect l="l" t="t" r="r" b="b"/>
                <a:pathLst>
                  <a:path w="1795" h="2038" extrusionOk="0">
                    <a:moveTo>
                      <a:pt x="609" y="1642"/>
                    </a:moveTo>
                    <a:cubicBezTo>
                      <a:pt x="1065" y="2037"/>
                      <a:pt x="1521" y="1612"/>
                      <a:pt x="1794" y="1186"/>
                    </a:cubicBezTo>
                    <a:cubicBezTo>
                      <a:pt x="1794" y="1186"/>
                      <a:pt x="1764" y="1156"/>
                      <a:pt x="1764" y="1156"/>
                    </a:cubicBezTo>
                    <a:cubicBezTo>
                      <a:pt x="1764" y="1156"/>
                      <a:pt x="973" y="548"/>
                      <a:pt x="761" y="1"/>
                    </a:cubicBezTo>
                    <a:cubicBezTo>
                      <a:pt x="761" y="1"/>
                      <a:pt x="761" y="1"/>
                      <a:pt x="730" y="31"/>
                    </a:cubicBezTo>
                    <a:cubicBezTo>
                      <a:pt x="578" y="183"/>
                      <a:pt x="396" y="305"/>
                      <a:pt x="274" y="457"/>
                    </a:cubicBezTo>
                    <a:cubicBezTo>
                      <a:pt x="183" y="548"/>
                      <a:pt x="92" y="639"/>
                      <a:pt x="1" y="730"/>
                    </a:cubicBezTo>
                    <a:cubicBezTo>
                      <a:pt x="1" y="761"/>
                      <a:pt x="1" y="822"/>
                      <a:pt x="1" y="882"/>
                    </a:cubicBezTo>
                    <a:cubicBezTo>
                      <a:pt x="183" y="1156"/>
                      <a:pt x="366" y="1429"/>
                      <a:pt x="609" y="16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3784525" y="1841500"/>
                <a:ext cx="57025" cy="38775"/>
              </a:xfrm>
              <a:custGeom>
                <a:avLst/>
                <a:gdLst/>
                <a:ahLst/>
                <a:cxnLst/>
                <a:rect l="l" t="t" r="r" b="b"/>
                <a:pathLst>
                  <a:path w="2281" h="1551" extrusionOk="0">
                    <a:moveTo>
                      <a:pt x="6" y="1486"/>
                    </a:moveTo>
                    <a:cubicBezTo>
                      <a:pt x="2" y="1487"/>
                      <a:pt x="1" y="1488"/>
                      <a:pt x="1" y="1490"/>
                    </a:cubicBezTo>
                    <a:cubicBezTo>
                      <a:pt x="2" y="1489"/>
                      <a:pt x="4" y="1487"/>
                      <a:pt x="6" y="1486"/>
                    </a:cubicBezTo>
                    <a:close/>
                    <a:moveTo>
                      <a:pt x="1642" y="1"/>
                    </a:moveTo>
                    <a:cubicBezTo>
                      <a:pt x="1066" y="516"/>
                      <a:pt x="581" y="1001"/>
                      <a:pt x="6" y="1486"/>
                    </a:cubicBezTo>
                    <a:lnTo>
                      <a:pt x="6" y="1486"/>
                    </a:lnTo>
                    <a:cubicBezTo>
                      <a:pt x="10" y="1485"/>
                      <a:pt x="19" y="1484"/>
                      <a:pt x="30" y="1484"/>
                    </a:cubicBezTo>
                    <a:cubicBezTo>
                      <a:pt x="140" y="1484"/>
                      <a:pt x="531" y="1551"/>
                      <a:pt x="609" y="1551"/>
                    </a:cubicBezTo>
                    <a:cubicBezTo>
                      <a:pt x="791" y="1520"/>
                      <a:pt x="1004" y="1460"/>
                      <a:pt x="1186" y="1460"/>
                    </a:cubicBezTo>
                    <a:cubicBezTo>
                      <a:pt x="1332" y="1460"/>
                      <a:pt x="1582" y="1494"/>
                      <a:pt x="1811" y="1494"/>
                    </a:cubicBezTo>
                    <a:cubicBezTo>
                      <a:pt x="2011" y="1494"/>
                      <a:pt x="2195" y="1468"/>
                      <a:pt x="2280" y="1368"/>
                    </a:cubicBezTo>
                    <a:cubicBezTo>
                      <a:pt x="2280" y="1368"/>
                      <a:pt x="2250" y="1095"/>
                      <a:pt x="2189" y="973"/>
                    </a:cubicBezTo>
                    <a:cubicBezTo>
                      <a:pt x="2068" y="669"/>
                      <a:pt x="1885" y="426"/>
                      <a:pt x="16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3722225" y="1875700"/>
                <a:ext cx="119325" cy="143650"/>
              </a:xfrm>
              <a:custGeom>
                <a:avLst/>
                <a:gdLst/>
                <a:ahLst/>
                <a:cxnLst/>
                <a:rect l="l" t="t" r="r" b="b"/>
                <a:pathLst>
                  <a:path w="4773" h="5746" extrusionOk="0">
                    <a:moveTo>
                      <a:pt x="2584" y="5016"/>
                    </a:moveTo>
                    <a:cubicBezTo>
                      <a:pt x="2918" y="3162"/>
                      <a:pt x="3769" y="1429"/>
                      <a:pt x="4772" y="0"/>
                    </a:cubicBezTo>
                    <a:cubicBezTo>
                      <a:pt x="3952" y="92"/>
                      <a:pt x="3435" y="61"/>
                      <a:pt x="2645" y="0"/>
                    </a:cubicBezTo>
                    <a:cubicBezTo>
                      <a:pt x="1915" y="1642"/>
                      <a:pt x="669" y="2918"/>
                      <a:pt x="0" y="4590"/>
                    </a:cubicBezTo>
                    <a:cubicBezTo>
                      <a:pt x="31" y="5137"/>
                      <a:pt x="152" y="5472"/>
                      <a:pt x="335" y="5745"/>
                    </a:cubicBezTo>
                    <a:cubicBezTo>
                      <a:pt x="1125" y="5654"/>
                      <a:pt x="1885" y="5380"/>
                      <a:pt x="2584" y="50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a:off x="3785300" y="1875700"/>
                <a:ext cx="56250" cy="126925"/>
              </a:xfrm>
              <a:custGeom>
                <a:avLst/>
                <a:gdLst/>
                <a:ahLst/>
                <a:cxnLst/>
                <a:rect l="l" t="t" r="r" b="b"/>
                <a:pathLst>
                  <a:path w="2250" h="5077" extrusionOk="0">
                    <a:moveTo>
                      <a:pt x="2249" y="0"/>
                    </a:moveTo>
                    <a:cubicBezTo>
                      <a:pt x="2128" y="0"/>
                      <a:pt x="2006" y="31"/>
                      <a:pt x="1885" y="31"/>
                    </a:cubicBezTo>
                    <a:cubicBezTo>
                      <a:pt x="1672" y="1034"/>
                      <a:pt x="730" y="1794"/>
                      <a:pt x="426" y="2766"/>
                    </a:cubicBezTo>
                    <a:cubicBezTo>
                      <a:pt x="183" y="3524"/>
                      <a:pt x="62" y="4282"/>
                      <a:pt x="1" y="5070"/>
                    </a:cubicBezTo>
                    <a:lnTo>
                      <a:pt x="1" y="5070"/>
                    </a:lnTo>
                    <a:cubicBezTo>
                      <a:pt x="5" y="5046"/>
                      <a:pt x="33" y="5044"/>
                      <a:pt x="61" y="5016"/>
                    </a:cubicBezTo>
                    <a:cubicBezTo>
                      <a:pt x="395" y="3162"/>
                      <a:pt x="1246" y="1429"/>
                      <a:pt x="2249" y="0"/>
                    </a:cubicBezTo>
                    <a:close/>
                    <a:moveTo>
                      <a:pt x="1" y="5070"/>
                    </a:moveTo>
                    <a:cubicBezTo>
                      <a:pt x="0" y="5072"/>
                      <a:pt x="0" y="5074"/>
                      <a:pt x="0" y="5077"/>
                    </a:cubicBezTo>
                    <a:cubicBezTo>
                      <a:pt x="0" y="5074"/>
                      <a:pt x="0" y="5072"/>
                      <a:pt x="1" y="50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a:off x="3738950" y="1793625"/>
                <a:ext cx="86650" cy="82100"/>
              </a:xfrm>
              <a:custGeom>
                <a:avLst/>
                <a:gdLst/>
                <a:ahLst/>
                <a:cxnLst/>
                <a:rect l="l" t="t" r="r" b="b"/>
                <a:pathLst>
                  <a:path w="3466" h="3284" extrusionOk="0">
                    <a:moveTo>
                      <a:pt x="2067" y="1"/>
                    </a:moveTo>
                    <a:cubicBezTo>
                      <a:pt x="1520" y="305"/>
                      <a:pt x="881" y="548"/>
                      <a:pt x="122" y="700"/>
                    </a:cubicBezTo>
                    <a:cubicBezTo>
                      <a:pt x="91" y="821"/>
                      <a:pt x="61" y="913"/>
                      <a:pt x="0" y="1034"/>
                    </a:cubicBezTo>
                    <a:cubicBezTo>
                      <a:pt x="426" y="1764"/>
                      <a:pt x="1368" y="2706"/>
                      <a:pt x="1976" y="3283"/>
                    </a:cubicBezTo>
                    <a:cubicBezTo>
                      <a:pt x="1976" y="3283"/>
                      <a:pt x="2736" y="2767"/>
                      <a:pt x="3192" y="2250"/>
                    </a:cubicBezTo>
                    <a:cubicBezTo>
                      <a:pt x="3283" y="2159"/>
                      <a:pt x="3374" y="2037"/>
                      <a:pt x="3465" y="1916"/>
                    </a:cubicBezTo>
                    <a:cubicBezTo>
                      <a:pt x="2979" y="1277"/>
                      <a:pt x="2523" y="639"/>
                      <a:pt x="2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3719175" y="1811875"/>
                <a:ext cx="69175" cy="202150"/>
              </a:xfrm>
              <a:custGeom>
                <a:avLst/>
                <a:gdLst/>
                <a:ahLst/>
                <a:cxnLst/>
                <a:rect l="l" t="t" r="r" b="b"/>
                <a:pathLst>
                  <a:path w="2767" h="8086" extrusionOk="0">
                    <a:moveTo>
                      <a:pt x="335" y="8085"/>
                    </a:moveTo>
                    <a:cubicBezTo>
                      <a:pt x="1399" y="5016"/>
                      <a:pt x="2068" y="3982"/>
                      <a:pt x="2767" y="2553"/>
                    </a:cubicBezTo>
                    <a:cubicBezTo>
                      <a:pt x="2767" y="2553"/>
                      <a:pt x="1976" y="1277"/>
                      <a:pt x="913" y="0"/>
                    </a:cubicBezTo>
                    <a:cubicBezTo>
                      <a:pt x="244" y="1763"/>
                      <a:pt x="1" y="4225"/>
                      <a:pt x="62" y="6079"/>
                    </a:cubicBezTo>
                    <a:cubicBezTo>
                      <a:pt x="92" y="7113"/>
                      <a:pt x="122" y="7690"/>
                      <a:pt x="335" y="808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3725250" y="1824775"/>
                <a:ext cx="63100" cy="189250"/>
              </a:xfrm>
              <a:custGeom>
                <a:avLst/>
                <a:gdLst/>
                <a:ahLst/>
                <a:cxnLst/>
                <a:rect l="l" t="t" r="r" b="b"/>
                <a:pathLst>
                  <a:path w="2524" h="7570" extrusionOk="0">
                    <a:moveTo>
                      <a:pt x="1095" y="1"/>
                    </a:moveTo>
                    <a:lnTo>
                      <a:pt x="1095" y="1"/>
                    </a:lnTo>
                    <a:cubicBezTo>
                      <a:pt x="1399" y="974"/>
                      <a:pt x="2159" y="1551"/>
                      <a:pt x="1855" y="2585"/>
                    </a:cubicBezTo>
                    <a:cubicBezTo>
                      <a:pt x="1369" y="4044"/>
                      <a:pt x="305" y="5807"/>
                      <a:pt x="1" y="7296"/>
                    </a:cubicBezTo>
                    <a:cubicBezTo>
                      <a:pt x="31" y="7387"/>
                      <a:pt x="62" y="7478"/>
                      <a:pt x="92" y="7569"/>
                    </a:cubicBezTo>
                    <a:cubicBezTo>
                      <a:pt x="1156" y="4500"/>
                      <a:pt x="1825" y="3466"/>
                      <a:pt x="2524" y="2037"/>
                    </a:cubicBezTo>
                    <a:cubicBezTo>
                      <a:pt x="2524" y="2037"/>
                      <a:pt x="1946" y="1065"/>
                      <a:pt x="1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3613550" y="1876450"/>
                <a:ext cx="41825" cy="28150"/>
              </a:xfrm>
              <a:custGeom>
                <a:avLst/>
                <a:gdLst/>
                <a:ahLst/>
                <a:cxnLst/>
                <a:rect l="l" t="t" r="r" b="b"/>
                <a:pathLst>
                  <a:path w="1673" h="1126" extrusionOk="0">
                    <a:moveTo>
                      <a:pt x="457" y="1"/>
                    </a:moveTo>
                    <a:cubicBezTo>
                      <a:pt x="274" y="305"/>
                      <a:pt x="153" y="487"/>
                      <a:pt x="62" y="730"/>
                    </a:cubicBezTo>
                    <a:cubicBezTo>
                      <a:pt x="31" y="791"/>
                      <a:pt x="1" y="1004"/>
                      <a:pt x="1" y="1004"/>
                    </a:cubicBezTo>
                    <a:cubicBezTo>
                      <a:pt x="62" y="1080"/>
                      <a:pt x="213" y="1095"/>
                      <a:pt x="373" y="1095"/>
                    </a:cubicBezTo>
                    <a:cubicBezTo>
                      <a:pt x="479" y="1095"/>
                      <a:pt x="589" y="1088"/>
                      <a:pt x="678" y="1088"/>
                    </a:cubicBezTo>
                    <a:cubicBezTo>
                      <a:pt x="722" y="1088"/>
                      <a:pt x="761" y="1090"/>
                      <a:pt x="791" y="1095"/>
                    </a:cubicBezTo>
                    <a:cubicBezTo>
                      <a:pt x="943" y="1095"/>
                      <a:pt x="1095" y="1126"/>
                      <a:pt x="1247" y="1126"/>
                    </a:cubicBezTo>
                    <a:cubicBezTo>
                      <a:pt x="1277" y="1126"/>
                      <a:pt x="1672" y="1095"/>
                      <a:pt x="1672" y="1095"/>
                    </a:cubicBezTo>
                    <a:cubicBezTo>
                      <a:pt x="1247" y="730"/>
                      <a:pt x="882" y="366"/>
                      <a:pt x="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3613550" y="1901525"/>
                <a:ext cx="88175" cy="105650"/>
              </a:xfrm>
              <a:custGeom>
                <a:avLst/>
                <a:gdLst/>
                <a:ahLst/>
                <a:cxnLst/>
                <a:rect l="l" t="t" r="r" b="b"/>
                <a:pathLst>
                  <a:path w="3527" h="4226" extrusionOk="0">
                    <a:moveTo>
                      <a:pt x="1612" y="3709"/>
                    </a:moveTo>
                    <a:cubicBezTo>
                      <a:pt x="1369" y="2311"/>
                      <a:pt x="730" y="1065"/>
                      <a:pt x="1" y="1"/>
                    </a:cubicBezTo>
                    <a:cubicBezTo>
                      <a:pt x="609" y="62"/>
                      <a:pt x="973" y="31"/>
                      <a:pt x="1551" y="1"/>
                    </a:cubicBezTo>
                    <a:cubicBezTo>
                      <a:pt x="2098" y="1217"/>
                      <a:pt x="3010" y="2159"/>
                      <a:pt x="3527" y="3375"/>
                    </a:cubicBezTo>
                    <a:cubicBezTo>
                      <a:pt x="3496" y="3770"/>
                      <a:pt x="3405" y="4044"/>
                      <a:pt x="3253" y="4226"/>
                    </a:cubicBezTo>
                    <a:cubicBezTo>
                      <a:pt x="2676" y="4165"/>
                      <a:pt x="2128" y="3983"/>
                      <a:pt x="1612" y="37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3613550" y="1901525"/>
                <a:ext cx="41825" cy="93500"/>
              </a:xfrm>
              <a:custGeom>
                <a:avLst/>
                <a:gdLst/>
                <a:ahLst/>
                <a:cxnLst/>
                <a:rect l="l" t="t" r="r" b="b"/>
                <a:pathLst>
                  <a:path w="1673" h="3740" extrusionOk="0">
                    <a:moveTo>
                      <a:pt x="1" y="1"/>
                    </a:moveTo>
                    <a:cubicBezTo>
                      <a:pt x="730" y="1065"/>
                      <a:pt x="1369" y="2311"/>
                      <a:pt x="1612" y="3709"/>
                    </a:cubicBezTo>
                    <a:cubicBezTo>
                      <a:pt x="1612" y="3709"/>
                      <a:pt x="1642" y="3740"/>
                      <a:pt x="1672" y="3740"/>
                    </a:cubicBezTo>
                    <a:cubicBezTo>
                      <a:pt x="1612" y="3162"/>
                      <a:pt x="1521" y="2585"/>
                      <a:pt x="1338" y="2037"/>
                    </a:cubicBezTo>
                    <a:cubicBezTo>
                      <a:pt x="1125" y="1338"/>
                      <a:pt x="426" y="761"/>
                      <a:pt x="244" y="31"/>
                    </a:cubicBezTo>
                    <a:cubicBezTo>
                      <a:pt x="183" y="31"/>
                      <a:pt x="92"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3624950" y="1840750"/>
                <a:ext cx="63850" cy="60800"/>
              </a:xfrm>
              <a:custGeom>
                <a:avLst/>
                <a:gdLst/>
                <a:ahLst/>
                <a:cxnLst/>
                <a:rect l="l" t="t" r="r" b="b"/>
                <a:pathLst>
                  <a:path w="2554" h="2432" extrusionOk="0">
                    <a:moveTo>
                      <a:pt x="1034" y="0"/>
                    </a:moveTo>
                    <a:cubicBezTo>
                      <a:pt x="1429" y="243"/>
                      <a:pt x="1916" y="426"/>
                      <a:pt x="2463" y="547"/>
                    </a:cubicBezTo>
                    <a:cubicBezTo>
                      <a:pt x="2493" y="608"/>
                      <a:pt x="2523" y="699"/>
                      <a:pt x="2554" y="760"/>
                    </a:cubicBezTo>
                    <a:cubicBezTo>
                      <a:pt x="2250" y="1307"/>
                      <a:pt x="1551" y="2006"/>
                      <a:pt x="1095" y="2432"/>
                    </a:cubicBezTo>
                    <a:cubicBezTo>
                      <a:pt x="1095" y="2432"/>
                      <a:pt x="548" y="2067"/>
                      <a:pt x="213" y="1672"/>
                    </a:cubicBezTo>
                    <a:cubicBezTo>
                      <a:pt x="153" y="1611"/>
                      <a:pt x="61" y="1520"/>
                      <a:pt x="1" y="1429"/>
                    </a:cubicBezTo>
                    <a:cubicBezTo>
                      <a:pt x="365" y="973"/>
                      <a:pt x="700" y="487"/>
                      <a:pt x="1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3652300" y="1854425"/>
                <a:ext cx="50950" cy="148950"/>
              </a:xfrm>
              <a:custGeom>
                <a:avLst/>
                <a:gdLst/>
                <a:ahLst/>
                <a:cxnLst/>
                <a:rect l="l" t="t" r="r" b="b"/>
                <a:pathLst>
                  <a:path w="2038" h="5958" extrusionOk="0">
                    <a:moveTo>
                      <a:pt x="1794" y="5958"/>
                    </a:moveTo>
                    <a:cubicBezTo>
                      <a:pt x="1004" y="3709"/>
                      <a:pt x="518" y="2949"/>
                      <a:pt x="1" y="1885"/>
                    </a:cubicBezTo>
                    <a:cubicBezTo>
                      <a:pt x="1" y="1885"/>
                      <a:pt x="609" y="943"/>
                      <a:pt x="1399" y="0"/>
                    </a:cubicBezTo>
                    <a:cubicBezTo>
                      <a:pt x="1885" y="1307"/>
                      <a:pt x="2037" y="3131"/>
                      <a:pt x="2007" y="4499"/>
                    </a:cubicBezTo>
                    <a:cubicBezTo>
                      <a:pt x="1977" y="5228"/>
                      <a:pt x="1946" y="5654"/>
                      <a:pt x="1794" y="595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3652300" y="1864300"/>
                <a:ext cx="47150" cy="139075"/>
              </a:xfrm>
              <a:custGeom>
                <a:avLst/>
                <a:gdLst/>
                <a:ahLst/>
                <a:cxnLst/>
                <a:rect l="l" t="t" r="r" b="b"/>
                <a:pathLst>
                  <a:path w="1886" h="5563" extrusionOk="0">
                    <a:moveTo>
                      <a:pt x="1065" y="1"/>
                    </a:moveTo>
                    <a:lnTo>
                      <a:pt x="1065" y="1"/>
                    </a:lnTo>
                    <a:cubicBezTo>
                      <a:pt x="457" y="791"/>
                      <a:pt x="1" y="1490"/>
                      <a:pt x="1" y="1490"/>
                    </a:cubicBezTo>
                    <a:cubicBezTo>
                      <a:pt x="518" y="2523"/>
                      <a:pt x="1004" y="3314"/>
                      <a:pt x="1794" y="5563"/>
                    </a:cubicBezTo>
                    <a:cubicBezTo>
                      <a:pt x="1825" y="5502"/>
                      <a:pt x="1855" y="5441"/>
                      <a:pt x="1885" y="5381"/>
                    </a:cubicBezTo>
                    <a:cubicBezTo>
                      <a:pt x="1642" y="4256"/>
                      <a:pt x="852" y="2979"/>
                      <a:pt x="518" y="1885"/>
                    </a:cubicBezTo>
                    <a:cubicBezTo>
                      <a:pt x="274" y="1125"/>
                      <a:pt x="822" y="730"/>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38"/>
            <p:cNvGrpSpPr/>
            <p:nvPr/>
          </p:nvGrpSpPr>
          <p:grpSpPr>
            <a:xfrm>
              <a:off x="6576886" y="2785307"/>
              <a:ext cx="661005" cy="362349"/>
              <a:chOff x="3596075" y="3090325"/>
              <a:chExt cx="262825" cy="144075"/>
            </a:xfrm>
          </p:grpSpPr>
          <p:sp>
            <p:nvSpPr>
              <p:cNvPr id="455" name="Google Shape;455;p38"/>
              <p:cNvSpPr/>
              <p:nvPr/>
            </p:nvSpPr>
            <p:spPr>
              <a:xfrm>
                <a:off x="3596075" y="3090325"/>
                <a:ext cx="262825" cy="144075"/>
              </a:xfrm>
              <a:custGeom>
                <a:avLst/>
                <a:gdLst/>
                <a:ahLst/>
                <a:cxnLst/>
                <a:rect l="l" t="t" r="r" b="b"/>
                <a:pathLst>
                  <a:path w="10513" h="5763" extrusionOk="0">
                    <a:moveTo>
                      <a:pt x="6104" y="1"/>
                    </a:moveTo>
                    <a:cubicBezTo>
                      <a:pt x="5951" y="1"/>
                      <a:pt x="5795" y="20"/>
                      <a:pt x="5654" y="48"/>
                    </a:cubicBezTo>
                    <a:cubicBezTo>
                      <a:pt x="5411" y="109"/>
                      <a:pt x="5137" y="261"/>
                      <a:pt x="4986" y="474"/>
                    </a:cubicBezTo>
                    <a:lnTo>
                      <a:pt x="4986" y="535"/>
                    </a:lnTo>
                    <a:cubicBezTo>
                      <a:pt x="4689" y="411"/>
                      <a:pt x="4291" y="267"/>
                      <a:pt x="3924" y="267"/>
                    </a:cubicBezTo>
                    <a:cubicBezTo>
                      <a:pt x="3840" y="267"/>
                      <a:pt x="3758" y="275"/>
                      <a:pt x="3678" y="291"/>
                    </a:cubicBezTo>
                    <a:cubicBezTo>
                      <a:pt x="3131" y="383"/>
                      <a:pt x="2979" y="930"/>
                      <a:pt x="2463" y="1051"/>
                    </a:cubicBezTo>
                    <a:cubicBezTo>
                      <a:pt x="1946" y="1203"/>
                      <a:pt x="1490" y="1021"/>
                      <a:pt x="973" y="1295"/>
                    </a:cubicBezTo>
                    <a:cubicBezTo>
                      <a:pt x="517" y="1538"/>
                      <a:pt x="274" y="1902"/>
                      <a:pt x="153" y="2419"/>
                    </a:cubicBezTo>
                    <a:cubicBezTo>
                      <a:pt x="31" y="2875"/>
                      <a:pt x="1" y="3453"/>
                      <a:pt x="426" y="3757"/>
                    </a:cubicBezTo>
                    <a:cubicBezTo>
                      <a:pt x="791" y="4061"/>
                      <a:pt x="1338" y="3848"/>
                      <a:pt x="1733" y="4091"/>
                    </a:cubicBezTo>
                    <a:cubicBezTo>
                      <a:pt x="2220" y="4364"/>
                      <a:pt x="2220" y="4972"/>
                      <a:pt x="2645" y="5337"/>
                    </a:cubicBezTo>
                    <a:cubicBezTo>
                      <a:pt x="3101" y="5671"/>
                      <a:pt x="3770" y="5763"/>
                      <a:pt x="4317" y="5763"/>
                    </a:cubicBezTo>
                    <a:cubicBezTo>
                      <a:pt x="5168" y="5763"/>
                      <a:pt x="5806" y="5520"/>
                      <a:pt x="6505" y="5094"/>
                    </a:cubicBezTo>
                    <a:cubicBezTo>
                      <a:pt x="6882" y="4876"/>
                      <a:pt x="7142" y="4826"/>
                      <a:pt x="7463" y="4826"/>
                    </a:cubicBezTo>
                    <a:cubicBezTo>
                      <a:pt x="7634" y="4826"/>
                      <a:pt x="7823" y="4840"/>
                      <a:pt x="8055" y="4851"/>
                    </a:cubicBezTo>
                    <a:cubicBezTo>
                      <a:pt x="8131" y="4855"/>
                      <a:pt x="8208" y="4857"/>
                      <a:pt x="8284" y="4857"/>
                    </a:cubicBezTo>
                    <a:cubicBezTo>
                      <a:pt x="9401" y="4857"/>
                      <a:pt x="10513" y="4425"/>
                      <a:pt x="10001" y="3088"/>
                    </a:cubicBezTo>
                    <a:cubicBezTo>
                      <a:pt x="9788" y="2571"/>
                      <a:pt x="9514" y="2267"/>
                      <a:pt x="9089" y="1963"/>
                    </a:cubicBezTo>
                    <a:cubicBezTo>
                      <a:pt x="8907" y="1842"/>
                      <a:pt x="8755" y="1781"/>
                      <a:pt x="8603" y="1659"/>
                    </a:cubicBezTo>
                    <a:cubicBezTo>
                      <a:pt x="8268" y="1416"/>
                      <a:pt x="8238" y="1325"/>
                      <a:pt x="7782" y="1234"/>
                    </a:cubicBezTo>
                    <a:cubicBezTo>
                      <a:pt x="7600" y="1203"/>
                      <a:pt x="7144" y="1234"/>
                      <a:pt x="7022" y="1082"/>
                    </a:cubicBezTo>
                    <a:cubicBezTo>
                      <a:pt x="6809" y="869"/>
                      <a:pt x="7022" y="626"/>
                      <a:pt x="6931" y="413"/>
                    </a:cubicBezTo>
                    <a:cubicBezTo>
                      <a:pt x="6784" y="98"/>
                      <a:pt x="6448" y="1"/>
                      <a:pt x="6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3596075" y="3134825"/>
                <a:ext cx="262825" cy="99575"/>
              </a:xfrm>
              <a:custGeom>
                <a:avLst/>
                <a:gdLst/>
                <a:ahLst/>
                <a:cxnLst/>
                <a:rect l="l" t="t" r="r" b="b"/>
                <a:pathLst>
                  <a:path w="10513" h="3983" extrusionOk="0">
                    <a:moveTo>
                      <a:pt x="8785" y="1"/>
                    </a:moveTo>
                    <a:cubicBezTo>
                      <a:pt x="8694" y="335"/>
                      <a:pt x="8511" y="578"/>
                      <a:pt x="8268" y="761"/>
                    </a:cubicBezTo>
                    <a:cubicBezTo>
                      <a:pt x="8268" y="1065"/>
                      <a:pt x="8147" y="1338"/>
                      <a:pt x="7934" y="1581"/>
                    </a:cubicBezTo>
                    <a:cubicBezTo>
                      <a:pt x="7721" y="1794"/>
                      <a:pt x="7440" y="1901"/>
                      <a:pt x="7159" y="1901"/>
                    </a:cubicBezTo>
                    <a:cubicBezTo>
                      <a:pt x="6878" y="1901"/>
                      <a:pt x="6596" y="1794"/>
                      <a:pt x="6384" y="1581"/>
                    </a:cubicBezTo>
                    <a:cubicBezTo>
                      <a:pt x="6262" y="2007"/>
                      <a:pt x="5928" y="2372"/>
                      <a:pt x="5350" y="2372"/>
                    </a:cubicBezTo>
                    <a:cubicBezTo>
                      <a:pt x="5107" y="2372"/>
                      <a:pt x="4894" y="2311"/>
                      <a:pt x="4742" y="2189"/>
                    </a:cubicBezTo>
                    <a:cubicBezTo>
                      <a:pt x="4682" y="2250"/>
                      <a:pt x="4590" y="2311"/>
                      <a:pt x="4530" y="2341"/>
                    </a:cubicBezTo>
                    <a:cubicBezTo>
                      <a:pt x="4438" y="2402"/>
                      <a:pt x="4317" y="2433"/>
                      <a:pt x="4195" y="2463"/>
                    </a:cubicBezTo>
                    <a:cubicBezTo>
                      <a:pt x="4074" y="2524"/>
                      <a:pt x="3952" y="2554"/>
                      <a:pt x="3800" y="2554"/>
                    </a:cubicBezTo>
                    <a:cubicBezTo>
                      <a:pt x="3223" y="2554"/>
                      <a:pt x="2736" y="2098"/>
                      <a:pt x="2706" y="1551"/>
                    </a:cubicBezTo>
                    <a:cubicBezTo>
                      <a:pt x="2645" y="1429"/>
                      <a:pt x="2584" y="1308"/>
                      <a:pt x="2554" y="1186"/>
                    </a:cubicBezTo>
                    <a:cubicBezTo>
                      <a:pt x="2341" y="1277"/>
                      <a:pt x="2189" y="1338"/>
                      <a:pt x="1946" y="1338"/>
                    </a:cubicBezTo>
                    <a:cubicBezTo>
                      <a:pt x="1733" y="1338"/>
                      <a:pt x="1581" y="1277"/>
                      <a:pt x="1368" y="1186"/>
                    </a:cubicBezTo>
                    <a:cubicBezTo>
                      <a:pt x="1277" y="1186"/>
                      <a:pt x="1186" y="1217"/>
                      <a:pt x="1064" y="1217"/>
                    </a:cubicBezTo>
                    <a:cubicBezTo>
                      <a:pt x="791" y="1217"/>
                      <a:pt x="487" y="1095"/>
                      <a:pt x="305" y="913"/>
                    </a:cubicBezTo>
                    <a:cubicBezTo>
                      <a:pt x="244" y="822"/>
                      <a:pt x="183" y="761"/>
                      <a:pt x="122" y="700"/>
                    </a:cubicBezTo>
                    <a:lnTo>
                      <a:pt x="122" y="700"/>
                    </a:lnTo>
                    <a:cubicBezTo>
                      <a:pt x="31" y="1126"/>
                      <a:pt x="1" y="1703"/>
                      <a:pt x="426" y="1977"/>
                    </a:cubicBezTo>
                    <a:cubicBezTo>
                      <a:pt x="791" y="2281"/>
                      <a:pt x="1338" y="2068"/>
                      <a:pt x="1733" y="2311"/>
                    </a:cubicBezTo>
                    <a:cubicBezTo>
                      <a:pt x="2220" y="2584"/>
                      <a:pt x="2220" y="3223"/>
                      <a:pt x="2645" y="3557"/>
                    </a:cubicBezTo>
                    <a:cubicBezTo>
                      <a:pt x="3101" y="3891"/>
                      <a:pt x="3770" y="3983"/>
                      <a:pt x="4317" y="3983"/>
                    </a:cubicBezTo>
                    <a:cubicBezTo>
                      <a:pt x="5168" y="3983"/>
                      <a:pt x="5806" y="3740"/>
                      <a:pt x="6505" y="3314"/>
                    </a:cubicBezTo>
                    <a:cubicBezTo>
                      <a:pt x="6882" y="3096"/>
                      <a:pt x="7142" y="3046"/>
                      <a:pt x="7463" y="3046"/>
                    </a:cubicBezTo>
                    <a:cubicBezTo>
                      <a:pt x="7634" y="3046"/>
                      <a:pt x="7823" y="3060"/>
                      <a:pt x="8055" y="3071"/>
                    </a:cubicBezTo>
                    <a:cubicBezTo>
                      <a:pt x="8131" y="3075"/>
                      <a:pt x="8208" y="3077"/>
                      <a:pt x="8284" y="3077"/>
                    </a:cubicBezTo>
                    <a:cubicBezTo>
                      <a:pt x="9401" y="3077"/>
                      <a:pt x="10513" y="2645"/>
                      <a:pt x="10001" y="1308"/>
                    </a:cubicBezTo>
                    <a:cubicBezTo>
                      <a:pt x="9788" y="791"/>
                      <a:pt x="9514" y="487"/>
                      <a:pt x="9089" y="183"/>
                    </a:cubicBezTo>
                    <a:cubicBezTo>
                      <a:pt x="8967" y="122"/>
                      <a:pt x="8876" y="62"/>
                      <a:pt x="8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3596850" y="3153825"/>
                <a:ext cx="255750" cy="80575"/>
              </a:xfrm>
              <a:custGeom>
                <a:avLst/>
                <a:gdLst/>
                <a:ahLst/>
                <a:cxnLst/>
                <a:rect l="l" t="t" r="r" b="b"/>
                <a:pathLst>
                  <a:path w="10230" h="3223" extrusionOk="0">
                    <a:moveTo>
                      <a:pt x="91" y="1"/>
                    </a:moveTo>
                    <a:cubicBezTo>
                      <a:pt x="0" y="426"/>
                      <a:pt x="0" y="943"/>
                      <a:pt x="395" y="1217"/>
                    </a:cubicBezTo>
                    <a:cubicBezTo>
                      <a:pt x="790" y="1521"/>
                      <a:pt x="1307" y="1308"/>
                      <a:pt x="1702" y="1551"/>
                    </a:cubicBezTo>
                    <a:cubicBezTo>
                      <a:pt x="2189" y="1824"/>
                      <a:pt x="2189" y="2432"/>
                      <a:pt x="2614" y="2797"/>
                    </a:cubicBezTo>
                    <a:cubicBezTo>
                      <a:pt x="3070" y="3131"/>
                      <a:pt x="3739" y="3223"/>
                      <a:pt x="4286" y="3223"/>
                    </a:cubicBezTo>
                    <a:cubicBezTo>
                      <a:pt x="5137" y="3223"/>
                      <a:pt x="5775" y="2980"/>
                      <a:pt x="6474" y="2554"/>
                    </a:cubicBezTo>
                    <a:cubicBezTo>
                      <a:pt x="6851" y="2336"/>
                      <a:pt x="7111" y="2286"/>
                      <a:pt x="7432" y="2286"/>
                    </a:cubicBezTo>
                    <a:cubicBezTo>
                      <a:pt x="7603" y="2286"/>
                      <a:pt x="7792" y="2300"/>
                      <a:pt x="8024" y="2311"/>
                    </a:cubicBezTo>
                    <a:cubicBezTo>
                      <a:pt x="8104" y="2315"/>
                      <a:pt x="8183" y="2318"/>
                      <a:pt x="8263" y="2318"/>
                    </a:cubicBezTo>
                    <a:cubicBezTo>
                      <a:pt x="9253" y="2318"/>
                      <a:pt x="10230" y="1956"/>
                      <a:pt x="10061" y="943"/>
                    </a:cubicBezTo>
                    <a:lnTo>
                      <a:pt x="10061" y="943"/>
                    </a:lnTo>
                    <a:cubicBezTo>
                      <a:pt x="9970" y="1095"/>
                      <a:pt x="9848" y="1247"/>
                      <a:pt x="9666" y="1338"/>
                    </a:cubicBezTo>
                    <a:cubicBezTo>
                      <a:pt x="9520" y="1442"/>
                      <a:pt x="9347" y="1489"/>
                      <a:pt x="9174" y="1489"/>
                    </a:cubicBezTo>
                    <a:cubicBezTo>
                      <a:pt x="9093" y="1489"/>
                      <a:pt x="9013" y="1479"/>
                      <a:pt x="8936" y="1460"/>
                    </a:cubicBezTo>
                    <a:cubicBezTo>
                      <a:pt x="8724" y="1673"/>
                      <a:pt x="8450" y="1794"/>
                      <a:pt x="8146" y="1794"/>
                    </a:cubicBezTo>
                    <a:lnTo>
                      <a:pt x="8024" y="1794"/>
                    </a:lnTo>
                    <a:cubicBezTo>
                      <a:pt x="7751" y="1794"/>
                      <a:pt x="7477" y="1673"/>
                      <a:pt x="7295" y="1490"/>
                    </a:cubicBezTo>
                    <a:cubicBezTo>
                      <a:pt x="7082" y="1824"/>
                      <a:pt x="6748" y="2037"/>
                      <a:pt x="6353" y="2037"/>
                    </a:cubicBezTo>
                    <a:cubicBezTo>
                      <a:pt x="6201" y="2037"/>
                      <a:pt x="6049" y="2007"/>
                      <a:pt x="5927" y="1946"/>
                    </a:cubicBezTo>
                    <a:cubicBezTo>
                      <a:pt x="5866" y="2037"/>
                      <a:pt x="5806" y="2128"/>
                      <a:pt x="5745" y="2189"/>
                    </a:cubicBezTo>
                    <a:cubicBezTo>
                      <a:pt x="5714" y="2220"/>
                      <a:pt x="5714" y="2220"/>
                      <a:pt x="5684" y="2250"/>
                    </a:cubicBezTo>
                    <a:cubicBezTo>
                      <a:pt x="5479" y="2471"/>
                      <a:pt x="5200" y="2577"/>
                      <a:pt x="4915" y="2577"/>
                    </a:cubicBezTo>
                    <a:cubicBezTo>
                      <a:pt x="4652" y="2577"/>
                      <a:pt x="4383" y="2486"/>
                      <a:pt x="4164" y="2311"/>
                    </a:cubicBezTo>
                    <a:cubicBezTo>
                      <a:pt x="4012" y="2432"/>
                      <a:pt x="3799" y="2524"/>
                      <a:pt x="3526" y="2524"/>
                    </a:cubicBezTo>
                    <a:lnTo>
                      <a:pt x="3465" y="2524"/>
                    </a:lnTo>
                    <a:cubicBezTo>
                      <a:pt x="2705" y="2524"/>
                      <a:pt x="2340" y="1916"/>
                      <a:pt x="2371" y="1338"/>
                    </a:cubicBezTo>
                    <a:lnTo>
                      <a:pt x="2371" y="1338"/>
                    </a:lnTo>
                    <a:cubicBezTo>
                      <a:pt x="2310" y="1369"/>
                      <a:pt x="2219" y="1369"/>
                      <a:pt x="2128" y="1369"/>
                    </a:cubicBezTo>
                    <a:lnTo>
                      <a:pt x="2067" y="1369"/>
                    </a:lnTo>
                    <a:cubicBezTo>
                      <a:pt x="1641" y="1369"/>
                      <a:pt x="1246" y="1095"/>
                      <a:pt x="1064" y="700"/>
                    </a:cubicBezTo>
                    <a:cubicBezTo>
                      <a:pt x="608" y="700"/>
                      <a:pt x="243" y="396"/>
                      <a:pt x="9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3678150" y="3099875"/>
                <a:ext cx="96925" cy="60350"/>
              </a:xfrm>
              <a:custGeom>
                <a:avLst/>
                <a:gdLst/>
                <a:ahLst/>
                <a:cxnLst/>
                <a:rect l="l" t="t" r="r" b="b"/>
                <a:pathLst>
                  <a:path w="3877" h="2414" extrusionOk="0">
                    <a:moveTo>
                      <a:pt x="3617" y="1"/>
                    </a:moveTo>
                    <a:cubicBezTo>
                      <a:pt x="3341" y="693"/>
                      <a:pt x="2736" y="982"/>
                      <a:pt x="2079" y="982"/>
                    </a:cubicBezTo>
                    <a:cubicBezTo>
                      <a:pt x="2015" y="982"/>
                      <a:pt x="1950" y="979"/>
                      <a:pt x="1885" y="973"/>
                    </a:cubicBezTo>
                    <a:cubicBezTo>
                      <a:pt x="1429" y="1490"/>
                      <a:pt x="730" y="1733"/>
                      <a:pt x="0" y="1764"/>
                    </a:cubicBezTo>
                    <a:cubicBezTo>
                      <a:pt x="183" y="1946"/>
                      <a:pt x="426" y="2128"/>
                      <a:pt x="699" y="2250"/>
                    </a:cubicBezTo>
                    <a:cubicBezTo>
                      <a:pt x="943" y="2341"/>
                      <a:pt x="1247" y="2402"/>
                      <a:pt x="1520" y="2402"/>
                    </a:cubicBezTo>
                    <a:cubicBezTo>
                      <a:pt x="1696" y="2402"/>
                      <a:pt x="1757" y="2414"/>
                      <a:pt x="1777" y="2414"/>
                    </a:cubicBezTo>
                    <a:cubicBezTo>
                      <a:pt x="1801" y="2414"/>
                      <a:pt x="1760" y="2395"/>
                      <a:pt x="1794" y="2311"/>
                    </a:cubicBezTo>
                    <a:cubicBezTo>
                      <a:pt x="1902" y="1741"/>
                      <a:pt x="2446" y="1511"/>
                      <a:pt x="2951" y="1511"/>
                    </a:cubicBezTo>
                    <a:cubicBezTo>
                      <a:pt x="3012" y="1511"/>
                      <a:pt x="3072" y="1514"/>
                      <a:pt x="3131" y="1520"/>
                    </a:cubicBezTo>
                    <a:cubicBezTo>
                      <a:pt x="3193" y="1531"/>
                      <a:pt x="3251" y="1537"/>
                      <a:pt x="3305" y="1537"/>
                    </a:cubicBezTo>
                    <a:cubicBezTo>
                      <a:pt x="3701" y="1537"/>
                      <a:pt x="3876" y="1253"/>
                      <a:pt x="3769" y="852"/>
                    </a:cubicBezTo>
                    <a:cubicBezTo>
                      <a:pt x="3739" y="791"/>
                      <a:pt x="3739" y="730"/>
                      <a:pt x="3709" y="669"/>
                    </a:cubicBezTo>
                    <a:cubicBezTo>
                      <a:pt x="3557" y="457"/>
                      <a:pt x="3739" y="244"/>
                      <a:pt x="3648" y="31"/>
                    </a:cubicBezTo>
                    <a:cubicBezTo>
                      <a:pt x="3617" y="1"/>
                      <a:pt x="3617" y="1"/>
                      <a:pt x="3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8"/>
            <p:cNvGrpSpPr/>
            <p:nvPr/>
          </p:nvGrpSpPr>
          <p:grpSpPr>
            <a:xfrm>
              <a:off x="5949838" y="1588595"/>
              <a:ext cx="398201" cy="978740"/>
              <a:chOff x="3613550" y="1738150"/>
              <a:chExt cx="109450" cy="269025"/>
            </a:xfrm>
          </p:grpSpPr>
          <p:sp>
            <p:nvSpPr>
              <p:cNvPr id="460" name="Google Shape;460;p38"/>
              <p:cNvSpPr/>
              <p:nvPr/>
            </p:nvSpPr>
            <p:spPr>
              <a:xfrm>
                <a:off x="3663700" y="1738150"/>
                <a:ext cx="59300" cy="233400"/>
              </a:xfrm>
              <a:custGeom>
                <a:avLst/>
                <a:gdLst/>
                <a:ahLst/>
                <a:cxnLst/>
                <a:rect l="l" t="t" r="r" b="b"/>
                <a:pathLst>
                  <a:path w="2372" h="9336" extrusionOk="0">
                    <a:moveTo>
                      <a:pt x="761" y="1"/>
                    </a:moveTo>
                    <a:cubicBezTo>
                      <a:pt x="761" y="1"/>
                      <a:pt x="761" y="1"/>
                      <a:pt x="730" y="31"/>
                    </a:cubicBezTo>
                    <a:cubicBezTo>
                      <a:pt x="578" y="183"/>
                      <a:pt x="396" y="305"/>
                      <a:pt x="274" y="457"/>
                    </a:cubicBezTo>
                    <a:cubicBezTo>
                      <a:pt x="183" y="548"/>
                      <a:pt x="92" y="639"/>
                      <a:pt x="1" y="730"/>
                    </a:cubicBezTo>
                    <a:cubicBezTo>
                      <a:pt x="62" y="1338"/>
                      <a:pt x="122" y="1946"/>
                      <a:pt x="183" y="2554"/>
                    </a:cubicBezTo>
                    <a:cubicBezTo>
                      <a:pt x="457" y="4712"/>
                      <a:pt x="852" y="7053"/>
                      <a:pt x="518" y="9272"/>
                    </a:cubicBezTo>
                    <a:cubicBezTo>
                      <a:pt x="687" y="9309"/>
                      <a:pt x="844" y="9335"/>
                      <a:pt x="997" y="9335"/>
                    </a:cubicBezTo>
                    <a:cubicBezTo>
                      <a:pt x="1092" y="9335"/>
                      <a:pt x="1185" y="9325"/>
                      <a:pt x="1277" y="9302"/>
                    </a:cubicBezTo>
                    <a:cubicBezTo>
                      <a:pt x="1490" y="9272"/>
                      <a:pt x="1673" y="9180"/>
                      <a:pt x="1855" y="9089"/>
                    </a:cubicBezTo>
                    <a:cubicBezTo>
                      <a:pt x="2372" y="8816"/>
                      <a:pt x="2068" y="2007"/>
                      <a:pt x="1764" y="1156"/>
                    </a:cubicBezTo>
                    <a:cubicBezTo>
                      <a:pt x="1764" y="1156"/>
                      <a:pt x="973" y="548"/>
                      <a:pt x="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3663700" y="1738150"/>
                <a:ext cx="59300" cy="228750"/>
              </a:xfrm>
              <a:custGeom>
                <a:avLst/>
                <a:gdLst/>
                <a:ahLst/>
                <a:cxnLst/>
                <a:rect l="l" t="t" r="r" b="b"/>
                <a:pathLst>
                  <a:path w="2372" h="9150" extrusionOk="0">
                    <a:moveTo>
                      <a:pt x="761" y="1"/>
                    </a:moveTo>
                    <a:cubicBezTo>
                      <a:pt x="761" y="1"/>
                      <a:pt x="761" y="1"/>
                      <a:pt x="730" y="31"/>
                    </a:cubicBezTo>
                    <a:cubicBezTo>
                      <a:pt x="578" y="183"/>
                      <a:pt x="396" y="305"/>
                      <a:pt x="274" y="457"/>
                    </a:cubicBezTo>
                    <a:cubicBezTo>
                      <a:pt x="183" y="548"/>
                      <a:pt x="92" y="639"/>
                      <a:pt x="1" y="730"/>
                    </a:cubicBezTo>
                    <a:cubicBezTo>
                      <a:pt x="1" y="791"/>
                      <a:pt x="1" y="882"/>
                      <a:pt x="31" y="974"/>
                    </a:cubicBezTo>
                    <a:cubicBezTo>
                      <a:pt x="249" y="860"/>
                      <a:pt x="439" y="810"/>
                      <a:pt x="605" y="810"/>
                    </a:cubicBezTo>
                    <a:cubicBezTo>
                      <a:pt x="1509" y="810"/>
                      <a:pt x="1712" y="2294"/>
                      <a:pt x="1764" y="3192"/>
                    </a:cubicBezTo>
                    <a:cubicBezTo>
                      <a:pt x="1855" y="4743"/>
                      <a:pt x="2037" y="6354"/>
                      <a:pt x="1916" y="7934"/>
                    </a:cubicBezTo>
                    <a:cubicBezTo>
                      <a:pt x="1885" y="8329"/>
                      <a:pt x="1825" y="8724"/>
                      <a:pt x="1764" y="9150"/>
                    </a:cubicBezTo>
                    <a:cubicBezTo>
                      <a:pt x="1794" y="9120"/>
                      <a:pt x="1825" y="9120"/>
                      <a:pt x="1855" y="9089"/>
                    </a:cubicBezTo>
                    <a:cubicBezTo>
                      <a:pt x="2372" y="8816"/>
                      <a:pt x="2068" y="2007"/>
                      <a:pt x="1764" y="1156"/>
                    </a:cubicBezTo>
                    <a:cubicBezTo>
                      <a:pt x="1764" y="1156"/>
                      <a:pt x="973" y="548"/>
                      <a:pt x="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3663700" y="1738150"/>
                <a:ext cx="44875" cy="50950"/>
              </a:xfrm>
              <a:custGeom>
                <a:avLst/>
                <a:gdLst/>
                <a:ahLst/>
                <a:cxnLst/>
                <a:rect l="l" t="t" r="r" b="b"/>
                <a:pathLst>
                  <a:path w="1795" h="2038" extrusionOk="0">
                    <a:moveTo>
                      <a:pt x="609" y="1642"/>
                    </a:moveTo>
                    <a:cubicBezTo>
                      <a:pt x="1065" y="2037"/>
                      <a:pt x="1521" y="1612"/>
                      <a:pt x="1794" y="1186"/>
                    </a:cubicBezTo>
                    <a:cubicBezTo>
                      <a:pt x="1794" y="1186"/>
                      <a:pt x="1764" y="1156"/>
                      <a:pt x="1764" y="1156"/>
                    </a:cubicBezTo>
                    <a:cubicBezTo>
                      <a:pt x="1764" y="1156"/>
                      <a:pt x="973" y="548"/>
                      <a:pt x="761" y="1"/>
                    </a:cubicBezTo>
                    <a:cubicBezTo>
                      <a:pt x="761" y="1"/>
                      <a:pt x="761" y="1"/>
                      <a:pt x="730" y="31"/>
                    </a:cubicBezTo>
                    <a:cubicBezTo>
                      <a:pt x="578" y="183"/>
                      <a:pt x="396" y="305"/>
                      <a:pt x="274" y="457"/>
                    </a:cubicBezTo>
                    <a:cubicBezTo>
                      <a:pt x="183" y="548"/>
                      <a:pt x="92" y="639"/>
                      <a:pt x="1" y="730"/>
                    </a:cubicBezTo>
                    <a:cubicBezTo>
                      <a:pt x="1" y="761"/>
                      <a:pt x="1" y="822"/>
                      <a:pt x="1" y="882"/>
                    </a:cubicBezTo>
                    <a:cubicBezTo>
                      <a:pt x="183" y="1156"/>
                      <a:pt x="366" y="1429"/>
                      <a:pt x="609" y="16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3613550" y="1876450"/>
                <a:ext cx="41825" cy="28150"/>
              </a:xfrm>
              <a:custGeom>
                <a:avLst/>
                <a:gdLst/>
                <a:ahLst/>
                <a:cxnLst/>
                <a:rect l="l" t="t" r="r" b="b"/>
                <a:pathLst>
                  <a:path w="1673" h="1126" extrusionOk="0">
                    <a:moveTo>
                      <a:pt x="457" y="1"/>
                    </a:moveTo>
                    <a:cubicBezTo>
                      <a:pt x="274" y="305"/>
                      <a:pt x="153" y="487"/>
                      <a:pt x="62" y="730"/>
                    </a:cubicBezTo>
                    <a:cubicBezTo>
                      <a:pt x="31" y="791"/>
                      <a:pt x="1" y="1004"/>
                      <a:pt x="1" y="1004"/>
                    </a:cubicBezTo>
                    <a:cubicBezTo>
                      <a:pt x="62" y="1080"/>
                      <a:pt x="213" y="1095"/>
                      <a:pt x="373" y="1095"/>
                    </a:cubicBezTo>
                    <a:cubicBezTo>
                      <a:pt x="479" y="1095"/>
                      <a:pt x="589" y="1088"/>
                      <a:pt x="678" y="1088"/>
                    </a:cubicBezTo>
                    <a:cubicBezTo>
                      <a:pt x="722" y="1088"/>
                      <a:pt x="761" y="1090"/>
                      <a:pt x="791" y="1095"/>
                    </a:cubicBezTo>
                    <a:cubicBezTo>
                      <a:pt x="943" y="1095"/>
                      <a:pt x="1095" y="1126"/>
                      <a:pt x="1247" y="1126"/>
                    </a:cubicBezTo>
                    <a:cubicBezTo>
                      <a:pt x="1277" y="1126"/>
                      <a:pt x="1672" y="1095"/>
                      <a:pt x="1672" y="1095"/>
                    </a:cubicBezTo>
                    <a:cubicBezTo>
                      <a:pt x="1247" y="730"/>
                      <a:pt x="882" y="366"/>
                      <a:pt x="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3613550" y="1901525"/>
                <a:ext cx="88175" cy="105650"/>
              </a:xfrm>
              <a:custGeom>
                <a:avLst/>
                <a:gdLst/>
                <a:ahLst/>
                <a:cxnLst/>
                <a:rect l="l" t="t" r="r" b="b"/>
                <a:pathLst>
                  <a:path w="3527" h="4226" extrusionOk="0">
                    <a:moveTo>
                      <a:pt x="1612" y="3709"/>
                    </a:moveTo>
                    <a:cubicBezTo>
                      <a:pt x="1369" y="2311"/>
                      <a:pt x="730" y="1065"/>
                      <a:pt x="1" y="1"/>
                    </a:cubicBezTo>
                    <a:cubicBezTo>
                      <a:pt x="609" y="62"/>
                      <a:pt x="973" y="31"/>
                      <a:pt x="1551" y="1"/>
                    </a:cubicBezTo>
                    <a:cubicBezTo>
                      <a:pt x="2098" y="1217"/>
                      <a:pt x="3010" y="2159"/>
                      <a:pt x="3527" y="3375"/>
                    </a:cubicBezTo>
                    <a:cubicBezTo>
                      <a:pt x="3496" y="3770"/>
                      <a:pt x="3405" y="4044"/>
                      <a:pt x="3253" y="4226"/>
                    </a:cubicBezTo>
                    <a:cubicBezTo>
                      <a:pt x="2676" y="4165"/>
                      <a:pt x="2128" y="3983"/>
                      <a:pt x="1612" y="37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3613550" y="1901525"/>
                <a:ext cx="41825" cy="93500"/>
              </a:xfrm>
              <a:custGeom>
                <a:avLst/>
                <a:gdLst/>
                <a:ahLst/>
                <a:cxnLst/>
                <a:rect l="l" t="t" r="r" b="b"/>
                <a:pathLst>
                  <a:path w="1673" h="3740" extrusionOk="0">
                    <a:moveTo>
                      <a:pt x="1" y="1"/>
                    </a:moveTo>
                    <a:cubicBezTo>
                      <a:pt x="730" y="1065"/>
                      <a:pt x="1369" y="2311"/>
                      <a:pt x="1612" y="3709"/>
                    </a:cubicBezTo>
                    <a:cubicBezTo>
                      <a:pt x="1612" y="3709"/>
                      <a:pt x="1642" y="3740"/>
                      <a:pt x="1672" y="3740"/>
                    </a:cubicBezTo>
                    <a:cubicBezTo>
                      <a:pt x="1612" y="3162"/>
                      <a:pt x="1521" y="2585"/>
                      <a:pt x="1338" y="2037"/>
                    </a:cubicBezTo>
                    <a:cubicBezTo>
                      <a:pt x="1125" y="1338"/>
                      <a:pt x="426" y="761"/>
                      <a:pt x="244" y="31"/>
                    </a:cubicBezTo>
                    <a:cubicBezTo>
                      <a:pt x="183" y="31"/>
                      <a:pt x="92"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3624950" y="1840750"/>
                <a:ext cx="63850" cy="60800"/>
              </a:xfrm>
              <a:custGeom>
                <a:avLst/>
                <a:gdLst/>
                <a:ahLst/>
                <a:cxnLst/>
                <a:rect l="l" t="t" r="r" b="b"/>
                <a:pathLst>
                  <a:path w="2554" h="2432" extrusionOk="0">
                    <a:moveTo>
                      <a:pt x="1034" y="0"/>
                    </a:moveTo>
                    <a:cubicBezTo>
                      <a:pt x="1429" y="243"/>
                      <a:pt x="1916" y="426"/>
                      <a:pt x="2463" y="547"/>
                    </a:cubicBezTo>
                    <a:cubicBezTo>
                      <a:pt x="2493" y="608"/>
                      <a:pt x="2523" y="699"/>
                      <a:pt x="2554" y="760"/>
                    </a:cubicBezTo>
                    <a:cubicBezTo>
                      <a:pt x="2250" y="1307"/>
                      <a:pt x="1551" y="2006"/>
                      <a:pt x="1095" y="2432"/>
                    </a:cubicBezTo>
                    <a:cubicBezTo>
                      <a:pt x="1095" y="2432"/>
                      <a:pt x="548" y="2067"/>
                      <a:pt x="213" y="1672"/>
                    </a:cubicBezTo>
                    <a:cubicBezTo>
                      <a:pt x="153" y="1611"/>
                      <a:pt x="61" y="1520"/>
                      <a:pt x="1" y="1429"/>
                    </a:cubicBezTo>
                    <a:cubicBezTo>
                      <a:pt x="365" y="973"/>
                      <a:pt x="700" y="487"/>
                      <a:pt x="1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3652300" y="1854425"/>
                <a:ext cx="50950" cy="148950"/>
              </a:xfrm>
              <a:custGeom>
                <a:avLst/>
                <a:gdLst/>
                <a:ahLst/>
                <a:cxnLst/>
                <a:rect l="l" t="t" r="r" b="b"/>
                <a:pathLst>
                  <a:path w="2038" h="5958" extrusionOk="0">
                    <a:moveTo>
                      <a:pt x="1794" y="5958"/>
                    </a:moveTo>
                    <a:cubicBezTo>
                      <a:pt x="1004" y="3709"/>
                      <a:pt x="518" y="2949"/>
                      <a:pt x="1" y="1885"/>
                    </a:cubicBezTo>
                    <a:cubicBezTo>
                      <a:pt x="1" y="1885"/>
                      <a:pt x="609" y="943"/>
                      <a:pt x="1399" y="0"/>
                    </a:cubicBezTo>
                    <a:cubicBezTo>
                      <a:pt x="1885" y="1307"/>
                      <a:pt x="2037" y="3131"/>
                      <a:pt x="2007" y="4499"/>
                    </a:cubicBezTo>
                    <a:cubicBezTo>
                      <a:pt x="1977" y="5228"/>
                      <a:pt x="1946" y="5654"/>
                      <a:pt x="1794" y="595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3652300" y="1864300"/>
                <a:ext cx="47150" cy="139075"/>
              </a:xfrm>
              <a:custGeom>
                <a:avLst/>
                <a:gdLst/>
                <a:ahLst/>
                <a:cxnLst/>
                <a:rect l="l" t="t" r="r" b="b"/>
                <a:pathLst>
                  <a:path w="1886" h="5563" extrusionOk="0">
                    <a:moveTo>
                      <a:pt x="1065" y="1"/>
                    </a:moveTo>
                    <a:lnTo>
                      <a:pt x="1065" y="1"/>
                    </a:lnTo>
                    <a:cubicBezTo>
                      <a:pt x="457" y="791"/>
                      <a:pt x="1" y="1490"/>
                      <a:pt x="1" y="1490"/>
                    </a:cubicBezTo>
                    <a:cubicBezTo>
                      <a:pt x="518" y="2523"/>
                      <a:pt x="1004" y="3314"/>
                      <a:pt x="1794" y="5563"/>
                    </a:cubicBezTo>
                    <a:cubicBezTo>
                      <a:pt x="1825" y="5502"/>
                      <a:pt x="1855" y="5441"/>
                      <a:pt x="1885" y="5381"/>
                    </a:cubicBezTo>
                    <a:cubicBezTo>
                      <a:pt x="1642" y="4256"/>
                      <a:pt x="852" y="2979"/>
                      <a:pt x="518" y="1885"/>
                    </a:cubicBezTo>
                    <a:cubicBezTo>
                      <a:pt x="274" y="1125"/>
                      <a:pt x="822" y="730"/>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9"/>
          <p:cNvSpPr txBox="1">
            <a:spLocks noGrp="1"/>
          </p:cNvSpPr>
          <p:nvPr>
            <p:ph type="title"/>
          </p:nvPr>
        </p:nvSpPr>
        <p:spPr>
          <a:xfrm>
            <a:off x="2775450" y="2064608"/>
            <a:ext cx="3593100" cy="42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Famous</a:t>
            </a:r>
            <a:endParaRPr/>
          </a:p>
        </p:txBody>
      </p:sp>
      <p:sp>
        <p:nvSpPr>
          <p:cNvPr id="474" name="Google Shape;474;p39"/>
          <p:cNvSpPr txBox="1">
            <a:spLocks noGrp="1"/>
          </p:cNvSpPr>
          <p:nvPr>
            <p:ph type="subTitle" idx="1"/>
          </p:nvPr>
        </p:nvSpPr>
        <p:spPr>
          <a:xfrm>
            <a:off x="1539100" y="697927"/>
            <a:ext cx="6067200" cy="13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sp>
        <p:nvSpPr>
          <p:cNvPr id="475" name="Google Shape;475;p39"/>
          <p:cNvSpPr/>
          <p:nvPr/>
        </p:nvSpPr>
        <p:spPr>
          <a:xfrm>
            <a:off x="710700" y="2696900"/>
            <a:ext cx="7722300" cy="1900200"/>
          </a:xfrm>
          <a:prstGeom prst="rect">
            <a:avLst/>
          </a:prstGeom>
          <a:gradFill>
            <a:gsLst>
              <a:gs pos="0">
                <a:srgbClr val="CCE9E9">
                  <a:alpha val="0"/>
                </a:srgbClr>
              </a:gs>
              <a:gs pos="100000">
                <a:srgbClr val="77BABB"/>
              </a:gs>
            </a:gsLst>
            <a:lin ang="5400012"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39"/>
          <p:cNvGrpSpPr/>
          <p:nvPr/>
        </p:nvGrpSpPr>
        <p:grpSpPr>
          <a:xfrm>
            <a:off x="1115789" y="2963064"/>
            <a:ext cx="1521682" cy="1377772"/>
            <a:chOff x="1175162" y="3008133"/>
            <a:chExt cx="1397449" cy="1265288"/>
          </a:xfrm>
        </p:grpSpPr>
        <p:sp>
          <p:nvSpPr>
            <p:cNvPr id="477" name="Google Shape;477;p39"/>
            <p:cNvSpPr/>
            <p:nvPr/>
          </p:nvSpPr>
          <p:spPr>
            <a:xfrm>
              <a:off x="1175162" y="3327194"/>
              <a:ext cx="587116" cy="444040"/>
            </a:xfrm>
            <a:custGeom>
              <a:avLst/>
              <a:gdLst/>
              <a:ahLst/>
              <a:cxnLst/>
              <a:rect l="l" t="t" r="r" b="b"/>
              <a:pathLst>
                <a:path w="14469" h="10943" extrusionOk="0">
                  <a:moveTo>
                    <a:pt x="7748" y="0"/>
                  </a:moveTo>
                  <a:cubicBezTo>
                    <a:pt x="6075" y="0"/>
                    <a:pt x="4646" y="1455"/>
                    <a:pt x="3496" y="2630"/>
                  </a:cubicBezTo>
                  <a:cubicBezTo>
                    <a:pt x="2158" y="3968"/>
                    <a:pt x="0" y="6156"/>
                    <a:pt x="1520" y="8010"/>
                  </a:cubicBezTo>
                  <a:cubicBezTo>
                    <a:pt x="2645" y="9348"/>
                    <a:pt x="5380" y="10624"/>
                    <a:pt x="7082" y="10837"/>
                  </a:cubicBezTo>
                  <a:cubicBezTo>
                    <a:pt x="7320" y="10910"/>
                    <a:pt x="7554" y="10943"/>
                    <a:pt x="7783" y="10943"/>
                  </a:cubicBezTo>
                  <a:cubicBezTo>
                    <a:pt x="9281" y="10943"/>
                    <a:pt x="10583" y="9533"/>
                    <a:pt x="11611" y="8558"/>
                  </a:cubicBezTo>
                  <a:cubicBezTo>
                    <a:pt x="12827" y="7403"/>
                    <a:pt x="14469" y="5518"/>
                    <a:pt x="13861" y="3725"/>
                  </a:cubicBezTo>
                  <a:cubicBezTo>
                    <a:pt x="13526" y="2813"/>
                    <a:pt x="12402" y="2144"/>
                    <a:pt x="11642" y="1627"/>
                  </a:cubicBezTo>
                  <a:cubicBezTo>
                    <a:pt x="10760" y="1050"/>
                    <a:pt x="9757" y="503"/>
                    <a:pt x="8724" y="168"/>
                  </a:cubicBezTo>
                  <a:cubicBezTo>
                    <a:pt x="8390" y="52"/>
                    <a:pt x="8064" y="0"/>
                    <a:pt x="7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1499538" y="3448724"/>
              <a:ext cx="262739" cy="316991"/>
            </a:xfrm>
            <a:custGeom>
              <a:avLst/>
              <a:gdLst/>
              <a:ahLst/>
              <a:cxnLst/>
              <a:rect l="l" t="t" r="r" b="b"/>
              <a:pathLst>
                <a:path w="6475" h="7812" extrusionOk="0">
                  <a:moveTo>
                    <a:pt x="3648" y="1915"/>
                  </a:moveTo>
                  <a:cubicBezTo>
                    <a:pt x="2766" y="2584"/>
                    <a:pt x="1429" y="3161"/>
                    <a:pt x="760" y="4104"/>
                  </a:cubicBezTo>
                  <a:cubicBezTo>
                    <a:pt x="0" y="5137"/>
                    <a:pt x="335" y="6505"/>
                    <a:pt x="608" y="7812"/>
                  </a:cubicBezTo>
                  <a:cubicBezTo>
                    <a:pt x="1763" y="7417"/>
                    <a:pt x="2766" y="6353"/>
                    <a:pt x="3617" y="5563"/>
                  </a:cubicBezTo>
                  <a:cubicBezTo>
                    <a:pt x="4833" y="4408"/>
                    <a:pt x="6475" y="2523"/>
                    <a:pt x="5867" y="730"/>
                  </a:cubicBezTo>
                  <a:cubicBezTo>
                    <a:pt x="5776" y="456"/>
                    <a:pt x="5593" y="243"/>
                    <a:pt x="5411" y="0"/>
                  </a:cubicBezTo>
                  <a:cubicBezTo>
                    <a:pt x="5016" y="790"/>
                    <a:pt x="4377" y="1398"/>
                    <a:pt x="3648" y="19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1210911" y="3556011"/>
              <a:ext cx="319507" cy="218348"/>
            </a:xfrm>
            <a:custGeom>
              <a:avLst/>
              <a:gdLst/>
              <a:ahLst/>
              <a:cxnLst/>
              <a:rect l="l" t="t" r="r" b="b"/>
              <a:pathLst>
                <a:path w="7874" h="5381" extrusionOk="0">
                  <a:moveTo>
                    <a:pt x="3496" y="1551"/>
                  </a:moveTo>
                  <a:cubicBezTo>
                    <a:pt x="2311" y="1338"/>
                    <a:pt x="821" y="1004"/>
                    <a:pt x="335" y="1"/>
                  </a:cubicBezTo>
                  <a:cubicBezTo>
                    <a:pt x="1" y="791"/>
                    <a:pt x="1" y="1612"/>
                    <a:pt x="639" y="2371"/>
                  </a:cubicBezTo>
                  <a:cubicBezTo>
                    <a:pt x="1764" y="3709"/>
                    <a:pt x="4499" y="4985"/>
                    <a:pt x="6201" y="5198"/>
                  </a:cubicBezTo>
                  <a:cubicBezTo>
                    <a:pt x="6779" y="5381"/>
                    <a:pt x="7326" y="5320"/>
                    <a:pt x="7873" y="5107"/>
                  </a:cubicBezTo>
                  <a:cubicBezTo>
                    <a:pt x="7752" y="4256"/>
                    <a:pt x="7569" y="3435"/>
                    <a:pt x="7113" y="2797"/>
                  </a:cubicBezTo>
                  <a:cubicBezTo>
                    <a:pt x="6353" y="1733"/>
                    <a:pt x="4651" y="1764"/>
                    <a:pt x="3496" y="15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1223246" y="3438864"/>
              <a:ext cx="508193" cy="328110"/>
            </a:xfrm>
            <a:custGeom>
              <a:avLst/>
              <a:gdLst/>
              <a:ahLst/>
              <a:cxnLst/>
              <a:rect l="l" t="t" r="r" b="b"/>
              <a:pathLst>
                <a:path w="12524" h="8086" extrusionOk="0">
                  <a:moveTo>
                    <a:pt x="11977" y="0"/>
                  </a:moveTo>
                  <a:cubicBezTo>
                    <a:pt x="11490" y="1763"/>
                    <a:pt x="8846" y="3131"/>
                    <a:pt x="7326" y="3982"/>
                  </a:cubicBezTo>
                  <a:cubicBezTo>
                    <a:pt x="6649" y="4366"/>
                    <a:pt x="5791" y="4548"/>
                    <a:pt x="4895" y="4548"/>
                  </a:cubicBezTo>
                  <a:cubicBezTo>
                    <a:pt x="3094" y="4548"/>
                    <a:pt x="1137" y="3812"/>
                    <a:pt x="183" y="2492"/>
                  </a:cubicBezTo>
                  <a:cubicBezTo>
                    <a:pt x="122" y="2644"/>
                    <a:pt x="62" y="2766"/>
                    <a:pt x="1" y="2888"/>
                  </a:cubicBezTo>
                  <a:cubicBezTo>
                    <a:pt x="669" y="5046"/>
                    <a:pt x="4347" y="4529"/>
                    <a:pt x="5928" y="5289"/>
                  </a:cubicBezTo>
                  <a:cubicBezTo>
                    <a:pt x="6870" y="5714"/>
                    <a:pt x="7235" y="6930"/>
                    <a:pt x="7326" y="8085"/>
                  </a:cubicBezTo>
                  <a:cubicBezTo>
                    <a:pt x="7478" y="8024"/>
                    <a:pt x="7630" y="7964"/>
                    <a:pt x="7782" y="7903"/>
                  </a:cubicBezTo>
                  <a:cubicBezTo>
                    <a:pt x="5837" y="4195"/>
                    <a:pt x="10001" y="3100"/>
                    <a:pt x="12281" y="1003"/>
                  </a:cubicBezTo>
                  <a:cubicBezTo>
                    <a:pt x="12372" y="912"/>
                    <a:pt x="12433" y="790"/>
                    <a:pt x="12524" y="669"/>
                  </a:cubicBezTo>
                  <a:cubicBezTo>
                    <a:pt x="12372" y="426"/>
                    <a:pt x="12189" y="213"/>
                    <a:pt x="11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1431693" y="3599185"/>
              <a:ext cx="115970" cy="98725"/>
            </a:xfrm>
            <a:custGeom>
              <a:avLst/>
              <a:gdLst/>
              <a:ahLst/>
              <a:cxnLst/>
              <a:rect l="l" t="t" r="r" b="b"/>
              <a:pathLst>
                <a:path w="2858" h="2433" extrusionOk="0">
                  <a:moveTo>
                    <a:pt x="2858" y="0"/>
                  </a:moveTo>
                  <a:cubicBezTo>
                    <a:pt x="2007" y="456"/>
                    <a:pt x="973" y="730"/>
                    <a:pt x="1" y="791"/>
                  </a:cubicBezTo>
                  <a:cubicBezTo>
                    <a:pt x="457" y="821"/>
                    <a:pt x="852" y="912"/>
                    <a:pt x="1186" y="1155"/>
                  </a:cubicBezTo>
                  <a:cubicBezTo>
                    <a:pt x="1581" y="1490"/>
                    <a:pt x="1824" y="1946"/>
                    <a:pt x="2007" y="2432"/>
                  </a:cubicBezTo>
                  <a:cubicBezTo>
                    <a:pt x="2007" y="2341"/>
                    <a:pt x="2007" y="2280"/>
                    <a:pt x="2007" y="2219"/>
                  </a:cubicBezTo>
                  <a:cubicBezTo>
                    <a:pt x="1794" y="1459"/>
                    <a:pt x="2159" y="821"/>
                    <a:pt x="2706" y="274"/>
                  </a:cubicBezTo>
                  <a:cubicBezTo>
                    <a:pt x="2736" y="183"/>
                    <a:pt x="2797" y="92"/>
                    <a:pt x="2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1259036" y="3327194"/>
              <a:ext cx="416893" cy="246833"/>
            </a:xfrm>
            <a:custGeom>
              <a:avLst/>
              <a:gdLst/>
              <a:ahLst/>
              <a:cxnLst/>
              <a:rect l="l" t="t" r="r" b="b"/>
              <a:pathLst>
                <a:path w="10274" h="6083" extrusionOk="0">
                  <a:moveTo>
                    <a:pt x="5670" y="0"/>
                  </a:moveTo>
                  <a:cubicBezTo>
                    <a:pt x="3987" y="0"/>
                    <a:pt x="2579" y="1455"/>
                    <a:pt x="1429" y="2630"/>
                  </a:cubicBezTo>
                  <a:cubicBezTo>
                    <a:pt x="1307" y="2722"/>
                    <a:pt x="1216" y="2843"/>
                    <a:pt x="1094" y="2934"/>
                  </a:cubicBezTo>
                  <a:cubicBezTo>
                    <a:pt x="772" y="4197"/>
                    <a:pt x="2208" y="4724"/>
                    <a:pt x="3280" y="4724"/>
                  </a:cubicBezTo>
                  <a:cubicBezTo>
                    <a:pt x="3421" y="4724"/>
                    <a:pt x="3555" y="4715"/>
                    <a:pt x="3678" y="4697"/>
                  </a:cubicBezTo>
                  <a:cubicBezTo>
                    <a:pt x="4316" y="4576"/>
                    <a:pt x="4955" y="4424"/>
                    <a:pt x="5563" y="4150"/>
                  </a:cubicBezTo>
                  <a:cubicBezTo>
                    <a:pt x="6474" y="3755"/>
                    <a:pt x="9028" y="2326"/>
                    <a:pt x="6930" y="1415"/>
                  </a:cubicBezTo>
                  <a:cubicBezTo>
                    <a:pt x="6543" y="1252"/>
                    <a:pt x="6139" y="1172"/>
                    <a:pt x="5738" y="1172"/>
                  </a:cubicBezTo>
                  <a:cubicBezTo>
                    <a:pt x="5163" y="1172"/>
                    <a:pt x="4592" y="1336"/>
                    <a:pt x="4073" y="1658"/>
                  </a:cubicBezTo>
                  <a:cubicBezTo>
                    <a:pt x="3891" y="1779"/>
                    <a:pt x="2098" y="3208"/>
                    <a:pt x="2949" y="3360"/>
                  </a:cubicBezTo>
                  <a:cubicBezTo>
                    <a:pt x="3079" y="3380"/>
                    <a:pt x="3213" y="3390"/>
                    <a:pt x="3350" y="3390"/>
                  </a:cubicBezTo>
                  <a:cubicBezTo>
                    <a:pt x="3821" y="3390"/>
                    <a:pt x="4318" y="3275"/>
                    <a:pt x="4742" y="3086"/>
                  </a:cubicBezTo>
                  <a:cubicBezTo>
                    <a:pt x="5015" y="2995"/>
                    <a:pt x="5228" y="2813"/>
                    <a:pt x="5441" y="2600"/>
                  </a:cubicBezTo>
                  <a:cubicBezTo>
                    <a:pt x="5529" y="2291"/>
                    <a:pt x="5441" y="2078"/>
                    <a:pt x="5176" y="2078"/>
                  </a:cubicBezTo>
                  <a:cubicBezTo>
                    <a:pt x="5077" y="2078"/>
                    <a:pt x="4952" y="2108"/>
                    <a:pt x="4803" y="2174"/>
                  </a:cubicBezTo>
                  <a:cubicBezTo>
                    <a:pt x="4560" y="2357"/>
                    <a:pt x="4316" y="2570"/>
                    <a:pt x="4104" y="2782"/>
                  </a:cubicBezTo>
                  <a:cubicBezTo>
                    <a:pt x="4047" y="2839"/>
                    <a:pt x="3981" y="2863"/>
                    <a:pt x="3916" y="2863"/>
                  </a:cubicBezTo>
                  <a:cubicBezTo>
                    <a:pt x="3700" y="2863"/>
                    <a:pt x="3499" y="2604"/>
                    <a:pt x="3708" y="2418"/>
                  </a:cubicBezTo>
                  <a:cubicBezTo>
                    <a:pt x="3961" y="2165"/>
                    <a:pt x="4944" y="1401"/>
                    <a:pt x="5604" y="1401"/>
                  </a:cubicBezTo>
                  <a:cubicBezTo>
                    <a:pt x="5897" y="1401"/>
                    <a:pt x="6126" y="1551"/>
                    <a:pt x="6201" y="1962"/>
                  </a:cubicBezTo>
                  <a:cubicBezTo>
                    <a:pt x="6383" y="3086"/>
                    <a:pt x="4955" y="3694"/>
                    <a:pt x="4073" y="3846"/>
                  </a:cubicBezTo>
                  <a:cubicBezTo>
                    <a:pt x="3914" y="3874"/>
                    <a:pt x="3644" y="3905"/>
                    <a:pt x="3355" y="3905"/>
                  </a:cubicBezTo>
                  <a:cubicBezTo>
                    <a:pt x="2707" y="3905"/>
                    <a:pt x="1960" y="3750"/>
                    <a:pt x="2128" y="3056"/>
                  </a:cubicBezTo>
                  <a:cubicBezTo>
                    <a:pt x="2432" y="1779"/>
                    <a:pt x="3921" y="959"/>
                    <a:pt x="5076" y="685"/>
                  </a:cubicBezTo>
                  <a:cubicBezTo>
                    <a:pt x="5301" y="626"/>
                    <a:pt x="5542" y="597"/>
                    <a:pt x="5787" y="597"/>
                  </a:cubicBezTo>
                  <a:cubicBezTo>
                    <a:pt x="6804" y="597"/>
                    <a:pt x="7901" y="1098"/>
                    <a:pt x="8268" y="2053"/>
                  </a:cubicBezTo>
                  <a:cubicBezTo>
                    <a:pt x="8663" y="3056"/>
                    <a:pt x="7143" y="3998"/>
                    <a:pt x="6444" y="4333"/>
                  </a:cubicBezTo>
                  <a:cubicBezTo>
                    <a:pt x="5427" y="4841"/>
                    <a:pt x="4314" y="5253"/>
                    <a:pt x="3187" y="5253"/>
                  </a:cubicBezTo>
                  <a:cubicBezTo>
                    <a:pt x="2763" y="5253"/>
                    <a:pt x="2338" y="5195"/>
                    <a:pt x="1915" y="5062"/>
                  </a:cubicBezTo>
                  <a:cubicBezTo>
                    <a:pt x="1155" y="4819"/>
                    <a:pt x="669" y="4211"/>
                    <a:pt x="578" y="3512"/>
                  </a:cubicBezTo>
                  <a:cubicBezTo>
                    <a:pt x="365" y="3725"/>
                    <a:pt x="183" y="3968"/>
                    <a:pt x="0" y="4181"/>
                  </a:cubicBezTo>
                  <a:cubicBezTo>
                    <a:pt x="0" y="4211"/>
                    <a:pt x="0" y="4211"/>
                    <a:pt x="31" y="4241"/>
                  </a:cubicBezTo>
                  <a:cubicBezTo>
                    <a:pt x="524" y="5493"/>
                    <a:pt x="2248" y="6082"/>
                    <a:pt x="3866" y="6082"/>
                  </a:cubicBezTo>
                  <a:cubicBezTo>
                    <a:pt x="4841" y="6082"/>
                    <a:pt x="5778" y="5869"/>
                    <a:pt x="6383" y="5457"/>
                  </a:cubicBezTo>
                  <a:cubicBezTo>
                    <a:pt x="7356" y="4789"/>
                    <a:pt x="10274" y="3360"/>
                    <a:pt x="9970" y="1901"/>
                  </a:cubicBezTo>
                  <a:cubicBezTo>
                    <a:pt x="9818" y="1810"/>
                    <a:pt x="9696" y="1719"/>
                    <a:pt x="9575" y="1627"/>
                  </a:cubicBezTo>
                  <a:cubicBezTo>
                    <a:pt x="8693" y="1050"/>
                    <a:pt x="7690" y="503"/>
                    <a:pt x="6657" y="168"/>
                  </a:cubicBezTo>
                  <a:cubicBezTo>
                    <a:pt x="6318" y="52"/>
                    <a:pt x="5989" y="0"/>
                    <a:pt x="56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1271371" y="3338312"/>
              <a:ext cx="372501" cy="223623"/>
            </a:xfrm>
            <a:custGeom>
              <a:avLst/>
              <a:gdLst/>
              <a:ahLst/>
              <a:cxnLst/>
              <a:rect l="l" t="t" r="r" b="b"/>
              <a:pathLst>
                <a:path w="9180" h="5511" extrusionOk="0">
                  <a:moveTo>
                    <a:pt x="5544" y="1"/>
                  </a:moveTo>
                  <a:cubicBezTo>
                    <a:pt x="4711" y="1"/>
                    <a:pt x="3937" y="249"/>
                    <a:pt x="3344" y="593"/>
                  </a:cubicBezTo>
                  <a:cubicBezTo>
                    <a:pt x="2766" y="897"/>
                    <a:pt x="730" y="2326"/>
                    <a:pt x="1307" y="3481"/>
                  </a:cubicBezTo>
                  <a:cubicBezTo>
                    <a:pt x="1554" y="3959"/>
                    <a:pt x="2302" y="4169"/>
                    <a:pt x="3128" y="4169"/>
                  </a:cubicBezTo>
                  <a:cubicBezTo>
                    <a:pt x="3826" y="4169"/>
                    <a:pt x="4580" y="4019"/>
                    <a:pt x="5137" y="3755"/>
                  </a:cubicBezTo>
                  <a:cubicBezTo>
                    <a:pt x="6140" y="3268"/>
                    <a:pt x="6687" y="2843"/>
                    <a:pt x="6870" y="2204"/>
                  </a:cubicBezTo>
                  <a:cubicBezTo>
                    <a:pt x="6961" y="1931"/>
                    <a:pt x="6900" y="1657"/>
                    <a:pt x="6687" y="1445"/>
                  </a:cubicBezTo>
                  <a:cubicBezTo>
                    <a:pt x="6358" y="1127"/>
                    <a:pt x="5925" y="1006"/>
                    <a:pt x="5474" y="1006"/>
                  </a:cubicBezTo>
                  <a:cubicBezTo>
                    <a:pt x="4802" y="1006"/>
                    <a:pt x="4090" y="1275"/>
                    <a:pt x="3617" y="1566"/>
                  </a:cubicBezTo>
                  <a:cubicBezTo>
                    <a:pt x="3344" y="1749"/>
                    <a:pt x="2766" y="2356"/>
                    <a:pt x="2857" y="2721"/>
                  </a:cubicBezTo>
                  <a:cubicBezTo>
                    <a:pt x="2888" y="2812"/>
                    <a:pt x="2979" y="2934"/>
                    <a:pt x="3222" y="2964"/>
                  </a:cubicBezTo>
                  <a:cubicBezTo>
                    <a:pt x="3242" y="2965"/>
                    <a:pt x="3262" y="2966"/>
                    <a:pt x="3283" y="2966"/>
                  </a:cubicBezTo>
                  <a:cubicBezTo>
                    <a:pt x="3824" y="2966"/>
                    <a:pt x="4543" y="2585"/>
                    <a:pt x="4924" y="2204"/>
                  </a:cubicBezTo>
                  <a:cubicBezTo>
                    <a:pt x="4924" y="2174"/>
                    <a:pt x="4924" y="2144"/>
                    <a:pt x="4924" y="2113"/>
                  </a:cubicBezTo>
                  <a:cubicBezTo>
                    <a:pt x="4909" y="2098"/>
                    <a:pt x="4894" y="2090"/>
                    <a:pt x="4879" y="2090"/>
                  </a:cubicBezTo>
                  <a:cubicBezTo>
                    <a:pt x="4863" y="2090"/>
                    <a:pt x="4848" y="2098"/>
                    <a:pt x="4833" y="2113"/>
                  </a:cubicBezTo>
                  <a:cubicBezTo>
                    <a:pt x="4482" y="2465"/>
                    <a:pt x="3791" y="2844"/>
                    <a:pt x="3279" y="2844"/>
                  </a:cubicBezTo>
                  <a:cubicBezTo>
                    <a:pt x="3260" y="2844"/>
                    <a:pt x="3241" y="2844"/>
                    <a:pt x="3222" y="2843"/>
                  </a:cubicBezTo>
                  <a:cubicBezTo>
                    <a:pt x="3070" y="2843"/>
                    <a:pt x="2979" y="2782"/>
                    <a:pt x="2979" y="2691"/>
                  </a:cubicBezTo>
                  <a:cubicBezTo>
                    <a:pt x="2888" y="2417"/>
                    <a:pt x="3404" y="1840"/>
                    <a:pt x="3678" y="1657"/>
                  </a:cubicBezTo>
                  <a:cubicBezTo>
                    <a:pt x="4133" y="1366"/>
                    <a:pt x="4805" y="1097"/>
                    <a:pt x="5402" y="1097"/>
                  </a:cubicBezTo>
                  <a:cubicBezTo>
                    <a:pt x="5803" y="1097"/>
                    <a:pt x="6170" y="1218"/>
                    <a:pt x="6414" y="1536"/>
                  </a:cubicBezTo>
                  <a:cubicBezTo>
                    <a:pt x="6596" y="1749"/>
                    <a:pt x="6657" y="1992"/>
                    <a:pt x="6566" y="2235"/>
                  </a:cubicBezTo>
                  <a:cubicBezTo>
                    <a:pt x="6414" y="2843"/>
                    <a:pt x="5502" y="3420"/>
                    <a:pt x="4955" y="3603"/>
                  </a:cubicBezTo>
                  <a:cubicBezTo>
                    <a:pt x="4287" y="3840"/>
                    <a:pt x="3525" y="3990"/>
                    <a:pt x="2871" y="3990"/>
                  </a:cubicBezTo>
                  <a:cubicBezTo>
                    <a:pt x="2185" y="3990"/>
                    <a:pt x="1616" y="3825"/>
                    <a:pt x="1398" y="3420"/>
                  </a:cubicBezTo>
                  <a:cubicBezTo>
                    <a:pt x="912" y="2448"/>
                    <a:pt x="2553" y="1141"/>
                    <a:pt x="3374" y="685"/>
                  </a:cubicBezTo>
                  <a:cubicBezTo>
                    <a:pt x="3969" y="369"/>
                    <a:pt x="4769" y="155"/>
                    <a:pt x="5558" y="155"/>
                  </a:cubicBezTo>
                  <a:cubicBezTo>
                    <a:pt x="6058" y="155"/>
                    <a:pt x="6555" y="241"/>
                    <a:pt x="6991" y="442"/>
                  </a:cubicBezTo>
                  <a:cubicBezTo>
                    <a:pt x="7660" y="745"/>
                    <a:pt x="8481" y="1019"/>
                    <a:pt x="8602" y="2022"/>
                  </a:cubicBezTo>
                  <a:cubicBezTo>
                    <a:pt x="8754" y="3116"/>
                    <a:pt x="6322" y="4515"/>
                    <a:pt x="5502" y="4758"/>
                  </a:cubicBezTo>
                  <a:cubicBezTo>
                    <a:pt x="4620" y="5060"/>
                    <a:pt x="4010" y="5237"/>
                    <a:pt x="3239" y="5237"/>
                  </a:cubicBezTo>
                  <a:cubicBezTo>
                    <a:pt x="3080" y="5237"/>
                    <a:pt x="2913" y="5229"/>
                    <a:pt x="2736" y="5214"/>
                  </a:cubicBezTo>
                  <a:cubicBezTo>
                    <a:pt x="851" y="5062"/>
                    <a:pt x="152" y="3815"/>
                    <a:pt x="122" y="3724"/>
                  </a:cubicBezTo>
                  <a:cubicBezTo>
                    <a:pt x="91" y="3684"/>
                    <a:pt x="68" y="3670"/>
                    <a:pt x="50" y="3670"/>
                  </a:cubicBezTo>
                  <a:cubicBezTo>
                    <a:pt x="14" y="3670"/>
                    <a:pt x="0" y="3724"/>
                    <a:pt x="0" y="3724"/>
                  </a:cubicBezTo>
                  <a:cubicBezTo>
                    <a:pt x="0" y="3815"/>
                    <a:pt x="486" y="5335"/>
                    <a:pt x="2432" y="5487"/>
                  </a:cubicBezTo>
                  <a:cubicBezTo>
                    <a:pt x="2614" y="5503"/>
                    <a:pt x="2796" y="5510"/>
                    <a:pt x="2977" y="5510"/>
                  </a:cubicBezTo>
                  <a:cubicBezTo>
                    <a:pt x="3852" y="5510"/>
                    <a:pt x="4717" y="5333"/>
                    <a:pt x="5623" y="5031"/>
                  </a:cubicBezTo>
                  <a:cubicBezTo>
                    <a:pt x="6474" y="4758"/>
                    <a:pt x="9180" y="3268"/>
                    <a:pt x="9028" y="2083"/>
                  </a:cubicBezTo>
                  <a:cubicBezTo>
                    <a:pt x="8876" y="1019"/>
                    <a:pt x="7751" y="593"/>
                    <a:pt x="7052" y="290"/>
                  </a:cubicBezTo>
                  <a:cubicBezTo>
                    <a:pt x="6545" y="87"/>
                    <a:pt x="6034" y="1"/>
                    <a:pt x="55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1395944" y="3185985"/>
              <a:ext cx="995366" cy="1087436"/>
            </a:xfrm>
            <a:custGeom>
              <a:avLst/>
              <a:gdLst/>
              <a:ahLst/>
              <a:cxnLst/>
              <a:rect l="l" t="t" r="r" b="b"/>
              <a:pathLst>
                <a:path w="24530" h="26799" extrusionOk="0">
                  <a:moveTo>
                    <a:pt x="12645" y="1"/>
                  </a:moveTo>
                  <a:lnTo>
                    <a:pt x="12645" y="1"/>
                  </a:lnTo>
                  <a:cubicBezTo>
                    <a:pt x="12554" y="2037"/>
                    <a:pt x="13040" y="5624"/>
                    <a:pt x="12006" y="6779"/>
                  </a:cubicBezTo>
                  <a:cubicBezTo>
                    <a:pt x="11064" y="5624"/>
                    <a:pt x="10365" y="2737"/>
                    <a:pt x="9788" y="1338"/>
                  </a:cubicBezTo>
                  <a:lnTo>
                    <a:pt x="9788" y="1338"/>
                  </a:lnTo>
                  <a:cubicBezTo>
                    <a:pt x="9301" y="2949"/>
                    <a:pt x="10943" y="5411"/>
                    <a:pt x="11399" y="7022"/>
                  </a:cubicBezTo>
                  <a:cubicBezTo>
                    <a:pt x="11702" y="8086"/>
                    <a:pt x="11794" y="9028"/>
                    <a:pt x="11399" y="10031"/>
                  </a:cubicBezTo>
                  <a:cubicBezTo>
                    <a:pt x="11155" y="10700"/>
                    <a:pt x="10730" y="12433"/>
                    <a:pt x="10152" y="12858"/>
                  </a:cubicBezTo>
                  <a:cubicBezTo>
                    <a:pt x="9605" y="11764"/>
                    <a:pt x="8845" y="8025"/>
                    <a:pt x="8724" y="6810"/>
                  </a:cubicBezTo>
                  <a:cubicBezTo>
                    <a:pt x="8633" y="5993"/>
                    <a:pt x="8903" y="3314"/>
                    <a:pt x="8488" y="3314"/>
                  </a:cubicBezTo>
                  <a:cubicBezTo>
                    <a:pt x="8485" y="3314"/>
                    <a:pt x="8483" y="3314"/>
                    <a:pt x="8481" y="3314"/>
                  </a:cubicBezTo>
                  <a:cubicBezTo>
                    <a:pt x="8329" y="3557"/>
                    <a:pt x="8268" y="4226"/>
                    <a:pt x="8237" y="4773"/>
                  </a:cubicBezTo>
                  <a:cubicBezTo>
                    <a:pt x="8085" y="6992"/>
                    <a:pt x="8541" y="8633"/>
                    <a:pt x="8845" y="10639"/>
                  </a:cubicBezTo>
                  <a:cubicBezTo>
                    <a:pt x="9058" y="11916"/>
                    <a:pt x="9514" y="13253"/>
                    <a:pt x="8815" y="14348"/>
                  </a:cubicBezTo>
                  <a:cubicBezTo>
                    <a:pt x="8543" y="14792"/>
                    <a:pt x="8286" y="14981"/>
                    <a:pt x="8012" y="14981"/>
                  </a:cubicBezTo>
                  <a:cubicBezTo>
                    <a:pt x="7612" y="14981"/>
                    <a:pt x="7173" y="14578"/>
                    <a:pt x="6596" y="13983"/>
                  </a:cubicBezTo>
                  <a:cubicBezTo>
                    <a:pt x="5471" y="12797"/>
                    <a:pt x="5015" y="10001"/>
                    <a:pt x="5806" y="8724"/>
                  </a:cubicBezTo>
                  <a:cubicBezTo>
                    <a:pt x="6870" y="6992"/>
                    <a:pt x="7569" y="5533"/>
                    <a:pt x="6535" y="3496"/>
                  </a:cubicBezTo>
                  <a:lnTo>
                    <a:pt x="6535" y="3496"/>
                  </a:lnTo>
                  <a:cubicBezTo>
                    <a:pt x="6262" y="3588"/>
                    <a:pt x="6839" y="5351"/>
                    <a:pt x="6262" y="6901"/>
                  </a:cubicBezTo>
                  <a:cubicBezTo>
                    <a:pt x="6110" y="7326"/>
                    <a:pt x="4742" y="9180"/>
                    <a:pt x="4225" y="9272"/>
                  </a:cubicBezTo>
                  <a:cubicBezTo>
                    <a:pt x="4171" y="9279"/>
                    <a:pt x="4117" y="9282"/>
                    <a:pt x="4061" y="9282"/>
                  </a:cubicBezTo>
                  <a:cubicBezTo>
                    <a:pt x="3420" y="9282"/>
                    <a:pt x="2644" y="8811"/>
                    <a:pt x="1945" y="8056"/>
                  </a:cubicBezTo>
                  <a:cubicBezTo>
                    <a:pt x="2614" y="7509"/>
                    <a:pt x="3040" y="5442"/>
                    <a:pt x="2827" y="4925"/>
                  </a:cubicBezTo>
                  <a:lnTo>
                    <a:pt x="2827" y="4925"/>
                  </a:lnTo>
                  <a:cubicBezTo>
                    <a:pt x="2401" y="5199"/>
                    <a:pt x="2553" y="6110"/>
                    <a:pt x="2432" y="6566"/>
                  </a:cubicBezTo>
                  <a:cubicBezTo>
                    <a:pt x="2280" y="7053"/>
                    <a:pt x="2006" y="7417"/>
                    <a:pt x="1672" y="7752"/>
                  </a:cubicBezTo>
                  <a:cubicBezTo>
                    <a:pt x="1094" y="7053"/>
                    <a:pt x="608" y="6202"/>
                    <a:pt x="274" y="5290"/>
                  </a:cubicBezTo>
                  <a:lnTo>
                    <a:pt x="274" y="5290"/>
                  </a:lnTo>
                  <a:cubicBezTo>
                    <a:pt x="0" y="5806"/>
                    <a:pt x="304" y="6475"/>
                    <a:pt x="547" y="7022"/>
                  </a:cubicBezTo>
                  <a:cubicBezTo>
                    <a:pt x="1277" y="8694"/>
                    <a:pt x="2705" y="9241"/>
                    <a:pt x="3891" y="10548"/>
                  </a:cubicBezTo>
                  <a:cubicBezTo>
                    <a:pt x="4742" y="11551"/>
                    <a:pt x="4468" y="12767"/>
                    <a:pt x="4985" y="13861"/>
                  </a:cubicBezTo>
                  <a:cubicBezTo>
                    <a:pt x="5532" y="15047"/>
                    <a:pt x="6110" y="15351"/>
                    <a:pt x="6778" y="16171"/>
                  </a:cubicBezTo>
                  <a:cubicBezTo>
                    <a:pt x="8085" y="17752"/>
                    <a:pt x="8359" y="17965"/>
                    <a:pt x="8329" y="20153"/>
                  </a:cubicBezTo>
                  <a:cubicBezTo>
                    <a:pt x="8329" y="22007"/>
                    <a:pt x="6201" y="23892"/>
                    <a:pt x="7022" y="25898"/>
                  </a:cubicBezTo>
                  <a:cubicBezTo>
                    <a:pt x="8305" y="26405"/>
                    <a:pt x="9748" y="26799"/>
                    <a:pt x="11168" y="26799"/>
                  </a:cubicBezTo>
                  <a:cubicBezTo>
                    <a:pt x="12304" y="26799"/>
                    <a:pt x="13425" y="26546"/>
                    <a:pt x="14438" y="25898"/>
                  </a:cubicBezTo>
                  <a:cubicBezTo>
                    <a:pt x="14256" y="25472"/>
                    <a:pt x="13921" y="25077"/>
                    <a:pt x="13709" y="24652"/>
                  </a:cubicBezTo>
                  <a:cubicBezTo>
                    <a:pt x="12858" y="23102"/>
                    <a:pt x="12523" y="21035"/>
                    <a:pt x="13496" y="19484"/>
                  </a:cubicBezTo>
                  <a:cubicBezTo>
                    <a:pt x="14408" y="18025"/>
                    <a:pt x="16049" y="17448"/>
                    <a:pt x="17265" y="16293"/>
                  </a:cubicBezTo>
                  <a:cubicBezTo>
                    <a:pt x="17994" y="15594"/>
                    <a:pt x="18086" y="14864"/>
                    <a:pt x="18572" y="14074"/>
                  </a:cubicBezTo>
                  <a:cubicBezTo>
                    <a:pt x="19119" y="13193"/>
                    <a:pt x="19393" y="12919"/>
                    <a:pt x="20304" y="12433"/>
                  </a:cubicBezTo>
                  <a:cubicBezTo>
                    <a:pt x="21399" y="11855"/>
                    <a:pt x="24529" y="10366"/>
                    <a:pt x="23739" y="8785"/>
                  </a:cubicBezTo>
                  <a:lnTo>
                    <a:pt x="23739" y="8785"/>
                  </a:lnTo>
                  <a:cubicBezTo>
                    <a:pt x="23557" y="9545"/>
                    <a:pt x="23101" y="10062"/>
                    <a:pt x="22523" y="10609"/>
                  </a:cubicBezTo>
                  <a:cubicBezTo>
                    <a:pt x="21885" y="11186"/>
                    <a:pt x="19940" y="12190"/>
                    <a:pt x="19119" y="12342"/>
                  </a:cubicBezTo>
                  <a:cubicBezTo>
                    <a:pt x="17934" y="10366"/>
                    <a:pt x="23952" y="7813"/>
                    <a:pt x="21642" y="5442"/>
                  </a:cubicBezTo>
                  <a:lnTo>
                    <a:pt x="21642" y="5442"/>
                  </a:lnTo>
                  <a:cubicBezTo>
                    <a:pt x="21459" y="5715"/>
                    <a:pt x="22128" y="6293"/>
                    <a:pt x="21703" y="7235"/>
                  </a:cubicBezTo>
                  <a:cubicBezTo>
                    <a:pt x="21429" y="7904"/>
                    <a:pt x="20578" y="8876"/>
                    <a:pt x="20001" y="9332"/>
                  </a:cubicBezTo>
                  <a:cubicBezTo>
                    <a:pt x="18815" y="10275"/>
                    <a:pt x="18542" y="10974"/>
                    <a:pt x="18055" y="12342"/>
                  </a:cubicBezTo>
                  <a:cubicBezTo>
                    <a:pt x="17143" y="14834"/>
                    <a:pt x="14894" y="17235"/>
                    <a:pt x="12006" y="17478"/>
                  </a:cubicBezTo>
                  <a:cubicBezTo>
                    <a:pt x="11794" y="16019"/>
                    <a:pt x="11125" y="15746"/>
                    <a:pt x="11794" y="13861"/>
                  </a:cubicBezTo>
                  <a:cubicBezTo>
                    <a:pt x="12189" y="12737"/>
                    <a:pt x="13040" y="12007"/>
                    <a:pt x="13952" y="11156"/>
                  </a:cubicBezTo>
                  <a:cubicBezTo>
                    <a:pt x="15076" y="10123"/>
                    <a:pt x="15502" y="8998"/>
                    <a:pt x="16414" y="8937"/>
                  </a:cubicBezTo>
                  <a:cubicBezTo>
                    <a:pt x="18146" y="8846"/>
                    <a:pt x="20487" y="7509"/>
                    <a:pt x="20274" y="5989"/>
                  </a:cubicBezTo>
                  <a:lnTo>
                    <a:pt x="20274" y="5989"/>
                  </a:lnTo>
                  <a:cubicBezTo>
                    <a:pt x="19720" y="7403"/>
                    <a:pt x="17598" y="8513"/>
                    <a:pt x="16698" y="8513"/>
                  </a:cubicBezTo>
                  <a:cubicBezTo>
                    <a:pt x="16612" y="8513"/>
                    <a:pt x="16536" y="8503"/>
                    <a:pt x="16475" y="8481"/>
                  </a:cubicBezTo>
                  <a:cubicBezTo>
                    <a:pt x="15867" y="8269"/>
                    <a:pt x="17052" y="5259"/>
                    <a:pt x="17234" y="4135"/>
                  </a:cubicBezTo>
                  <a:cubicBezTo>
                    <a:pt x="17307" y="3478"/>
                    <a:pt x="17205" y="3150"/>
                    <a:pt x="17099" y="3150"/>
                  </a:cubicBezTo>
                  <a:cubicBezTo>
                    <a:pt x="17028" y="3150"/>
                    <a:pt x="16955" y="3296"/>
                    <a:pt x="16931" y="3588"/>
                  </a:cubicBezTo>
                  <a:cubicBezTo>
                    <a:pt x="16596" y="6870"/>
                    <a:pt x="14742" y="9910"/>
                    <a:pt x="12006" y="11308"/>
                  </a:cubicBezTo>
                  <a:cubicBezTo>
                    <a:pt x="12493" y="7691"/>
                    <a:pt x="13739" y="4591"/>
                    <a:pt x="126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2134739" y="3443773"/>
              <a:ext cx="173915" cy="241801"/>
            </a:xfrm>
            <a:custGeom>
              <a:avLst/>
              <a:gdLst/>
              <a:ahLst/>
              <a:cxnLst/>
              <a:rect l="l" t="t" r="r" b="b"/>
              <a:pathLst>
                <a:path w="4286" h="5959" extrusionOk="0">
                  <a:moveTo>
                    <a:pt x="3921" y="1"/>
                  </a:moveTo>
                  <a:cubicBezTo>
                    <a:pt x="3921" y="517"/>
                    <a:pt x="3739" y="1034"/>
                    <a:pt x="3465" y="1490"/>
                  </a:cubicBezTo>
                  <a:cubicBezTo>
                    <a:pt x="2918" y="2341"/>
                    <a:pt x="2128" y="2919"/>
                    <a:pt x="1429" y="3648"/>
                  </a:cubicBezTo>
                  <a:cubicBezTo>
                    <a:pt x="1094" y="4043"/>
                    <a:pt x="760" y="4438"/>
                    <a:pt x="547" y="4894"/>
                  </a:cubicBezTo>
                  <a:cubicBezTo>
                    <a:pt x="426" y="5077"/>
                    <a:pt x="365" y="5289"/>
                    <a:pt x="304" y="5502"/>
                  </a:cubicBezTo>
                  <a:cubicBezTo>
                    <a:pt x="304" y="5897"/>
                    <a:pt x="638" y="5806"/>
                    <a:pt x="821" y="5958"/>
                  </a:cubicBezTo>
                  <a:cubicBezTo>
                    <a:pt x="851" y="5958"/>
                    <a:pt x="851" y="5928"/>
                    <a:pt x="882" y="5928"/>
                  </a:cubicBezTo>
                  <a:cubicBezTo>
                    <a:pt x="0" y="4226"/>
                    <a:pt x="4286" y="2098"/>
                    <a:pt x="39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1736349" y="3320418"/>
              <a:ext cx="74054" cy="416731"/>
            </a:xfrm>
            <a:custGeom>
              <a:avLst/>
              <a:gdLst/>
              <a:ahLst/>
              <a:cxnLst/>
              <a:rect l="l" t="t" r="r" b="b"/>
              <a:pathLst>
                <a:path w="1825" h="10270" extrusionOk="0">
                  <a:moveTo>
                    <a:pt x="99" y="1"/>
                  </a:moveTo>
                  <a:cubicBezTo>
                    <a:pt x="96" y="1"/>
                    <a:pt x="94" y="1"/>
                    <a:pt x="92" y="1"/>
                  </a:cubicBezTo>
                  <a:cubicBezTo>
                    <a:pt x="61" y="62"/>
                    <a:pt x="31" y="153"/>
                    <a:pt x="0" y="244"/>
                  </a:cubicBezTo>
                  <a:cubicBezTo>
                    <a:pt x="183" y="1399"/>
                    <a:pt x="92" y="2554"/>
                    <a:pt x="152" y="3740"/>
                  </a:cubicBezTo>
                  <a:cubicBezTo>
                    <a:pt x="213" y="4895"/>
                    <a:pt x="426" y="6080"/>
                    <a:pt x="669" y="7235"/>
                  </a:cubicBezTo>
                  <a:cubicBezTo>
                    <a:pt x="791" y="7843"/>
                    <a:pt x="973" y="8421"/>
                    <a:pt x="1034" y="9029"/>
                  </a:cubicBezTo>
                  <a:cubicBezTo>
                    <a:pt x="1064" y="9332"/>
                    <a:pt x="1095" y="9636"/>
                    <a:pt x="1155" y="9940"/>
                  </a:cubicBezTo>
                  <a:cubicBezTo>
                    <a:pt x="1212" y="10177"/>
                    <a:pt x="1284" y="10269"/>
                    <a:pt x="1360" y="10269"/>
                  </a:cubicBezTo>
                  <a:cubicBezTo>
                    <a:pt x="1528" y="10269"/>
                    <a:pt x="1719" y="9819"/>
                    <a:pt x="1824" y="9484"/>
                  </a:cubicBezTo>
                  <a:lnTo>
                    <a:pt x="1824" y="9484"/>
                  </a:lnTo>
                  <a:cubicBezTo>
                    <a:pt x="1794" y="9515"/>
                    <a:pt x="1763" y="9545"/>
                    <a:pt x="1763" y="9545"/>
                  </a:cubicBezTo>
                  <a:cubicBezTo>
                    <a:pt x="1247" y="8451"/>
                    <a:pt x="456" y="4712"/>
                    <a:pt x="335" y="3497"/>
                  </a:cubicBezTo>
                  <a:cubicBezTo>
                    <a:pt x="244" y="2680"/>
                    <a:pt x="514" y="1"/>
                    <a:pt x="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1789384" y="3240277"/>
              <a:ext cx="92557" cy="218348"/>
            </a:xfrm>
            <a:custGeom>
              <a:avLst/>
              <a:gdLst/>
              <a:ahLst/>
              <a:cxnLst/>
              <a:rect l="l" t="t" r="r" b="b"/>
              <a:pathLst>
                <a:path w="2281" h="5381" extrusionOk="0">
                  <a:moveTo>
                    <a:pt x="92" y="0"/>
                  </a:moveTo>
                  <a:cubicBezTo>
                    <a:pt x="31" y="152"/>
                    <a:pt x="31" y="304"/>
                    <a:pt x="0" y="456"/>
                  </a:cubicBezTo>
                  <a:cubicBezTo>
                    <a:pt x="92" y="1368"/>
                    <a:pt x="547" y="2250"/>
                    <a:pt x="851" y="3131"/>
                  </a:cubicBezTo>
                  <a:cubicBezTo>
                    <a:pt x="1095" y="3800"/>
                    <a:pt x="1368" y="4772"/>
                    <a:pt x="1946" y="5289"/>
                  </a:cubicBezTo>
                  <a:cubicBezTo>
                    <a:pt x="1946" y="5320"/>
                    <a:pt x="1976" y="5320"/>
                    <a:pt x="1976" y="5320"/>
                  </a:cubicBezTo>
                  <a:cubicBezTo>
                    <a:pt x="2006" y="5304"/>
                    <a:pt x="2037" y="5297"/>
                    <a:pt x="2067" y="5297"/>
                  </a:cubicBezTo>
                  <a:cubicBezTo>
                    <a:pt x="2098" y="5297"/>
                    <a:pt x="2128" y="5304"/>
                    <a:pt x="2158" y="5320"/>
                  </a:cubicBezTo>
                  <a:cubicBezTo>
                    <a:pt x="2189" y="5350"/>
                    <a:pt x="2219" y="5350"/>
                    <a:pt x="2280" y="5380"/>
                  </a:cubicBezTo>
                  <a:cubicBezTo>
                    <a:pt x="1338" y="4195"/>
                    <a:pt x="639" y="1399"/>
                    <a:pt x="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1863397" y="3185985"/>
              <a:ext cx="88824" cy="464491"/>
            </a:xfrm>
            <a:custGeom>
              <a:avLst/>
              <a:gdLst/>
              <a:ahLst/>
              <a:cxnLst/>
              <a:rect l="l" t="t" r="r" b="b"/>
              <a:pathLst>
                <a:path w="2189" h="11447" extrusionOk="0">
                  <a:moveTo>
                    <a:pt x="1125" y="1"/>
                  </a:moveTo>
                  <a:cubicBezTo>
                    <a:pt x="1064" y="1490"/>
                    <a:pt x="1277" y="3800"/>
                    <a:pt x="1034" y="5381"/>
                  </a:cubicBezTo>
                  <a:cubicBezTo>
                    <a:pt x="973" y="6171"/>
                    <a:pt x="882" y="6931"/>
                    <a:pt x="760" y="7721"/>
                  </a:cubicBezTo>
                  <a:cubicBezTo>
                    <a:pt x="669" y="8390"/>
                    <a:pt x="547" y="9028"/>
                    <a:pt x="395" y="9697"/>
                  </a:cubicBezTo>
                  <a:cubicBezTo>
                    <a:pt x="274" y="10183"/>
                    <a:pt x="0" y="10852"/>
                    <a:pt x="30" y="11369"/>
                  </a:cubicBezTo>
                  <a:cubicBezTo>
                    <a:pt x="38" y="11424"/>
                    <a:pt x="62" y="11446"/>
                    <a:pt x="97" y="11446"/>
                  </a:cubicBezTo>
                  <a:cubicBezTo>
                    <a:pt x="196" y="11446"/>
                    <a:pt x="382" y="11261"/>
                    <a:pt x="517" y="11126"/>
                  </a:cubicBezTo>
                  <a:cubicBezTo>
                    <a:pt x="1003" y="7600"/>
                    <a:pt x="2189" y="4530"/>
                    <a:pt x="1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1463749" y="3385829"/>
              <a:ext cx="55551" cy="127048"/>
            </a:xfrm>
            <a:custGeom>
              <a:avLst/>
              <a:gdLst/>
              <a:ahLst/>
              <a:cxnLst/>
              <a:rect l="l" t="t" r="r" b="b"/>
              <a:pathLst>
                <a:path w="1369" h="3131" extrusionOk="0">
                  <a:moveTo>
                    <a:pt x="1156" y="0"/>
                  </a:moveTo>
                  <a:cubicBezTo>
                    <a:pt x="1065" y="61"/>
                    <a:pt x="1004" y="152"/>
                    <a:pt x="943" y="274"/>
                  </a:cubicBezTo>
                  <a:cubicBezTo>
                    <a:pt x="974" y="517"/>
                    <a:pt x="943" y="729"/>
                    <a:pt x="943" y="973"/>
                  </a:cubicBezTo>
                  <a:cubicBezTo>
                    <a:pt x="943" y="1033"/>
                    <a:pt x="913" y="1064"/>
                    <a:pt x="882" y="1094"/>
                  </a:cubicBezTo>
                  <a:cubicBezTo>
                    <a:pt x="822" y="1398"/>
                    <a:pt x="761" y="1641"/>
                    <a:pt x="639" y="1915"/>
                  </a:cubicBezTo>
                  <a:cubicBezTo>
                    <a:pt x="548" y="2097"/>
                    <a:pt x="457" y="2280"/>
                    <a:pt x="335" y="2432"/>
                  </a:cubicBezTo>
                  <a:cubicBezTo>
                    <a:pt x="183" y="2675"/>
                    <a:pt x="1" y="3040"/>
                    <a:pt x="274" y="3131"/>
                  </a:cubicBezTo>
                  <a:cubicBezTo>
                    <a:pt x="943" y="2584"/>
                    <a:pt x="1369" y="517"/>
                    <a:pt x="11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1395944" y="3400599"/>
              <a:ext cx="189984" cy="284976"/>
            </a:xfrm>
            <a:custGeom>
              <a:avLst/>
              <a:gdLst/>
              <a:ahLst/>
              <a:cxnLst/>
              <a:rect l="l" t="t" r="r" b="b"/>
              <a:pathLst>
                <a:path w="4682" h="7023" extrusionOk="0">
                  <a:moveTo>
                    <a:pt x="274" y="1"/>
                  </a:moveTo>
                  <a:lnTo>
                    <a:pt x="274" y="1"/>
                  </a:lnTo>
                  <a:cubicBezTo>
                    <a:pt x="0" y="517"/>
                    <a:pt x="304" y="1186"/>
                    <a:pt x="547" y="1733"/>
                  </a:cubicBezTo>
                  <a:cubicBezTo>
                    <a:pt x="1277" y="3405"/>
                    <a:pt x="2705" y="3952"/>
                    <a:pt x="3891" y="5259"/>
                  </a:cubicBezTo>
                  <a:cubicBezTo>
                    <a:pt x="4347" y="5806"/>
                    <a:pt x="4499" y="6414"/>
                    <a:pt x="4590" y="7022"/>
                  </a:cubicBezTo>
                  <a:cubicBezTo>
                    <a:pt x="4681" y="6536"/>
                    <a:pt x="4651" y="6049"/>
                    <a:pt x="4468" y="5594"/>
                  </a:cubicBezTo>
                  <a:cubicBezTo>
                    <a:pt x="4043" y="4560"/>
                    <a:pt x="3404" y="4378"/>
                    <a:pt x="2553" y="3709"/>
                  </a:cubicBezTo>
                  <a:cubicBezTo>
                    <a:pt x="1459" y="2888"/>
                    <a:pt x="456" y="1521"/>
                    <a:pt x="334" y="183"/>
                  </a:cubicBezTo>
                  <a:cubicBezTo>
                    <a:pt x="304" y="122"/>
                    <a:pt x="274" y="62"/>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1690699" y="3683059"/>
              <a:ext cx="171481" cy="587116"/>
            </a:xfrm>
            <a:custGeom>
              <a:avLst/>
              <a:gdLst/>
              <a:ahLst/>
              <a:cxnLst/>
              <a:rect l="l" t="t" r="r" b="b"/>
              <a:pathLst>
                <a:path w="4226" h="14469" extrusionOk="0">
                  <a:moveTo>
                    <a:pt x="4226" y="0"/>
                  </a:moveTo>
                  <a:lnTo>
                    <a:pt x="4226" y="0"/>
                  </a:lnTo>
                  <a:cubicBezTo>
                    <a:pt x="2828" y="760"/>
                    <a:pt x="1946" y="2432"/>
                    <a:pt x="2007" y="4013"/>
                  </a:cubicBezTo>
                  <a:cubicBezTo>
                    <a:pt x="2037" y="5259"/>
                    <a:pt x="2524" y="6475"/>
                    <a:pt x="2068" y="7721"/>
                  </a:cubicBezTo>
                  <a:cubicBezTo>
                    <a:pt x="1703" y="8754"/>
                    <a:pt x="1217" y="9757"/>
                    <a:pt x="852" y="10791"/>
                  </a:cubicBezTo>
                  <a:cubicBezTo>
                    <a:pt x="548" y="11703"/>
                    <a:pt x="1" y="13010"/>
                    <a:pt x="548" y="13921"/>
                  </a:cubicBezTo>
                  <a:cubicBezTo>
                    <a:pt x="1277" y="14165"/>
                    <a:pt x="2037" y="14377"/>
                    <a:pt x="2797" y="14469"/>
                  </a:cubicBezTo>
                  <a:cubicBezTo>
                    <a:pt x="2736" y="14195"/>
                    <a:pt x="2676" y="13921"/>
                    <a:pt x="2584" y="13678"/>
                  </a:cubicBezTo>
                  <a:cubicBezTo>
                    <a:pt x="2372" y="12888"/>
                    <a:pt x="2280" y="12037"/>
                    <a:pt x="2311" y="11216"/>
                  </a:cubicBezTo>
                  <a:cubicBezTo>
                    <a:pt x="2341" y="10608"/>
                    <a:pt x="2341" y="9970"/>
                    <a:pt x="2584" y="9393"/>
                  </a:cubicBezTo>
                  <a:cubicBezTo>
                    <a:pt x="2858" y="8754"/>
                    <a:pt x="3375" y="8086"/>
                    <a:pt x="3496" y="7386"/>
                  </a:cubicBezTo>
                  <a:cubicBezTo>
                    <a:pt x="3648" y="6444"/>
                    <a:pt x="3040" y="5836"/>
                    <a:pt x="2888" y="4955"/>
                  </a:cubicBezTo>
                  <a:cubicBezTo>
                    <a:pt x="2280" y="1642"/>
                    <a:pt x="4074" y="365"/>
                    <a:pt x="42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1815272" y="3551101"/>
              <a:ext cx="563703" cy="722158"/>
            </a:xfrm>
            <a:custGeom>
              <a:avLst/>
              <a:gdLst/>
              <a:ahLst/>
              <a:cxnLst/>
              <a:rect l="l" t="t" r="r" b="b"/>
              <a:pathLst>
                <a:path w="13892" h="17797" extrusionOk="0">
                  <a:moveTo>
                    <a:pt x="13466" y="0"/>
                  </a:moveTo>
                  <a:cubicBezTo>
                    <a:pt x="12949" y="1246"/>
                    <a:pt x="11946" y="1976"/>
                    <a:pt x="10639" y="2584"/>
                  </a:cubicBezTo>
                  <a:cubicBezTo>
                    <a:pt x="10366" y="2736"/>
                    <a:pt x="10062" y="2888"/>
                    <a:pt x="9788" y="3009"/>
                  </a:cubicBezTo>
                  <a:cubicBezTo>
                    <a:pt x="8846" y="3465"/>
                    <a:pt x="8056" y="4012"/>
                    <a:pt x="7448" y="4924"/>
                  </a:cubicBezTo>
                  <a:cubicBezTo>
                    <a:pt x="6870" y="5775"/>
                    <a:pt x="6353" y="6748"/>
                    <a:pt x="5624" y="7477"/>
                  </a:cubicBezTo>
                  <a:cubicBezTo>
                    <a:pt x="4682" y="8450"/>
                    <a:pt x="3466" y="8693"/>
                    <a:pt x="2402" y="9483"/>
                  </a:cubicBezTo>
                  <a:cubicBezTo>
                    <a:pt x="1520" y="10122"/>
                    <a:pt x="153" y="11641"/>
                    <a:pt x="426" y="12675"/>
                  </a:cubicBezTo>
                  <a:cubicBezTo>
                    <a:pt x="669" y="13617"/>
                    <a:pt x="1156" y="14711"/>
                    <a:pt x="1004" y="15684"/>
                  </a:cubicBezTo>
                  <a:cubicBezTo>
                    <a:pt x="913" y="16505"/>
                    <a:pt x="457" y="17113"/>
                    <a:pt x="1" y="17751"/>
                  </a:cubicBezTo>
                  <a:cubicBezTo>
                    <a:pt x="282" y="17781"/>
                    <a:pt x="564" y="17797"/>
                    <a:pt x="844" y="17797"/>
                  </a:cubicBezTo>
                  <a:cubicBezTo>
                    <a:pt x="1985" y="17797"/>
                    <a:pt x="3103" y="17535"/>
                    <a:pt x="4104" y="16900"/>
                  </a:cubicBezTo>
                  <a:cubicBezTo>
                    <a:pt x="3922" y="16474"/>
                    <a:pt x="3587" y="16079"/>
                    <a:pt x="3375" y="15654"/>
                  </a:cubicBezTo>
                  <a:cubicBezTo>
                    <a:pt x="2524" y="14104"/>
                    <a:pt x="2189" y="12037"/>
                    <a:pt x="3162" y="10486"/>
                  </a:cubicBezTo>
                  <a:cubicBezTo>
                    <a:pt x="4074" y="9027"/>
                    <a:pt x="5715" y="8450"/>
                    <a:pt x="6931" y="7295"/>
                  </a:cubicBezTo>
                  <a:cubicBezTo>
                    <a:pt x="7660" y="6596"/>
                    <a:pt x="7752" y="5866"/>
                    <a:pt x="8238" y="5076"/>
                  </a:cubicBezTo>
                  <a:cubicBezTo>
                    <a:pt x="8785" y="4195"/>
                    <a:pt x="9059" y="3921"/>
                    <a:pt x="9970" y="3435"/>
                  </a:cubicBezTo>
                  <a:cubicBezTo>
                    <a:pt x="11004" y="2888"/>
                    <a:pt x="13892" y="1489"/>
                    <a:pt x="134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1826390" y="3428963"/>
              <a:ext cx="400865" cy="467980"/>
            </a:xfrm>
            <a:custGeom>
              <a:avLst/>
              <a:gdLst/>
              <a:ahLst/>
              <a:cxnLst/>
              <a:rect l="l" t="t" r="r" b="b"/>
              <a:pathLst>
                <a:path w="9879" h="11533" extrusionOk="0">
                  <a:moveTo>
                    <a:pt x="9666" y="1"/>
                  </a:moveTo>
                  <a:cubicBezTo>
                    <a:pt x="9112" y="1415"/>
                    <a:pt x="6990" y="2525"/>
                    <a:pt x="6090" y="2525"/>
                  </a:cubicBezTo>
                  <a:cubicBezTo>
                    <a:pt x="6004" y="2525"/>
                    <a:pt x="5928" y="2515"/>
                    <a:pt x="5867" y="2493"/>
                  </a:cubicBezTo>
                  <a:cubicBezTo>
                    <a:pt x="5867" y="2493"/>
                    <a:pt x="5867" y="2463"/>
                    <a:pt x="5836" y="2463"/>
                  </a:cubicBezTo>
                  <a:cubicBezTo>
                    <a:pt x="5289" y="2615"/>
                    <a:pt x="4803" y="2797"/>
                    <a:pt x="4347" y="3253"/>
                  </a:cubicBezTo>
                  <a:cubicBezTo>
                    <a:pt x="3435" y="4165"/>
                    <a:pt x="2432" y="4955"/>
                    <a:pt x="1581" y="5867"/>
                  </a:cubicBezTo>
                  <a:cubicBezTo>
                    <a:pt x="487" y="7022"/>
                    <a:pt x="0" y="8177"/>
                    <a:pt x="122" y="9758"/>
                  </a:cubicBezTo>
                  <a:cubicBezTo>
                    <a:pt x="201" y="10448"/>
                    <a:pt x="443" y="11533"/>
                    <a:pt x="1152" y="11533"/>
                  </a:cubicBezTo>
                  <a:cubicBezTo>
                    <a:pt x="1254" y="11533"/>
                    <a:pt x="1367" y="11510"/>
                    <a:pt x="1490" y="11460"/>
                  </a:cubicBezTo>
                  <a:lnTo>
                    <a:pt x="1398" y="11460"/>
                  </a:lnTo>
                  <a:cubicBezTo>
                    <a:pt x="1186" y="10031"/>
                    <a:pt x="517" y="9758"/>
                    <a:pt x="1186" y="7873"/>
                  </a:cubicBezTo>
                  <a:cubicBezTo>
                    <a:pt x="1581" y="6749"/>
                    <a:pt x="2432" y="6019"/>
                    <a:pt x="3344" y="5168"/>
                  </a:cubicBezTo>
                  <a:cubicBezTo>
                    <a:pt x="4468" y="4135"/>
                    <a:pt x="4894" y="3010"/>
                    <a:pt x="5806" y="2949"/>
                  </a:cubicBezTo>
                  <a:cubicBezTo>
                    <a:pt x="7538" y="2858"/>
                    <a:pt x="9879" y="1521"/>
                    <a:pt x="9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1587105" y="3327843"/>
              <a:ext cx="181868" cy="493950"/>
            </a:xfrm>
            <a:custGeom>
              <a:avLst/>
              <a:gdLst/>
              <a:ahLst/>
              <a:cxnLst/>
              <a:rect l="l" t="t" r="r" b="b"/>
              <a:pathLst>
                <a:path w="4482" h="12173" extrusionOk="0">
                  <a:moveTo>
                    <a:pt x="1824" y="0"/>
                  </a:moveTo>
                  <a:cubicBezTo>
                    <a:pt x="1763" y="31"/>
                    <a:pt x="1733" y="183"/>
                    <a:pt x="1763" y="426"/>
                  </a:cubicBezTo>
                  <a:cubicBezTo>
                    <a:pt x="1763" y="456"/>
                    <a:pt x="1763" y="456"/>
                    <a:pt x="1794" y="487"/>
                  </a:cubicBezTo>
                  <a:cubicBezTo>
                    <a:pt x="2098" y="1338"/>
                    <a:pt x="2159" y="2280"/>
                    <a:pt x="1855" y="3162"/>
                  </a:cubicBezTo>
                  <a:cubicBezTo>
                    <a:pt x="1490" y="4225"/>
                    <a:pt x="426" y="5350"/>
                    <a:pt x="274" y="6475"/>
                  </a:cubicBezTo>
                  <a:cubicBezTo>
                    <a:pt x="0" y="8238"/>
                    <a:pt x="760" y="10061"/>
                    <a:pt x="1855" y="11490"/>
                  </a:cubicBezTo>
                  <a:cubicBezTo>
                    <a:pt x="2007" y="11672"/>
                    <a:pt x="2189" y="11824"/>
                    <a:pt x="2402" y="11946"/>
                  </a:cubicBezTo>
                  <a:cubicBezTo>
                    <a:pt x="2677" y="12097"/>
                    <a:pt x="2969" y="12172"/>
                    <a:pt x="3245" y="12172"/>
                  </a:cubicBezTo>
                  <a:cubicBezTo>
                    <a:pt x="3914" y="12172"/>
                    <a:pt x="4481" y="11726"/>
                    <a:pt x="4438" y="10821"/>
                  </a:cubicBezTo>
                  <a:cubicBezTo>
                    <a:pt x="4408" y="10639"/>
                    <a:pt x="4377" y="10456"/>
                    <a:pt x="4377" y="10304"/>
                  </a:cubicBezTo>
                  <a:cubicBezTo>
                    <a:pt x="4317" y="10487"/>
                    <a:pt x="4225" y="10669"/>
                    <a:pt x="4104" y="10852"/>
                  </a:cubicBezTo>
                  <a:cubicBezTo>
                    <a:pt x="3832" y="11296"/>
                    <a:pt x="3575" y="11485"/>
                    <a:pt x="3301" y="11485"/>
                  </a:cubicBezTo>
                  <a:cubicBezTo>
                    <a:pt x="2901" y="11485"/>
                    <a:pt x="2462" y="11082"/>
                    <a:pt x="1885" y="10487"/>
                  </a:cubicBezTo>
                  <a:cubicBezTo>
                    <a:pt x="760" y="9301"/>
                    <a:pt x="304" y="6505"/>
                    <a:pt x="1095" y="5228"/>
                  </a:cubicBezTo>
                  <a:cubicBezTo>
                    <a:pt x="2159" y="3496"/>
                    <a:pt x="2858" y="2037"/>
                    <a:pt x="18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1799244" y="3748429"/>
              <a:ext cx="3733" cy="7426"/>
            </a:xfrm>
            <a:custGeom>
              <a:avLst/>
              <a:gdLst/>
              <a:ahLst/>
              <a:cxnLst/>
              <a:rect l="l" t="t" r="r" b="b"/>
              <a:pathLst>
                <a:path w="92" h="183" extrusionOk="0">
                  <a:moveTo>
                    <a:pt x="92" y="0"/>
                  </a:moveTo>
                  <a:lnTo>
                    <a:pt x="1" y="152"/>
                  </a:lnTo>
                  <a:cubicBezTo>
                    <a:pt x="1" y="152"/>
                    <a:pt x="1" y="152"/>
                    <a:pt x="1" y="183"/>
                  </a:cubicBezTo>
                  <a:cubicBezTo>
                    <a:pt x="31" y="122"/>
                    <a:pt x="61" y="61"/>
                    <a:pt x="92" y="0"/>
                  </a:cubicBezTo>
                  <a:close/>
                </a:path>
              </a:pathLst>
            </a:custGeom>
            <a:solidFill>
              <a:srgbClr val="84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1580937" y="3543675"/>
              <a:ext cx="193676" cy="450491"/>
            </a:xfrm>
            <a:custGeom>
              <a:avLst/>
              <a:gdLst/>
              <a:ahLst/>
              <a:cxnLst/>
              <a:rect l="l" t="t" r="r" b="b"/>
              <a:pathLst>
                <a:path w="4773" h="11102" extrusionOk="0">
                  <a:moveTo>
                    <a:pt x="669" y="1"/>
                  </a:moveTo>
                  <a:cubicBezTo>
                    <a:pt x="335" y="31"/>
                    <a:pt x="152" y="761"/>
                    <a:pt x="61" y="1064"/>
                  </a:cubicBezTo>
                  <a:cubicBezTo>
                    <a:pt x="0" y="1368"/>
                    <a:pt x="0" y="1733"/>
                    <a:pt x="61" y="2037"/>
                  </a:cubicBezTo>
                  <a:cubicBezTo>
                    <a:pt x="152" y="2311"/>
                    <a:pt x="244" y="3040"/>
                    <a:pt x="274" y="3344"/>
                  </a:cubicBezTo>
                  <a:cubicBezTo>
                    <a:pt x="396" y="4469"/>
                    <a:pt x="578" y="5259"/>
                    <a:pt x="1368" y="6171"/>
                  </a:cubicBezTo>
                  <a:cubicBezTo>
                    <a:pt x="1703" y="6566"/>
                    <a:pt x="2098" y="6961"/>
                    <a:pt x="2463" y="7296"/>
                  </a:cubicBezTo>
                  <a:cubicBezTo>
                    <a:pt x="2645" y="7478"/>
                    <a:pt x="2858" y="7660"/>
                    <a:pt x="3101" y="7751"/>
                  </a:cubicBezTo>
                  <a:cubicBezTo>
                    <a:pt x="3164" y="7777"/>
                    <a:pt x="3230" y="7786"/>
                    <a:pt x="3297" y="7786"/>
                  </a:cubicBezTo>
                  <a:cubicBezTo>
                    <a:pt x="3497" y="7786"/>
                    <a:pt x="3705" y="7700"/>
                    <a:pt x="3866" y="7700"/>
                  </a:cubicBezTo>
                  <a:cubicBezTo>
                    <a:pt x="3908" y="7700"/>
                    <a:pt x="3947" y="7706"/>
                    <a:pt x="3982" y="7721"/>
                  </a:cubicBezTo>
                  <a:cubicBezTo>
                    <a:pt x="4317" y="7873"/>
                    <a:pt x="4286" y="9119"/>
                    <a:pt x="4286" y="9454"/>
                  </a:cubicBezTo>
                  <a:cubicBezTo>
                    <a:pt x="4317" y="9758"/>
                    <a:pt x="4256" y="10062"/>
                    <a:pt x="4225" y="10366"/>
                  </a:cubicBezTo>
                  <a:cubicBezTo>
                    <a:pt x="4195" y="10487"/>
                    <a:pt x="4165" y="10639"/>
                    <a:pt x="4134" y="10791"/>
                  </a:cubicBezTo>
                  <a:cubicBezTo>
                    <a:pt x="4115" y="10830"/>
                    <a:pt x="4071" y="10991"/>
                    <a:pt x="4049" y="11065"/>
                  </a:cubicBezTo>
                  <a:lnTo>
                    <a:pt x="4049" y="11065"/>
                  </a:lnTo>
                  <a:cubicBezTo>
                    <a:pt x="4053" y="11065"/>
                    <a:pt x="4057" y="11065"/>
                    <a:pt x="4061" y="11065"/>
                  </a:cubicBezTo>
                  <a:cubicBezTo>
                    <a:pt x="4683" y="11065"/>
                    <a:pt x="4772" y="9480"/>
                    <a:pt x="4742" y="9089"/>
                  </a:cubicBezTo>
                  <a:cubicBezTo>
                    <a:pt x="4712" y="8694"/>
                    <a:pt x="4499" y="8055"/>
                    <a:pt x="4469" y="7691"/>
                  </a:cubicBezTo>
                  <a:cubicBezTo>
                    <a:pt x="4438" y="7417"/>
                    <a:pt x="4347" y="7113"/>
                    <a:pt x="4134" y="6931"/>
                  </a:cubicBezTo>
                  <a:cubicBezTo>
                    <a:pt x="3803" y="7123"/>
                    <a:pt x="3531" y="7245"/>
                    <a:pt x="3245" y="7245"/>
                  </a:cubicBezTo>
                  <a:cubicBezTo>
                    <a:pt x="3033" y="7245"/>
                    <a:pt x="2813" y="7177"/>
                    <a:pt x="2554" y="7022"/>
                  </a:cubicBezTo>
                  <a:cubicBezTo>
                    <a:pt x="2067" y="6748"/>
                    <a:pt x="1581" y="6262"/>
                    <a:pt x="1308" y="5776"/>
                  </a:cubicBezTo>
                  <a:cubicBezTo>
                    <a:pt x="1034" y="5350"/>
                    <a:pt x="700" y="4742"/>
                    <a:pt x="548" y="4256"/>
                  </a:cubicBezTo>
                  <a:cubicBezTo>
                    <a:pt x="456" y="3922"/>
                    <a:pt x="487" y="3618"/>
                    <a:pt x="456" y="3253"/>
                  </a:cubicBezTo>
                  <a:cubicBezTo>
                    <a:pt x="456" y="2919"/>
                    <a:pt x="335" y="2645"/>
                    <a:pt x="274" y="2311"/>
                  </a:cubicBezTo>
                  <a:cubicBezTo>
                    <a:pt x="122" y="1490"/>
                    <a:pt x="365" y="730"/>
                    <a:pt x="669" y="1"/>
                  </a:cubicBezTo>
                  <a:close/>
                  <a:moveTo>
                    <a:pt x="4043" y="11065"/>
                  </a:moveTo>
                  <a:cubicBezTo>
                    <a:pt x="4038" y="11090"/>
                    <a:pt x="4036" y="11101"/>
                    <a:pt x="4037" y="11101"/>
                  </a:cubicBezTo>
                  <a:cubicBezTo>
                    <a:pt x="4038" y="11101"/>
                    <a:pt x="4043" y="11087"/>
                    <a:pt x="4049" y="11065"/>
                  </a:cubicBezTo>
                  <a:lnTo>
                    <a:pt x="4049" y="11065"/>
                  </a:lnTo>
                  <a:cubicBezTo>
                    <a:pt x="4047" y="11065"/>
                    <a:pt x="4045" y="11065"/>
                    <a:pt x="4043" y="110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1476085" y="3525172"/>
              <a:ext cx="102418" cy="85132"/>
            </a:xfrm>
            <a:custGeom>
              <a:avLst/>
              <a:gdLst/>
              <a:ahLst/>
              <a:cxnLst/>
              <a:rect l="l" t="t" r="r" b="b"/>
              <a:pathLst>
                <a:path w="2524" h="2098" extrusionOk="0">
                  <a:moveTo>
                    <a:pt x="1" y="1"/>
                  </a:moveTo>
                  <a:cubicBezTo>
                    <a:pt x="1" y="122"/>
                    <a:pt x="122" y="183"/>
                    <a:pt x="214" y="274"/>
                  </a:cubicBezTo>
                  <a:cubicBezTo>
                    <a:pt x="305" y="487"/>
                    <a:pt x="1885" y="1429"/>
                    <a:pt x="2068" y="1612"/>
                  </a:cubicBezTo>
                  <a:cubicBezTo>
                    <a:pt x="2189" y="1703"/>
                    <a:pt x="2341" y="2098"/>
                    <a:pt x="2493" y="2098"/>
                  </a:cubicBezTo>
                  <a:cubicBezTo>
                    <a:pt x="2524" y="1976"/>
                    <a:pt x="2433" y="1855"/>
                    <a:pt x="2433" y="1703"/>
                  </a:cubicBezTo>
                  <a:cubicBezTo>
                    <a:pt x="2433" y="1581"/>
                    <a:pt x="2493" y="1429"/>
                    <a:pt x="2402" y="1338"/>
                  </a:cubicBezTo>
                  <a:cubicBezTo>
                    <a:pt x="2311" y="1247"/>
                    <a:pt x="2159" y="1308"/>
                    <a:pt x="2068" y="1247"/>
                  </a:cubicBezTo>
                  <a:cubicBezTo>
                    <a:pt x="1946" y="1217"/>
                    <a:pt x="1308" y="913"/>
                    <a:pt x="1095" y="791"/>
                  </a:cubicBezTo>
                  <a:cubicBezTo>
                    <a:pt x="913" y="669"/>
                    <a:pt x="153" y="15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1687007" y="3854499"/>
              <a:ext cx="62936" cy="117188"/>
            </a:xfrm>
            <a:custGeom>
              <a:avLst/>
              <a:gdLst/>
              <a:ahLst/>
              <a:cxnLst/>
              <a:rect l="l" t="t" r="r" b="b"/>
              <a:pathLst>
                <a:path w="1551" h="2888" extrusionOk="0">
                  <a:moveTo>
                    <a:pt x="1" y="0"/>
                  </a:moveTo>
                  <a:cubicBezTo>
                    <a:pt x="456" y="365"/>
                    <a:pt x="821" y="791"/>
                    <a:pt x="973" y="1338"/>
                  </a:cubicBezTo>
                  <a:cubicBezTo>
                    <a:pt x="1156" y="1854"/>
                    <a:pt x="1156" y="2402"/>
                    <a:pt x="1308" y="2888"/>
                  </a:cubicBezTo>
                  <a:lnTo>
                    <a:pt x="1368" y="2888"/>
                  </a:lnTo>
                  <a:cubicBezTo>
                    <a:pt x="1551" y="2493"/>
                    <a:pt x="1429" y="2067"/>
                    <a:pt x="1429" y="1642"/>
                  </a:cubicBezTo>
                  <a:cubicBezTo>
                    <a:pt x="1429" y="1216"/>
                    <a:pt x="1490" y="791"/>
                    <a:pt x="1338" y="395"/>
                  </a:cubicBezTo>
                  <a:cubicBezTo>
                    <a:pt x="1247" y="456"/>
                    <a:pt x="1186" y="730"/>
                    <a:pt x="1064" y="760"/>
                  </a:cubicBezTo>
                  <a:cubicBezTo>
                    <a:pt x="1056" y="762"/>
                    <a:pt x="1047" y="763"/>
                    <a:pt x="1038" y="763"/>
                  </a:cubicBezTo>
                  <a:cubicBezTo>
                    <a:pt x="902" y="763"/>
                    <a:pt x="816" y="542"/>
                    <a:pt x="730" y="456"/>
                  </a:cubicBezTo>
                  <a:cubicBezTo>
                    <a:pt x="517" y="274"/>
                    <a:pt x="274" y="122"/>
                    <a:pt x="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1810362" y="3803939"/>
              <a:ext cx="266432" cy="133257"/>
            </a:xfrm>
            <a:custGeom>
              <a:avLst/>
              <a:gdLst/>
              <a:ahLst/>
              <a:cxnLst/>
              <a:rect l="l" t="t" r="r" b="b"/>
              <a:pathLst>
                <a:path w="6566" h="3284" extrusionOk="0">
                  <a:moveTo>
                    <a:pt x="6322" y="0"/>
                  </a:moveTo>
                  <a:cubicBezTo>
                    <a:pt x="5988" y="274"/>
                    <a:pt x="5775" y="669"/>
                    <a:pt x="5441" y="973"/>
                  </a:cubicBezTo>
                  <a:cubicBezTo>
                    <a:pt x="5137" y="1277"/>
                    <a:pt x="4742" y="1459"/>
                    <a:pt x="4407" y="1702"/>
                  </a:cubicBezTo>
                  <a:cubicBezTo>
                    <a:pt x="3708" y="2189"/>
                    <a:pt x="2857" y="2462"/>
                    <a:pt x="2006" y="2523"/>
                  </a:cubicBezTo>
                  <a:cubicBezTo>
                    <a:pt x="1988" y="2524"/>
                    <a:pt x="1970" y="2524"/>
                    <a:pt x="1952" y="2524"/>
                  </a:cubicBezTo>
                  <a:cubicBezTo>
                    <a:pt x="1156" y="2524"/>
                    <a:pt x="512" y="1867"/>
                    <a:pt x="304" y="1094"/>
                  </a:cubicBezTo>
                  <a:cubicBezTo>
                    <a:pt x="274" y="912"/>
                    <a:pt x="304" y="699"/>
                    <a:pt x="243" y="517"/>
                  </a:cubicBezTo>
                  <a:cubicBezTo>
                    <a:pt x="221" y="408"/>
                    <a:pt x="192" y="365"/>
                    <a:pt x="161" y="365"/>
                  </a:cubicBezTo>
                  <a:cubicBezTo>
                    <a:pt x="107" y="365"/>
                    <a:pt x="50" y="502"/>
                    <a:pt x="30" y="638"/>
                  </a:cubicBezTo>
                  <a:cubicBezTo>
                    <a:pt x="0" y="1064"/>
                    <a:pt x="213" y="1459"/>
                    <a:pt x="395" y="1824"/>
                  </a:cubicBezTo>
                  <a:cubicBezTo>
                    <a:pt x="578" y="2158"/>
                    <a:pt x="699" y="2462"/>
                    <a:pt x="821" y="2827"/>
                  </a:cubicBezTo>
                  <a:cubicBezTo>
                    <a:pt x="921" y="3129"/>
                    <a:pt x="1089" y="3284"/>
                    <a:pt x="1313" y="3284"/>
                  </a:cubicBezTo>
                  <a:cubicBezTo>
                    <a:pt x="1428" y="3284"/>
                    <a:pt x="1558" y="3243"/>
                    <a:pt x="1702" y="3161"/>
                  </a:cubicBezTo>
                  <a:cubicBezTo>
                    <a:pt x="2341" y="2796"/>
                    <a:pt x="3040" y="2614"/>
                    <a:pt x="3739" y="2280"/>
                  </a:cubicBezTo>
                  <a:cubicBezTo>
                    <a:pt x="4286" y="2037"/>
                    <a:pt x="4924" y="1733"/>
                    <a:pt x="5380" y="1307"/>
                  </a:cubicBezTo>
                  <a:cubicBezTo>
                    <a:pt x="5775" y="942"/>
                    <a:pt x="6566" y="0"/>
                    <a:pt x="63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1826390" y="3461993"/>
              <a:ext cx="70321" cy="233442"/>
            </a:xfrm>
            <a:custGeom>
              <a:avLst/>
              <a:gdLst/>
              <a:ahLst/>
              <a:cxnLst/>
              <a:rect l="l" t="t" r="r" b="b"/>
              <a:pathLst>
                <a:path w="1733" h="5753" extrusionOk="0">
                  <a:moveTo>
                    <a:pt x="889" y="0"/>
                  </a:moveTo>
                  <a:cubicBezTo>
                    <a:pt x="876" y="0"/>
                    <a:pt x="864" y="3"/>
                    <a:pt x="851" y="8"/>
                  </a:cubicBezTo>
                  <a:lnTo>
                    <a:pt x="882" y="8"/>
                  </a:lnTo>
                  <a:cubicBezTo>
                    <a:pt x="1064" y="494"/>
                    <a:pt x="1277" y="889"/>
                    <a:pt x="1216" y="1467"/>
                  </a:cubicBezTo>
                  <a:cubicBezTo>
                    <a:pt x="1155" y="1983"/>
                    <a:pt x="1064" y="2500"/>
                    <a:pt x="942" y="3017"/>
                  </a:cubicBezTo>
                  <a:cubicBezTo>
                    <a:pt x="851" y="3473"/>
                    <a:pt x="639" y="3898"/>
                    <a:pt x="487" y="4354"/>
                  </a:cubicBezTo>
                  <a:cubicBezTo>
                    <a:pt x="456" y="4476"/>
                    <a:pt x="0" y="5722"/>
                    <a:pt x="0" y="5722"/>
                  </a:cubicBezTo>
                  <a:cubicBezTo>
                    <a:pt x="0" y="5722"/>
                    <a:pt x="0" y="5752"/>
                    <a:pt x="0" y="5752"/>
                  </a:cubicBezTo>
                  <a:cubicBezTo>
                    <a:pt x="760" y="5479"/>
                    <a:pt x="851" y="3807"/>
                    <a:pt x="1064" y="3199"/>
                  </a:cubicBezTo>
                  <a:cubicBezTo>
                    <a:pt x="1307" y="2409"/>
                    <a:pt x="1733" y="1193"/>
                    <a:pt x="1246" y="433"/>
                  </a:cubicBezTo>
                  <a:cubicBezTo>
                    <a:pt x="1163" y="294"/>
                    <a:pt x="1028" y="0"/>
                    <a:pt x="8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2013858" y="3357424"/>
              <a:ext cx="82656" cy="185074"/>
            </a:xfrm>
            <a:custGeom>
              <a:avLst/>
              <a:gdLst/>
              <a:ahLst/>
              <a:cxnLst/>
              <a:rect l="l" t="t" r="r" b="b"/>
              <a:pathLst>
                <a:path w="2037" h="4561" extrusionOk="0">
                  <a:moveTo>
                    <a:pt x="1763" y="1"/>
                  </a:moveTo>
                  <a:lnTo>
                    <a:pt x="1763" y="1"/>
                  </a:lnTo>
                  <a:cubicBezTo>
                    <a:pt x="1672" y="670"/>
                    <a:pt x="912" y="2919"/>
                    <a:pt x="669" y="3375"/>
                  </a:cubicBezTo>
                  <a:cubicBezTo>
                    <a:pt x="456" y="3800"/>
                    <a:pt x="304" y="4226"/>
                    <a:pt x="0" y="4560"/>
                  </a:cubicBezTo>
                  <a:cubicBezTo>
                    <a:pt x="213" y="4408"/>
                    <a:pt x="426" y="4317"/>
                    <a:pt x="639" y="4195"/>
                  </a:cubicBezTo>
                  <a:cubicBezTo>
                    <a:pt x="973" y="4013"/>
                    <a:pt x="882" y="3861"/>
                    <a:pt x="943" y="3527"/>
                  </a:cubicBezTo>
                  <a:cubicBezTo>
                    <a:pt x="1125" y="2585"/>
                    <a:pt x="2037" y="183"/>
                    <a:pt x="1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1241750" y="3067377"/>
              <a:ext cx="539032" cy="408899"/>
            </a:xfrm>
            <a:custGeom>
              <a:avLst/>
              <a:gdLst/>
              <a:ahLst/>
              <a:cxnLst/>
              <a:rect l="l" t="t" r="r" b="b"/>
              <a:pathLst>
                <a:path w="13284" h="10077" extrusionOk="0">
                  <a:moveTo>
                    <a:pt x="7020" y="1"/>
                  </a:moveTo>
                  <a:cubicBezTo>
                    <a:pt x="5436" y="1"/>
                    <a:pt x="4168" y="1414"/>
                    <a:pt x="3101" y="2559"/>
                  </a:cubicBezTo>
                  <a:cubicBezTo>
                    <a:pt x="1916" y="3805"/>
                    <a:pt x="1" y="5903"/>
                    <a:pt x="1460" y="7544"/>
                  </a:cubicBezTo>
                  <a:cubicBezTo>
                    <a:pt x="2524" y="8760"/>
                    <a:pt x="5077" y="9854"/>
                    <a:pt x="6657" y="10006"/>
                  </a:cubicBezTo>
                  <a:cubicBezTo>
                    <a:pt x="6842" y="10054"/>
                    <a:pt x="7023" y="10076"/>
                    <a:pt x="7201" y="10076"/>
                  </a:cubicBezTo>
                  <a:cubicBezTo>
                    <a:pt x="8603" y="10076"/>
                    <a:pt x="9790" y="8701"/>
                    <a:pt x="10761" y="7757"/>
                  </a:cubicBezTo>
                  <a:cubicBezTo>
                    <a:pt x="11825" y="6663"/>
                    <a:pt x="13284" y="4869"/>
                    <a:pt x="12676" y="3228"/>
                  </a:cubicBezTo>
                  <a:cubicBezTo>
                    <a:pt x="12341" y="2438"/>
                    <a:pt x="11277" y="1830"/>
                    <a:pt x="10578" y="1374"/>
                  </a:cubicBezTo>
                  <a:cubicBezTo>
                    <a:pt x="9727" y="857"/>
                    <a:pt x="8785" y="401"/>
                    <a:pt x="7843" y="128"/>
                  </a:cubicBezTo>
                  <a:cubicBezTo>
                    <a:pt x="7559" y="40"/>
                    <a:pt x="7285" y="1"/>
                    <a:pt x="70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1541455" y="3172432"/>
              <a:ext cx="239326" cy="297271"/>
            </a:xfrm>
            <a:custGeom>
              <a:avLst/>
              <a:gdLst/>
              <a:ahLst/>
              <a:cxnLst/>
              <a:rect l="l" t="t" r="r" b="b"/>
              <a:pathLst>
                <a:path w="5898" h="7326" extrusionOk="0">
                  <a:moveTo>
                    <a:pt x="3284" y="1824"/>
                  </a:moveTo>
                  <a:cubicBezTo>
                    <a:pt x="2493" y="2463"/>
                    <a:pt x="1277" y="3010"/>
                    <a:pt x="700" y="3891"/>
                  </a:cubicBezTo>
                  <a:cubicBezTo>
                    <a:pt x="1" y="4894"/>
                    <a:pt x="366" y="6110"/>
                    <a:pt x="670" y="7326"/>
                  </a:cubicBezTo>
                  <a:cubicBezTo>
                    <a:pt x="1703" y="6931"/>
                    <a:pt x="2615" y="5897"/>
                    <a:pt x="3375" y="5168"/>
                  </a:cubicBezTo>
                  <a:cubicBezTo>
                    <a:pt x="4439" y="4074"/>
                    <a:pt x="5898" y="2280"/>
                    <a:pt x="5290" y="639"/>
                  </a:cubicBezTo>
                  <a:cubicBezTo>
                    <a:pt x="5198" y="426"/>
                    <a:pt x="5047" y="213"/>
                    <a:pt x="4834" y="1"/>
                  </a:cubicBezTo>
                  <a:cubicBezTo>
                    <a:pt x="4530" y="730"/>
                    <a:pt x="3922" y="1308"/>
                    <a:pt x="3284" y="182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1275064" y="3285886"/>
              <a:ext cx="298529" cy="192459"/>
            </a:xfrm>
            <a:custGeom>
              <a:avLst/>
              <a:gdLst/>
              <a:ahLst/>
              <a:cxnLst/>
              <a:rect l="l" t="t" r="r" b="b"/>
              <a:pathLst>
                <a:path w="7357" h="4743" extrusionOk="0">
                  <a:moveTo>
                    <a:pt x="3222" y="1338"/>
                  </a:moveTo>
                  <a:cubicBezTo>
                    <a:pt x="2158" y="1156"/>
                    <a:pt x="760" y="913"/>
                    <a:pt x="274" y="1"/>
                  </a:cubicBezTo>
                  <a:cubicBezTo>
                    <a:pt x="0" y="730"/>
                    <a:pt x="31" y="1490"/>
                    <a:pt x="639" y="2159"/>
                  </a:cubicBezTo>
                  <a:cubicBezTo>
                    <a:pt x="1703" y="3375"/>
                    <a:pt x="4256" y="4469"/>
                    <a:pt x="5836" y="4621"/>
                  </a:cubicBezTo>
                  <a:cubicBezTo>
                    <a:pt x="6353" y="4743"/>
                    <a:pt x="6870" y="4682"/>
                    <a:pt x="7356" y="4469"/>
                  </a:cubicBezTo>
                  <a:cubicBezTo>
                    <a:pt x="7235" y="3709"/>
                    <a:pt x="7022" y="2919"/>
                    <a:pt x="6596" y="2341"/>
                  </a:cubicBezTo>
                  <a:cubicBezTo>
                    <a:pt x="5867" y="1399"/>
                    <a:pt x="4317" y="1490"/>
                    <a:pt x="3222"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1286141" y="3163789"/>
              <a:ext cx="463801" cy="307172"/>
            </a:xfrm>
            <a:custGeom>
              <a:avLst/>
              <a:gdLst/>
              <a:ahLst/>
              <a:cxnLst/>
              <a:rect l="l" t="t" r="r" b="b"/>
              <a:pathLst>
                <a:path w="11430" h="7570" extrusionOk="0">
                  <a:moveTo>
                    <a:pt x="10913" y="1"/>
                  </a:moveTo>
                  <a:cubicBezTo>
                    <a:pt x="10518" y="1612"/>
                    <a:pt x="8147" y="2949"/>
                    <a:pt x="6749" y="3800"/>
                  </a:cubicBezTo>
                  <a:cubicBezTo>
                    <a:pt x="6095" y="4193"/>
                    <a:pt x="5238" y="4382"/>
                    <a:pt x="4344" y="4382"/>
                  </a:cubicBezTo>
                  <a:cubicBezTo>
                    <a:pt x="2746" y="4382"/>
                    <a:pt x="1030" y="3776"/>
                    <a:pt x="153" y="2645"/>
                  </a:cubicBezTo>
                  <a:cubicBezTo>
                    <a:pt x="92" y="2767"/>
                    <a:pt x="31" y="2888"/>
                    <a:pt x="1" y="3010"/>
                  </a:cubicBezTo>
                  <a:cubicBezTo>
                    <a:pt x="639" y="4986"/>
                    <a:pt x="4013" y="4378"/>
                    <a:pt x="5503" y="5016"/>
                  </a:cubicBezTo>
                  <a:cubicBezTo>
                    <a:pt x="6384" y="5411"/>
                    <a:pt x="6749" y="6505"/>
                    <a:pt x="6870" y="7569"/>
                  </a:cubicBezTo>
                  <a:cubicBezTo>
                    <a:pt x="6992" y="7509"/>
                    <a:pt x="7144" y="7448"/>
                    <a:pt x="7296" y="7387"/>
                  </a:cubicBezTo>
                  <a:cubicBezTo>
                    <a:pt x="5381" y="4043"/>
                    <a:pt x="9180" y="2919"/>
                    <a:pt x="11217" y="913"/>
                  </a:cubicBezTo>
                  <a:cubicBezTo>
                    <a:pt x="11278" y="821"/>
                    <a:pt x="11369" y="700"/>
                    <a:pt x="11430" y="578"/>
                  </a:cubicBezTo>
                  <a:cubicBezTo>
                    <a:pt x="11308" y="366"/>
                    <a:pt x="11126" y="183"/>
                    <a:pt x="10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1478560" y="3315508"/>
              <a:ext cx="107368" cy="91299"/>
            </a:xfrm>
            <a:custGeom>
              <a:avLst/>
              <a:gdLst/>
              <a:ahLst/>
              <a:cxnLst/>
              <a:rect l="l" t="t" r="r" b="b"/>
              <a:pathLst>
                <a:path w="2646" h="2250" extrusionOk="0">
                  <a:moveTo>
                    <a:pt x="2645" y="0"/>
                  </a:moveTo>
                  <a:lnTo>
                    <a:pt x="2645" y="0"/>
                  </a:lnTo>
                  <a:cubicBezTo>
                    <a:pt x="1855" y="426"/>
                    <a:pt x="913" y="730"/>
                    <a:pt x="1" y="821"/>
                  </a:cubicBezTo>
                  <a:cubicBezTo>
                    <a:pt x="426" y="821"/>
                    <a:pt x="821" y="912"/>
                    <a:pt x="1095" y="1125"/>
                  </a:cubicBezTo>
                  <a:cubicBezTo>
                    <a:pt x="1490" y="1429"/>
                    <a:pt x="1733" y="1824"/>
                    <a:pt x="1885" y="2250"/>
                  </a:cubicBezTo>
                  <a:cubicBezTo>
                    <a:pt x="1916" y="2189"/>
                    <a:pt x="1916" y="2128"/>
                    <a:pt x="1916" y="2067"/>
                  </a:cubicBezTo>
                  <a:cubicBezTo>
                    <a:pt x="1672" y="1399"/>
                    <a:pt x="2007" y="760"/>
                    <a:pt x="2493" y="244"/>
                  </a:cubicBezTo>
                  <a:cubicBezTo>
                    <a:pt x="2523" y="183"/>
                    <a:pt x="2584" y="92"/>
                    <a:pt x="26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1316980" y="3067377"/>
              <a:ext cx="381185" cy="229385"/>
            </a:xfrm>
            <a:custGeom>
              <a:avLst/>
              <a:gdLst/>
              <a:ahLst/>
              <a:cxnLst/>
              <a:rect l="l" t="t" r="r" b="b"/>
              <a:pathLst>
                <a:path w="9394" h="5653" extrusionOk="0">
                  <a:moveTo>
                    <a:pt x="5166" y="1"/>
                  </a:moveTo>
                  <a:cubicBezTo>
                    <a:pt x="3582" y="1"/>
                    <a:pt x="2314" y="1414"/>
                    <a:pt x="1247" y="2559"/>
                  </a:cubicBezTo>
                  <a:cubicBezTo>
                    <a:pt x="1156" y="2650"/>
                    <a:pt x="1065" y="2742"/>
                    <a:pt x="973" y="2833"/>
                  </a:cubicBezTo>
                  <a:cubicBezTo>
                    <a:pt x="685" y="3985"/>
                    <a:pt x="1954" y="4415"/>
                    <a:pt x="2932" y="4415"/>
                  </a:cubicBezTo>
                  <a:cubicBezTo>
                    <a:pt x="3090" y="4415"/>
                    <a:pt x="3240" y="4404"/>
                    <a:pt x="3375" y="4383"/>
                  </a:cubicBezTo>
                  <a:cubicBezTo>
                    <a:pt x="3983" y="4261"/>
                    <a:pt x="4560" y="4079"/>
                    <a:pt x="5107" y="3805"/>
                  </a:cubicBezTo>
                  <a:cubicBezTo>
                    <a:pt x="5928" y="3410"/>
                    <a:pt x="8238" y="2042"/>
                    <a:pt x="6293" y="1252"/>
                  </a:cubicBezTo>
                  <a:cubicBezTo>
                    <a:pt x="5961" y="1126"/>
                    <a:pt x="5617" y="1065"/>
                    <a:pt x="5276" y="1065"/>
                  </a:cubicBezTo>
                  <a:cubicBezTo>
                    <a:pt x="4710" y="1065"/>
                    <a:pt x="4153" y="1234"/>
                    <a:pt x="3679" y="1556"/>
                  </a:cubicBezTo>
                  <a:cubicBezTo>
                    <a:pt x="3496" y="1678"/>
                    <a:pt x="1885" y="3076"/>
                    <a:pt x="2676" y="3167"/>
                  </a:cubicBezTo>
                  <a:cubicBezTo>
                    <a:pt x="2770" y="3178"/>
                    <a:pt x="2865" y="3183"/>
                    <a:pt x="2962" y="3183"/>
                  </a:cubicBezTo>
                  <a:cubicBezTo>
                    <a:pt x="3428" y="3183"/>
                    <a:pt x="3914" y="3065"/>
                    <a:pt x="4317" y="2863"/>
                  </a:cubicBezTo>
                  <a:cubicBezTo>
                    <a:pt x="4560" y="2772"/>
                    <a:pt x="4773" y="2620"/>
                    <a:pt x="4925" y="2407"/>
                  </a:cubicBezTo>
                  <a:cubicBezTo>
                    <a:pt x="5011" y="2129"/>
                    <a:pt x="4945" y="1926"/>
                    <a:pt x="4719" y="1926"/>
                  </a:cubicBezTo>
                  <a:cubicBezTo>
                    <a:pt x="4624" y="1926"/>
                    <a:pt x="4500" y="1962"/>
                    <a:pt x="4347" y="2042"/>
                  </a:cubicBezTo>
                  <a:cubicBezTo>
                    <a:pt x="4135" y="2194"/>
                    <a:pt x="3922" y="2377"/>
                    <a:pt x="3709" y="2590"/>
                  </a:cubicBezTo>
                  <a:cubicBezTo>
                    <a:pt x="3656" y="2650"/>
                    <a:pt x="3593" y="2675"/>
                    <a:pt x="3530" y="2675"/>
                  </a:cubicBezTo>
                  <a:cubicBezTo>
                    <a:pt x="3340" y="2675"/>
                    <a:pt x="3161" y="2446"/>
                    <a:pt x="3344" y="2286"/>
                  </a:cubicBezTo>
                  <a:cubicBezTo>
                    <a:pt x="3578" y="2030"/>
                    <a:pt x="4482" y="1299"/>
                    <a:pt x="5087" y="1299"/>
                  </a:cubicBezTo>
                  <a:cubicBezTo>
                    <a:pt x="5346" y="1299"/>
                    <a:pt x="5551" y="1434"/>
                    <a:pt x="5624" y="1799"/>
                  </a:cubicBezTo>
                  <a:cubicBezTo>
                    <a:pt x="5837" y="2802"/>
                    <a:pt x="4530" y="3410"/>
                    <a:pt x="3709" y="3593"/>
                  </a:cubicBezTo>
                  <a:cubicBezTo>
                    <a:pt x="3548" y="3625"/>
                    <a:pt x="3250" y="3668"/>
                    <a:pt x="2942" y="3668"/>
                  </a:cubicBezTo>
                  <a:cubicBezTo>
                    <a:pt x="2378" y="3668"/>
                    <a:pt x="1778" y="3522"/>
                    <a:pt x="1916" y="2894"/>
                  </a:cubicBezTo>
                  <a:cubicBezTo>
                    <a:pt x="2129" y="1739"/>
                    <a:pt x="3496" y="948"/>
                    <a:pt x="4530" y="644"/>
                  </a:cubicBezTo>
                  <a:cubicBezTo>
                    <a:pt x="4769" y="576"/>
                    <a:pt x="5028" y="541"/>
                    <a:pt x="5292" y="541"/>
                  </a:cubicBezTo>
                  <a:cubicBezTo>
                    <a:pt x="6201" y="541"/>
                    <a:pt x="7162" y="951"/>
                    <a:pt x="7539" y="1799"/>
                  </a:cubicBezTo>
                  <a:cubicBezTo>
                    <a:pt x="7934" y="2711"/>
                    <a:pt x="6536" y="3623"/>
                    <a:pt x="5928" y="3957"/>
                  </a:cubicBezTo>
                  <a:cubicBezTo>
                    <a:pt x="4957" y="4489"/>
                    <a:pt x="3899" y="4915"/>
                    <a:pt x="2806" y="4915"/>
                  </a:cubicBezTo>
                  <a:cubicBezTo>
                    <a:pt x="2461" y="4915"/>
                    <a:pt x="2113" y="4873"/>
                    <a:pt x="1764" y="4778"/>
                  </a:cubicBezTo>
                  <a:cubicBezTo>
                    <a:pt x="1065" y="4565"/>
                    <a:pt x="609" y="4018"/>
                    <a:pt x="487" y="3380"/>
                  </a:cubicBezTo>
                  <a:cubicBezTo>
                    <a:pt x="305" y="3593"/>
                    <a:pt x="153" y="3805"/>
                    <a:pt x="1" y="4018"/>
                  </a:cubicBezTo>
                  <a:cubicBezTo>
                    <a:pt x="1" y="4049"/>
                    <a:pt x="1" y="4049"/>
                    <a:pt x="1" y="4049"/>
                  </a:cubicBezTo>
                  <a:cubicBezTo>
                    <a:pt x="489" y="5152"/>
                    <a:pt x="1969" y="5653"/>
                    <a:pt x="3394" y="5653"/>
                  </a:cubicBezTo>
                  <a:cubicBezTo>
                    <a:pt x="4363" y="5653"/>
                    <a:pt x="5307" y="5421"/>
                    <a:pt x="5898" y="4991"/>
                  </a:cubicBezTo>
                  <a:cubicBezTo>
                    <a:pt x="6749" y="4353"/>
                    <a:pt x="9393" y="2954"/>
                    <a:pt x="9089" y="1617"/>
                  </a:cubicBezTo>
                  <a:cubicBezTo>
                    <a:pt x="8937" y="1526"/>
                    <a:pt x="8816" y="1465"/>
                    <a:pt x="8724" y="1374"/>
                  </a:cubicBezTo>
                  <a:cubicBezTo>
                    <a:pt x="7873" y="857"/>
                    <a:pt x="6931" y="401"/>
                    <a:pt x="5989" y="128"/>
                  </a:cubicBezTo>
                  <a:cubicBezTo>
                    <a:pt x="5705" y="40"/>
                    <a:pt x="5431" y="1"/>
                    <a:pt x="51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1328099" y="3077683"/>
              <a:ext cx="341663" cy="208690"/>
            </a:xfrm>
            <a:custGeom>
              <a:avLst/>
              <a:gdLst/>
              <a:ahLst/>
              <a:cxnLst/>
              <a:rect l="l" t="t" r="r" b="b"/>
              <a:pathLst>
                <a:path w="8420" h="5143" extrusionOk="0">
                  <a:moveTo>
                    <a:pt x="5079" y="1"/>
                  </a:moveTo>
                  <a:cubicBezTo>
                    <a:pt x="4274" y="1"/>
                    <a:pt x="3526" y="254"/>
                    <a:pt x="2949" y="573"/>
                  </a:cubicBezTo>
                  <a:cubicBezTo>
                    <a:pt x="2432" y="907"/>
                    <a:pt x="608" y="2275"/>
                    <a:pt x="1186" y="3308"/>
                  </a:cubicBezTo>
                  <a:cubicBezTo>
                    <a:pt x="1401" y="3723"/>
                    <a:pt x="2020" y="3897"/>
                    <a:pt x="2721" y="3897"/>
                  </a:cubicBezTo>
                  <a:cubicBezTo>
                    <a:pt x="3407" y="3897"/>
                    <a:pt x="4171" y="3731"/>
                    <a:pt x="4712" y="3460"/>
                  </a:cubicBezTo>
                  <a:cubicBezTo>
                    <a:pt x="5624" y="2974"/>
                    <a:pt x="6110" y="2579"/>
                    <a:pt x="6262" y="1971"/>
                  </a:cubicBezTo>
                  <a:cubicBezTo>
                    <a:pt x="6323" y="1728"/>
                    <a:pt x="6262" y="1454"/>
                    <a:pt x="6049" y="1272"/>
                  </a:cubicBezTo>
                  <a:cubicBezTo>
                    <a:pt x="5761" y="1007"/>
                    <a:pt x="5395" y="904"/>
                    <a:pt x="5012" y="904"/>
                  </a:cubicBezTo>
                  <a:cubicBezTo>
                    <a:pt x="4382" y="904"/>
                    <a:pt x="3706" y="1182"/>
                    <a:pt x="3253" y="1485"/>
                  </a:cubicBezTo>
                  <a:cubicBezTo>
                    <a:pt x="3010" y="1667"/>
                    <a:pt x="2493" y="2244"/>
                    <a:pt x="2584" y="2579"/>
                  </a:cubicBezTo>
                  <a:cubicBezTo>
                    <a:pt x="2614" y="2670"/>
                    <a:pt x="2706" y="2761"/>
                    <a:pt x="2918" y="2761"/>
                  </a:cubicBezTo>
                  <a:cubicBezTo>
                    <a:pt x="2937" y="2762"/>
                    <a:pt x="2956" y="2763"/>
                    <a:pt x="2976" y="2763"/>
                  </a:cubicBezTo>
                  <a:cubicBezTo>
                    <a:pt x="3486" y="2763"/>
                    <a:pt x="4146" y="2383"/>
                    <a:pt x="4469" y="2032"/>
                  </a:cubicBezTo>
                  <a:cubicBezTo>
                    <a:pt x="4469" y="2001"/>
                    <a:pt x="4469" y="1971"/>
                    <a:pt x="4469" y="1940"/>
                  </a:cubicBezTo>
                  <a:cubicBezTo>
                    <a:pt x="4438" y="1940"/>
                    <a:pt x="4408" y="1940"/>
                    <a:pt x="4377" y="1971"/>
                  </a:cubicBezTo>
                  <a:cubicBezTo>
                    <a:pt x="4073" y="2305"/>
                    <a:pt x="3405" y="2670"/>
                    <a:pt x="2918" y="2670"/>
                  </a:cubicBezTo>
                  <a:cubicBezTo>
                    <a:pt x="2797" y="2670"/>
                    <a:pt x="2706" y="2640"/>
                    <a:pt x="2675" y="2548"/>
                  </a:cubicBezTo>
                  <a:cubicBezTo>
                    <a:pt x="2614" y="2305"/>
                    <a:pt x="3070" y="1728"/>
                    <a:pt x="3313" y="1576"/>
                  </a:cubicBezTo>
                  <a:cubicBezTo>
                    <a:pt x="3727" y="1294"/>
                    <a:pt x="4361" y="1023"/>
                    <a:pt x="4929" y="1023"/>
                  </a:cubicBezTo>
                  <a:cubicBezTo>
                    <a:pt x="5279" y="1023"/>
                    <a:pt x="5604" y="1126"/>
                    <a:pt x="5836" y="1393"/>
                  </a:cubicBezTo>
                  <a:cubicBezTo>
                    <a:pt x="5988" y="1576"/>
                    <a:pt x="6049" y="1788"/>
                    <a:pt x="5988" y="2001"/>
                  </a:cubicBezTo>
                  <a:cubicBezTo>
                    <a:pt x="5867" y="2579"/>
                    <a:pt x="5046" y="3126"/>
                    <a:pt x="4529" y="3308"/>
                  </a:cubicBezTo>
                  <a:cubicBezTo>
                    <a:pt x="3867" y="3567"/>
                    <a:pt x="3101" y="3739"/>
                    <a:pt x="2470" y="3739"/>
                  </a:cubicBezTo>
                  <a:cubicBezTo>
                    <a:pt x="1914" y="3739"/>
                    <a:pt x="1462" y="3605"/>
                    <a:pt x="1277" y="3278"/>
                  </a:cubicBezTo>
                  <a:cubicBezTo>
                    <a:pt x="791" y="2396"/>
                    <a:pt x="2280" y="1120"/>
                    <a:pt x="3010" y="664"/>
                  </a:cubicBezTo>
                  <a:cubicBezTo>
                    <a:pt x="3555" y="352"/>
                    <a:pt x="4325" y="140"/>
                    <a:pt x="5088" y="140"/>
                  </a:cubicBezTo>
                  <a:cubicBezTo>
                    <a:pt x="5515" y="140"/>
                    <a:pt x="5940" y="207"/>
                    <a:pt x="6323" y="360"/>
                  </a:cubicBezTo>
                  <a:cubicBezTo>
                    <a:pt x="6931" y="603"/>
                    <a:pt x="7690" y="846"/>
                    <a:pt x="7873" y="1758"/>
                  </a:cubicBezTo>
                  <a:cubicBezTo>
                    <a:pt x="8025" y="2761"/>
                    <a:pt x="5836" y="4099"/>
                    <a:pt x="5076" y="4372"/>
                  </a:cubicBezTo>
                  <a:cubicBezTo>
                    <a:pt x="4227" y="4690"/>
                    <a:pt x="3656" y="4870"/>
                    <a:pt x="2878" y="4870"/>
                  </a:cubicBezTo>
                  <a:cubicBezTo>
                    <a:pt x="2764" y="4870"/>
                    <a:pt x="2647" y="4866"/>
                    <a:pt x="2523" y="4858"/>
                  </a:cubicBezTo>
                  <a:cubicBezTo>
                    <a:pt x="821" y="4798"/>
                    <a:pt x="122" y="3643"/>
                    <a:pt x="92" y="3582"/>
                  </a:cubicBezTo>
                  <a:cubicBezTo>
                    <a:pt x="61" y="3541"/>
                    <a:pt x="41" y="3528"/>
                    <a:pt x="27" y="3528"/>
                  </a:cubicBezTo>
                  <a:cubicBezTo>
                    <a:pt x="0" y="3528"/>
                    <a:pt x="0" y="3582"/>
                    <a:pt x="0" y="3582"/>
                  </a:cubicBezTo>
                  <a:cubicBezTo>
                    <a:pt x="0" y="3673"/>
                    <a:pt x="487" y="5041"/>
                    <a:pt x="2280" y="5132"/>
                  </a:cubicBezTo>
                  <a:cubicBezTo>
                    <a:pt x="2391" y="5139"/>
                    <a:pt x="2501" y="5142"/>
                    <a:pt x="2612" y="5142"/>
                  </a:cubicBezTo>
                  <a:cubicBezTo>
                    <a:pt x="3468" y="5142"/>
                    <a:pt x="4309" y="4938"/>
                    <a:pt x="5198" y="4615"/>
                  </a:cubicBezTo>
                  <a:cubicBezTo>
                    <a:pt x="5988" y="4342"/>
                    <a:pt x="8420" y="2883"/>
                    <a:pt x="8238" y="1819"/>
                  </a:cubicBezTo>
                  <a:cubicBezTo>
                    <a:pt x="8055" y="816"/>
                    <a:pt x="7022" y="451"/>
                    <a:pt x="6383" y="238"/>
                  </a:cubicBezTo>
                  <a:cubicBezTo>
                    <a:pt x="5943" y="71"/>
                    <a:pt x="5503" y="1"/>
                    <a:pt x="50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1679621" y="3008255"/>
              <a:ext cx="426794" cy="346816"/>
            </a:xfrm>
            <a:custGeom>
              <a:avLst/>
              <a:gdLst/>
              <a:ahLst/>
              <a:cxnLst/>
              <a:rect l="l" t="t" r="r" b="b"/>
              <a:pathLst>
                <a:path w="10518" h="8547" extrusionOk="0">
                  <a:moveTo>
                    <a:pt x="4809" y="0"/>
                  </a:moveTo>
                  <a:cubicBezTo>
                    <a:pt x="3266" y="0"/>
                    <a:pt x="1476" y="445"/>
                    <a:pt x="547" y="946"/>
                  </a:cubicBezTo>
                  <a:cubicBezTo>
                    <a:pt x="0" y="1341"/>
                    <a:pt x="91" y="3530"/>
                    <a:pt x="426" y="4411"/>
                  </a:cubicBezTo>
                  <a:cubicBezTo>
                    <a:pt x="942" y="5779"/>
                    <a:pt x="2432" y="8515"/>
                    <a:pt x="4012" y="8545"/>
                  </a:cubicBezTo>
                  <a:cubicBezTo>
                    <a:pt x="4033" y="8546"/>
                    <a:pt x="4055" y="8547"/>
                    <a:pt x="4078" y="8547"/>
                  </a:cubicBezTo>
                  <a:cubicBezTo>
                    <a:pt x="4760" y="8547"/>
                    <a:pt x="6771" y="8125"/>
                    <a:pt x="8298" y="7390"/>
                  </a:cubicBezTo>
                  <a:cubicBezTo>
                    <a:pt x="9088" y="7025"/>
                    <a:pt x="9818" y="6296"/>
                    <a:pt x="9970" y="6022"/>
                  </a:cubicBezTo>
                  <a:cubicBezTo>
                    <a:pt x="10517" y="4928"/>
                    <a:pt x="7994" y="1372"/>
                    <a:pt x="7174" y="642"/>
                  </a:cubicBezTo>
                  <a:cubicBezTo>
                    <a:pt x="6677" y="181"/>
                    <a:pt x="5793" y="0"/>
                    <a:pt x="48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1746209" y="3008133"/>
              <a:ext cx="325634" cy="278280"/>
            </a:xfrm>
            <a:custGeom>
              <a:avLst/>
              <a:gdLst/>
              <a:ahLst/>
              <a:cxnLst/>
              <a:rect l="l" t="t" r="r" b="b"/>
              <a:pathLst>
                <a:path w="8025" h="6858" extrusionOk="0">
                  <a:moveTo>
                    <a:pt x="3199" y="0"/>
                  </a:moveTo>
                  <a:cubicBezTo>
                    <a:pt x="2642" y="0"/>
                    <a:pt x="2054" y="59"/>
                    <a:pt x="1490" y="159"/>
                  </a:cubicBezTo>
                  <a:cubicBezTo>
                    <a:pt x="1186" y="1314"/>
                    <a:pt x="1763" y="2712"/>
                    <a:pt x="2371" y="3594"/>
                  </a:cubicBezTo>
                  <a:cubicBezTo>
                    <a:pt x="2767" y="4171"/>
                    <a:pt x="3344" y="4840"/>
                    <a:pt x="4043" y="5053"/>
                  </a:cubicBezTo>
                  <a:cubicBezTo>
                    <a:pt x="4204" y="5098"/>
                    <a:pt x="4384" y="5121"/>
                    <a:pt x="4570" y="5121"/>
                  </a:cubicBezTo>
                  <a:cubicBezTo>
                    <a:pt x="5261" y="5121"/>
                    <a:pt x="6034" y="4799"/>
                    <a:pt x="6201" y="4080"/>
                  </a:cubicBezTo>
                  <a:cubicBezTo>
                    <a:pt x="6444" y="3168"/>
                    <a:pt x="5958" y="2165"/>
                    <a:pt x="5259" y="1588"/>
                  </a:cubicBezTo>
                  <a:cubicBezTo>
                    <a:pt x="4983" y="1348"/>
                    <a:pt x="4205" y="942"/>
                    <a:pt x="3635" y="942"/>
                  </a:cubicBezTo>
                  <a:cubicBezTo>
                    <a:pt x="3263" y="942"/>
                    <a:pt x="2979" y="1114"/>
                    <a:pt x="2979" y="1618"/>
                  </a:cubicBezTo>
                  <a:cubicBezTo>
                    <a:pt x="3010" y="2226"/>
                    <a:pt x="3344" y="2895"/>
                    <a:pt x="3800" y="3290"/>
                  </a:cubicBezTo>
                  <a:cubicBezTo>
                    <a:pt x="3970" y="3403"/>
                    <a:pt x="4220" y="3597"/>
                    <a:pt x="4451" y="3597"/>
                  </a:cubicBezTo>
                  <a:cubicBezTo>
                    <a:pt x="4467" y="3597"/>
                    <a:pt x="4483" y="3596"/>
                    <a:pt x="4499" y="3594"/>
                  </a:cubicBezTo>
                  <a:cubicBezTo>
                    <a:pt x="5137" y="3381"/>
                    <a:pt x="5320" y="3047"/>
                    <a:pt x="5046" y="2530"/>
                  </a:cubicBezTo>
                  <a:cubicBezTo>
                    <a:pt x="4870" y="2257"/>
                    <a:pt x="4592" y="2061"/>
                    <a:pt x="4431" y="2061"/>
                  </a:cubicBezTo>
                  <a:cubicBezTo>
                    <a:pt x="4287" y="2061"/>
                    <a:pt x="4237" y="2219"/>
                    <a:pt x="4438" y="2621"/>
                  </a:cubicBezTo>
                  <a:cubicBezTo>
                    <a:pt x="4522" y="2788"/>
                    <a:pt x="4376" y="2955"/>
                    <a:pt x="4228" y="2955"/>
                  </a:cubicBezTo>
                  <a:cubicBezTo>
                    <a:pt x="4160" y="2955"/>
                    <a:pt x="4091" y="2920"/>
                    <a:pt x="4043" y="2834"/>
                  </a:cubicBezTo>
                  <a:cubicBezTo>
                    <a:pt x="3861" y="2499"/>
                    <a:pt x="3587" y="1891"/>
                    <a:pt x="3922" y="1557"/>
                  </a:cubicBezTo>
                  <a:cubicBezTo>
                    <a:pt x="4006" y="1473"/>
                    <a:pt x="4111" y="1439"/>
                    <a:pt x="4225" y="1439"/>
                  </a:cubicBezTo>
                  <a:cubicBezTo>
                    <a:pt x="4564" y="1439"/>
                    <a:pt x="4978" y="1740"/>
                    <a:pt x="5137" y="1922"/>
                  </a:cubicBezTo>
                  <a:cubicBezTo>
                    <a:pt x="5824" y="2723"/>
                    <a:pt x="5703" y="4035"/>
                    <a:pt x="4572" y="4035"/>
                  </a:cubicBezTo>
                  <a:cubicBezTo>
                    <a:pt x="4501" y="4035"/>
                    <a:pt x="4426" y="4030"/>
                    <a:pt x="4347" y="4019"/>
                  </a:cubicBezTo>
                  <a:cubicBezTo>
                    <a:pt x="3405" y="3928"/>
                    <a:pt x="2554" y="2682"/>
                    <a:pt x="2554" y="1770"/>
                  </a:cubicBezTo>
                  <a:cubicBezTo>
                    <a:pt x="2530" y="972"/>
                    <a:pt x="3141" y="482"/>
                    <a:pt x="3854" y="482"/>
                  </a:cubicBezTo>
                  <a:cubicBezTo>
                    <a:pt x="4065" y="482"/>
                    <a:pt x="4284" y="525"/>
                    <a:pt x="4499" y="615"/>
                  </a:cubicBezTo>
                  <a:cubicBezTo>
                    <a:pt x="5806" y="1101"/>
                    <a:pt x="6870" y="2499"/>
                    <a:pt x="6688" y="3928"/>
                  </a:cubicBezTo>
                  <a:cubicBezTo>
                    <a:pt x="6578" y="4885"/>
                    <a:pt x="5509" y="5596"/>
                    <a:pt x="4565" y="5596"/>
                  </a:cubicBezTo>
                  <a:cubicBezTo>
                    <a:pt x="4460" y="5596"/>
                    <a:pt x="4356" y="5588"/>
                    <a:pt x="4256" y="5569"/>
                  </a:cubicBezTo>
                  <a:cubicBezTo>
                    <a:pt x="2280" y="5144"/>
                    <a:pt x="608" y="2347"/>
                    <a:pt x="1004" y="250"/>
                  </a:cubicBezTo>
                  <a:lnTo>
                    <a:pt x="1004" y="250"/>
                  </a:lnTo>
                  <a:cubicBezTo>
                    <a:pt x="669" y="341"/>
                    <a:pt x="304" y="433"/>
                    <a:pt x="1" y="524"/>
                  </a:cubicBezTo>
                  <a:cubicBezTo>
                    <a:pt x="1" y="2347"/>
                    <a:pt x="882" y="5873"/>
                    <a:pt x="2493" y="6603"/>
                  </a:cubicBezTo>
                  <a:cubicBezTo>
                    <a:pt x="2890" y="6780"/>
                    <a:pt x="3330" y="6857"/>
                    <a:pt x="3787" y="6857"/>
                  </a:cubicBezTo>
                  <a:cubicBezTo>
                    <a:pt x="4660" y="6857"/>
                    <a:pt x="5596" y="6576"/>
                    <a:pt x="6414" y="6177"/>
                  </a:cubicBezTo>
                  <a:cubicBezTo>
                    <a:pt x="7113" y="5721"/>
                    <a:pt x="7660" y="5083"/>
                    <a:pt x="8025" y="4293"/>
                  </a:cubicBezTo>
                  <a:cubicBezTo>
                    <a:pt x="7387" y="2864"/>
                    <a:pt x="6080" y="1132"/>
                    <a:pt x="5533" y="645"/>
                  </a:cubicBezTo>
                  <a:cubicBezTo>
                    <a:pt x="5049" y="181"/>
                    <a:pt x="4172" y="0"/>
                    <a:pt x="3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1842418" y="3226684"/>
              <a:ext cx="245494" cy="129564"/>
            </a:xfrm>
            <a:custGeom>
              <a:avLst/>
              <a:gdLst/>
              <a:ahLst/>
              <a:cxnLst/>
              <a:rect l="l" t="t" r="r" b="b"/>
              <a:pathLst>
                <a:path w="6050" h="3193" extrusionOk="0">
                  <a:moveTo>
                    <a:pt x="4013" y="1460"/>
                  </a:moveTo>
                  <a:cubicBezTo>
                    <a:pt x="3526" y="1642"/>
                    <a:pt x="3101" y="1764"/>
                    <a:pt x="2675" y="1886"/>
                  </a:cubicBezTo>
                  <a:cubicBezTo>
                    <a:pt x="2645" y="1886"/>
                    <a:pt x="1277" y="2311"/>
                    <a:pt x="304" y="2311"/>
                  </a:cubicBezTo>
                  <a:cubicBezTo>
                    <a:pt x="213" y="2615"/>
                    <a:pt x="92" y="2889"/>
                    <a:pt x="0" y="3162"/>
                  </a:cubicBezTo>
                  <a:cubicBezTo>
                    <a:pt x="608" y="3193"/>
                    <a:pt x="2736" y="2767"/>
                    <a:pt x="4286" y="2007"/>
                  </a:cubicBezTo>
                  <a:cubicBezTo>
                    <a:pt x="5076" y="1642"/>
                    <a:pt x="5806" y="913"/>
                    <a:pt x="5958" y="639"/>
                  </a:cubicBezTo>
                  <a:cubicBezTo>
                    <a:pt x="5988" y="548"/>
                    <a:pt x="6049" y="214"/>
                    <a:pt x="6019" y="1"/>
                  </a:cubicBezTo>
                  <a:cubicBezTo>
                    <a:pt x="5654" y="427"/>
                    <a:pt x="4560" y="1247"/>
                    <a:pt x="4013" y="146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1679621" y="3042949"/>
              <a:ext cx="171481" cy="312082"/>
            </a:xfrm>
            <a:custGeom>
              <a:avLst/>
              <a:gdLst/>
              <a:ahLst/>
              <a:cxnLst/>
              <a:rect l="l" t="t" r="r" b="b"/>
              <a:pathLst>
                <a:path w="4226" h="7691" extrusionOk="0">
                  <a:moveTo>
                    <a:pt x="1763" y="3951"/>
                  </a:moveTo>
                  <a:cubicBezTo>
                    <a:pt x="1216" y="2705"/>
                    <a:pt x="882" y="1368"/>
                    <a:pt x="760" y="0"/>
                  </a:cubicBezTo>
                  <a:cubicBezTo>
                    <a:pt x="699" y="30"/>
                    <a:pt x="608" y="61"/>
                    <a:pt x="547" y="91"/>
                  </a:cubicBezTo>
                  <a:cubicBezTo>
                    <a:pt x="0" y="486"/>
                    <a:pt x="91" y="2675"/>
                    <a:pt x="426" y="3556"/>
                  </a:cubicBezTo>
                  <a:cubicBezTo>
                    <a:pt x="942" y="4924"/>
                    <a:pt x="2432" y="7660"/>
                    <a:pt x="4012" y="7690"/>
                  </a:cubicBezTo>
                  <a:cubicBezTo>
                    <a:pt x="4043" y="7690"/>
                    <a:pt x="4073" y="7690"/>
                    <a:pt x="4104" y="7690"/>
                  </a:cubicBezTo>
                  <a:cubicBezTo>
                    <a:pt x="4104" y="7386"/>
                    <a:pt x="4164" y="7082"/>
                    <a:pt x="4225" y="6778"/>
                  </a:cubicBezTo>
                  <a:cubicBezTo>
                    <a:pt x="4225" y="6717"/>
                    <a:pt x="4195" y="6657"/>
                    <a:pt x="4195" y="6565"/>
                  </a:cubicBezTo>
                  <a:cubicBezTo>
                    <a:pt x="2979" y="6322"/>
                    <a:pt x="2219" y="4985"/>
                    <a:pt x="1763" y="39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1758545" y="3016979"/>
              <a:ext cx="283718" cy="253204"/>
            </a:xfrm>
            <a:custGeom>
              <a:avLst/>
              <a:gdLst/>
              <a:ahLst/>
              <a:cxnLst/>
              <a:rect l="l" t="t" r="r" b="b"/>
              <a:pathLst>
                <a:path w="6992" h="6240" extrusionOk="0">
                  <a:moveTo>
                    <a:pt x="3323" y="0"/>
                  </a:moveTo>
                  <a:cubicBezTo>
                    <a:pt x="2985" y="0"/>
                    <a:pt x="2652" y="60"/>
                    <a:pt x="2341" y="184"/>
                  </a:cubicBezTo>
                  <a:cubicBezTo>
                    <a:pt x="1976" y="336"/>
                    <a:pt x="1763" y="610"/>
                    <a:pt x="1703" y="1005"/>
                  </a:cubicBezTo>
                  <a:cubicBezTo>
                    <a:pt x="1551" y="1825"/>
                    <a:pt x="2037" y="2981"/>
                    <a:pt x="2645" y="3710"/>
                  </a:cubicBezTo>
                  <a:cubicBezTo>
                    <a:pt x="2996" y="4108"/>
                    <a:pt x="3781" y="4669"/>
                    <a:pt x="4511" y="4669"/>
                  </a:cubicBezTo>
                  <a:cubicBezTo>
                    <a:pt x="4729" y="4669"/>
                    <a:pt x="4942" y="4619"/>
                    <a:pt x="5137" y="4500"/>
                  </a:cubicBezTo>
                  <a:cubicBezTo>
                    <a:pt x="5563" y="4257"/>
                    <a:pt x="5593" y="3892"/>
                    <a:pt x="5624" y="3406"/>
                  </a:cubicBezTo>
                  <a:cubicBezTo>
                    <a:pt x="5654" y="2768"/>
                    <a:pt x="5168" y="1613"/>
                    <a:pt x="4499" y="1157"/>
                  </a:cubicBezTo>
                  <a:cubicBezTo>
                    <a:pt x="4287" y="1003"/>
                    <a:pt x="4063" y="922"/>
                    <a:pt x="3843" y="922"/>
                  </a:cubicBezTo>
                  <a:cubicBezTo>
                    <a:pt x="3715" y="922"/>
                    <a:pt x="3588" y="949"/>
                    <a:pt x="3466" y="1005"/>
                  </a:cubicBezTo>
                  <a:cubicBezTo>
                    <a:pt x="3222" y="1126"/>
                    <a:pt x="3070" y="1339"/>
                    <a:pt x="3040" y="1643"/>
                  </a:cubicBezTo>
                  <a:cubicBezTo>
                    <a:pt x="2979" y="2069"/>
                    <a:pt x="3192" y="2616"/>
                    <a:pt x="3526" y="2859"/>
                  </a:cubicBezTo>
                  <a:cubicBezTo>
                    <a:pt x="3729" y="3021"/>
                    <a:pt x="3986" y="3143"/>
                    <a:pt x="4215" y="3143"/>
                  </a:cubicBezTo>
                  <a:cubicBezTo>
                    <a:pt x="4330" y="3143"/>
                    <a:pt x="4438" y="3112"/>
                    <a:pt x="4529" y="3041"/>
                  </a:cubicBezTo>
                  <a:cubicBezTo>
                    <a:pt x="4651" y="2950"/>
                    <a:pt x="4712" y="2798"/>
                    <a:pt x="4681" y="2585"/>
                  </a:cubicBezTo>
                  <a:cubicBezTo>
                    <a:pt x="4681" y="2373"/>
                    <a:pt x="4560" y="2160"/>
                    <a:pt x="4377" y="2069"/>
                  </a:cubicBezTo>
                  <a:cubicBezTo>
                    <a:pt x="4369" y="2060"/>
                    <a:pt x="4360" y="2056"/>
                    <a:pt x="4351" y="2056"/>
                  </a:cubicBezTo>
                  <a:cubicBezTo>
                    <a:pt x="4329" y="2056"/>
                    <a:pt x="4308" y="2078"/>
                    <a:pt x="4286" y="2099"/>
                  </a:cubicBezTo>
                  <a:cubicBezTo>
                    <a:pt x="4286" y="2129"/>
                    <a:pt x="4286" y="2160"/>
                    <a:pt x="4317" y="2190"/>
                  </a:cubicBezTo>
                  <a:cubicBezTo>
                    <a:pt x="4438" y="2251"/>
                    <a:pt x="4560" y="2433"/>
                    <a:pt x="4560" y="2616"/>
                  </a:cubicBezTo>
                  <a:cubicBezTo>
                    <a:pt x="4560" y="2677"/>
                    <a:pt x="4560" y="2829"/>
                    <a:pt x="4438" y="2950"/>
                  </a:cubicBezTo>
                  <a:cubicBezTo>
                    <a:pt x="4377" y="2994"/>
                    <a:pt x="4304" y="3012"/>
                    <a:pt x="4224" y="3012"/>
                  </a:cubicBezTo>
                  <a:cubicBezTo>
                    <a:pt x="4026" y="3012"/>
                    <a:pt x="3791" y="2898"/>
                    <a:pt x="3618" y="2768"/>
                  </a:cubicBezTo>
                  <a:cubicBezTo>
                    <a:pt x="3314" y="2555"/>
                    <a:pt x="3131" y="2038"/>
                    <a:pt x="3162" y="1643"/>
                  </a:cubicBezTo>
                  <a:cubicBezTo>
                    <a:pt x="3192" y="1461"/>
                    <a:pt x="3253" y="1248"/>
                    <a:pt x="3526" y="1126"/>
                  </a:cubicBezTo>
                  <a:cubicBezTo>
                    <a:pt x="3643" y="1080"/>
                    <a:pt x="3761" y="1055"/>
                    <a:pt x="3876" y="1055"/>
                  </a:cubicBezTo>
                  <a:cubicBezTo>
                    <a:pt x="4060" y="1055"/>
                    <a:pt x="4240" y="1117"/>
                    <a:pt x="4408" y="1248"/>
                  </a:cubicBezTo>
                  <a:cubicBezTo>
                    <a:pt x="5046" y="1673"/>
                    <a:pt x="5532" y="2798"/>
                    <a:pt x="5502" y="3406"/>
                  </a:cubicBezTo>
                  <a:cubicBezTo>
                    <a:pt x="5472" y="3832"/>
                    <a:pt x="5320" y="4136"/>
                    <a:pt x="5046" y="4227"/>
                  </a:cubicBezTo>
                  <a:cubicBezTo>
                    <a:pt x="4911" y="4274"/>
                    <a:pt x="4769" y="4295"/>
                    <a:pt x="4624" y="4295"/>
                  </a:cubicBezTo>
                  <a:cubicBezTo>
                    <a:pt x="3925" y="4295"/>
                    <a:pt x="3154" y="3804"/>
                    <a:pt x="2675" y="3376"/>
                  </a:cubicBezTo>
                  <a:cubicBezTo>
                    <a:pt x="2159" y="2920"/>
                    <a:pt x="1672" y="1795"/>
                    <a:pt x="1824" y="1035"/>
                  </a:cubicBezTo>
                  <a:cubicBezTo>
                    <a:pt x="1885" y="670"/>
                    <a:pt x="2067" y="427"/>
                    <a:pt x="2371" y="306"/>
                  </a:cubicBezTo>
                  <a:cubicBezTo>
                    <a:pt x="2673" y="190"/>
                    <a:pt x="2995" y="135"/>
                    <a:pt x="3320" y="135"/>
                  </a:cubicBezTo>
                  <a:cubicBezTo>
                    <a:pt x="4109" y="135"/>
                    <a:pt x="4912" y="463"/>
                    <a:pt x="5472" y="1066"/>
                  </a:cubicBezTo>
                  <a:cubicBezTo>
                    <a:pt x="6171" y="1795"/>
                    <a:pt x="6809" y="3254"/>
                    <a:pt x="6566" y="4136"/>
                  </a:cubicBezTo>
                  <a:cubicBezTo>
                    <a:pt x="6262" y="5230"/>
                    <a:pt x="5441" y="5595"/>
                    <a:pt x="4377" y="5716"/>
                  </a:cubicBezTo>
                  <a:cubicBezTo>
                    <a:pt x="4250" y="5733"/>
                    <a:pt x="4118" y="5742"/>
                    <a:pt x="3981" y="5742"/>
                  </a:cubicBezTo>
                  <a:cubicBezTo>
                    <a:pt x="3105" y="5742"/>
                    <a:pt x="2066" y="5363"/>
                    <a:pt x="1277" y="4075"/>
                  </a:cubicBezTo>
                  <a:cubicBezTo>
                    <a:pt x="548" y="2889"/>
                    <a:pt x="122" y="1613"/>
                    <a:pt x="304" y="366"/>
                  </a:cubicBezTo>
                  <a:cubicBezTo>
                    <a:pt x="304" y="336"/>
                    <a:pt x="304" y="306"/>
                    <a:pt x="244" y="306"/>
                  </a:cubicBezTo>
                  <a:cubicBezTo>
                    <a:pt x="213" y="306"/>
                    <a:pt x="183" y="306"/>
                    <a:pt x="183" y="366"/>
                  </a:cubicBezTo>
                  <a:cubicBezTo>
                    <a:pt x="0" y="1613"/>
                    <a:pt x="213" y="2889"/>
                    <a:pt x="852" y="4136"/>
                  </a:cubicBezTo>
                  <a:cubicBezTo>
                    <a:pt x="1486" y="5434"/>
                    <a:pt x="2478" y="6240"/>
                    <a:pt x="3877" y="6240"/>
                  </a:cubicBezTo>
                  <a:cubicBezTo>
                    <a:pt x="3952" y="6240"/>
                    <a:pt x="4027" y="6237"/>
                    <a:pt x="4104" y="6233"/>
                  </a:cubicBezTo>
                  <a:cubicBezTo>
                    <a:pt x="5198" y="6172"/>
                    <a:pt x="6414" y="5564"/>
                    <a:pt x="6748" y="4409"/>
                  </a:cubicBezTo>
                  <a:cubicBezTo>
                    <a:pt x="6991" y="3467"/>
                    <a:pt x="6292" y="1734"/>
                    <a:pt x="5563" y="974"/>
                  </a:cubicBezTo>
                  <a:cubicBezTo>
                    <a:pt x="4982" y="350"/>
                    <a:pt x="4142" y="0"/>
                    <a:pt x="3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1706727" y="3039216"/>
              <a:ext cx="379927" cy="316342"/>
            </a:xfrm>
            <a:custGeom>
              <a:avLst/>
              <a:gdLst/>
              <a:ahLst/>
              <a:cxnLst/>
              <a:rect l="l" t="t" r="r" b="b"/>
              <a:pathLst>
                <a:path w="9363" h="7796" extrusionOk="0">
                  <a:moveTo>
                    <a:pt x="305" y="1"/>
                  </a:moveTo>
                  <a:cubicBezTo>
                    <a:pt x="183" y="62"/>
                    <a:pt x="92" y="92"/>
                    <a:pt x="1" y="153"/>
                  </a:cubicBezTo>
                  <a:cubicBezTo>
                    <a:pt x="214" y="2281"/>
                    <a:pt x="913" y="4743"/>
                    <a:pt x="2645" y="6171"/>
                  </a:cubicBezTo>
                  <a:cubicBezTo>
                    <a:pt x="3192" y="6657"/>
                    <a:pt x="3405" y="7235"/>
                    <a:pt x="3223" y="7782"/>
                  </a:cubicBezTo>
                  <a:lnTo>
                    <a:pt x="3344" y="7782"/>
                  </a:lnTo>
                  <a:cubicBezTo>
                    <a:pt x="3365" y="7792"/>
                    <a:pt x="3388" y="7796"/>
                    <a:pt x="3415" y="7796"/>
                  </a:cubicBezTo>
                  <a:cubicBezTo>
                    <a:pt x="3469" y="7796"/>
                    <a:pt x="3537" y="7782"/>
                    <a:pt x="3618" y="7782"/>
                  </a:cubicBezTo>
                  <a:cubicBezTo>
                    <a:pt x="3861" y="6931"/>
                    <a:pt x="4651" y="6961"/>
                    <a:pt x="5411" y="6749"/>
                  </a:cubicBezTo>
                  <a:cubicBezTo>
                    <a:pt x="6779" y="6354"/>
                    <a:pt x="7600" y="6050"/>
                    <a:pt x="8481" y="5472"/>
                  </a:cubicBezTo>
                  <a:cubicBezTo>
                    <a:pt x="8846" y="5198"/>
                    <a:pt x="9059" y="5047"/>
                    <a:pt x="9363" y="4621"/>
                  </a:cubicBezTo>
                  <a:cubicBezTo>
                    <a:pt x="9363" y="4591"/>
                    <a:pt x="9363" y="4560"/>
                    <a:pt x="9332" y="4499"/>
                  </a:cubicBezTo>
                  <a:cubicBezTo>
                    <a:pt x="8724" y="5502"/>
                    <a:pt x="7113" y="6110"/>
                    <a:pt x="5898" y="6445"/>
                  </a:cubicBezTo>
                  <a:cubicBezTo>
                    <a:pt x="5419" y="6618"/>
                    <a:pt x="4928" y="6721"/>
                    <a:pt x="4459" y="6721"/>
                  </a:cubicBezTo>
                  <a:cubicBezTo>
                    <a:pt x="3856" y="6721"/>
                    <a:pt x="3289" y="6551"/>
                    <a:pt x="2828" y="6141"/>
                  </a:cubicBezTo>
                  <a:cubicBezTo>
                    <a:pt x="1551" y="5016"/>
                    <a:pt x="578" y="3040"/>
                    <a:pt x="366" y="1186"/>
                  </a:cubicBezTo>
                  <a:cubicBezTo>
                    <a:pt x="305" y="822"/>
                    <a:pt x="274" y="396"/>
                    <a:pt x="3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1827608" y="3299480"/>
              <a:ext cx="61718" cy="54374"/>
            </a:xfrm>
            <a:custGeom>
              <a:avLst/>
              <a:gdLst/>
              <a:ahLst/>
              <a:cxnLst/>
              <a:rect l="l" t="t" r="r" b="b"/>
              <a:pathLst>
                <a:path w="1521" h="1340" extrusionOk="0">
                  <a:moveTo>
                    <a:pt x="1" y="0"/>
                  </a:moveTo>
                  <a:lnTo>
                    <a:pt x="1" y="0"/>
                  </a:lnTo>
                  <a:cubicBezTo>
                    <a:pt x="213" y="213"/>
                    <a:pt x="274" y="304"/>
                    <a:pt x="365" y="547"/>
                  </a:cubicBezTo>
                  <a:cubicBezTo>
                    <a:pt x="457" y="821"/>
                    <a:pt x="426" y="1064"/>
                    <a:pt x="426" y="1338"/>
                  </a:cubicBezTo>
                  <a:cubicBezTo>
                    <a:pt x="427" y="1339"/>
                    <a:pt x="429" y="1340"/>
                    <a:pt x="430" y="1340"/>
                  </a:cubicBezTo>
                  <a:cubicBezTo>
                    <a:pt x="462" y="1340"/>
                    <a:pt x="530" y="1022"/>
                    <a:pt x="821" y="760"/>
                  </a:cubicBezTo>
                  <a:cubicBezTo>
                    <a:pt x="1034" y="578"/>
                    <a:pt x="1247" y="547"/>
                    <a:pt x="1520" y="426"/>
                  </a:cubicBezTo>
                  <a:lnTo>
                    <a:pt x="1520" y="426"/>
                  </a:lnTo>
                  <a:cubicBezTo>
                    <a:pt x="1409" y="449"/>
                    <a:pt x="1301" y="460"/>
                    <a:pt x="1197" y="460"/>
                  </a:cubicBezTo>
                  <a:cubicBezTo>
                    <a:pt x="765" y="460"/>
                    <a:pt x="393" y="27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1927509" y="3165371"/>
              <a:ext cx="276333" cy="210151"/>
            </a:xfrm>
            <a:custGeom>
              <a:avLst/>
              <a:gdLst/>
              <a:ahLst/>
              <a:cxnLst/>
              <a:rect l="l" t="t" r="r" b="b"/>
              <a:pathLst>
                <a:path w="6810" h="5179" extrusionOk="0">
                  <a:moveTo>
                    <a:pt x="3945" y="1"/>
                  </a:moveTo>
                  <a:cubicBezTo>
                    <a:pt x="3254" y="1"/>
                    <a:pt x="2558" y="463"/>
                    <a:pt x="1976" y="843"/>
                  </a:cubicBezTo>
                  <a:cubicBezTo>
                    <a:pt x="1247" y="1330"/>
                    <a:pt x="1" y="2120"/>
                    <a:pt x="517" y="3153"/>
                  </a:cubicBezTo>
                  <a:cubicBezTo>
                    <a:pt x="913" y="3883"/>
                    <a:pt x="2068" y="4764"/>
                    <a:pt x="2827" y="5038"/>
                  </a:cubicBezTo>
                  <a:cubicBezTo>
                    <a:pt x="3012" y="5137"/>
                    <a:pt x="3201" y="5179"/>
                    <a:pt x="3392" y="5179"/>
                  </a:cubicBezTo>
                  <a:cubicBezTo>
                    <a:pt x="4018" y="5179"/>
                    <a:pt x="4655" y="4733"/>
                    <a:pt x="5168" y="4430"/>
                  </a:cubicBezTo>
                  <a:cubicBezTo>
                    <a:pt x="5867" y="4004"/>
                    <a:pt x="6809" y="3305"/>
                    <a:pt x="6718" y="2393"/>
                  </a:cubicBezTo>
                  <a:cubicBezTo>
                    <a:pt x="6657" y="1938"/>
                    <a:pt x="6201" y="1512"/>
                    <a:pt x="5897" y="1178"/>
                  </a:cubicBezTo>
                  <a:cubicBezTo>
                    <a:pt x="5533" y="813"/>
                    <a:pt x="5107" y="479"/>
                    <a:pt x="4682" y="205"/>
                  </a:cubicBezTo>
                  <a:cubicBezTo>
                    <a:pt x="4441" y="60"/>
                    <a:pt x="4193" y="1"/>
                    <a:pt x="3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2070586" y="3246445"/>
              <a:ext cx="133257" cy="128306"/>
            </a:xfrm>
            <a:custGeom>
              <a:avLst/>
              <a:gdLst/>
              <a:ahLst/>
              <a:cxnLst/>
              <a:rect l="l" t="t" r="r" b="b"/>
              <a:pathLst>
                <a:path w="3284" h="3162" extrusionOk="0">
                  <a:moveTo>
                    <a:pt x="2037" y="730"/>
                  </a:moveTo>
                  <a:cubicBezTo>
                    <a:pt x="1551" y="943"/>
                    <a:pt x="882" y="1095"/>
                    <a:pt x="457" y="1459"/>
                  </a:cubicBezTo>
                  <a:cubicBezTo>
                    <a:pt x="1" y="1854"/>
                    <a:pt x="31" y="2523"/>
                    <a:pt x="31" y="3161"/>
                  </a:cubicBezTo>
                  <a:cubicBezTo>
                    <a:pt x="608" y="3101"/>
                    <a:pt x="1186" y="2706"/>
                    <a:pt x="1642" y="2432"/>
                  </a:cubicBezTo>
                  <a:cubicBezTo>
                    <a:pt x="2341" y="2006"/>
                    <a:pt x="3283" y="1307"/>
                    <a:pt x="3192" y="395"/>
                  </a:cubicBezTo>
                  <a:cubicBezTo>
                    <a:pt x="3162" y="274"/>
                    <a:pt x="3131" y="122"/>
                    <a:pt x="3040" y="0"/>
                  </a:cubicBezTo>
                  <a:cubicBezTo>
                    <a:pt x="2797" y="335"/>
                    <a:pt x="2432" y="547"/>
                    <a:pt x="2037" y="73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1939845" y="3246445"/>
              <a:ext cx="135732" cy="129523"/>
            </a:xfrm>
            <a:custGeom>
              <a:avLst/>
              <a:gdLst/>
              <a:ahLst/>
              <a:cxnLst/>
              <a:rect l="l" t="t" r="r" b="b"/>
              <a:pathLst>
                <a:path w="3345" h="3192" extrusionOk="0">
                  <a:moveTo>
                    <a:pt x="1642" y="1034"/>
                  </a:moveTo>
                  <a:cubicBezTo>
                    <a:pt x="1095" y="821"/>
                    <a:pt x="457" y="517"/>
                    <a:pt x="305" y="0"/>
                  </a:cubicBezTo>
                  <a:cubicBezTo>
                    <a:pt x="92" y="335"/>
                    <a:pt x="1" y="730"/>
                    <a:pt x="213" y="1155"/>
                  </a:cubicBezTo>
                  <a:cubicBezTo>
                    <a:pt x="609" y="1885"/>
                    <a:pt x="1764" y="2766"/>
                    <a:pt x="2523" y="3040"/>
                  </a:cubicBezTo>
                  <a:cubicBezTo>
                    <a:pt x="2767" y="3161"/>
                    <a:pt x="3040" y="3192"/>
                    <a:pt x="3314" y="3161"/>
                  </a:cubicBezTo>
                  <a:cubicBezTo>
                    <a:pt x="3344" y="2736"/>
                    <a:pt x="3344" y="2341"/>
                    <a:pt x="3192" y="2006"/>
                  </a:cubicBezTo>
                  <a:cubicBezTo>
                    <a:pt x="2949" y="1429"/>
                    <a:pt x="2159" y="1277"/>
                    <a:pt x="1642" y="103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1952180" y="3240277"/>
              <a:ext cx="246711" cy="134474"/>
            </a:xfrm>
            <a:custGeom>
              <a:avLst/>
              <a:gdLst/>
              <a:ahLst/>
              <a:cxnLst/>
              <a:rect l="l" t="t" r="r" b="b"/>
              <a:pathLst>
                <a:path w="6080" h="3314" extrusionOk="0">
                  <a:moveTo>
                    <a:pt x="122" y="0"/>
                  </a:moveTo>
                  <a:cubicBezTo>
                    <a:pt x="92" y="61"/>
                    <a:pt x="31" y="92"/>
                    <a:pt x="1" y="152"/>
                  </a:cubicBezTo>
                  <a:cubicBezTo>
                    <a:pt x="92" y="1247"/>
                    <a:pt x="1855" y="1368"/>
                    <a:pt x="2523" y="1885"/>
                  </a:cubicBezTo>
                  <a:cubicBezTo>
                    <a:pt x="2919" y="2158"/>
                    <a:pt x="2949" y="2766"/>
                    <a:pt x="2888" y="3313"/>
                  </a:cubicBezTo>
                  <a:cubicBezTo>
                    <a:pt x="2979" y="3313"/>
                    <a:pt x="3040" y="3313"/>
                    <a:pt x="3131" y="3283"/>
                  </a:cubicBezTo>
                  <a:cubicBezTo>
                    <a:pt x="2584" y="1368"/>
                    <a:pt x="4651" y="1277"/>
                    <a:pt x="5928" y="517"/>
                  </a:cubicBezTo>
                  <a:cubicBezTo>
                    <a:pt x="5958" y="487"/>
                    <a:pt x="6019" y="426"/>
                    <a:pt x="6080" y="395"/>
                  </a:cubicBezTo>
                  <a:cubicBezTo>
                    <a:pt x="6019" y="274"/>
                    <a:pt x="5958" y="152"/>
                    <a:pt x="5867" y="31"/>
                  </a:cubicBezTo>
                  <a:cubicBezTo>
                    <a:pt x="5472" y="791"/>
                    <a:pt x="4104" y="1155"/>
                    <a:pt x="3314" y="1399"/>
                  </a:cubicBezTo>
                  <a:cubicBezTo>
                    <a:pt x="3126" y="1457"/>
                    <a:pt x="2921" y="1485"/>
                    <a:pt x="2708" y="1485"/>
                  </a:cubicBezTo>
                  <a:cubicBezTo>
                    <a:pt x="1708" y="1485"/>
                    <a:pt x="523" y="877"/>
                    <a:pt x="1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2042222" y="3299480"/>
              <a:ext cx="56768" cy="41957"/>
            </a:xfrm>
            <a:custGeom>
              <a:avLst/>
              <a:gdLst/>
              <a:ahLst/>
              <a:cxnLst/>
              <a:rect l="l" t="t" r="r" b="b"/>
              <a:pathLst>
                <a:path w="1399" h="1034" extrusionOk="0">
                  <a:moveTo>
                    <a:pt x="1399" y="0"/>
                  </a:moveTo>
                  <a:cubicBezTo>
                    <a:pt x="1095" y="81"/>
                    <a:pt x="777" y="122"/>
                    <a:pt x="464" y="122"/>
                  </a:cubicBezTo>
                  <a:cubicBezTo>
                    <a:pt x="308" y="122"/>
                    <a:pt x="152" y="112"/>
                    <a:pt x="0" y="92"/>
                  </a:cubicBezTo>
                  <a:lnTo>
                    <a:pt x="0" y="92"/>
                  </a:lnTo>
                  <a:cubicBezTo>
                    <a:pt x="183" y="152"/>
                    <a:pt x="396" y="213"/>
                    <a:pt x="487" y="365"/>
                  </a:cubicBezTo>
                  <a:cubicBezTo>
                    <a:pt x="669" y="578"/>
                    <a:pt x="730" y="791"/>
                    <a:pt x="760" y="1034"/>
                  </a:cubicBezTo>
                  <a:cubicBezTo>
                    <a:pt x="760" y="1003"/>
                    <a:pt x="791" y="973"/>
                    <a:pt x="791" y="943"/>
                  </a:cubicBezTo>
                  <a:cubicBezTo>
                    <a:pt x="760" y="578"/>
                    <a:pt x="1004" y="304"/>
                    <a:pt x="1307" y="122"/>
                  </a:cubicBezTo>
                  <a:cubicBezTo>
                    <a:pt x="1338" y="61"/>
                    <a:pt x="1368" y="31"/>
                    <a:pt x="13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1974376" y="3165371"/>
              <a:ext cx="198627" cy="111588"/>
            </a:xfrm>
            <a:custGeom>
              <a:avLst/>
              <a:gdLst/>
              <a:ahLst/>
              <a:cxnLst/>
              <a:rect l="l" t="t" r="r" b="b"/>
              <a:pathLst>
                <a:path w="4895" h="2750" extrusionOk="0">
                  <a:moveTo>
                    <a:pt x="2790" y="1"/>
                  </a:moveTo>
                  <a:cubicBezTo>
                    <a:pt x="2099" y="1"/>
                    <a:pt x="1403" y="463"/>
                    <a:pt x="821" y="843"/>
                  </a:cubicBezTo>
                  <a:cubicBezTo>
                    <a:pt x="761" y="874"/>
                    <a:pt x="700" y="904"/>
                    <a:pt x="639" y="934"/>
                  </a:cubicBezTo>
                  <a:cubicBezTo>
                    <a:pt x="335" y="1573"/>
                    <a:pt x="1156" y="1998"/>
                    <a:pt x="1672" y="2029"/>
                  </a:cubicBezTo>
                  <a:cubicBezTo>
                    <a:pt x="1976" y="2029"/>
                    <a:pt x="2311" y="2029"/>
                    <a:pt x="2615" y="1968"/>
                  </a:cubicBezTo>
                  <a:cubicBezTo>
                    <a:pt x="3071" y="1877"/>
                    <a:pt x="4408" y="1451"/>
                    <a:pt x="3527" y="813"/>
                  </a:cubicBezTo>
                  <a:cubicBezTo>
                    <a:pt x="3273" y="637"/>
                    <a:pt x="2981" y="549"/>
                    <a:pt x="2684" y="549"/>
                  </a:cubicBezTo>
                  <a:cubicBezTo>
                    <a:pt x="2519" y="549"/>
                    <a:pt x="2352" y="576"/>
                    <a:pt x="2189" y="631"/>
                  </a:cubicBezTo>
                  <a:cubicBezTo>
                    <a:pt x="2068" y="691"/>
                    <a:pt x="1095" y="1178"/>
                    <a:pt x="1460" y="1330"/>
                  </a:cubicBezTo>
                  <a:cubicBezTo>
                    <a:pt x="1636" y="1388"/>
                    <a:pt x="1838" y="1422"/>
                    <a:pt x="2033" y="1422"/>
                  </a:cubicBezTo>
                  <a:cubicBezTo>
                    <a:pt x="2140" y="1422"/>
                    <a:pt x="2244" y="1412"/>
                    <a:pt x="2341" y="1390"/>
                  </a:cubicBezTo>
                  <a:cubicBezTo>
                    <a:pt x="2463" y="1360"/>
                    <a:pt x="2584" y="1299"/>
                    <a:pt x="2706" y="1238"/>
                  </a:cubicBezTo>
                  <a:cubicBezTo>
                    <a:pt x="2809" y="1084"/>
                    <a:pt x="2759" y="951"/>
                    <a:pt x="2575" y="951"/>
                  </a:cubicBezTo>
                  <a:cubicBezTo>
                    <a:pt x="2542" y="951"/>
                    <a:pt x="2505" y="956"/>
                    <a:pt x="2463" y="965"/>
                  </a:cubicBezTo>
                  <a:cubicBezTo>
                    <a:pt x="2311" y="1026"/>
                    <a:pt x="2189" y="1086"/>
                    <a:pt x="2068" y="1178"/>
                  </a:cubicBezTo>
                  <a:cubicBezTo>
                    <a:pt x="2042" y="1193"/>
                    <a:pt x="2016" y="1200"/>
                    <a:pt x="1991" y="1200"/>
                  </a:cubicBezTo>
                  <a:cubicBezTo>
                    <a:pt x="1873" y="1200"/>
                    <a:pt x="1790" y="1041"/>
                    <a:pt x="1916" y="965"/>
                  </a:cubicBezTo>
                  <a:cubicBezTo>
                    <a:pt x="2046" y="872"/>
                    <a:pt x="2484" y="665"/>
                    <a:pt x="2797" y="665"/>
                  </a:cubicBezTo>
                  <a:cubicBezTo>
                    <a:pt x="2995" y="665"/>
                    <a:pt x="3143" y="748"/>
                    <a:pt x="3131" y="995"/>
                  </a:cubicBezTo>
                  <a:cubicBezTo>
                    <a:pt x="3103" y="1499"/>
                    <a:pt x="2483" y="1668"/>
                    <a:pt x="2053" y="1668"/>
                  </a:cubicBezTo>
                  <a:cubicBezTo>
                    <a:pt x="2016" y="1668"/>
                    <a:pt x="1980" y="1666"/>
                    <a:pt x="1946" y="1664"/>
                  </a:cubicBezTo>
                  <a:cubicBezTo>
                    <a:pt x="1703" y="1664"/>
                    <a:pt x="913" y="1542"/>
                    <a:pt x="1125" y="1086"/>
                  </a:cubicBezTo>
                  <a:cubicBezTo>
                    <a:pt x="1399" y="539"/>
                    <a:pt x="2159" y="296"/>
                    <a:pt x="2736" y="296"/>
                  </a:cubicBezTo>
                  <a:cubicBezTo>
                    <a:pt x="2757" y="295"/>
                    <a:pt x="2778" y="295"/>
                    <a:pt x="2799" y="295"/>
                  </a:cubicBezTo>
                  <a:cubicBezTo>
                    <a:pt x="3361" y="295"/>
                    <a:pt x="3986" y="682"/>
                    <a:pt x="4074" y="1238"/>
                  </a:cubicBezTo>
                  <a:cubicBezTo>
                    <a:pt x="4165" y="1755"/>
                    <a:pt x="3344" y="2029"/>
                    <a:pt x="3010" y="2120"/>
                  </a:cubicBezTo>
                  <a:cubicBezTo>
                    <a:pt x="2655" y="2223"/>
                    <a:pt x="2285" y="2291"/>
                    <a:pt x="1922" y="2291"/>
                  </a:cubicBezTo>
                  <a:cubicBezTo>
                    <a:pt x="1540" y="2291"/>
                    <a:pt x="1165" y="2216"/>
                    <a:pt x="821" y="2029"/>
                  </a:cubicBezTo>
                  <a:cubicBezTo>
                    <a:pt x="487" y="1816"/>
                    <a:pt x="335" y="1482"/>
                    <a:pt x="335" y="1147"/>
                  </a:cubicBezTo>
                  <a:cubicBezTo>
                    <a:pt x="244" y="1238"/>
                    <a:pt x="122" y="1330"/>
                    <a:pt x="1" y="1421"/>
                  </a:cubicBezTo>
                  <a:lnTo>
                    <a:pt x="31" y="1421"/>
                  </a:lnTo>
                  <a:cubicBezTo>
                    <a:pt x="151" y="2237"/>
                    <a:pt x="1314" y="2750"/>
                    <a:pt x="2216" y="2750"/>
                  </a:cubicBezTo>
                  <a:cubicBezTo>
                    <a:pt x="2457" y="2750"/>
                    <a:pt x="2679" y="2713"/>
                    <a:pt x="2858" y="2637"/>
                  </a:cubicBezTo>
                  <a:cubicBezTo>
                    <a:pt x="3375" y="2454"/>
                    <a:pt x="4894" y="2059"/>
                    <a:pt x="4894" y="1360"/>
                  </a:cubicBezTo>
                  <a:cubicBezTo>
                    <a:pt x="4834" y="1299"/>
                    <a:pt x="4773" y="1238"/>
                    <a:pt x="4742" y="1178"/>
                  </a:cubicBezTo>
                  <a:cubicBezTo>
                    <a:pt x="4378" y="813"/>
                    <a:pt x="3952" y="479"/>
                    <a:pt x="3527" y="205"/>
                  </a:cubicBezTo>
                  <a:cubicBezTo>
                    <a:pt x="3286" y="60"/>
                    <a:pt x="3038" y="1"/>
                    <a:pt x="27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1980544" y="3171093"/>
              <a:ext cx="180124" cy="98766"/>
            </a:xfrm>
            <a:custGeom>
              <a:avLst/>
              <a:gdLst/>
              <a:ahLst/>
              <a:cxnLst/>
              <a:rect l="l" t="t" r="r" b="b"/>
              <a:pathLst>
                <a:path w="4439" h="2434" extrusionOk="0">
                  <a:moveTo>
                    <a:pt x="2532" y="0"/>
                  </a:moveTo>
                  <a:cubicBezTo>
                    <a:pt x="2303" y="0"/>
                    <a:pt x="2083" y="36"/>
                    <a:pt x="1885" y="94"/>
                  </a:cubicBezTo>
                  <a:cubicBezTo>
                    <a:pt x="1581" y="186"/>
                    <a:pt x="487" y="641"/>
                    <a:pt x="669" y="1249"/>
                  </a:cubicBezTo>
                  <a:cubicBezTo>
                    <a:pt x="763" y="1599"/>
                    <a:pt x="1376" y="1788"/>
                    <a:pt x="1931" y="1788"/>
                  </a:cubicBezTo>
                  <a:cubicBezTo>
                    <a:pt x="2098" y="1788"/>
                    <a:pt x="2261" y="1771"/>
                    <a:pt x="2402" y="1736"/>
                  </a:cubicBezTo>
                  <a:cubicBezTo>
                    <a:pt x="2919" y="1614"/>
                    <a:pt x="3223" y="1493"/>
                    <a:pt x="3375" y="1189"/>
                  </a:cubicBezTo>
                  <a:cubicBezTo>
                    <a:pt x="3435" y="1067"/>
                    <a:pt x="3466" y="945"/>
                    <a:pt x="3375" y="824"/>
                  </a:cubicBezTo>
                  <a:cubicBezTo>
                    <a:pt x="3199" y="560"/>
                    <a:pt x="2880" y="469"/>
                    <a:pt x="2565" y="469"/>
                  </a:cubicBezTo>
                  <a:cubicBezTo>
                    <a:pt x="2338" y="469"/>
                    <a:pt x="2112" y="517"/>
                    <a:pt x="1946" y="581"/>
                  </a:cubicBezTo>
                  <a:cubicBezTo>
                    <a:pt x="1794" y="641"/>
                    <a:pt x="1460" y="854"/>
                    <a:pt x="1460" y="1037"/>
                  </a:cubicBezTo>
                  <a:cubicBezTo>
                    <a:pt x="1460" y="1097"/>
                    <a:pt x="1490" y="1158"/>
                    <a:pt x="1612" y="1189"/>
                  </a:cubicBezTo>
                  <a:cubicBezTo>
                    <a:pt x="1656" y="1200"/>
                    <a:pt x="1706" y="1205"/>
                    <a:pt x="1759" y="1205"/>
                  </a:cubicBezTo>
                  <a:cubicBezTo>
                    <a:pt x="1994" y="1205"/>
                    <a:pt x="2289" y="1106"/>
                    <a:pt x="2463" y="1006"/>
                  </a:cubicBezTo>
                  <a:cubicBezTo>
                    <a:pt x="2493" y="1006"/>
                    <a:pt x="2493" y="976"/>
                    <a:pt x="2463" y="976"/>
                  </a:cubicBezTo>
                  <a:cubicBezTo>
                    <a:pt x="2463" y="945"/>
                    <a:pt x="2463" y="945"/>
                    <a:pt x="2432" y="945"/>
                  </a:cubicBezTo>
                  <a:cubicBezTo>
                    <a:pt x="2289" y="1065"/>
                    <a:pt x="2014" y="1147"/>
                    <a:pt x="1785" y="1147"/>
                  </a:cubicBezTo>
                  <a:cubicBezTo>
                    <a:pt x="1723" y="1147"/>
                    <a:pt x="1664" y="1141"/>
                    <a:pt x="1612" y="1128"/>
                  </a:cubicBezTo>
                  <a:cubicBezTo>
                    <a:pt x="1551" y="1097"/>
                    <a:pt x="1520" y="1067"/>
                    <a:pt x="1520" y="1037"/>
                  </a:cubicBezTo>
                  <a:cubicBezTo>
                    <a:pt x="1490" y="915"/>
                    <a:pt x="1794" y="672"/>
                    <a:pt x="1946" y="611"/>
                  </a:cubicBezTo>
                  <a:cubicBezTo>
                    <a:pt x="2108" y="561"/>
                    <a:pt x="2316" y="522"/>
                    <a:pt x="2522" y="522"/>
                  </a:cubicBezTo>
                  <a:cubicBezTo>
                    <a:pt x="2818" y="522"/>
                    <a:pt x="3110" y="603"/>
                    <a:pt x="3253" y="854"/>
                  </a:cubicBezTo>
                  <a:cubicBezTo>
                    <a:pt x="3283" y="976"/>
                    <a:pt x="3314" y="1067"/>
                    <a:pt x="3253" y="1189"/>
                  </a:cubicBezTo>
                  <a:cubicBezTo>
                    <a:pt x="3101" y="1462"/>
                    <a:pt x="2615" y="1614"/>
                    <a:pt x="2341" y="1645"/>
                  </a:cubicBezTo>
                  <a:cubicBezTo>
                    <a:pt x="2196" y="1664"/>
                    <a:pt x="2045" y="1673"/>
                    <a:pt x="1896" y="1673"/>
                  </a:cubicBezTo>
                  <a:cubicBezTo>
                    <a:pt x="1331" y="1673"/>
                    <a:pt x="796" y="1532"/>
                    <a:pt x="700" y="1219"/>
                  </a:cubicBezTo>
                  <a:cubicBezTo>
                    <a:pt x="578" y="733"/>
                    <a:pt x="1490" y="277"/>
                    <a:pt x="1916" y="125"/>
                  </a:cubicBezTo>
                  <a:cubicBezTo>
                    <a:pt x="2078" y="84"/>
                    <a:pt x="2267" y="61"/>
                    <a:pt x="2465" y="61"/>
                  </a:cubicBezTo>
                  <a:cubicBezTo>
                    <a:pt x="2861" y="61"/>
                    <a:pt x="3294" y="155"/>
                    <a:pt x="3618" y="398"/>
                  </a:cubicBezTo>
                  <a:cubicBezTo>
                    <a:pt x="3891" y="611"/>
                    <a:pt x="4256" y="824"/>
                    <a:pt x="4226" y="1310"/>
                  </a:cubicBezTo>
                  <a:cubicBezTo>
                    <a:pt x="4165" y="1827"/>
                    <a:pt x="2888" y="2222"/>
                    <a:pt x="2493" y="2252"/>
                  </a:cubicBezTo>
                  <a:cubicBezTo>
                    <a:pt x="2240" y="2281"/>
                    <a:pt x="2032" y="2302"/>
                    <a:pt x="1833" y="2302"/>
                  </a:cubicBezTo>
                  <a:cubicBezTo>
                    <a:pt x="1604" y="2302"/>
                    <a:pt x="1386" y="2273"/>
                    <a:pt x="1125" y="2192"/>
                  </a:cubicBezTo>
                  <a:cubicBezTo>
                    <a:pt x="274" y="1918"/>
                    <a:pt x="92" y="1280"/>
                    <a:pt x="92" y="1219"/>
                  </a:cubicBezTo>
                  <a:cubicBezTo>
                    <a:pt x="72" y="1199"/>
                    <a:pt x="58" y="1192"/>
                    <a:pt x="49" y="1192"/>
                  </a:cubicBezTo>
                  <a:cubicBezTo>
                    <a:pt x="31" y="1192"/>
                    <a:pt x="31" y="1219"/>
                    <a:pt x="31" y="1219"/>
                  </a:cubicBezTo>
                  <a:cubicBezTo>
                    <a:pt x="1" y="1249"/>
                    <a:pt x="92" y="2009"/>
                    <a:pt x="973" y="2283"/>
                  </a:cubicBezTo>
                  <a:cubicBezTo>
                    <a:pt x="1306" y="2387"/>
                    <a:pt x="1652" y="2434"/>
                    <a:pt x="2003" y="2434"/>
                  </a:cubicBezTo>
                  <a:cubicBezTo>
                    <a:pt x="2166" y="2434"/>
                    <a:pt x="2330" y="2424"/>
                    <a:pt x="2493" y="2404"/>
                  </a:cubicBezTo>
                  <a:cubicBezTo>
                    <a:pt x="2949" y="2344"/>
                    <a:pt x="4347" y="1948"/>
                    <a:pt x="4378" y="1371"/>
                  </a:cubicBezTo>
                  <a:cubicBezTo>
                    <a:pt x="4438" y="854"/>
                    <a:pt x="3952" y="520"/>
                    <a:pt x="3648" y="338"/>
                  </a:cubicBezTo>
                  <a:cubicBezTo>
                    <a:pt x="3292" y="94"/>
                    <a:pt x="2901" y="0"/>
                    <a:pt x="25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1583412" y="3312262"/>
              <a:ext cx="278767" cy="211855"/>
            </a:xfrm>
            <a:custGeom>
              <a:avLst/>
              <a:gdLst/>
              <a:ahLst/>
              <a:cxnLst/>
              <a:rect l="l" t="t" r="r" b="b"/>
              <a:pathLst>
                <a:path w="6870" h="5221" extrusionOk="0">
                  <a:moveTo>
                    <a:pt x="3607" y="0"/>
                  </a:moveTo>
                  <a:cubicBezTo>
                    <a:pt x="2755" y="0"/>
                    <a:pt x="2083" y="775"/>
                    <a:pt x="1550" y="1387"/>
                  </a:cubicBezTo>
                  <a:cubicBezTo>
                    <a:pt x="973" y="2056"/>
                    <a:pt x="0" y="3181"/>
                    <a:pt x="791" y="4032"/>
                  </a:cubicBezTo>
                  <a:cubicBezTo>
                    <a:pt x="1368" y="4640"/>
                    <a:pt x="2705" y="5157"/>
                    <a:pt x="3526" y="5187"/>
                  </a:cubicBezTo>
                  <a:cubicBezTo>
                    <a:pt x="3617" y="5210"/>
                    <a:pt x="3707" y="5220"/>
                    <a:pt x="3795" y="5220"/>
                  </a:cubicBezTo>
                  <a:cubicBezTo>
                    <a:pt x="4525" y="5220"/>
                    <a:pt x="5135" y="4487"/>
                    <a:pt x="5623" y="3971"/>
                  </a:cubicBezTo>
                  <a:cubicBezTo>
                    <a:pt x="6140" y="3394"/>
                    <a:pt x="6870" y="2421"/>
                    <a:pt x="6535" y="1600"/>
                  </a:cubicBezTo>
                  <a:cubicBezTo>
                    <a:pt x="6353" y="1175"/>
                    <a:pt x="5775" y="901"/>
                    <a:pt x="5411" y="658"/>
                  </a:cubicBezTo>
                  <a:cubicBezTo>
                    <a:pt x="4985" y="415"/>
                    <a:pt x="4468" y="172"/>
                    <a:pt x="3982" y="50"/>
                  </a:cubicBezTo>
                  <a:cubicBezTo>
                    <a:pt x="3853" y="16"/>
                    <a:pt x="3728" y="0"/>
                    <a:pt x="3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1740041" y="3363592"/>
              <a:ext cx="122138" cy="156710"/>
            </a:xfrm>
            <a:custGeom>
              <a:avLst/>
              <a:gdLst/>
              <a:ahLst/>
              <a:cxnLst/>
              <a:rect l="l" t="t" r="r" b="b"/>
              <a:pathLst>
                <a:path w="3010" h="3862" extrusionOk="0">
                  <a:moveTo>
                    <a:pt x="1672" y="974"/>
                  </a:moveTo>
                  <a:cubicBezTo>
                    <a:pt x="1247" y="1308"/>
                    <a:pt x="639" y="1642"/>
                    <a:pt x="335" y="2098"/>
                  </a:cubicBezTo>
                  <a:cubicBezTo>
                    <a:pt x="1" y="2615"/>
                    <a:pt x="213" y="3253"/>
                    <a:pt x="396" y="3861"/>
                  </a:cubicBezTo>
                  <a:cubicBezTo>
                    <a:pt x="912" y="3648"/>
                    <a:pt x="1368" y="3101"/>
                    <a:pt x="1763" y="2706"/>
                  </a:cubicBezTo>
                  <a:cubicBezTo>
                    <a:pt x="2280" y="2129"/>
                    <a:pt x="3010" y="1156"/>
                    <a:pt x="2675" y="335"/>
                  </a:cubicBezTo>
                  <a:cubicBezTo>
                    <a:pt x="2615" y="214"/>
                    <a:pt x="2523" y="92"/>
                    <a:pt x="2432" y="1"/>
                  </a:cubicBezTo>
                  <a:cubicBezTo>
                    <a:pt x="2280" y="396"/>
                    <a:pt x="1976" y="700"/>
                    <a:pt x="1672" y="9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1600658" y="3430221"/>
              <a:ext cx="157928" cy="96250"/>
            </a:xfrm>
            <a:custGeom>
              <a:avLst/>
              <a:gdLst/>
              <a:ahLst/>
              <a:cxnLst/>
              <a:rect l="l" t="t" r="r" b="b"/>
              <a:pathLst>
                <a:path w="3892" h="2372" extrusionOk="0">
                  <a:moveTo>
                    <a:pt x="122" y="0"/>
                  </a:moveTo>
                  <a:cubicBezTo>
                    <a:pt x="1" y="395"/>
                    <a:pt x="31" y="791"/>
                    <a:pt x="366" y="1125"/>
                  </a:cubicBezTo>
                  <a:cubicBezTo>
                    <a:pt x="943" y="1733"/>
                    <a:pt x="2280" y="2250"/>
                    <a:pt x="3101" y="2280"/>
                  </a:cubicBezTo>
                  <a:cubicBezTo>
                    <a:pt x="3375" y="2371"/>
                    <a:pt x="3648" y="2310"/>
                    <a:pt x="3891" y="2189"/>
                  </a:cubicBezTo>
                  <a:cubicBezTo>
                    <a:pt x="3800" y="1794"/>
                    <a:pt x="3679" y="1398"/>
                    <a:pt x="3466" y="1125"/>
                  </a:cubicBezTo>
                  <a:cubicBezTo>
                    <a:pt x="3071" y="639"/>
                    <a:pt x="2250" y="699"/>
                    <a:pt x="1703" y="639"/>
                  </a:cubicBezTo>
                  <a:cubicBezTo>
                    <a:pt x="1125" y="578"/>
                    <a:pt x="396" y="456"/>
                    <a:pt x="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1605608" y="3358682"/>
              <a:ext cx="239326" cy="162838"/>
            </a:xfrm>
            <a:custGeom>
              <a:avLst/>
              <a:gdLst/>
              <a:ahLst/>
              <a:cxnLst/>
              <a:rect l="l" t="t" r="r" b="b"/>
              <a:pathLst>
                <a:path w="5898" h="4013" extrusionOk="0">
                  <a:moveTo>
                    <a:pt x="5624" y="0"/>
                  </a:moveTo>
                  <a:cubicBezTo>
                    <a:pt x="5441" y="851"/>
                    <a:pt x="4225" y="1581"/>
                    <a:pt x="3526" y="2037"/>
                  </a:cubicBezTo>
                  <a:cubicBezTo>
                    <a:pt x="3169" y="2287"/>
                    <a:pt x="2677" y="2406"/>
                    <a:pt x="2167" y="2406"/>
                  </a:cubicBezTo>
                  <a:cubicBezTo>
                    <a:pt x="1374" y="2406"/>
                    <a:pt x="536" y="2117"/>
                    <a:pt x="92" y="1581"/>
                  </a:cubicBezTo>
                  <a:cubicBezTo>
                    <a:pt x="61" y="1642"/>
                    <a:pt x="31" y="1702"/>
                    <a:pt x="0" y="1763"/>
                  </a:cubicBezTo>
                  <a:cubicBezTo>
                    <a:pt x="396" y="2766"/>
                    <a:pt x="2128" y="2402"/>
                    <a:pt x="2918" y="2706"/>
                  </a:cubicBezTo>
                  <a:cubicBezTo>
                    <a:pt x="3374" y="2888"/>
                    <a:pt x="3587" y="3465"/>
                    <a:pt x="3648" y="4013"/>
                  </a:cubicBezTo>
                  <a:cubicBezTo>
                    <a:pt x="3739" y="3982"/>
                    <a:pt x="3800" y="3952"/>
                    <a:pt x="3861" y="3921"/>
                  </a:cubicBezTo>
                  <a:cubicBezTo>
                    <a:pt x="2827" y="2219"/>
                    <a:pt x="4773" y="1550"/>
                    <a:pt x="5806" y="487"/>
                  </a:cubicBezTo>
                  <a:cubicBezTo>
                    <a:pt x="5836" y="426"/>
                    <a:pt x="5867" y="365"/>
                    <a:pt x="5897" y="304"/>
                  </a:cubicBezTo>
                  <a:cubicBezTo>
                    <a:pt x="5836" y="213"/>
                    <a:pt x="5745" y="91"/>
                    <a:pt x="56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1707985" y="3440081"/>
              <a:ext cx="54293" cy="48125"/>
            </a:xfrm>
            <a:custGeom>
              <a:avLst/>
              <a:gdLst/>
              <a:ahLst/>
              <a:cxnLst/>
              <a:rect l="l" t="t" r="r" b="b"/>
              <a:pathLst>
                <a:path w="1338" h="1186" extrusionOk="0">
                  <a:moveTo>
                    <a:pt x="1338" y="0"/>
                  </a:moveTo>
                  <a:lnTo>
                    <a:pt x="1338" y="0"/>
                  </a:lnTo>
                  <a:cubicBezTo>
                    <a:pt x="943" y="244"/>
                    <a:pt x="456" y="426"/>
                    <a:pt x="0" y="487"/>
                  </a:cubicBezTo>
                  <a:cubicBezTo>
                    <a:pt x="213" y="487"/>
                    <a:pt x="395" y="517"/>
                    <a:pt x="547" y="608"/>
                  </a:cubicBezTo>
                  <a:cubicBezTo>
                    <a:pt x="760" y="760"/>
                    <a:pt x="882" y="973"/>
                    <a:pt x="1003" y="1186"/>
                  </a:cubicBezTo>
                  <a:cubicBezTo>
                    <a:pt x="1003" y="1155"/>
                    <a:pt x="1003" y="1125"/>
                    <a:pt x="1003" y="1095"/>
                  </a:cubicBezTo>
                  <a:cubicBezTo>
                    <a:pt x="851" y="760"/>
                    <a:pt x="1003" y="426"/>
                    <a:pt x="1246" y="152"/>
                  </a:cubicBezTo>
                  <a:cubicBezTo>
                    <a:pt x="1277" y="92"/>
                    <a:pt x="1307" y="61"/>
                    <a:pt x="1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1621636" y="3312262"/>
              <a:ext cx="197369" cy="121002"/>
            </a:xfrm>
            <a:custGeom>
              <a:avLst/>
              <a:gdLst/>
              <a:ahLst/>
              <a:cxnLst/>
              <a:rect l="l" t="t" r="r" b="b"/>
              <a:pathLst>
                <a:path w="4864" h="2982" extrusionOk="0">
                  <a:moveTo>
                    <a:pt x="2665" y="0"/>
                  </a:moveTo>
                  <a:cubicBezTo>
                    <a:pt x="1813" y="0"/>
                    <a:pt x="1141" y="775"/>
                    <a:pt x="608" y="1387"/>
                  </a:cubicBezTo>
                  <a:cubicBezTo>
                    <a:pt x="578" y="1448"/>
                    <a:pt x="517" y="1509"/>
                    <a:pt x="487" y="1570"/>
                  </a:cubicBezTo>
                  <a:cubicBezTo>
                    <a:pt x="364" y="2112"/>
                    <a:pt x="940" y="2334"/>
                    <a:pt x="1421" y="2334"/>
                  </a:cubicBezTo>
                  <a:cubicBezTo>
                    <a:pt x="1534" y="2334"/>
                    <a:pt x="1641" y="2322"/>
                    <a:pt x="1733" y="2299"/>
                  </a:cubicBezTo>
                  <a:cubicBezTo>
                    <a:pt x="2067" y="2239"/>
                    <a:pt x="2341" y="2147"/>
                    <a:pt x="2645" y="1995"/>
                  </a:cubicBezTo>
                  <a:cubicBezTo>
                    <a:pt x="3071" y="1783"/>
                    <a:pt x="4226" y="1023"/>
                    <a:pt x="3192" y="658"/>
                  </a:cubicBezTo>
                  <a:cubicBezTo>
                    <a:pt x="3031" y="593"/>
                    <a:pt x="2865" y="563"/>
                    <a:pt x="2702" y="563"/>
                  </a:cubicBezTo>
                  <a:cubicBezTo>
                    <a:pt x="2403" y="563"/>
                    <a:pt x="2110" y="664"/>
                    <a:pt x="1855" y="840"/>
                  </a:cubicBezTo>
                  <a:cubicBezTo>
                    <a:pt x="1763" y="901"/>
                    <a:pt x="943" y="1661"/>
                    <a:pt x="1368" y="1691"/>
                  </a:cubicBezTo>
                  <a:cubicBezTo>
                    <a:pt x="1404" y="1695"/>
                    <a:pt x="1441" y="1697"/>
                    <a:pt x="1478" y="1697"/>
                  </a:cubicBezTo>
                  <a:cubicBezTo>
                    <a:pt x="1721" y="1697"/>
                    <a:pt x="1982" y="1615"/>
                    <a:pt x="2219" y="1509"/>
                  </a:cubicBezTo>
                  <a:cubicBezTo>
                    <a:pt x="2341" y="1448"/>
                    <a:pt x="2432" y="1357"/>
                    <a:pt x="2523" y="1266"/>
                  </a:cubicBezTo>
                  <a:cubicBezTo>
                    <a:pt x="2565" y="1119"/>
                    <a:pt x="2520" y="1016"/>
                    <a:pt x="2409" y="1016"/>
                  </a:cubicBezTo>
                  <a:cubicBezTo>
                    <a:pt x="2358" y="1016"/>
                    <a:pt x="2295" y="1036"/>
                    <a:pt x="2219" y="1084"/>
                  </a:cubicBezTo>
                  <a:cubicBezTo>
                    <a:pt x="2098" y="1175"/>
                    <a:pt x="2007" y="1266"/>
                    <a:pt x="1885" y="1387"/>
                  </a:cubicBezTo>
                  <a:cubicBezTo>
                    <a:pt x="1861" y="1419"/>
                    <a:pt x="1830" y="1432"/>
                    <a:pt x="1797" y="1432"/>
                  </a:cubicBezTo>
                  <a:cubicBezTo>
                    <a:pt x="1706" y="1432"/>
                    <a:pt x="1613" y="1325"/>
                    <a:pt x="1703" y="1235"/>
                  </a:cubicBezTo>
                  <a:cubicBezTo>
                    <a:pt x="1810" y="1085"/>
                    <a:pt x="2268" y="675"/>
                    <a:pt x="2580" y="675"/>
                  </a:cubicBezTo>
                  <a:cubicBezTo>
                    <a:pt x="2709" y="675"/>
                    <a:pt x="2813" y="745"/>
                    <a:pt x="2858" y="932"/>
                  </a:cubicBezTo>
                  <a:cubicBezTo>
                    <a:pt x="2979" y="1448"/>
                    <a:pt x="2311" y="1783"/>
                    <a:pt x="1915" y="1904"/>
                  </a:cubicBezTo>
                  <a:cubicBezTo>
                    <a:pt x="1825" y="1927"/>
                    <a:pt x="1660" y="1953"/>
                    <a:pt x="1493" y="1953"/>
                  </a:cubicBezTo>
                  <a:cubicBezTo>
                    <a:pt x="1208" y="1953"/>
                    <a:pt x="916" y="1876"/>
                    <a:pt x="973" y="1570"/>
                  </a:cubicBezTo>
                  <a:cubicBezTo>
                    <a:pt x="1064" y="962"/>
                    <a:pt x="1763" y="536"/>
                    <a:pt x="2280" y="354"/>
                  </a:cubicBezTo>
                  <a:cubicBezTo>
                    <a:pt x="2417" y="308"/>
                    <a:pt x="2567" y="286"/>
                    <a:pt x="2720" y="286"/>
                  </a:cubicBezTo>
                  <a:cubicBezTo>
                    <a:pt x="3177" y="286"/>
                    <a:pt x="3656" y="491"/>
                    <a:pt x="3861" y="901"/>
                  </a:cubicBezTo>
                  <a:cubicBezTo>
                    <a:pt x="4074" y="1387"/>
                    <a:pt x="3374" y="1874"/>
                    <a:pt x="3071" y="2056"/>
                  </a:cubicBezTo>
                  <a:cubicBezTo>
                    <a:pt x="2540" y="2346"/>
                    <a:pt x="1970" y="2597"/>
                    <a:pt x="1378" y="2597"/>
                  </a:cubicBezTo>
                  <a:cubicBezTo>
                    <a:pt x="1224" y="2597"/>
                    <a:pt x="1069" y="2580"/>
                    <a:pt x="912" y="2542"/>
                  </a:cubicBezTo>
                  <a:cubicBezTo>
                    <a:pt x="548" y="2451"/>
                    <a:pt x="305" y="2178"/>
                    <a:pt x="244" y="1843"/>
                  </a:cubicBezTo>
                  <a:cubicBezTo>
                    <a:pt x="153" y="1965"/>
                    <a:pt x="61" y="2056"/>
                    <a:pt x="1" y="2178"/>
                  </a:cubicBezTo>
                  <a:cubicBezTo>
                    <a:pt x="1" y="2178"/>
                    <a:pt x="1" y="2208"/>
                    <a:pt x="1" y="2208"/>
                  </a:cubicBezTo>
                  <a:cubicBezTo>
                    <a:pt x="258" y="2740"/>
                    <a:pt x="970" y="2981"/>
                    <a:pt x="1673" y="2981"/>
                  </a:cubicBezTo>
                  <a:cubicBezTo>
                    <a:pt x="2216" y="2981"/>
                    <a:pt x="2753" y="2838"/>
                    <a:pt x="3071" y="2573"/>
                  </a:cubicBezTo>
                  <a:cubicBezTo>
                    <a:pt x="3496" y="2239"/>
                    <a:pt x="4864" y="1479"/>
                    <a:pt x="4651" y="780"/>
                  </a:cubicBezTo>
                  <a:cubicBezTo>
                    <a:pt x="4590" y="749"/>
                    <a:pt x="4530" y="719"/>
                    <a:pt x="4469" y="658"/>
                  </a:cubicBezTo>
                  <a:cubicBezTo>
                    <a:pt x="4043" y="415"/>
                    <a:pt x="3526" y="202"/>
                    <a:pt x="3040" y="50"/>
                  </a:cubicBezTo>
                  <a:cubicBezTo>
                    <a:pt x="2911" y="16"/>
                    <a:pt x="2786" y="0"/>
                    <a:pt x="2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1626587" y="3317902"/>
              <a:ext cx="176390" cy="109884"/>
            </a:xfrm>
            <a:custGeom>
              <a:avLst/>
              <a:gdLst/>
              <a:ahLst/>
              <a:cxnLst/>
              <a:rect l="l" t="t" r="r" b="b"/>
              <a:pathLst>
                <a:path w="4347" h="2708" extrusionOk="0">
                  <a:moveTo>
                    <a:pt x="2653" y="0"/>
                  </a:moveTo>
                  <a:cubicBezTo>
                    <a:pt x="2211" y="0"/>
                    <a:pt x="1806" y="146"/>
                    <a:pt x="1490" y="337"/>
                  </a:cubicBezTo>
                  <a:cubicBezTo>
                    <a:pt x="1216" y="519"/>
                    <a:pt x="304" y="1248"/>
                    <a:pt x="608" y="1796"/>
                  </a:cubicBezTo>
                  <a:cubicBezTo>
                    <a:pt x="722" y="1980"/>
                    <a:pt x="1008" y="2059"/>
                    <a:pt x="1337" y="2059"/>
                  </a:cubicBezTo>
                  <a:cubicBezTo>
                    <a:pt x="1712" y="2059"/>
                    <a:pt x="2141" y="1957"/>
                    <a:pt x="2432" y="1796"/>
                  </a:cubicBezTo>
                  <a:cubicBezTo>
                    <a:pt x="2918" y="1552"/>
                    <a:pt x="3161" y="1309"/>
                    <a:pt x="3222" y="1005"/>
                  </a:cubicBezTo>
                  <a:cubicBezTo>
                    <a:pt x="3252" y="884"/>
                    <a:pt x="3222" y="732"/>
                    <a:pt x="3100" y="641"/>
                  </a:cubicBezTo>
                  <a:cubicBezTo>
                    <a:pt x="2962" y="523"/>
                    <a:pt x="2789" y="477"/>
                    <a:pt x="2608" y="477"/>
                  </a:cubicBezTo>
                  <a:cubicBezTo>
                    <a:pt x="2273" y="477"/>
                    <a:pt x="1909" y="635"/>
                    <a:pt x="1672" y="793"/>
                  </a:cubicBezTo>
                  <a:cubicBezTo>
                    <a:pt x="1550" y="884"/>
                    <a:pt x="1277" y="1218"/>
                    <a:pt x="1338" y="1370"/>
                  </a:cubicBezTo>
                  <a:cubicBezTo>
                    <a:pt x="1338" y="1420"/>
                    <a:pt x="1378" y="1469"/>
                    <a:pt x="1459" y="1469"/>
                  </a:cubicBezTo>
                  <a:cubicBezTo>
                    <a:pt x="1477" y="1469"/>
                    <a:pt x="1498" y="1467"/>
                    <a:pt x="1520" y="1461"/>
                  </a:cubicBezTo>
                  <a:cubicBezTo>
                    <a:pt x="1763" y="1461"/>
                    <a:pt x="2128" y="1248"/>
                    <a:pt x="2310" y="1066"/>
                  </a:cubicBezTo>
                  <a:cubicBezTo>
                    <a:pt x="2310" y="1066"/>
                    <a:pt x="2310" y="1036"/>
                    <a:pt x="2280" y="1036"/>
                  </a:cubicBezTo>
                  <a:cubicBezTo>
                    <a:pt x="2280" y="1021"/>
                    <a:pt x="2272" y="1013"/>
                    <a:pt x="2265" y="1013"/>
                  </a:cubicBezTo>
                  <a:cubicBezTo>
                    <a:pt x="2257" y="1013"/>
                    <a:pt x="2249" y="1021"/>
                    <a:pt x="2249" y="1036"/>
                  </a:cubicBezTo>
                  <a:cubicBezTo>
                    <a:pt x="2097" y="1218"/>
                    <a:pt x="1763" y="1431"/>
                    <a:pt x="1520" y="1431"/>
                  </a:cubicBezTo>
                  <a:cubicBezTo>
                    <a:pt x="1429" y="1431"/>
                    <a:pt x="1398" y="1400"/>
                    <a:pt x="1398" y="1370"/>
                  </a:cubicBezTo>
                  <a:cubicBezTo>
                    <a:pt x="1338" y="1248"/>
                    <a:pt x="1581" y="945"/>
                    <a:pt x="1702" y="853"/>
                  </a:cubicBezTo>
                  <a:cubicBezTo>
                    <a:pt x="1920" y="695"/>
                    <a:pt x="2266" y="524"/>
                    <a:pt x="2573" y="524"/>
                  </a:cubicBezTo>
                  <a:cubicBezTo>
                    <a:pt x="2738" y="524"/>
                    <a:pt x="2892" y="574"/>
                    <a:pt x="3009" y="701"/>
                  </a:cubicBezTo>
                  <a:cubicBezTo>
                    <a:pt x="3070" y="793"/>
                    <a:pt x="3100" y="914"/>
                    <a:pt x="3100" y="1036"/>
                  </a:cubicBezTo>
                  <a:cubicBezTo>
                    <a:pt x="3040" y="1309"/>
                    <a:pt x="2614" y="1613"/>
                    <a:pt x="2371" y="1735"/>
                  </a:cubicBezTo>
                  <a:cubicBezTo>
                    <a:pt x="2015" y="1887"/>
                    <a:pt x="1593" y="1993"/>
                    <a:pt x="1252" y="1993"/>
                  </a:cubicBezTo>
                  <a:cubicBezTo>
                    <a:pt x="982" y="1993"/>
                    <a:pt x="763" y="1926"/>
                    <a:pt x="669" y="1765"/>
                  </a:cubicBezTo>
                  <a:cubicBezTo>
                    <a:pt x="395" y="1309"/>
                    <a:pt x="1155" y="641"/>
                    <a:pt x="1520" y="397"/>
                  </a:cubicBezTo>
                  <a:cubicBezTo>
                    <a:pt x="1808" y="191"/>
                    <a:pt x="2237" y="55"/>
                    <a:pt x="2653" y="55"/>
                  </a:cubicBezTo>
                  <a:cubicBezTo>
                    <a:pt x="2851" y="55"/>
                    <a:pt x="3046" y="86"/>
                    <a:pt x="3222" y="154"/>
                  </a:cubicBezTo>
                  <a:cubicBezTo>
                    <a:pt x="3556" y="276"/>
                    <a:pt x="3952" y="397"/>
                    <a:pt x="4043" y="853"/>
                  </a:cubicBezTo>
                  <a:cubicBezTo>
                    <a:pt x="4164" y="1400"/>
                    <a:pt x="3040" y="2130"/>
                    <a:pt x="2645" y="2282"/>
                  </a:cubicBezTo>
                  <a:cubicBezTo>
                    <a:pt x="2208" y="2445"/>
                    <a:pt x="1919" y="2560"/>
                    <a:pt x="1491" y="2560"/>
                  </a:cubicBezTo>
                  <a:cubicBezTo>
                    <a:pt x="1442" y="2560"/>
                    <a:pt x="1391" y="2559"/>
                    <a:pt x="1338" y="2555"/>
                  </a:cubicBezTo>
                  <a:cubicBezTo>
                    <a:pt x="456" y="2555"/>
                    <a:pt x="91" y="1978"/>
                    <a:pt x="61" y="1948"/>
                  </a:cubicBezTo>
                  <a:cubicBezTo>
                    <a:pt x="41" y="1927"/>
                    <a:pt x="27" y="1921"/>
                    <a:pt x="18" y="1921"/>
                  </a:cubicBezTo>
                  <a:cubicBezTo>
                    <a:pt x="0" y="1921"/>
                    <a:pt x="0" y="1948"/>
                    <a:pt x="0" y="1948"/>
                  </a:cubicBezTo>
                  <a:cubicBezTo>
                    <a:pt x="0" y="1978"/>
                    <a:pt x="274" y="2707"/>
                    <a:pt x="1216" y="2707"/>
                  </a:cubicBezTo>
                  <a:cubicBezTo>
                    <a:pt x="1733" y="2707"/>
                    <a:pt x="2219" y="2586"/>
                    <a:pt x="2705" y="2403"/>
                  </a:cubicBezTo>
                  <a:cubicBezTo>
                    <a:pt x="3131" y="2252"/>
                    <a:pt x="4347" y="1461"/>
                    <a:pt x="4256" y="884"/>
                  </a:cubicBezTo>
                  <a:cubicBezTo>
                    <a:pt x="4134" y="367"/>
                    <a:pt x="3587" y="215"/>
                    <a:pt x="3252" y="93"/>
                  </a:cubicBezTo>
                  <a:cubicBezTo>
                    <a:pt x="3049" y="29"/>
                    <a:pt x="2847" y="0"/>
                    <a:pt x="2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2097732" y="3271400"/>
              <a:ext cx="474878" cy="374327"/>
            </a:xfrm>
            <a:custGeom>
              <a:avLst/>
              <a:gdLst/>
              <a:ahLst/>
              <a:cxnLst/>
              <a:rect l="l" t="t" r="r" b="b"/>
              <a:pathLst>
                <a:path w="11703" h="9225" extrusionOk="0">
                  <a:moveTo>
                    <a:pt x="6650" y="0"/>
                  </a:moveTo>
                  <a:cubicBezTo>
                    <a:pt x="5932" y="0"/>
                    <a:pt x="5197" y="96"/>
                    <a:pt x="4529" y="176"/>
                  </a:cubicBezTo>
                  <a:cubicBezTo>
                    <a:pt x="2827" y="388"/>
                    <a:pt x="0" y="784"/>
                    <a:pt x="61" y="2972"/>
                  </a:cubicBezTo>
                  <a:cubicBezTo>
                    <a:pt x="122" y="4583"/>
                    <a:pt x="1368" y="7075"/>
                    <a:pt x="2493" y="8170"/>
                  </a:cubicBezTo>
                  <a:cubicBezTo>
                    <a:pt x="3072" y="9021"/>
                    <a:pt x="4051" y="9224"/>
                    <a:pt x="5069" y="9224"/>
                  </a:cubicBezTo>
                  <a:cubicBezTo>
                    <a:pt x="5759" y="9224"/>
                    <a:pt x="6468" y="9131"/>
                    <a:pt x="7082" y="9081"/>
                  </a:cubicBezTo>
                  <a:cubicBezTo>
                    <a:pt x="8602" y="8960"/>
                    <a:pt x="10882" y="8504"/>
                    <a:pt x="11429" y="6832"/>
                  </a:cubicBezTo>
                  <a:cubicBezTo>
                    <a:pt x="11703" y="6012"/>
                    <a:pt x="11277" y="4857"/>
                    <a:pt x="11004" y="4066"/>
                  </a:cubicBezTo>
                  <a:cubicBezTo>
                    <a:pt x="10700" y="3154"/>
                    <a:pt x="10274" y="2182"/>
                    <a:pt x="9727" y="1361"/>
                  </a:cubicBezTo>
                  <a:cubicBezTo>
                    <a:pt x="9021" y="273"/>
                    <a:pt x="7860" y="0"/>
                    <a:pt x="66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2098949" y="3314291"/>
              <a:ext cx="183816" cy="324417"/>
            </a:xfrm>
            <a:custGeom>
              <a:avLst/>
              <a:gdLst/>
              <a:ahLst/>
              <a:cxnLst/>
              <a:rect l="l" t="t" r="r" b="b"/>
              <a:pathLst>
                <a:path w="4530" h="7995" extrusionOk="0">
                  <a:moveTo>
                    <a:pt x="31" y="1915"/>
                  </a:moveTo>
                  <a:cubicBezTo>
                    <a:pt x="92" y="3526"/>
                    <a:pt x="1338" y="6018"/>
                    <a:pt x="2463" y="7113"/>
                  </a:cubicBezTo>
                  <a:cubicBezTo>
                    <a:pt x="2767" y="7569"/>
                    <a:pt x="3223" y="7842"/>
                    <a:pt x="3709" y="7994"/>
                  </a:cubicBezTo>
                  <a:cubicBezTo>
                    <a:pt x="4134" y="7325"/>
                    <a:pt x="4438" y="6596"/>
                    <a:pt x="4499" y="5866"/>
                  </a:cubicBezTo>
                  <a:cubicBezTo>
                    <a:pt x="4530" y="4681"/>
                    <a:pt x="3283" y="3769"/>
                    <a:pt x="2554" y="2918"/>
                  </a:cubicBezTo>
                  <a:cubicBezTo>
                    <a:pt x="1824" y="2097"/>
                    <a:pt x="943" y="1034"/>
                    <a:pt x="1156" y="0"/>
                  </a:cubicBezTo>
                  <a:cubicBezTo>
                    <a:pt x="457" y="426"/>
                    <a:pt x="1" y="1003"/>
                    <a:pt x="31" y="191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2114977" y="3306865"/>
              <a:ext cx="450248" cy="334277"/>
            </a:xfrm>
            <a:custGeom>
              <a:avLst/>
              <a:gdLst/>
              <a:ahLst/>
              <a:cxnLst/>
              <a:rect l="l" t="t" r="r" b="b"/>
              <a:pathLst>
                <a:path w="11096" h="8238" extrusionOk="0">
                  <a:moveTo>
                    <a:pt x="1095" y="1"/>
                  </a:moveTo>
                  <a:lnTo>
                    <a:pt x="1095" y="1"/>
                  </a:lnTo>
                  <a:cubicBezTo>
                    <a:pt x="973" y="61"/>
                    <a:pt x="852" y="122"/>
                    <a:pt x="730" y="213"/>
                  </a:cubicBezTo>
                  <a:cubicBezTo>
                    <a:pt x="1" y="2128"/>
                    <a:pt x="2949" y="3831"/>
                    <a:pt x="3679" y="5290"/>
                  </a:cubicBezTo>
                  <a:cubicBezTo>
                    <a:pt x="4104" y="6141"/>
                    <a:pt x="3679" y="7204"/>
                    <a:pt x="3101" y="8116"/>
                  </a:cubicBezTo>
                  <a:cubicBezTo>
                    <a:pt x="3223" y="8147"/>
                    <a:pt x="3375" y="8207"/>
                    <a:pt x="3527" y="8238"/>
                  </a:cubicBezTo>
                  <a:cubicBezTo>
                    <a:pt x="3927" y="6062"/>
                    <a:pt x="5294" y="5651"/>
                    <a:pt x="6921" y="5651"/>
                  </a:cubicBezTo>
                  <a:cubicBezTo>
                    <a:pt x="7910" y="5651"/>
                    <a:pt x="8995" y="5803"/>
                    <a:pt x="10017" y="5803"/>
                  </a:cubicBezTo>
                  <a:cubicBezTo>
                    <a:pt x="10248" y="5803"/>
                    <a:pt x="10477" y="5795"/>
                    <a:pt x="10700" y="5776"/>
                  </a:cubicBezTo>
                  <a:cubicBezTo>
                    <a:pt x="10822" y="5745"/>
                    <a:pt x="10943" y="5715"/>
                    <a:pt x="11065" y="5654"/>
                  </a:cubicBezTo>
                  <a:cubicBezTo>
                    <a:pt x="11095" y="5411"/>
                    <a:pt x="11095" y="5138"/>
                    <a:pt x="11065" y="4894"/>
                  </a:cubicBezTo>
                  <a:cubicBezTo>
                    <a:pt x="10445" y="5335"/>
                    <a:pt x="9557" y="5476"/>
                    <a:pt x="8624" y="5476"/>
                  </a:cubicBezTo>
                  <a:cubicBezTo>
                    <a:pt x="7498" y="5476"/>
                    <a:pt x="6306" y="5271"/>
                    <a:pt x="5442" y="5138"/>
                  </a:cubicBezTo>
                  <a:cubicBezTo>
                    <a:pt x="3314" y="4803"/>
                    <a:pt x="1004" y="2250"/>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2253144" y="3486948"/>
              <a:ext cx="102377" cy="93775"/>
            </a:xfrm>
            <a:custGeom>
              <a:avLst/>
              <a:gdLst/>
              <a:ahLst/>
              <a:cxnLst/>
              <a:rect l="l" t="t" r="r" b="b"/>
              <a:pathLst>
                <a:path w="2523" h="2311" extrusionOk="0">
                  <a:moveTo>
                    <a:pt x="0" y="0"/>
                  </a:moveTo>
                  <a:cubicBezTo>
                    <a:pt x="304" y="274"/>
                    <a:pt x="578" y="578"/>
                    <a:pt x="638" y="943"/>
                  </a:cubicBezTo>
                  <a:cubicBezTo>
                    <a:pt x="760" y="1429"/>
                    <a:pt x="669" y="1885"/>
                    <a:pt x="517" y="2310"/>
                  </a:cubicBezTo>
                  <a:cubicBezTo>
                    <a:pt x="578" y="2280"/>
                    <a:pt x="608" y="2219"/>
                    <a:pt x="669" y="2189"/>
                  </a:cubicBezTo>
                  <a:cubicBezTo>
                    <a:pt x="912" y="1520"/>
                    <a:pt x="1550" y="1247"/>
                    <a:pt x="2249" y="1155"/>
                  </a:cubicBezTo>
                  <a:cubicBezTo>
                    <a:pt x="2341" y="1125"/>
                    <a:pt x="2432" y="1064"/>
                    <a:pt x="2523" y="1034"/>
                  </a:cubicBezTo>
                  <a:cubicBezTo>
                    <a:pt x="1642" y="882"/>
                    <a:pt x="760" y="51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2181606" y="3271400"/>
              <a:ext cx="368809" cy="212829"/>
            </a:xfrm>
            <a:custGeom>
              <a:avLst/>
              <a:gdLst/>
              <a:ahLst/>
              <a:cxnLst/>
              <a:rect l="l" t="t" r="r" b="b"/>
              <a:pathLst>
                <a:path w="9089" h="5245" extrusionOk="0">
                  <a:moveTo>
                    <a:pt x="4583" y="0"/>
                  </a:moveTo>
                  <a:cubicBezTo>
                    <a:pt x="3865" y="0"/>
                    <a:pt x="3130" y="96"/>
                    <a:pt x="2462" y="176"/>
                  </a:cubicBezTo>
                  <a:cubicBezTo>
                    <a:pt x="2341" y="206"/>
                    <a:pt x="2189" y="206"/>
                    <a:pt x="2067" y="236"/>
                  </a:cubicBezTo>
                  <a:cubicBezTo>
                    <a:pt x="973" y="1027"/>
                    <a:pt x="2067" y="2455"/>
                    <a:pt x="2918" y="2942"/>
                  </a:cubicBezTo>
                  <a:cubicBezTo>
                    <a:pt x="3465" y="3246"/>
                    <a:pt x="4012" y="3489"/>
                    <a:pt x="4620" y="3641"/>
                  </a:cubicBezTo>
                  <a:cubicBezTo>
                    <a:pt x="4964" y="3724"/>
                    <a:pt x="5575" y="3839"/>
                    <a:pt x="6134" y="3839"/>
                  </a:cubicBezTo>
                  <a:cubicBezTo>
                    <a:pt x="7009" y="3839"/>
                    <a:pt x="7755" y="3556"/>
                    <a:pt x="7143" y="2425"/>
                  </a:cubicBezTo>
                  <a:cubicBezTo>
                    <a:pt x="6718" y="1604"/>
                    <a:pt x="5897" y="1087"/>
                    <a:pt x="4955" y="966"/>
                  </a:cubicBezTo>
                  <a:cubicBezTo>
                    <a:pt x="4742" y="966"/>
                    <a:pt x="2614" y="996"/>
                    <a:pt x="3161" y="1574"/>
                  </a:cubicBezTo>
                  <a:cubicBezTo>
                    <a:pt x="3556" y="1969"/>
                    <a:pt x="4073" y="2273"/>
                    <a:pt x="4620" y="2394"/>
                  </a:cubicBezTo>
                  <a:cubicBezTo>
                    <a:pt x="4775" y="2452"/>
                    <a:pt x="4941" y="2473"/>
                    <a:pt x="5104" y="2473"/>
                  </a:cubicBezTo>
                  <a:cubicBezTo>
                    <a:pt x="5198" y="2473"/>
                    <a:pt x="5291" y="2466"/>
                    <a:pt x="5380" y="2455"/>
                  </a:cubicBezTo>
                  <a:cubicBezTo>
                    <a:pt x="5715" y="2212"/>
                    <a:pt x="5715" y="1908"/>
                    <a:pt x="5167" y="1787"/>
                  </a:cubicBezTo>
                  <a:cubicBezTo>
                    <a:pt x="5087" y="1778"/>
                    <a:pt x="5007" y="1774"/>
                    <a:pt x="4927" y="1774"/>
                  </a:cubicBezTo>
                  <a:cubicBezTo>
                    <a:pt x="4734" y="1774"/>
                    <a:pt x="4540" y="1795"/>
                    <a:pt x="4347" y="1817"/>
                  </a:cubicBezTo>
                  <a:cubicBezTo>
                    <a:pt x="4337" y="1818"/>
                    <a:pt x="4327" y="1818"/>
                    <a:pt x="4317" y="1818"/>
                  </a:cubicBezTo>
                  <a:cubicBezTo>
                    <a:pt x="4007" y="1818"/>
                    <a:pt x="3931" y="1359"/>
                    <a:pt x="4256" y="1300"/>
                  </a:cubicBezTo>
                  <a:cubicBezTo>
                    <a:pt x="4316" y="1296"/>
                    <a:pt x="4402" y="1294"/>
                    <a:pt x="4504" y="1294"/>
                  </a:cubicBezTo>
                  <a:cubicBezTo>
                    <a:pt x="5234" y="1294"/>
                    <a:pt x="6825" y="1436"/>
                    <a:pt x="6292" y="2394"/>
                  </a:cubicBezTo>
                  <a:cubicBezTo>
                    <a:pt x="6068" y="2829"/>
                    <a:pt x="5650" y="2979"/>
                    <a:pt x="5196" y="2979"/>
                  </a:cubicBezTo>
                  <a:cubicBezTo>
                    <a:pt x="4665" y="2979"/>
                    <a:pt x="4085" y="2773"/>
                    <a:pt x="3708" y="2577"/>
                  </a:cubicBezTo>
                  <a:cubicBezTo>
                    <a:pt x="3283" y="2334"/>
                    <a:pt x="1976" y="1483"/>
                    <a:pt x="2736" y="875"/>
                  </a:cubicBezTo>
                  <a:cubicBezTo>
                    <a:pt x="3166" y="542"/>
                    <a:pt x="3722" y="411"/>
                    <a:pt x="4293" y="411"/>
                  </a:cubicBezTo>
                  <a:cubicBezTo>
                    <a:pt x="4973" y="411"/>
                    <a:pt x="5672" y="596"/>
                    <a:pt x="6201" y="844"/>
                  </a:cubicBezTo>
                  <a:cubicBezTo>
                    <a:pt x="7204" y="1270"/>
                    <a:pt x="8116" y="2516"/>
                    <a:pt x="7751" y="3641"/>
                  </a:cubicBezTo>
                  <a:cubicBezTo>
                    <a:pt x="7584" y="4215"/>
                    <a:pt x="6908" y="4372"/>
                    <a:pt x="6248" y="4372"/>
                  </a:cubicBezTo>
                  <a:cubicBezTo>
                    <a:pt x="5826" y="4372"/>
                    <a:pt x="5410" y="4308"/>
                    <a:pt x="5137" y="4249"/>
                  </a:cubicBezTo>
                  <a:cubicBezTo>
                    <a:pt x="3739" y="3975"/>
                    <a:pt x="2280" y="3458"/>
                    <a:pt x="1459" y="2242"/>
                  </a:cubicBezTo>
                  <a:cubicBezTo>
                    <a:pt x="1034" y="1635"/>
                    <a:pt x="1034" y="905"/>
                    <a:pt x="1338" y="358"/>
                  </a:cubicBezTo>
                  <a:lnTo>
                    <a:pt x="1338" y="358"/>
                  </a:lnTo>
                  <a:cubicBezTo>
                    <a:pt x="1094" y="388"/>
                    <a:pt x="821" y="449"/>
                    <a:pt x="547" y="510"/>
                  </a:cubicBezTo>
                  <a:cubicBezTo>
                    <a:pt x="547" y="510"/>
                    <a:pt x="547" y="540"/>
                    <a:pt x="547" y="540"/>
                  </a:cubicBezTo>
                  <a:cubicBezTo>
                    <a:pt x="0" y="2486"/>
                    <a:pt x="2675" y="4948"/>
                    <a:pt x="4468" y="5039"/>
                  </a:cubicBezTo>
                  <a:cubicBezTo>
                    <a:pt x="5013" y="5070"/>
                    <a:pt x="6050" y="5244"/>
                    <a:pt x="7015" y="5244"/>
                  </a:cubicBezTo>
                  <a:cubicBezTo>
                    <a:pt x="7937" y="5244"/>
                    <a:pt x="8792" y="5086"/>
                    <a:pt x="9089" y="4492"/>
                  </a:cubicBezTo>
                  <a:cubicBezTo>
                    <a:pt x="9028" y="4340"/>
                    <a:pt x="8997" y="4218"/>
                    <a:pt x="8937" y="4066"/>
                  </a:cubicBezTo>
                  <a:cubicBezTo>
                    <a:pt x="8633" y="3154"/>
                    <a:pt x="8207" y="2182"/>
                    <a:pt x="7660" y="1361"/>
                  </a:cubicBezTo>
                  <a:cubicBezTo>
                    <a:pt x="6954" y="273"/>
                    <a:pt x="5793" y="0"/>
                    <a:pt x="45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195159" y="3275052"/>
              <a:ext cx="345396" cy="200818"/>
            </a:xfrm>
            <a:custGeom>
              <a:avLst/>
              <a:gdLst/>
              <a:ahLst/>
              <a:cxnLst/>
              <a:rect l="l" t="t" r="r" b="b"/>
              <a:pathLst>
                <a:path w="8512" h="4949" extrusionOk="0">
                  <a:moveTo>
                    <a:pt x="3902" y="1"/>
                  </a:moveTo>
                  <a:cubicBezTo>
                    <a:pt x="3003" y="1"/>
                    <a:pt x="1794" y="180"/>
                    <a:pt x="1642" y="1028"/>
                  </a:cubicBezTo>
                  <a:cubicBezTo>
                    <a:pt x="1460" y="1909"/>
                    <a:pt x="3040" y="3125"/>
                    <a:pt x="4256" y="3368"/>
                  </a:cubicBezTo>
                  <a:cubicBezTo>
                    <a:pt x="4707" y="3478"/>
                    <a:pt x="5084" y="3538"/>
                    <a:pt x="5407" y="3538"/>
                  </a:cubicBezTo>
                  <a:cubicBezTo>
                    <a:pt x="5802" y="3538"/>
                    <a:pt x="6116" y="3448"/>
                    <a:pt x="6384" y="3247"/>
                  </a:cubicBezTo>
                  <a:cubicBezTo>
                    <a:pt x="6596" y="3064"/>
                    <a:pt x="6718" y="2852"/>
                    <a:pt x="6688" y="2578"/>
                  </a:cubicBezTo>
                  <a:cubicBezTo>
                    <a:pt x="6566" y="1545"/>
                    <a:pt x="5259" y="1028"/>
                    <a:pt x="4408" y="937"/>
                  </a:cubicBezTo>
                  <a:cubicBezTo>
                    <a:pt x="4378" y="934"/>
                    <a:pt x="4344" y="932"/>
                    <a:pt x="4306" y="932"/>
                  </a:cubicBezTo>
                  <a:cubicBezTo>
                    <a:pt x="3955" y="932"/>
                    <a:pt x="3302" y="1061"/>
                    <a:pt x="3192" y="1362"/>
                  </a:cubicBezTo>
                  <a:cubicBezTo>
                    <a:pt x="3162" y="1423"/>
                    <a:pt x="3162" y="1575"/>
                    <a:pt x="3314" y="1727"/>
                  </a:cubicBezTo>
                  <a:cubicBezTo>
                    <a:pt x="3651" y="1987"/>
                    <a:pt x="4255" y="2135"/>
                    <a:pt x="4746" y="2135"/>
                  </a:cubicBezTo>
                  <a:cubicBezTo>
                    <a:pt x="4829" y="2135"/>
                    <a:pt x="4910" y="2131"/>
                    <a:pt x="4985" y="2122"/>
                  </a:cubicBezTo>
                  <a:cubicBezTo>
                    <a:pt x="5016" y="2122"/>
                    <a:pt x="5016" y="2092"/>
                    <a:pt x="5016" y="2061"/>
                  </a:cubicBezTo>
                  <a:cubicBezTo>
                    <a:pt x="5016" y="2031"/>
                    <a:pt x="4985" y="2031"/>
                    <a:pt x="4955" y="2031"/>
                  </a:cubicBezTo>
                  <a:cubicBezTo>
                    <a:pt x="4889" y="2040"/>
                    <a:pt x="4816" y="2044"/>
                    <a:pt x="4738" y="2044"/>
                  </a:cubicBezTo>
                  <a:cubicBezTo>
                    <a:pt x="4286" y="2044"/>
                    <a:pt x="3690" y="1895"/>
                    <a:pt x="3405" y="1636"/>
                  </a:cubicBezTo>
                  <a:cubicBezTo>
                    <a:pt x="3283" y="1545"/>
                    <a:pt x="3253" y="1453"/>
                    <a:pt x="3283" y="1393"/>
                  </a:cubicBezTo>
                  <a:cubicBezTo>
                    <a:pt x="3365" y="1174"/>
                    <a:pt x="3963" y="1054"/>
                    <a:pt x="4282" y="1054"/>
                  </a:cubicBezTo>
                  <a:cubicBezTo>
                    <a:pt x="4318" y="1054"/>
                    <a:pt x="4350" y="1055"/>
                    <a:pt x="4378" y="1058"/>
                  </a:cubicBezTo>
                  <a:cubicBezTo>
                    <a:pt x="5198" y="1119"/>
                    <a:pt x="6444" y="1575"/>
                    <a:pt x="6444" y="2517"/>
                  </a:cubicBezTo>
                  <a:cubicBezTo>
                    <a:pt x="6444" y="2760"/>
                    <a:pt x="6353" y="2943"/>
                    <a:pt x="6171" y="3095"/>
                  </a:cubicBezTo>
                  <a:cubicBezTo>
                    <a:pt x="5935" y="3257"/>
                    <a:pt x="5584" y="3319"/>
                    <a:pt x="5227" y="3319"/>
                  </a:cubicBezTo>
                  <a:cubicBezTo>
                    <a:pt x="4848" y="3319"/>
                    <a:pt x="4461" y="3249"/>
                    <a:pt x="4195" y="3156"/>
                  </a:cubicBezTo>
                  <a:cubicBezTo>
                    <a:pt x="2949" y="2730"/>
                    <a:pt x="1581" y="1849"/>
                    <a:pt x="1733" y="1028"/>
                  </a:cubicBezTo>
                  <a:cubicBezTo>
                    <a:pt x="1867" y="315"/>
                    <a:pt x="2946" y="109"/>
                    <a:pt x="3860" y="109"/>
                  </a:cubicBezTo>
                  <a:cubicBezTo>
                    <a:pt x="4194" y="109"/>
                    <a:pt x="4506" y="136"/>
                    <a:pt x="4742" y="177"/>
                  </a:cubicBezTo>
                  <a:cubicBezTo>
                    <a:pt x="5715" y="329"/>
                    <a:pt x="6961" y="1028"/>
                    <a:pt x="7478" y="2031"/>
                  </a:cubicBezTo>
                  <a:cubicBezTo>
                    <a:pt x="7782" y="2608"/>
                    <a:pt x="8238" y="3277"/>
                    <a:pt x="7751" y="4098"/>
                  </a:cubicBezTo>
                  <a:cubicBezTo>
                    <a:pt x="7510" y="4510"/>
                    <a:pt x="6823" y="4643"/>
                    <a:pt x="6086" y="4643"/>
                  </a:cubicBezTo>
                  <a:cubicBezTo>
                    <a:pt x="5246" y="4643"/>
                    <a:pt x="4340" y="4470"/>
                    <a:pt x="3952" y="4341"/>
                  </a:cubicBezTo>
                  <a:cubicBezTo>
                    <a:pt x="2979" y="3976"/>
                    <a:pt x="2402" y="3733"/>
                    <a:pt x="1672" y="3064"/>
                  </a:cubicBezTo>
                  <a:cubicBezTo>
                    <a:pt x="396" y="1909"/>
                    <a:pt x="608" y="602"/>
                    <a:pt x="639" y="511"/>
                  </a:cubicBezTo>
                  <a:cubicBezTo>
                    <a:pt x="639" y="450"/>
                    <a:pt x="616" y="435"/>
                    <a:pt x="593" y="435"/>
                  </a:cubicBezTo>
                  <a:cubicBezTo>
                    <a:pt x="570" y="435"/>
                    <a:pt x="548" y="450"/>
                    <a:pt x="548" y="450"/>
                  </a:cubicBezTo>
                  <a:cubicBezTo>
                    <a:pt x="487" y="511"/>
                    <a:pt x="1" y="1909"/>
                    <a:pt x="1308" y="3125"/>
                  </a:cubicBezTo>
                  <a:cubicBezTo>
                    <a:pt x="2037" y="3794"/>
                    <a:pt x="2888" y="4219"/>
                    <a:pt x="3861" y="4584"/>
                  </a:cubicBezTo>
                  <a:cubicBezTo>
                    <a:pt x="4288" y="4748"/>
                    <a:pt x="5302" y="4948"/>
                    <a:pt x="6234" y="4948"/>
                  </a:cubicBezTo>
                  <a:cubicBezTo>
                    <a:pt x="7026" y="4948"/>
                    <a:pt x="7760" y="4804"/>
                    <a:pt x="8025" y="4371"/>
                  </a:cubicBezTo>
                  <a:cubicBezTo>
                    <a:pt x="8511" y="3520"/>
                    <a:pt x="7934" y="2548"/>
                    <a:pt x="7599" y="1970"/>
                  </a:cubicBezTo>
                  <a:cubicBezTo>
                    <a:pt x="6931" y="785"/>
                    <a:pt x="5745" y="207"/>
                    <a:pt x="4742" y="55"/>
                  </a:cubicBezTo>
                  <a:cubicBezTo>
                    <a:pt x="4569" y="29"/>
                    <a:pt x="4260" y="1"/>
                    <a:pt x="39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1810362" y="3879170"/>
              <a:ext cx="225733" cy="382362"/>
            </a:xfrm>
            <a:custGeom>
              <a:avLst/>
              <a:gdLst/>
              <a:ahLst/>
              <a:cxnLst/>
              <a:rect l="l" t="t" r="r" b="b"/>
              <a:pathLst>
                <a:path w="5563" h="9423" extrusionOk="0">
                  <a:moveTo>
                    <a:pt x="5563" y="0"/>
                  </a:moveTo>
                  <a:lnTo>
                    <a:pt x="5563" y="0"/>
                  </a:lnTo>
                  <a:cubicBezTo>
                    <a:pt x="4043" y="1307"/>
                    <a:pt x="0" y="2371"/>
                    <a:pt x="1094" y="5076"/>
                  </a:cubicBezTo>
                  <a:cubicBezTo>
                    <a:pt x="1398" y="5867"/>
                    <a:pt x="1550" y="6535"/>
                    <a:pt x="1398" y="7386"/>
                  </a:cubicBezTo>
                  <a:cubicBezTo>
                    <a:pt x="1307" y="8025"/>
                    <a:pt x="699" y="8785"/>
                    <a:pt x="821" y="9423"/>
                  </a:cubicBezTo>
                  <a:cubicBezTo>
                    <a:pt x="942" y="9240"/>
                    <a:pt x="1398" y="8237"/>
                    <a:pt x="1520" y="8055"/>
                  </a:cubicBezTo>
                  <a:cubicBezTo>
                    <a:pt x="1824" y="7569"/>
                    <a:pt x="1854" y="6930"/>
                    <a:pt x="1854" y="6353"/>
                  </a:cubicBezTo>
                  <a:cubicBezTo>
                    <a:pt x="1854" y="5745"/>
                    <a:pt x="1550" y="5289"/>
                    <a:pt x="1459" y="4712"/>
                  </a:cubicBezTo>
                  <a:cubicBezTo>
                    <a:pt x="1337" y="4104"/>
                    <a:pt x="1489" y="3344"/>
                    <a:pt x="1793" y="2827"/>
                  </a:cubicBezTo>
                  <a:cubicBezTo>
                    <a:pt x="2219" y="2158"/>
                    <a:pt x="2979" y="1915"/>
                    <a:pt x="3678" y="1459"/>
                  </a:cubicBezTo>
                  <a:cubicBezTo>
                    <a:pt x="3952" y="1277"/>
                    <a:pt x="5289" y="669"/>
                    <a:pt x="55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9"/>
          <p:cNvGrpSpPr/>
          <p:nvPr/>
        </p:nvGrpSpPr>
        <p:grpSpPr>
          <a:xfrm>
            <a:off x="3809601" y="2963064"/>
            <a:ext cx="1521682" cy="1377772"/>
            <a:chOff x="1175162" y="3008133"/>
            <a:chExt cx="1397449" cy="1265288"/>
          </a:xfrm>
        </p:grpSpPr>
        <p:sp>
          <p:nvSpPr>
            <p:cNvPr id="538" name="Google Shape;538;p39"/>
            <p:cNvSpPr/>
            <p:nvPr/>
          </p:nvSpPr>
          <p:spPr>
            <a:xfrm>
              <a:off x="1175162" y="3327194"/>
              <a:ext cx="587116" cy="444040"/>
            </a:xfrm>
            <a:custGeom>
              <a:avLst/>
              <a:gdLst/>
              <a:ahLst/>
              <a:cxnLst/>
              <a:rect l="l" t="t" r="r" b="b"/>
              <a:pathLst>
                <a:path w="14469" h="10943" extrusionOk="0">
                  <a:moveTo>
                    <a:pt x="7748" y="0"/>
                  </a:moveTo>
                  <a:cubicBezTo>
                    <a:pt x="6075" y="0"/>
                    <a:pt x="4646" y="1455"/>
                    <a:pt x="3496" y="2630"/>
                  </a:cubicBezTo>
                  <a:cubicBezTo>
                    <a:pt x="2158" y="3968"/>
                    <a:pt x="0" y="6156"/>
                    <a:pt x="1520" y="8010"/>
                  </a:cubicBezTo>
                  <a:cubicBezTo>
                    <a:pt x="2645" y="9348"/>
                    <a:pt x="5380" y="10624"/>
                    <a:pt x="7082" y="10837"/>
                  </a:cubicBezTo>
                  <a:cubicBezTo>
                    <a:pt x="7320" y="10910"/>
                    <a:pt x="7554" y="10943"/>
                    <a:pt x="7783" y="10943"/>
                  </a:cubicBezTo>
                  <a:cubicBezTo>
                    <a:pt x="9281" y="10943"/>
                    <a:pt x="10583" y="9533"/>
                    <a:pt x="11611" y="8558"/>
                  </a:cubicBezTo>
                  <a:cubicBezTo>
                    <a:pt x="12827" y="7403"/>
                    <a:pt x="14469" y="5518"/>
                    <a:pt x="13861" y="3725"/>
                  </a:cubicBezTo>
                  <a:cubicBezTo>
                    <a:pt x="13526" y="2813"/>
                    <a:pt x="12402" y="2144"/>
                    <a:pt x="11642" y="1627"/>
                  </a:cubicBezTo>
                  <a:cubicBezTo>
                    <a:pt x="10760" y="1050"/>
                    <a:pt x="9757" y="503"/>
                    <a:pt x="8724" y="168"/>
                  </a:cubicBezTo>
                  <a:cubicBezTo>
                    <a:pt x="8390" y="52"/>
                    <a:pt x="8064" y="0"/>
                    <a:pt x="7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1499538" y="3448724"/>
              <a:ext cx="262739" cy="316991"/>
            </a:xfrm>
            <a:custGeom>
              <a:avLst/>
              <a:gdLst/>
              <a:ahLst/>
              <a:cxnLst/>
              <a:rect l="l" t="t" r="r" b="b"/>
              <a:pathLst>
                <a:path w="6475" h="7812" extrusionOk="0">
                  <a:moveTo>
                    <a:pt x="3648" y="1915"/>
                  </a:moveTo>
                  <a:cubicBezTo>
                    <a:pt x="2766" y="2584"/>
                    <a:pt x="1429" y="3161"/>
                    <a:pt x="760" y="4104"/>
                  </a:cubicBezTo>
                  <a:cubicBezTo>
                    <a:pt x="0" y="5137"/>
                    <a:pt x="335" y="6505"/>
                    <a:pt x="608" y="7812"/>
                  </a:cubicBezTo>
                  <a:cubicBezTo>
                    <a:pt x="1763" y="7417"/>
                    <a:pt x="2766" y="6353"/>
                    <a:pt x="3617" y="5563"/>
                  </a:cubicBezTo>
                  <a:cubicBezTo>
                    <a:pt x="4833" y="4408"/>
                    <a:pt x="6475" y="2523"/>
                    <a:pt x="5867" y="730"/>
                  </a:cubicBezTo>
                  <a:cubicBezTo>
                    <a:pt x="5776" y="456"/>
                    <a:pt x="5593" y="243"/>
                    <a:pt x="5411" y="0"/>
                  </a:cubicBezTo>
                  <a:cubicBezTo>
                    <a:pt x="5016" y="790"/>
                    <a:pt x="4377" y="1398"/>
                    <a:pt x="3648" y="19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1210911" y="3556011"/>
              <a:ext cx="319507" cy="218348"/>
            </a:xfrm>
            <a:custGeom>
              <a:avLst/>
              <a:gdLst/>
              <a:ahLst/>
              <a:cxnLst/>
              <a:rect l="l" t="t" r="r" b="b"/>
              <a:pathLst>
                <a:path w="7874" h="5381" extrusionOk="0">
                  <a:moveTo>
                    <a:pt x="3496" y="1551"/>
                  </a:moveTo>
                  <a:cubicBezTo>
                    <a:pt x="2311" y="1338"/>
                    <a:pt x="821" y="1004"/>
                    <a:pt x="335" y="1"/>
                  </a:cubicBezTo>
                  <a:cubicBezTo>
                    <a:pt x="1" y="791"/>
                    <a:pt x="1" y="1612"/>
                    <a:pt x="639" y="2371"/>
                  </a:cubicBezTo>
                  <a:cubicBezTo>
                    <a:pt x="1764" y="3709"/>
                    <a:pt x="4499" y="4985"/>
                    <a:pt x="6201" y="5198"/>
                  </a:cubicBezTo>
                  <a:cubicBezTo>
                    <a:pt x="6779" y="5381"/>
                    <a:pt x="7326" y="5320"/>
                    <a:pt x="7873" y="5107"/>
                  </a:cubicBezTo>
                  <a:cubicBezTo>
                    <a:pt x="7752" y="4256"/>
                    <a:pt x="7569" y="3435"/>
                    <a:pt x="7113" y="2797"/>
                  </a:cubicBezTo>
                  <a:cubicBezTo>
                    <a:pt x="6353" y="1733"/>
                    <a:pt x="4651" y="1764"/>
                    <a:pt x="3496" y="15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223246" y="3438864"/>
              <a:ext cx="508193" cy="328110"/>
            </a:xfrm>
            <a:custGeom>
              <a:avLst/>
              <a:gdLst/>
              <a:ahLst/>
              <a:cxnLst/>
              <a:rect l="l" t="t" r="r" b="b"/>
              <a:pathLst>
                <a:path w="12524" h="8086" extrusionOk="0">
                  <a:moveTo>
                    <a:pt x="11977" y="0"/>
                  </a:moveTo>
                  <a:cubicBezTo>
                    <a:pt x="11490" y="1763"/>
                    <a:pt x="8846" y="3131"/>
                    <a:pt x="7326" y="3982"/>
                  </a:cubicBezTo>
                  <a:cubicBezTo>
                    <a:pt x="6649" y="4366"/>
                    <a:pt x="5791" y="4548"/>
                    <a:pt x="4895" y="4548"/>
                  </a:cubicBezTo>
                  <a:cubicBezTo>
                    <a:pt x="3094" y="4548"/>
                    <a:pt x="1137" y="3812"/>
                    <a:pt x="183" y="2492"/>
                  </a:cubicBezTo>
                  <a:cubicBezTo>
                    <a:pt x="122" y="2644"/>
                    <a:pt x="62" y="2766"/>
                    <a:pt x="1" y="2888"/>
                  </a:cubicBezTo>
                  <a:cubicBezTo>
                    <a:pt x="669" y="5046"/>
                    <a:pt x="4347" y="4529"/>
                    <a:pt x="5928" y="5289"/>
                  </a:cubicBezTo>
                  <a:cubicBezTo>
                    <a:pt x="6870" y="5714"/>
                    <a:pt x="7235" y="6930"/>
                    <a:pt x="7326" y="8085"/>
                  </a:cubicBezTo>
                  <a:cubicBezTo>
                    <a:pt x="7478" y="8024"/>
                    <a:pt x="7630" y="7964"/>
                    <a:pt x="7782" y="7903"/>
                  </a:cubicBezTo>
                  <a:cubicBezTo>
                    <a:pt x="5837" y="4195"/>
                    <a:pt x="10001" y="3100"/>
                    <a:pt x="12281" y="1003"/>
                  </a:cubicBezTo>
                  <a:cubicBezTo>
                    <a:pt x="12372" y="912"/>
                    <a:pt x="12433" y="790"/>
                    <a:pt x="12524" y="669"/>
                  </a:cubicBezTo>
                  <a:cubicBezTo>
                    <a:pt x="12372" y="426"/>
                    <a:pt x="12189" y="213"/>
                    <a:pt x="11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431693" y="3599185"/>
              <a:ext cx="115970" cy="98725"/>
            </a:xfrm>
            <a:custGeom>
              <a:avLst/>
              <a:gdLst/>
              <a:ahLst/>
              <a:cxnLst/>
              <a:rect l="l" t="t" r="r" b="b"/>
              <a:pathLst>
                <a:path w="2858" h="2433" extrusionOk="0">
                  <a:moveTo>
                    <a:pt x="2858" y="0"/>
                  </a:moveTo>
                  <a:cubicBezTo>
                    <a:pt x="2007" y="456"/>
                    <a:pt x="973" y="730"/>
                    <a:pt x="1" y="791"/>
                  </a:cubicBezTo>
                  <a:cubicBezTo>
                    <a:pt x="457" y="821"/>
                    <a:pt x="852" y="912"/>
                    <a:pt x="1186" y="1155"/>
                  </a:cubicBezTo>
                  <a:cubicBezTo>
                    <a:pt x="1581" y="1490"/>
                    <a:pt x="1824" y="1946"/>
                    <a:pt x="2007" y="2432"/>
                  </a:cubicBezTo>
                  <a:cubicBezTo>
                    <a:pt x="2007" y="2341"/>
                    <a:pt x="2007" y="2280"/>
                    <a:pt x="2007" y="2219"/>
                  </a:cubicBezTo>
                  <a:cubicBezTo>
                    <a:pt x="1794" y="1459"/>
                    <a:pt x="2159" y="821"/>
                    <a:pt x="2706" y="274"/>
                  </a:cubicBezTo>
                  <a:cubicBezTo>
                    <a:pt x="2736" y="183"/>
                    <a:pt x="2797" y="92"/>
                    <a:pt x="2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1259036" y="3327194"/>
              <a:ext cx="416893" cy="246833"/>
            </a:xfrm>
            <a:custGeom>
              <a:avLst/>
              <a:gdLst/>
              <a:ahLst/>
              <a:cxnLst/>
              <a:rect l="l" t="t" r="r" b="b"/>
              <a:pathLst>
                <a:path w="10274" h="6083" extrusionOk="0">
                  <a:moveTo>
                    <a:pt x="5670" y="0"/>
                  </a:moveTo>
                  <a:cubicBezTo>
                    <a:pt x="3987" y="0"/>
                    <a:pt x="2579" y="1455"/>
                    <a:pt x="1429" y="2630"/>
                  </a:cubicBezTo>
                  <a:cubicBezTo>
                    <a:pt x="1307" y="2722"/>
                    <a:pt x="1216" y="2843"/>
                    <a:pt x="1094" y="2934"/>
                  </a:cubicBezTo>
                  <a:cubicBezTo>
                    <a:pt x="772" y="4197"/>
                    <a:pt x="2208" y="4724"/>
                    <a:pt x="3280" y="4724"/>
                  </a:cubicBezTo>
                  <a:cubicBezTo>
                    <a:pt x="3421" y="4724"/>
                    <a:pt x="3555" y="4715"/>
                    <a:pt x="3678" y="4697"/>
                  </a:cubicBezTo>
                  <a:cubicBezTo>
                    <a:pt x="4316" y="4576"/>
                    <a:pt x="4955" y="4424"/>
                    <a:pt x="5563" y="4150"/>
                  </a:cubicBezTo>
                  <a:cubicBezTo>
                    <a:pt x="6474" y="3755"/>
                    <a:pt x="9028" y="2326"/>
                    <a:pt x="6930" y="1415"/>
                  </a:cubicBezTo>
                  <a:cubicBezTo>
                    <a:pt x="6543" y="1252"/>
                    <a:pt x="6139" y="1172"/>
                    <a:pt x="5738" y="1172"/>
                  </a:cubicBezTo>
                  <a:cubicBezTo>
                    <a:pt x="5163" y="1172"/>
                    <a:pt x="4592" y="1336"/>
                    <a:pt x="4073" y="1658"/>
                  </a:cubicBezTo>
                  <a:cubicBezTo>
                    <a:pt x="3891" y="1779"/>
                    <a:pt x="2098" y="3208"/>
                    <a:pt x="2949" y="3360"/>
                  </a:cubicBezTo>
                  <a:cubicBezTo>
                    <a:pt x="3079" y="3380"/>
                    <a:pt x="3213" y="3390"/>
                    <a:pt x="3350" y="3390"/>
                  </a:cubicBezTo>
                  <a:cubicBezTo>
                    <a:pt x="3821" y="3390"/>
                    <a:pt x="4318" y="3275"/>
                    <a:pt x="4742" y="3086"/>
                  </a:cubicBezTo>
                  <a:cubicBezTo>
                    <a:pt x="5015" y="2995"/>
                    <a:pt x="5228" y="2813"/>
                    <a:pt x="5441" y="2600"/>
                  </a:cubicBezTo>
                  <a:cubicBezTo>
                    <a:pt x="5529" y="2291"/>
                    <a:pt x="5441" y="2078"/>
                    <a:pt x="5176" y="2078"/>
                  </a:cubicBezTo>
                  <a:cubicBezTo>
                    <a:pt x="5077" y="2078"/>
                    <a:pt x="4952" y="2108"/>
                    <a:pt x="4803" y="2174"/>
                  </a:cubicBezTo>
                  <a:cubicBezTo>
                    <a:pt x="4560" y="2357"/>
                    <a:pt x="4316" y="2570"/>
                    <a:pt x="4104" y="2782"/>
                  </a:cubicBezTo>
                  <a:cubicBezTo>
                    <a:pt x="4047" y="2839"/>
                    <a:pt x="3981" y="2863"/>
                    <a:pt x="3916" y="2863"/>
                  </a:cubicBezTo>
                  <a:cubicBezTo>
                    <a:pt x="3700" y="2863"/>
                    <a:pt x="3499" y="2604"/>
                    <a:pt x="3708" y="2418"/>
                  </a:cubicBezTo>
                  <a:cubicBezTo>
                    <a:pt x="3961" y="2165"/>
                    <a:pt x="4944" y="1401"/>
                    <a:pt x="5604" y="1401"/>
                  </a:cubicBezTo>
                  <a:cubicBezTo>
                    <a:pt x="5897" y="1401"/>
                    <a:pt x="6126" y="1551"/>
                    <a:pt x="6201" y="1962"/>
                  </a:cubicBezTo>
                  <a:cubicBezTo>
                    <a:pt x="6383" y="3086"/>
                    <a:pt x="4955" y="3694"/>
                    <a:pt x="4073" y="3846"/>
                  </a:cubicBezTo>
                  <a:cubicBezTo>
                    <a:pt x="3914" y="3874"/>
                    <a:pt x="3644" y="3905"/>
                    <a:pt x="3355" y="3905"/>
                  </a:cubicBezTo>
                  <a:cubicBezTo>
                    <a:pt x="2707" y="3905"/>
                    <a:pt x="1960" y="3750"/>
                    <a:pt x="2128" y="3056"/>
                  </a:cubicBezTo>
                  <a:cubicBezTo>
                    <a:pt x="2432" y="1779"/>
                    <a:pt x="3921" y="959"/>
                    <a:pt x="5076" y="685"/>
                  </a:cubicBezTo>
                  <a:cubicBezTo>
                    <a:pt x="5301" y="626"/>
                    <a:pt x="5542" y="597"/>
                    <a:pt x="5787" y="597"/>
                  </a:cubicBezTo>
                  <a:cubicBezTo>
                    <a:pt x="6804" y="597"/>
                    <a:pt x="7901" y="1098"/>
                    <a:pt x="8268" y="2053"/>
                  </a:cubicBezTo>
                  <a:cubicBezTo>
                    <a:pt x="8663" y="3056"/>
                    <a:pt x="7143" y="3998"/>
                    <a:pt x="6444" y="4333"/>
                  </a:cubicBezTo>
                  <a:cubicBezTo>
                    <a:pt x="5427" y="4841"/>
                    <a:pt x="4314" y="5253"/>
                    <a:pt x="3187" y="5253"/>
                  </a:cubicBezTo>
                  <a:cubicBezTo>
                    <a:pt x="2763" y="5253"/>
                    <a:pt x="2338" y="5195"/>
                    <a:pt x="1915" y="5062"/>
                  </a:cubicBezTo>
                  <a:cubicBezTo>
                    <a:pt x="1155" y="4819"/>
                    <a:pt x="669" y="4211"/>
                    <a:pt x="578" y="3512"/>
                  </a:cubicBezTo>
                  <a:cubicBezTo>
                    <a:pt x="365" y="3725"/>
                    <a:pt x="183" y="3968"/>
                    <a:pt x="0" y="4181"/>
                  </a:cubicBezTo>
                  <a:cubicBezTo>
                    <a:pt x="0" y="4211"/>
                    <a:pt x="0" y="4211"/>
                    <a:pt x="31" y="4241"/>
                  </a:cubicBezTo>
                  <a:cubicBezTo>
                    <a:pt x="524" y="5493"/>
                    <a:pt x="2248" y="6082"/>
                    <a:pt x="3866" y="6082"/>
                  </a:cubicBezTo>
                  <a:cubicBezTo>
                    <a:pt x="4841" y="6082"/>
                    <a:pt x="5778" y="5869"/>
                    <a:pt x="6383" y="5457"/>
                  </a:cubicBezTo>
                  <a:cubicBezTo>
                    <a:pt x="7356" y="4789"/>
                    <a:pt x="10274" y="3360"/>
                    <a:pt x="9970" y="1901"/>
                  </a:cubicBezTo>
                  <a:cubicBezTo>
                    <a:pt x="9818" y="1810"/>
                    <a:pt x="9696" y="1719"/>
                    <a:pt x="9575" y="1627"/>
                  </a:cubicBezTo>
                  <a:cubicBezTo>
                    <a:pt x="8693" y="1050"/>
                    <a:pt x="7690" y="503"/>
                    <a:pt x="6657" y="168"/>
                  </a:cubicBezTo>
                  <a:cubicBezTo>
                    <a:pt x="6318" y="52"/>
                    <a:pt x="5989" y="0"/>
                    <a:pt x="56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1271371" y="3338312"/>
              <a:ext cx="372501" cy="223623"/>
            </a:xfrm>
            <a:custGeom>
              <a:avLst/>
              <a:gdLst/>
              <a:ahLst/>
              <a:cxnLst/>
              <a:rect l="l" t="t" r="r" b="b"/>
              <a:pathLst>
                <a:path w="9180" h="5511" extrusionOk="0">
                  <a:moveTo>
                    <a:pt x="5544" y="1"/>
                  </a:moveTo>
                  <a:cubicBezTo>
                    <a:pt x="4711" y="1"/>
                    <a:pt x="3937" y="249"/>
                    <a:pt x="3344" y="593"/>
                  </a:cubicBezTo>
                  <a:cubicBezTo>
                    <a:pt x="2766" y="897"/>
                    <a:pt x="730" y="2326"/>
                    <a:pt x="1307" y="3481"/>
                  </a:cubicBezTo>
                  <a:cubicBezTo>
                    <a:pt x="1554" y="3959"/>
                    <a:pt x="2302" y="4169"/>
                    <a:pt x="3128" y="4169"/>
                  </a:cubicBezTo>
                  <a:cubicBezTo>
                    <a:pt x="3826" y="4169"/>
                    <a:pt x="4580" y="4019"/>
                    <a:pt x="5137" y="3755"/>
                  </a:cubicBezTo>
                  <a:cubicBezTo>
                    <a:pt x="6140" y="3268"/>
                    <a:pt x="6687" y="2843"/>
                    <a:pt x="6870" y="2204"/>
                  </a:cubicBezTo>
                  <a:cubicBezTo>
                    <a:pt x="6961" y="1931"/>
                    <a:pt x="6900" y="1657"/>
                    <a:pt x="6687" y="1445"/>
                  </a:cubicBezTo>
                  <a:cubicBezTo>
                    <a:pt x="6358" y="1127"/>
                    <a:pt x="5925" y="1006"/>
                    <a:pt x="5474" y="1006"/>
                  </a:cubicBezTo>
                  <a:cubicBezTo>
                    <a:pt x="4802" y="1006"/>
                    <a:pt x="4090" y="1275"/>
                    <a:pt x="3617" y="1566"/>
                  </a:cubicBezTo>
                  <a:cubicBezTo>
                    <a:pt x="3344" y="1749"/>
                    <a:pt x="2766" y="2356"/>
                    <a:pt x="2857" y="2721"/>
                  </a:cubicBezTo>
                  <a:cubicBezTo>
                    <a:pt x="2888" y="2812"/>
                    <a:pt x="2979" y="2934"/>
                    <a:pt x="3222" y="2964"/>
                  </a:cubicBezTo>
                  <a:cubicBezTo>
                    <a:pt x="3242" y="2965"/>
                    <a:pt x="3262" y="2966"/>
                    <a:pt x="3283" y="2966"/>
                  </a:cubicBezTo>
                  <a:cubicBezTo>
                    <a:pt x="3824" y="2966"/>
                    <a:pt x="4543" y="2585"/>
                    <a:pt x="4924" y="2204"/>
                  </a:cubicBezTo>
                  <a:cubicBezTo>
                    <a:pt x="4924" y="2174"/>
                    <a:pt x="4924" y="2144"/>
                    <a:pt x="4924" y="2113"/>
                  </a:cubicBezTo>
                  <a:cubicBezTo>
                    <a:pt x="4909" y="2098"/>
                    <a:pt x="4894" y="2090"/>
                    <a:pt x="4879" y="2090"/>
                  </a:cubicBezTo>
                  <a:cubicBezTo>
                    <a:pt x="4863" y="2090"/>
                    <a:pt x="4848" y="2098"/>
                    <a:pt x="4833" y="2113"/>
                  </a:cubicBezTo>
                  <a:cubicBezTo>
                    <a:pt x="4482" y="2465"/>
                    <a:pt x="3791" y="2844"/>
                    <a:pt x="3279" y="2844"/>
                  </a:cubicBezTo>
                  <a:cubicBezTo>
                    <a:pt x="3260" y="2844"/>
                    <a:pt x="3241" y="2844"/>
                    <a:pt x="3222" y="2843"/>
                  </a:cubicBezTo>
                  <a:cubicBezTo>
                    <a:pt x="3070" y="2843"/>
                    <a:pt x="2979" y="2782"/>
                    <a:pt x="2979" y="2691"/>
                  </a:cubicBezTo>
                  <a:cubicBezTo>
                    <a:pt x="2888" y="2417"/>
                    <a:pt x="3404" y="1840"/>
                    <a:pt x="3678" y="1657"/>
                  </a:cubicBezTo>
                  <a:cubicBezTo>
                    <a:pt x="4133" y="1366"/>
                    <a:pt x="4805" y="1097"/>
                    <a:pt x="5402" y="1097"/>
                  </a:cubicBezTo>
                  <a:cubicBezTo>
                    <a:pt x="5803" y="1097"/>
                    <a:pt x="6170" y="1218"/>
                    <a:pt x="6414" y="1536"/>
                  </a:cubicBezTo>
                  <a:cubicBezTo>
                    <a:pt x="6596" y="1749"/>
                    <a:pt x="6657" y="1992"/>
                    <a:pt x="6566" y="2235"/>
                  </a:cubicBezTo>
                  <a:cubicBezTo>
                    <a:pt x="6414" y="2843"/>
                    <a:pt x="5502" y="3420"/>
                    <a:pt x="4955" y="3603"/>
                  </a:cubicBezTo>
                  <a:cubicBezTo>
                    <a:pt x="4287" y="3840"/>
                    <a:pt x="3525" y="3990"/>
                    <a:pt x="2871" y="3990"/>
                  </a:cubicBezTo>
                  <a:cubicBezTo>
                    <a:pt x="2185" y="3990"/>
                    <a:pt x="1616" y="3825"/>
                    <a:pt x="1398" y="3420"/>
                  </a:cubicBezTo>
                  <a:cubicBezTo>
                    <a:pt x="912" y="2448"/>
                    <a:pt x="2553" y="1141"/>
                    <a:pt x="3374" y="685"/>
                  </a:cubicBezTo>
                  <a:cubicBezTo>
                    <a:pt x="3969" y="369"/>
                    <a:pt x="4769" y="155"/>
                    <a:pt x="5558" y="155"/>
                  </a:cubicBezTo>
                  <a:cubicBezTo>
                    <a:pt x="6058" y="155"/>
                    <a:pt x="6555" y="241"/>
                    <a:pt x="6991" y="442"/>
                  </a:cubicBezTo>
                  <a:cubicBezTo>
                    <a:pt x="7660" y="745"/>
                    <a:pt x="8481" y="1019"/>
                    <a:pt x="8602" y="2022"/>
                  </a:cubicBezTo>
                  <a:cubicBezTo>
                    <a:pt x="8754" y="3116"/>
                    <a:pt x="6322" y="4515"/>
                    <a:pt x="5502" y="4758"/>
                  </a:cubicBezTo>
                  <a:cubicBezTo>
                    <a:pt x="4620" y="5060"/>
                    <a:pt x="4010" y="5237"/>
                    <a:pt x="3239" y="5237"/>
                  </a:cubicBezTo>
                  <a:cubicBezTo>
                    <a:pt x="3080" y="5237"/>
                    <a:pt x="2913" y="5229"/>
                    <a:pt x="2736" y="5214"/>
                  </a:cubicBezTo>
                  <a:cubicBezTo>
                    <a:pt x="851" y="5062"/>
                    <a:pt x="152" y="3815"/>
                    <a:pt x="122" y="3724"/>
                  </a:cubicBezTo>
                  <a:cubicBezTo>
                    <a:pt x="91" y="3684"/>
                    <a:pt x="68" y="3670"/>
                    <a:pt x="50" y="3670"/>
                  </a:cubicBezTo>
                  <a:cubicBezTo>
                    <a:pt x="14" y="3670"/>
                    <a:pt x="0" y="3724"/>
                    <a:pt x="0" y="3724"/>
                  </a:cubicBezTo>
                  <a:cubicBezTo>
                    <a:pt x="0" y="3815"/>
                    <a:pt x="486" y="5335"/>
                    <a:pt x="2432" y="5487"/>
                  </a:cubicBezTo>
                  <a:cubicBezTo>
                    <a:pt x="2614" y="5503"/>
                    <a:pt x="2796" y="5510"/>
                    <a:pt x="2977" y="5510"/>
                  </a:cubicBezTo>
                  <a:cubicBezTo>
                    <a:pt x="3852" y="5510"/>
                    <a:pt x="4717" y="5333"/>
                    <a:pt x="5623" y="5031"/>
                  </a:cubicBezTo>
                  <a:cubicBezTo>
                    <a:pt x="6474" y="4758"/>
                    <a:pt x="9180" y="3268"/>
                    <a:pt x="9028" y="2083"/>
                  </a:cubicBezTo>
                  <a:cubicBezTo>
                    <a:pt x="8876" y="1019"/>
                    <a:pt x="7751" y="593"/>
                    <a:pt x="7052" y="290"/>
                  </a:cubicBezTo>
                  <a:cubicBezTo>
                    <a:pt x="6545" y="87"/>
                    <a:pt x="6034" y="1"/>
                    <a:pt x="55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1395944" y="3185985"/>
              <a:ext cx="995366" cy="1087436"/>
            </a:xfrm>
            <a:custGeom>
              <a:avLst/>
              <a:gdLst/>
              <a:ahLst/>
              <a:cxnLst/>
              <a:rect l="l" t="t" r="r" b="b"/>
              <a:pathLst>
                <a:path w="24530" h="26799" extrusionOk="0">
                  <a:moveTo>
                    <a:pt x="12645" y="1"/>
                  </a:moveTo>
                  <a:lnTo>
                    <a:pt x="12645" y="1"/>
                  </a:lnTo>
                  <a:cubicBezTo>
                    <a:pt x="12554" y="2037"/>
                    <a:pt x="13040" y="5624"/>
                    <a:pt x="12006" y="6779"/>
                  </a:cubicBezTo>
                  <a:cubicBezTo>
                    <a:pt x="11064" y="5624"/>
                    <a:pt x="10365" y="2737"/>
                    <a:pt x="9788" y="1338"/>
                  </a:cubicBezTo>
                  <a:lnTo>
                    <a:pt x="9788" y="1338"/>
                  </a:lnTo>
                  <a:cubicBezTo>
                    <a:pt x="9301" y="2949"/>
                    <a:pt x="10943" y="5411"/>
                    <a:pt x="11399" y="7022"/>
                  </a:cubicBezTo>
                  <a:cubicBezTo>
                    <a:pt x="11702" y="8086"/>
                    <a:pt x="11794" y="9028"/>
                    <a:pt x="11399" y="10031"/>
                  </a:cubicBezTo>
                  <a:cubicBezTo>
                    <a:pt x="11155" y="10700"/>
                    <a:pt x="10730" y="12433"/>
                    <a:pt x="10152" y="12858"/>
                  </a:cubicBezTo>
                  <a:cubicBezTo>
                    <a:pt x="9605" y="11764"/>
                    <a:pt x="8845" y="8025"/>
                    <a:pt x="8724" y="6810"/>
                  </a:cubicBezTo>
                  <a:cubicBezTo>
                    <a:pt x="8633" y="5993"/>
                    <a:pt x="8903" y="3314"/>
                    <a:pt x="8488" y="3314"/>
                  </a:cubicBezTo>
                  <a:cubicBezTo>
                    <a:pt x="8485" y="3314"/>
                    <a:pt x="8483" y="3314"/>
                    <a:pt x="8481" y="3314"/>
                  </a:cubicBezTo>
                  <a:cubicBezTo>
                    <a:pt x="8329" y="3557"/>
                    <a:pt x="8268" y="4226"/>
                    <a:pt x="8237" y="4773"/>
                  </a:cubicBezTo>
                  <a:cubicBezTo>
                    <a:pt x="8085" y="6992"/>
                    <a:pt x="8541" y="8633"/>
                    <a:pt x="8845" y="10639"/>
                  </a:cubicBezTo>
                  <a:cubicBezTo>
                    <a:pt x="9058" y="11916"/>
                    <a:pt x="9514" y="13253"/>
                    <a:pt x="8815" y="14348"/>
                  </a:cubicBezTo>
                  <a:cubicBezTo>
                    <a:pt x="8543" y="14792"/>
                    <a:pt x="8286" y="14981"/>
                    <a:pt x="8012" y="14981"/>
                  </a:cubicBezTo>
                  <a:cubicBezTo>
                    <a:pt x="7612" y="14981"/>
                    <a:pt x="7173" y="14578"/>
                    <a:pt x="6596" y="13983"/>
                  </a:cubicBezTo>
                  <a:cubicBezTo>
                    <a:pt x="5471" y="12797"/>
                    <a:pt x="5015" y="10001"/>
                    <a:pt x="5806" y="8724"/>
                  </a:cubicBezTo>
                  <a:cubicBezTo>
                    <a:pt x="6870" y="6992"/>
                    <a:pt x="7569" y="5533"/>
                    <a:pt x="6535" y="3496"/>
                  </a:cubicBezTo>
                  <a:lnTo>
                    <a:pt x="6535" y="3496"/>
                  </a:lnTo>
                  <a:cubicBezTo>
                    <a:pt x="6262" y="3588"/>
                    <a:pt x="6839" y="5351"/>
                    <a:pt x="6262" y="6901"/>
                  </a:cubicBezTo>
                  <a:cubicBezTo>
                    <a:pt x="6110" y="7326"/>
                    <a:pt x="4742" y="9180"/>
                    <a:pt x="4225" y="9272"/>
                  </a:cubicBezTo>
                  <a:cubicBezTo>
                    <a:pt x="4171" y="9279"/>
                    <a:pt x="4117" y="9282"/>
                    <a:pt x="4061" y="9282"/>
                  </a:cubicBezTo>
                  <a:cubicBezTo>
                    <a:pt x="3420" y="9282"/>
                    <a:pt x="2644" y="8811"/>
                    <a:pt x="1945" y="8056"/>
                  </a:cubicBezTo>
                  <a:cubicBezTo>
                    <a:pt x="2614" y="7509"/>
                    <a:pt x="3040" y="5442"/>
                    <a:pt x="2827" y="4925"/>
                  </a:cubicBezTo>
                  <a:lnTo>
                    <a:pt x="2827" y="4925"/>
                  </a:lnTo>
                  <a:cubicBezTo>
                    <a:pt x="2401" y="5199"/>
                    <a:pt x="2553" y="6110"/>
                    <a:pt x="2432" y="6566"/>
                  </a:cubicBezTo>
                  <a:cubicBezTo>
                    <a:pt x="2280" y="7053"/>
                    <a:pt x="2006" y="7417"/>
                    <a:pt x="1672" y="7752"/>
                  </a:cubicBezTo>
                  <a:cubicBezTo>
                    <a:pt x="1094" y="7053"/>
                    <a:pt x="608" y="6202"/>
                    <a:pt x="274" y="5290"/>
                  </a:cubicBezTo>
                  <a:lnTo>
                    <a:pt x="274" y="5290"/>
                  </a:lnTo>
                  <a:cubicBezTo>
                    <a:pt x="0" y="5806"/>
                    <a:pt x="304" y="6475"/>
                    <a:pt x="547" y="7022"/>
                  </a:cubicBezTo>
                  <a:cubicBezTo>
                    <a:pt x="1277" y="8694"/>
                    <a:pt x="2705" y="9241"/>
                    <a:pt x="3891" y="10548"/>
                  </a:cubicBezTo>
                  <a:cubicBezTo>
                    <a:pt x="4742" y="11551"/>
                    <a:pt x="4468" y="12767"/>
                    <a:pt x="4985" y="13861"/>
                  </a:cubicBezTo>
                  <a:cubicBezTo>
                    <a:pt x="5532" y="15047"/>
                    <a:pt x="6110" y="15351"/>
                    <a:pt x="6778" y="16171"/>
                  </a:cubicBezTo>
                  <a:cubicBezTo>
                    <a:pt x="8085" y="17752"/>
                    <a:pt x="8359" y="17965"/>
                    <a:pt x="8329" y="20153"/>
                  </a:cubicBezTo>
                  <a:cubicBezTo>
                    <a:pt x="8329" y="22007"/>
                    <a:pt x="6201" y="23892"/>
                    <a:pt x="7022" y="25898"/>
                  </a:cubicBezTo>
                  <a:cubicBezTo>
                    <a:pt x="8305" y="26405"/>
                    <a:pt x="9748" y="26799"/>
                    <a:pt x="11168" y="26799"/>
                  </a:cubicBezTo>
                  <a:cubicBezTo>
                    <a:pt x="12304" y="26799"/>
                    <a:pt x="13425" y="26546"/>
                    <a:pt x="14438" y="25898"/>
                  </a:cubicBezTo>
                  <a:cubicBezTo>
                    <a:pt x="14256" y="25472"/>
                    <a:pt x="13921" y="25077"/>
                    <a:pt x="13709" y="24652"/>
                  </a:cubicBezTo>
                  <a:cubicBezTo>
                    <a:pt x="12858" y="23102"/>
                    <a:pt x="12523" y="21035"/>
                    <a:pt x="13496" y="19484"/>
                  </a:cubicBezTo>
                  <a:cubicBezTo>
                    <a:pt x="14408" y="18025"/>
                    <a:pt x="16049" y="17448"/>
                    <a:pt x="17265" y="16293"/>
                  </a:cubicBezTo>
                  <a:cubicBezTo>
                    <a:pt x="17994" y="15594"/>
                    <a:pt x="18086" y="14864"/>
                    <a:pt x="18572" y="14074"/>
                  </a:cubicBezTo>
                  <a:cubicBezTo>
                    <a:pt x="19119" y="13193"/>
                    <a:pt x="19393" y="12919"/>
                    <a:pt x="20304" y="12433"/>
                  </a:cubicBezTo>
                  <a:cubicBezTo>
                    <a:pt x="21399" y="11855"/>
                    <a:pt x="24529" y="10366"/>
                    <a:pt x="23739" y="8785"/>
                  </a:cubicBezTo>
                  <a:lnTo>
                    <a:pt x="23739" y="8785"/>
                  </a:lnTo>
                  <a:cubicBezTo>
                    <a:pt x="23557" y="9545"/>
                    <a:pt x="23101" y="10062"/>
                    <a:pt x="22523" y="10609"/>
                  </a:cubicBezTo>
                  <a:cubicBezTo>
                    <a:pt x="21885" y="11186"/>
                    <a:pt x="19940" y="12190"/>
                    <a:pt x="19119" y="12342"/>
                  </a:cubicBezTo>
                  <a:cubicBezTo>
                    <a:pt x="17934" y="10366"/>
                    <a:pt x="23952" y="7813"/>
                    <a:pt x="21642" y="5442"/>
                  </a:cubicBezTo>
                  <a:lnTo>
                    <a:pt x="21642" y="5442"/>
                  </a:lnTo>
                  <a:cubicBezTo>
                    <a:pt x="21459" y="5715"/>
                    <a:pt x="22128" y="6293"/>
                    <a:pt x="21703" y="7235"/>
                  </a:cubicBezTo>
                  <a:cubicBezTo>
                    <a:pt x="21429" y="7904"/>
                    <a:pt x="20578" y="8876"/>
                    <a:pt x="20001" y="9332"/>
                  </a:cubicBezTo>
                  <a:cubicBezTo>
                    <a:pt x="18815" y="10275"/>
                    <a:pt x="18542" y="10974"/>
                    <a:pt x="18055" y="12342"/>
                  </a:cubicBezTo>
                  <a:cubicBezTo>
                    <a:pt x="17143" y="14834"/>
                    <a:pt x="14894" y="17235"/>
                    <a:pt x="12006" y="17478"/>
                  </a:cubicBezTo>
                  <a:cubicBezTo>
                    <a:pt x="11794" y="16019"/>
                    <a:pt x="11125" y="15746"/>
                    <a:pt x="11794" y="13861"/>
                  </a:cubicBezTo>
                  <a:cubicBezTo>
                    <a:pt x="12189" y="12737"/>
                    <a:pt x="13040" y="12007"/>
                    <a:pt x="13952" y="11156"/>
                  </a:cubicBezTo>
                  <a:cubicBezTo>
                    <a:pt x="15076" y="10123"/>
                    <a:pt x="15502" y="8998"/>
                    <a:pt x="16414" y="8937"/>
                  </a:cubicBezTo>
                  <a:cubicBezTo>
                    <a:pt x="18146" y="8846"/>
                    <a:pt x="20487" y="7509"/>
                    <a:pt x="20274" y="5989"/>
                  </a:cubicBezTo>
                  <a:lnTo>
                    <a:pt x="20274" y="5989"/>
                  </a:lnTo>
                  <a:cubicBezTo>
                    <a:pt x="19720" y="7403"/>
                    <a:pt x="17598" y="8513"/>
                    <a:pt x="16698" y="8513"/>
                  </a:cubicBezTo>
                  <a:cubicBezTo>
                    <a:pt x="16612" y="8513"/>
                    <a:pt x="16536" y="8503"/>
                    <a:pt x="16475" y="8481"/>
                  </a:cubicBezTo>
                  <a:cubicBezTo>
                    <a:pt x="15867" y="8269"/>
                    <a:pt x="17052" y="5259"/>
                    <a:pt x="17234" y="4135"/>
                  </a:cubicBezTo>
                  <a:cubicBezTo>
                    <a:pt x="17307" y="3478"/>
                    <a:pt x="17205" y="3150"/>
                    <a:pt x="17099" y="3150"/>
                  </a:cubicBezTo>
                  <a:cubicBezTo>
                    <a:pt x="17028" y="3150"/>
                    <a:pt x="16955" y="3296"/>
                    <a:pt x="16931" y="3588"/>
                  </a:cubicBezTo>
                  <a:cubicBezTo>
                    <a:pt x="16596" y="6870"/>
                    <a:pt x="14742" y="9910"/>
                    <a:pt x="12006" y="11308"/>
                  </a:cubicBezTo>
                  <a:cubicBezTo>
                    <a:pt x="12493" y="7691"/>
                    <a:pt x="13739" y="4591"/>
                    <a:pt x="126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2134739" y="3443773"/>
              <a:ext cx="173915" cy="241801"/>
            </a:xfrm>
            <a:custGeom>
              <a:avLst/>
              <a:gdLst/>
              <a:ahLst/>
              <a:cxnLst/>
              <a:rect l="l" t="t" r="r" b="b"/>
              <a:pathLst>
                <a:path w="4286" h="5959" extrusionOk="0">
                  <a:moveTo>
                    <a:pt x="3921" y="1"/>
                  </a:moveTo>
                  <a:cubicBezTo>
                    <a:pt x="3921" y="517"/>
                    <a:pt x="3739" y="1034"/>
                    <a:pt x="3465" y="1490"/>
                  </a:cubicBezTo>
                  <a:cubicBezTo>
                    <a:pt x="2918" y="2341"/>
                    <a:pt x="2128" y="2919"/>
                    <a:pt x="1429" y="3648"/>
                  </a:cubicBezTo>
                  <a:cubicBezTo>
                    <a:pt x="1094" y="4043"/>
                    <a:pt x="760" y="4438"/>
                    <a:pt x="547" y="4894"/>
                  </a:cubicBezTo>
                  <a:cubicBezTo>
                    <a:pt x="426" y="5077"/>
                    <a:pt x="365" y="5289"/>
                    <a:pt x="304" y="5502"/>
                  </a:cubicBezTo>
                  <a:cubicBezTo>
                    <a:pt x="304" y="5897"/>
                    <a:pt x="638" y="5806"/>
                    <a:pt x="821" y="5958"/>
                  </a:cubicBezTo>
                  <a:cubicBezTo>
                    <a:pt x="851" y="5958"/>
                    <a:pt x="851" y="5928"/>
                    <a:pt x="882" y="5928"/>
                  </a:cubicBezTo>
                  <a:cubicBezTo>
                    <a:pt x="0" y="4226"/>
                    <a:pt x="4286" y="2098"/>
                    <a:pt x="39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1736349" y="3320418"/>
              <a:ext cx="74054" cy="416731"/>
            </a:xfrm>
            <a:custGeom>
              <a:avLst/>
              <a:gdLst/>
              <a:ahLst/>
              <a:cxnLst/>
              <a:rect l="l" t="t" r="r" b="b"/>
              <a:pathLst>
                <a:path w="1825" h="10270" extrusionOk="0">
                  <a:moveTo>
                    <a:pt x="99" y="1"/>
                  </a:moveTo>
                  <a:cubicBezTo>
                    <a:pt x="96" y="1"/>
                    <a:pt x="94" y="1"/>
                    <a:pt x="92" y="1"/>
                  </a:cubicBezTo>
                  <a:cubicBezTo>
                    <a:pt x="61" y="62"/>
                    <a:pt x="31" y="153"/>
                    <a:pt x="0" y="244"/>
                  </a:cubicBezTo>
                  <a:cubicBezTo>
                    <a:pt x="183" y="1399"/>
                    <a:pt x="92" y="2554"/>
                    <a:pt x="152" y="3740"/>
                  </a:cubicBezTo>
                  <a:cubicBezTo>
                    <a:pt x="213" y="4895"/>
                    <a:pt x="426" y="6080"/>
                    <a:pt x="669" y="7235"/>
                  </a:cubicBezTo>
                  <a:cubicBezTo>
                    <a:pt x="791" y="7843"/>
                    <a:pt x="973" y="8421"/>
                    <a:pt x="1034" y="9029"/>
                  </a:cubicBezTo>
                  <a:cubicBezTo>
                    <a:pt x="1064" y="9332"/>
                    <a:pt x="1095" y="9636"/>
                    <a:pt x="1155" y="9940"/>
                  </a:cubicBezTo>
                  <a:cubicBezTo>
                    <a:pt x="1212" y="10177"/>
                    <a:pt x="1284" y="10269"/>
                    <a:pt x="1360" y="10269"/>
                  </a:cubicBezTo>
                  <a:cubicBezTo>
                    <a:pt x="1528" y="10269"/>
                    <a:pt x="1719" y="9819"/>
                    <a:pt x="1824" y="9484"/>
                  </a:cubicBezTo>
                  <a:lnTo>
                    <a:pt x="1824" y="9484"/>
                  </a:lnTo>
                  <a:cubicBezTo>
                    <a:pt x="1794" y="9515"/>
                    <a:pt x="1763" y="9545"/>
                    <a:pt x="1763" y="9545"/>
                  </a:cubicBezTo>
                  <a:cubicBezTo>
                    <a:pt x="1247" y="8451"/>
                    <a:pt x="456" y="4712"/>
                    <a:pt x="335" y="3497"/>
                  </a:cubicBezTo>
                  <a:cubicBezTo>
                    <a:pt x="244" y="2680"/>
                    <a:pt x="514" y="1"/>
                    <a:pt x="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1789384" y="3240277"/>
              <a:ext cx="92557" cy="218348"/>
            </a:xfrm>
            <a:custGeom>
              <a:avLst/>
              <a:gdLst/>
              <a:ahLst/>
              <a:cxnLst/>
              <a:rect l="l" t="t" r="r" b="b"/>
              <a:pathLst>
                <a:path w="2281" h="5381" extrusionOk="0">
                  <a:moveTo>
                    <a:pt x="92" y="0"/>
                  </a:moveTo>
                  <a:cubicBezTo>
                    <a:pt x="31" y="152"/>
                    <a:pt x="31" y="304"/>
                    <a:pt x="0" y="456"/>
                  </a:cubicBezTo>
                  <a:cubicBezTo>
                    <a:pt x="92" y="1368"/>
                    <a:pt x="547" y="2250"/>
                    <a:pt x="851" y="3131"/>
                  </a:cubicBezTo>
                  <a:cubicBezTo>
                    <a:pt x="1095" y="3800"/>
                    <a:pt x="1368" y="4772"/>
                    <a:pt x="1946" y="5289"/>
                  </a:cubicBezTo>
                  <a:cubicBezTo>
                    <a:pt x="1946" y="5320"/>
                    <a:pt x="1976" y="5320"/>
                    <a:pt x="1976" y="5320"/>
                  </a:cubicBezTo>
                  <a:cubicBezTo>
                    <a:pt x="2006" y="5304"/>
                    <a:pt x="2037" y="5297"/>
                    <a:pt x="2067" y="5297"/>
                  </a:cubicBezTo>
                  <a:cubicBezTo>
                    <a:pt x="2098" y="5297"/>
                    <a:pt x="2128" y="5304"/>
                    <a:pt x="2158" y="5320"/>
                  </a:cubicBezTo>
                  <a:cubicBezTo>
                    <a:pt x="2189" y="5350"/>
                    <a:pt x="2219" y="5350"/>
                    <a:pt x="2280" y="5380"/>
                  </a:cubicBezTo>
                  <a:cubicBezTo>
                    <a:pt x="1338" y="4195"/>
                    <a:pt x="639" y="1399"/>
                    <a:pt x="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1863397" y="3185985"/>
              <a:ext cx="88824" cy="464491"/>
            </a:xfrm>
            <a:custGeom>
              <a:avLst/>
              <a:gdLst/>
              <a:ahLst/>
              <a:cxnLst/>
              <a:rect l="l" t="t" r="r" b="b"/>
              <a:pathLst>
                <a:path w="2189" h="11447" extrusionOk="0">
                  <a:moveTo>
                    <a:pt x="1125" y="1"/>
                  </a:moveTo>
                  <a:cubicBezTo>
                    <a:pt x="1064" y="1490"/>
                    <a:pt x="1277" y="3800"/>
                    <a:pt x="1034" y="5381"/>
                  </a:cubicBezTo>
                  <a:cubicBezTo>
                    <a:pt x="973" y="6171"/>
                    <a:pt x="882" y="6931"/>
                    <a:pt x="760" y="7721"/>
                  </a:cubicBezTo>
                  <a:cubicBezTo>
                    <a:pt x="669" y="8390"/>
                    <a:pt x="547" y="9028"/>
                    <a:pt x="395" y="9697"/>
                  </a:cubicBezTo>
                  <a:cubicBezTo>
                    <a:pt x="274" y="10183"/>
                    <a:pt x="0" y="10852"/>
                    <a:pt x="30" y="11369"/>
                  </a:cubicBezTo>
                  <a:cubicBezTo>
                    <a:pt x="38" y="11424"/>
                    <a:pt x="62" y="11446"/>
                    <a:pt x="97" y="11446"/>
                  </a:cubicBezTo>
                  <a:cubicBezTo>
                    <a:pt x="196" y="11446"/>
                    <a:pt x="382" y="11261"/>
                    <a:pt x="517" y="11126"/>
                  </a:cubicBezTo>
                  <a:cubicBezTo>
                    <a:pt x="1003" y="7600"/>
                    <a:pt x="2189" y="4530"/>
                    <a:pt x="1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1463749" y="3385829"/>
              <a:ext cx="55551" cy="127048"/>
            </a:xfrm>
            <a:custGeom>
              <a:avLst/>
              <a:gdLst/>
              <a:ahLst/>
              <a:cxnLst/>
              <a:rect l="l" t="t" r="r" b="b"/>
              <a:pathLst>
                <a:path w="1369" h="3131" extrusionOk="0">
                  <a:moveTo>
                    <a:pt x="1156" y="0"/>
                  </a:moveTo>
                  <a:cubicBezTo>
                    <a:pt x="1065" y="61"/>
                    <a:pt x="1004" y="152"/>
                    <a:pt x="943" y="274"/>
                  </a:cubicBezTo>
                  <a:cubicBezTo>
                    <a:pt x="974" y="517"/>
                    <a:pt x="943" y="729"/>
                    <a:pt x="943" y="973"/>
                  </a:cubicBezTo>
                  <a:cubicBezTo>
                    <a:pt x="943" y="1033"/>
                    <a:pt x="913" y="1064"/>
                    <a:pt x="882" y="1094"/>
                  </a:cubicBezTo>
                  <a:cubicBezTo>
                    <a:pt x="822" y="1398"/>
                    <a:pt x="761" y="1641"/>
                    <a:pt x="639" y="1915"/>
                  </a:cubicBezTo>
                  <a:cubicBezTo>
                    <a:pt x="548" y="2097"/>
                    <a:pt x="457" y="2280"/>
                    <a:pt x="335" y="2432"/>
                  </a:cubicBezTo>
                  <a:cubicBezTo>
                    <a:pt x="183" y="2675"/>
                    <a:pt x="1" y="3040"/>
                    <a:pt x="274" y="3131"/>
                  </a:cubicBezTo>
                  <a:cubicBezTo>
                    <a:pt x="943" y="2584"/>
                    <a:pt x="1369" y="517"/>
                    <a:pt x="11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1395944" y="3400599"/>
              <a:ext cx="189984" cy="284976"/>
            </a:xfrm>
            <a:custGeom>
              <a:avLst/>
              <a:gdLst/>
              <a:ahLst/>
              <a:cxnLst/>
              <a:rect l="l" t="t" r="r" b="b"/>
              <a:pathLst>
                <a:path w="4682" h="7023" extrusionOk="0">
                  <a:moveTo>
                    <a:pt x="274" y="1"/>
                  </a:moveTo>
                  <a:lnTo>
                    <a:pt x="274" y="1"/>
                  </a:lnTo>
                  <a:cubicBezTo>
                    <a:pt x="0" y="517"/>
                    <a:pt x="304" y="1186"/>
                    <a:pt x="547" y="1733"/>
                  </a:cubicBezTo>
                  <a:cubicBezTo>
                    <a:pt x="1277" y="3405"/>
                    <a:pt x="2705" y="3952"/>
                    <a:pt x="3891" y="5259"/>
                  </a:cubicBezTo>
                  <a:cubicBezTo>
                    <a:pt x="4347" y="5806"/>
                    <a:pt x="4499" y="6414"/>
                    <a:pt x="4590" y="7022"/>
                  </a:cubicBezTo>
                  <a:cubicBezTo>
                    <a:pt x="4681" y="6536"/>
                    <a:pt x="4651" y="6049"/>
                    <a:pt x="4468" y="5594"/>
                  </a:cubicBezTo>
                  <a:cubicBezTo>
                    <a:pt x="4043" y="4560"/>
                    <a:pt x="3404" y="4378"/>
                    <a:pt x="2553" y="3709"/>
                  </a:cubicBezTo>
                  <a:cubicBezTo>
                    <a:pt x="1459" y="2888"/>
                    <a:pt x="456" y="1521"/>
                    <a:pt x="334" y="183"/>
                  </a:cubicBezTo>
                  <a:cubicBezTo>
                    <a:pt x="304" y="122"/>
                    <a:pt x="274" y="62"/>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1690699" y="3683059"/>
              <a:ext cx="171481" cy="587116"/>
            </a:xfrm>
            <a:custGeom>
              <a:avLst/>
              <a:gdLst/>
              <a:ahLst/>
              <a:cxnLst/>
              <a:rect l="l" t="t" r="r" b="b"/>
              <a:pathLst>
                <a:path w="4226" h="14469" extrusionOk="0">
                  <a:moveTo>
                    <a:pt x="4226" y="0"/>
                  </a:moveTo>
                  <a:lnTo>
                    <a:pt x="4226" y="0"/>
                  </a:lnTo>
                  <a:cubicBezTo>
                    <a:pt x="2828" y="760"/>
                    <a:pt x="1946" y="2432"/>
                    <a:pt x="2007" y="4013"/>
                  </a:cubicBezTo>
                  <a:cubicBezTo>
                    <a:pt x="2037" y="5259"/>
                    <a:pt x="2524" y="6475"/>
                    <a:pt x="2068" y="7721"/>
                  </a:cubicBezTo>
                  <a:cubicBezTo>
                    <a:pt x="1703" y="8754"/>
                    <a:pt x="1217" y="9757"/>
                    <a:pt x="852" y="10791"/>
                  </a:cubicBezTo>
                  <a:cubicBezTo>
                    <a:pt x="548" y="11703"/>
                    <a:pt x="1" y="13010"/>
                    <a:pt x="548" y="13921"/>
                  </a:cubicBezTo>
                  <a:cubicBezTo>
                    <a:pt x="1277" y="14165"/>
                    <a:pt x="2037" y="14377"/>
                    <a:pt x="2797" y="14469"/>
                  </a:cubicBezTo>
                  <a:cubicBezTo>
                    <a:pt x="2736" y="14195"/>
                    <a:pt x="2676" y="13921"/>
                    <a:pt x="2584" y="13678"/>
                  </a:cubicBezTo>
                  <a:cubicBezTo>
                    <a:pt x="2372" y="12888"/>
                    <a:pt x="2280" y="12037"/>
                    <a:pt x="2311" y="11216"/>
                  </a:cubicBezTo>
                  <a:cubicBezTo>
                    <a:pt x="2341" y="10608"/>
                    <a:pt x="2341" y="9970"/>
                    <a:pt x="2584" y="9393"/>
                  </a:cubicBezTo>
                  <a:cubicBezTo>
                    <a:pt x="2858" y="8754"/>
                    <a:pt x="3375" y="8086"/>
                    <a:pt x="3496" y="7386"/>
                  </a:cubicBezTo>
                  <a:cubicBezTo>
                    <a:pt x="3648" y="6444"/>
                    <a:pt x="3040" y="5836"/>
                    <a:pt x="2888" y="4955"/>
                  </a:cubicBezTo>
                  <a:cubicBezTo>
                    <a:pt x="2280" y="1642"/>
                    <a:pt x="4074" y="365"/>
                    <a:pt x="42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1815272" y="3551101"/>
              <a:ext cx="563703" cy="722158"/>
            </a:xfrm>
            <a:custGeom>
              <a:avLst/>
              <a:gdLst/>
              <a:ahLst/>
              <a:cxnLst/>
              <a:rect l="l" t="t" r="r" b="b"/>
              <a:pathLst>
                <a:path w="13892" h="17797" extrusionOk="0">
                  <a:moveTo>
                    <a:pt x="13466" y="0"/>
                  </a:moveTo>
                  <a:cubicBezTo>
                    <a:pt x="12949" y="1246"/>
                    <a:pt x="11946" y="1976"/>
                    <a:pt x="10639" y="2584"/>
                  </a:cubicBezTo>
                  <a:cubicBezTo>
                    <a:pt x="10366" y="2736"/>
                    <a:pt x="10062" y="2888"/>
                    <a:pt x="9788" y="3009"/>
                  </a:cubicBezTo>
                  <a:cubicBezTo>
                    <a:pt x="8846" y="3465"/>
                    <a:pt x="8056" y="4012"/>
                    <a:pt x="7448" y="4924"/>
                  </a:cubicBezTo>
                  <a:cubicBezTo>
                    <a:pt x="6870" y="5775"/>
                    <a:pt x="6353" y="6748"/>
                    <a:pt x="5624" y="7477"/>
                  </a:cubicBezTo>
                  <a:cubicBezTo>
                    <a:pt x="4682" y="8450"/>
                    <a:pt x="3466" y="8693"/>
                    <a:pt x="2402" y="9483"/>
                  </a:cubicBezTo>
                  <a:cubicBezTo>
                    <a:pt x="1520" y="10122"/>
                    <a:pt x="153" y="11641"/>
                    <a:pt x="426" y="12675"/>
                  </a:cubicBezTo>
                  <a:cubicBezTo>
                    <a:pt x="669" y="13617"/>
                    <a:pt x="1156" y="14711"/>
                    <a:pt x="1004" y="15684"/>
                  </a:cubicBezTo>
                  <a:cubicBezTo>
                    <a:pt x="913" y="16505"/>
                    <a:pt x="457" y="17113"/>
                    <a:pt x="1" y="17751"/>
                  </a:cubicBezTo>
                  <a:cubicBezTo>
                    <a:pt x="282" y="17781"/>
                    <a:pt x="564" y="17797"/>
                    <a:pt x="844" y="17797"/>
                  </a:cubicBezTo>
                  <a:cubicBezTo>
                    <a:pt x="1985" y="17797"/>
                    <a:pt x="3103" y="17535"/>
                    <a:pt x="4104" y="16900"/>
                  </a:cubicBezTo>
                  <a:cubicBezTo>
                    <a:pt x="3922" y="16474"/>
                    <a:pt x="3587" y="16079"/>
                    <a:pt x="3375" y="15654"/>
                  </a:cubicBezTo>
                  <a:cubicBezTo>
                    <a:pt x="2524" y="14104"/>
                    <a:pt x="2189" y="12037"/>
                    <a:pt x="3162" y="10486"/>
                  </a:cubicBezTo>
                  <a:cubicBezTo>
                    <a:pt x="4074" y="9027"/>
                    <a:pt x="5715" y="8450"/>
                    <a:pt x="6931" y="7295"/>
                  </a:cubicBezTo>
                  <a:cubicBezTo>
                    <a:pt x="7660" y="6596"/>
                    <a:pt x="7752" y="5866"/>
                    <a:pt x="8238" y="5076"/>
                  </a:cubicBezTo>
                  <a:cubicBezTo>
                    <a:pt x="8785" y="4195"/>
                    <a:pt x="9059" y="3921"/>
                    <a:pt x="9970" y="3435"/>
                  </a:cubicBezTo>
                  <a:cubicBezTo>
                    <a:pt x="11004" y="2888"/>
                    <a:pt x="13892" y="1489"/>
                    <a:pt x="134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1826390" y="3428963"/>
              <a:ext cx="400865" cy="467980"/>
            </a:xfrm>
            <a:custGeom>
              <a:avLst/>
              <a:gdLst/>
              <a:ahLst/>
              <a:cxnLst/>
              <a:rect l="l" t="t" r="r" b="b"/>
              <a:pathLst>
                <a:path w="9879" h="11533" extrusionOk="0">
                  <a:moveTo>
                    <a:pt x="9666" y="1"/>
                  </a:moveTo>
                  <a:cubicBezTo>
                    <a:pt x="9112" y="1415"/>
                    <a:pt x="6990" y="2525"/>
                    <a:pt x="6090" y="2525"/>
                  </a:cubicBezTo>
                  <a:cubicBezTo>
                    <a:pt x="6004" y="2525"/>
                    <a:pt x="5928" y="2515"/>
                    <a:pt x="5867" y="2493"/>
                  </a:cubicBezTo>
                  <a:cubicBezTo>
                    <a:pt x="5867" y="2493"/>
                    <a:pt x="5867" y="2463"/>
                    <a:pt x="5836" y="2463"/>
                  </a:cubicBezTo>
                  <a:cubicBezTo>
                    <a:pt x="5289" y="2615"/>
                    <a:pt x="4803" y="2797"/>
                    <a:pt x="4347" y="3253"/>
                  </a:cubicBezTo>
                  <a:cubicBezTo>
                    <a:pt x="3435" y="4165"/>
                    <a:pt x="2432" y="4955"/>
                    <a:pt x="1581" y="5867"/>
                  </a:cubicBezTo>
                  <a:cubicBezTo>
                    <a:pt x="487" y="7022"/>
                    <a:pt x="0" y="8177"/>
                    <a:pt x="122" y="9758"/>
                  </a:cubicBezTo>
                  <a:cubicBezTo>
                    <a:pt x="201" y="10448"/>
                    <a:pt x="443" y="11533"/>
                    <a:pt x="1152" y="11533"/>
                  </a:cubicBezTo>
                  <a:cubicBezTo>
                    <a:pt x="1254" y="11533"/>
                    <a:pt x="1367" y="11510"/>
                    <a:pt x="1490" y="11460"/>
                  </a:cubicBezTo>
                  <a:lnTo>
                    <a:pt x="1398" y="11460"/>
                  </a:lnTo>
                  <a:cubicBezTo>
                    <a:pt x="1186" y="10031"/>
                    <a:pt x="517" y="9758"/>
                    <a:pt x="1186" y="7873"/>
                  </a:cubicBezTo>
                  <a:cubicBezTo>
                    <a:pt x="1581" y="6749"/>
                    <a:pt x="2432" y="6019"/>
                    <a:pt x="3344" y="5168"/>
                  </a:cubicBezTo>
                  <a:cubicBezTo>
                    <a:pt x="4468" y="4135"/>
                    <a:pt x="4894" y="3010"/>
                    <a:pt x="5806" y="2949"/>
                  </a:cubicBezTo>
                  <a:cubicBezTo>
                    <a:pt x="7538" y="2858"/>
                    <a:pt x="9879" y="1521"/>
                    <a:pt x="9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1587105" y="3327843"/>
              <a:ext cx="181868" cy="493950"/>
            </a:xfrm>
            <a:custGeom>
              <a:avLst/>
              <a:gdLst/>
              <a:ahLst/>
              <a:cxnLst/>
              <a:rect l="l" t="t" r="r" b="b"/>
              <a:pathLst>
                <a:path w="4482" h="12173" extrusionOk="0">
                  <a:moveTo>
                    <a:pt x="1824" y="0"/>
                  </a:moveTo>
                  <a:cubicBezTo>
                    <a:pt x="1763" y="31"/>
                    <a:pt x="1733" y="183"/>
                    <a:pt x="1763" y="426"/>
                  </a:cubicBezTo>
                  <a:cubicBezTo>
                    <a:pt x="1763" y="456"/>
                    <a:pt x="1763" y="456"/>
                    <a:pt x="1794" y="487"/>
                  </a:cubicBezTo>
                  <a:cubicBezTo>
                    <a:pt x="2098" y="1338"/>
                    <a:pt x="2159" y="2280"/>
                    <a:pt x="1855" y="3162"/>
                  </a:cubicBezTo>
                  <a:cubicBezTo>
                    <a:pt x="1490" y="4225"/>
                    <a:pt x="426" y="5350"/>
                    <a:pt x="274" y="6475"/>
                  </a:cubicBezTo>
                  <a:cubicBezTo>
                    <a:pt x="0" y="8238"/>
                    <a:pt x="760" y="10061"/>
                    <a:pt x="1855" y="11490"/>
                  </a:cubicBezTo>
                  <a:cubicBezTo>
                    <a:pt x="2007" y="11672"/>
                    <a:pt x="2189" y="11824"/>
                    <a:pt x="2402" y="11946"/>
                  </a:cubicBezTo>
                  <a:cubicBezTo>
                    <a:pt x="2677" y="12097"/>
                    <a:pt x="2969" y="12172"/>
                    <a:pt x="3245" y="12172"/>
                  </a:cubicBezTo>
                  <a:cubicBezTo>
                    <a:pt x="3914" y="12172"/>
                    <a:pt x="4481" y="11726"/>
                    <a:pt x="4438" y="10821"/>
                  </a:cubicBezTo>
                  <a:cubicBezTo>
                    <a:pt x="4408" y="10639"/>
                    <a:pt x="4377" y="10456"/>
                    <a:pt x="4377" y="10304"/>
                  </a:cubicBezTo>
                  <a:cubicBezTo>
                    <a:pt x="4317" y="10487"/>
                    <a:pt x="4225" y="10669"/>
                    <a:pt x="4104" y="10852"/>
                  </a:cubicBezTo>
                  <a:cubicBezTo>
                    <a:pt x="3832" y="11296"/>
                    <a:pt x="3575" y="11485"/>
                    <a:pt x="3301" y="11485"/>
                  </a:cubicBezTo>
                  <a:cubicBezTo>
                    <a:pt x="2901" y="11485"/>
                    <a:pt x="2462" y="11082"/>
                    <a:pt x="1885" y="10487"/>
                  </a:cubicBezTo>
                  <a:cubicBezTo>
                    <a:pt x="760" y="9301"/>
                    <a:pt x="304" y="6505"/>
                    <a:pt x="1095" y="5228"/>
                  </a:cubicBezTo>
                  <a:cubicBezTo>
                    <a:pt x="2159" y="3496"/>
                    <a:pt x="2858" y="2037"/>
                    <a:pt x="18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1799244" y="3748429"/>
              <a:ext cx="3733" cy="7426"/>
            </a:xfrm>
            <a:custGeom>
              <a:avLst/>
              <a:gdLst/>
              <a:ahLst/>
              <a:cxnLst/>
              <a:rect l="l" t="t" r="r" b="b"/>
              <a:pathLst>
                <a:path w="92" h="183" extrusionOk="0">
                  <a:moveTo>
                    <a:pt x="92" y="0"/>
                  </a:moveTo>
                  <a:lnTo>
                    <a:pt x="1" y="152"/>
                  </a:lnTo>
                  <a:cubicBezTo>
                    <a:pt x="1" y="152"/>
                    <a:pt x="1" y="152"/>
                    <a:pt x="1" y="183"/>
                  </a:cubicBezTo>
                  <a:cubicBezTo>
                    <a:pt x="31" y="122"/>
                    <a:pt x="61" y="61"/>
                    <a:pt x="92" y="0"/>
                  </a:cubicBezTo>
                  <a:close/>
                </a:path>
              </a:pathLst>
            </a:custGeom>
            <a:solidFill>
              <a:srgbClr val="84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1580937" y="3543675"/>
              <a:ext cx="193676" cy="450491"/>
            </a:xfrm>
            <a:custGeom>
              <a:avLst/>
              <a:gdLst/>
              <a:ahLst/>
              <a:cxnLst/>
              <a:rect l="l" t="t" r="r" b="b"/>
              <a:pathLst>
                <a:path w="4773" h="11102" extrusionOk="0">
                  <a:moveTo>
                    <a:pt x="669" y="1"/>
                  </a:moveTo>
                  <a:cubicBezTo>
                    <a:pt x="335" y="31"/>
                    <a:pt x="152" y="761"/>
                    <a:pt x="61" y="1064"/>
                  </a:cubicBezTo>
                  <a:cubicBezTo>
                    <a:pt x="0" y="1368"/>
                    <a:pt x="0" y="1733"/>
                    <a:pt x="61" y="2037"/>
                  </a:cubicBezTo>
                  <a:cubicBezTo>
                    <a:pt x="152" y="2311"/>
                    <a:pt x="244" y="3040"/>
                    <a:pt x="274" y="3344"/>
                  </a:cubicBezTo>
                  <a:cubicBezTo>
                    <a:pt x="396" y="4469"/>
                    <a:pt x="578" y="5259"/>
                    <a:pt x="1368" y="6171"/>
                  </a:cubicBezTo>
                  <a:cubicBezTo>
                    <a:pt x="1703" y="6566"/>
                    <a:pt x="2098" y="6961"/>
                    <a:pt x="2463" y="7296"/>
                  </a:cubicBezTo>
                  <a:cubicBezTo>
                    <a:pt x="2645" y="7478"/>
                    <a:pt x="2858" y="7660"/>
                    <a:pt x="3101" y="7751"/>
                  </a:cubicBezTo>
                  <a:cubicBezTo>
                    <a:pt x="3164" y="7777"/>
                    <a:pt x="3230" y="7786"/>
                    <a:pt x="3297" y="7786"/>
                  </a:cubicBezTo>
                  <a:cubicBezTo>
                    <a:pt x="3497" y="7786"/>
                    <a:pt x="3705" y="7700"/>
                    <a:pt x="3866" y="7700"/>
                  </a:cubicBezTo>
                  <a:cubicBezTo>
                    <a:pt x="3908" y="7700"/>
                    <a:pt x="3947" y="7706"/>
                    <a:pt x="3982" y="7721"/>
                  </a:cubicBezTo>
                  <a:cubicBezTo>
                    <a:pt x="4317" y="7873"/>
                    <a:pt x="4286" y="9119"/>
                    <a:pt x="4286" y="9454"/>
                  </a:cubicBezTo>
                  <a:cubicBezTo>
                    <a:pt x="4317" y="9758"/>
                    <a:pt x="4256" y="10062"/>
                    <a:pt x="4225" y="10366"/>
                  </a:cubicBezTo>
                  <a:cubicBezTo>
                    <a:pt x="4195" y="10487"/>
                    <a:pt x="4165" y="10639"/>
                    <a:pt x="4134" y="10791"/>
                  </a:cubicBezTo>
                  <a:cubicBezTo>
                    <a:pt x="4115" y="10830"/>
                    <a:pt x="4071" y="10991"/>
                    <a:pt x="4049" y="11065"/>
                  </a:cubicBezTo>
                  <a:lnTo>
                    <a:pt x="4049" y="11065"/>
                  </a:lnTo>
                  <a:cubicBezTo>
                    <a:pt x="4053" y="11065"/>
                    <a:pt x="4057" y="11065"/>
                    <a:pt x="4061" y="11065"/>
                  </a:cubicBezTo>
                  <a:cubicBezTo>
                    <a:pt x="4683" y="11065"/>
                    <a:pt x="4772" y="9480"/>
                    <a:pt x="4742" y="9089"/>
                  </a:cubicBezTo>
                  <a:cubicBezTo>
                    <a:pt x="4712" y="8694"/>
                    <a:pt x="4499" y="8055"/>
                    <a:pt x="4469" y="7691"/>
                  </a:cubicBezTo>
                  <a:cubicBezTo>
                    <a:pt x="4438" y="7417"/>
                    <a:pt x="4347" y="7113"/>
                    <a:pt x="4134" y="6931"/>
                  </a:cubicBezTo>
                  <a:cubicBezTo>
                    <a:pt x="3803" y="7123"/>
                    <a:pt x="3531" y="7245"/>
                    <a:pt x="3245" y="7245"/>
                  </a:cubicBezTo>
                  <a:cubicBezTo>
                    <a:pt x="3033" y="7245"/>
                    <a:pt x="2813" y="7177"/>
                    <a:pt x="2554" y="7022"/>
                  </a:cubicBezTo>
                  <a:cubicBezTo>
                    <a:pt x="2067" y="6748"/>
                    <a:pt x="1581" y="6262"/>
                    <a:pt x="1308" y="5776"/>
                  </a:cubicBezTo>
                  <a:cubicBezTo>
                    <a:pt x="1034" y="5350"/>
                    <a:pt x="700" y="4742"/>
                    <a:pt x="548" y="4256"/>
                  </a:cubicBezTo>
                  <a:cubicBezTo>
                    <a:pt x="456" y="3922"/>
                    <a:pt x="487" y="3618"/>
                    <a:pt x="456" y="3253"/>
                  </a:cubicBezTo>
                  <a:cubicBezTo>
                    <a:pt x="456" y="2919"/>
                    <a:pt x="335" y="2645"/>
                    <a:pt x="274" y="2311"/>
                  </a:cubicBezTo>
                  <a:cubicBezTo>
                    <a:pt x="122" y="1490"/>
                    <a:pt x="365" y="730"/>
                    <a:pt x="669" y="1"/>
                  </a:cubicBezTo>
                  <a:close/>
                  <a:moveTo>
                    <a:pt x="4043" y="11065"/>
                  </a:moveTo>
                  <a:cubicBezTo>
                    <a:pt x="4038" y="11090"/>
                    <a:pt x="4036" y="11101"/>
                    <a:pt x="4037" y="11101"/>
                  </a:cubicBezTo>
                  <a:cubicBezTo>
                    <a:pt x="4038" y="11101"/>
                    <a:pt x="4043" y="11087"/>
                    <a:pt x="4049" y="11065"/>
                  </a:cubicBezTo>
                  <a:lnTo>
                    <a:pt x="4049" y="11065"/>
                  </a:lnTo>
                  <a:cubicBezTo>
                    <a:pt x="4047" y="11065"/>
                    <a:pt x="4045" y="11065"/>
                    <a:pt x="4043" y="110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1476085" y="3525172"/>
              <a:ext cx="102418" cy="85132"/>
            </a:xfrm>
            <a:custGeom>
              <a:avLst/>
              <a:gdLst/>
              <a:ahLst/>
              <a:cxnLst/>
              <a:rect l="l" t="t" r="r" b="b"/>
              <a:pathLst>
                <a:path w="2524" h="2098" extrusionOk="0">
                  <a:moveTo>
                    <a:pt x="1" y="1"/>
                  </a:moveTo>
                  <a:cubicBezTo>
                    <a:pt x="1" y="122"/>
                    <a:pt x="122" y="183"/>
                    <a:pt x="214" y="274"/>
                  </a:cubicBezTo>
                  <a:cubicBezTo>
                    <a:pt x="305" y="487"/>
                    <a:pt x="1885" y="1429"/>
                    <a:pt x="2068" y="1612"/>
                  </a:cubicBezTo>
                  <a:cubicBezTo>
                    <a:pt x="2189" y="1703"/>
                    <a:pt x="2341" y="2098"/>
                    <a:pt x="2493" y="2098"/>
                  </a:cubicBezTo>
                  <a:cubicBezTo>
                    <a:pt x="2524" y="1976"/>
                    <a:pt x="2433" y="1855"/>
                    <a:pt x="2433" y="1703"/>
                  </a:cubicBezTo>
                  <a:cubicBezTo>
                    <a:pt x="2433" y="1581"/>
                    <a:pt x="2493" y="1429"/>
                    <a:pt x="2402" y="1338"/>
                  </a:cubicBezTo>
                  <a:cubicBezTo>
                    <a:pt x="2311" y="1247"/>
                    <a:pt x="2159" y="1308"/>
                    <a:pt x="2068" y="1247"/>
                  </a:cubicBezTo>
                  <a:cubicBezTo>
                    <a:pt x="1946" y="1217"/>
                    <a:pt x="1308" y="913"/>
                    <a:pt x="1095" y="791"/>
                  </a:cubicBezTo>
                  <a:cubicBezTo>
                    <a:pt x="913" y="669"/>
                    <a:pt x="153" y="15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1687007" y="3854499"/>
              <a:ext cx="62936" cy="117188"/>
            </a:xfrm>
            <a:custGeom>
              <a:avLst/>
              <a:gdLst/>
              <a:ahLst/>
              <a:cxnLst/>
              <a:rect l="l" t="t" r="r" b="b"/>
              <a:pathLst>
                <a:path w="1551" h="2888" extrusionOk="0">
                  <a:moveTo>
                    <a:pt x="1" y="0"/>
                  </a:moveTo>
                  <a:cubicBezTo>
                    <a:pt x="456" y="365"/>
                    <a:pt x="821" y="791"/>
                    <a:pt x="973" y="1338"/>
                  </a:cubicBezTo>
                  <a:cubicBezTo>
                    <a:pt x="1156" y="1854"/>
                    <a:pt x="1156" y="2402"/>
                    <a:pt x="1308" y="2888"/>
                  </a:cubicBezTo>
                  <a:lnTo>
                    <a:pt x="1368" y="2888"/>
                  </a:lnTo>
                  <a:cubicBezTo>
                    <a:pt x="1551" y="2493"/>
                    <a:pt x="1429" y="2067"/>
                    <a:pt x="1429" y="1642"/>
                  </a:cubicBezTo>
                  <a:cubicBezTo>
                    <a:pt x="1429" y="1216"/>
                    <a:pt x="1490" y="791"/>
                    <a:pt x="1338" y="395"/>
                  </a:cubicBezTo>
                  <a:cubicBezTo>
                    <a:pt x="1247" y="456"/>
                    <a:pt x="1186" y="730"/>
                    <a:pt x="1064" y="760"/>
                  </a:cubicBezTo>
                  <a:cubicBezTo>
                    <a:pt x="1056" y="762"/>
                    <a:pt x="1047" y="763"/>
                    <a:pt x="1038" y="763"/>
                  </a:cubicBezTo>
                  <a:cubicBezTo>
                    <a:pt x="902" y="763"/>
                    <a:pt x="816" y="542"/>
                    <a:pt x="730" y="456"/>
                  </a:cubicBezTo>
                  <a:cubicBezTo>
                    <a:pt x="517" y="274"/>
                    <a:pt x="274" y="122"/>
                    <a:pt x="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1810362" y="3803939"/>
              <a:ext cx="266432" cy="133257"/>
            </a:xfrm>
            <a:custGeom>
              <a:avLst/>
              <a:gdLst/>
              <a:ahLst/>
              <a:cxnLst/>
              <a:rect l="l" t="t" r="r" b="b"/>
              <a:pathLst>
                <a:path w="6566" h="3284" extrusionOk="0">
                  <a:moveTo>
                    <a:pt x="6322" y="0"/>
                  </a:moveTo>
                  <a:cubicBezTo>
                    <a:pt x="5988" y="274"/>
                    <a:pt x="5775" y="669"/>
                    <a:pt x="5441" y="973"/>
                  </a:cubicBezTo>
                  <a:cubicBezTo>
                    <a:pt x="5137" y="1277"/>
                    <a:pt x="4742" y="1459"/>
                    <a:pt x="4407" y="1702"/>
                  </a:cubicBezTo>
                  <a:cubicBezTo>
                    <a:pt x="3708" y="2189"/>
                    <a:pt x="2857" y="2462"/>
                    <a:pt x="2006" y="2523"/>
                  </a:cubicBezTo>
                  <a:cubicBezTo>
                    <a:pt x="1988" y="2524"/>
                    <a:pt x="1970" y="2524"/>
                    <a:pt x="1952" y="2524"/>
                  </a:cubicBezTo>
                  <a:cubicBezTo>
                    <a:pt x="1156" y="2524"/>
                    <a:pt x="512" y="1867"/>
                    <a:pt x="304" y="1094"/>
                  </a:cubicBezTo>
                  <a:cubicBezTo>
                    <a:pt x="274" y="912"/>
                    <a:pt x="304" y="699"/>
                    <a:pt x="243" y="517"/>
                  </a:cubicBezTo>
                  <a:cubicBezTo>
                    <a:pt x="221" y="408"/>
                    <a:pt x="192" y="365"/>
                    <a:pt x="161" y="365"/>
                  </a:cubicBezTo>
                  <a:cubicBezTo>
                    <a:pt x="107" y="365"/>
                    <a:pt x="50" y="502"/>
                    <a:pt x="30" y="638"/>
                  </a:cubicBezTo>
                  <a:cubicBezTo>
                    <a:pt x="0" y="1064"/>
                    <a:pt x="213" y="1459"/>
                    <a:pt x="395" y="1824"/>
                  </a:cubicBezTo>
                  <a:cubicBezTo>
                    <a:pt x="578" y="2158"/>
                    <a:pt x="699" y="2462"/>
                    <a:pt x="821" y="2827"/>
                  </a:cubicBezTo>
                  <a:cubicBezTo>
                    <a:pt x="921" y="3129"/>
                    <a:pt x="1089" y="3284"/>
                    <a:pt x="1313" y="3284"/>
                  </a:cubicBezTo>
                  <a:cubicBezTo>
                    <a:pt x="1428" y="3284"/>
                    <a:pt x="1558" y="3243"/>
                    <a:pt x="1702" y="3161"/>
                  </a:cubicBezTo>
                  <a:cubicBezTo>
                    <a:pt x="2341" y="2796"/>
                    <a:pt x="3040" y="2614"/>
                    <a:pt x="3739" y="2280"/>
                  </a:cubicBezTo>
                  <a:cubicBezTo>
                    <a:pt x="4286" y="2037"/>
                    <a:pt x="4924" y="1733"/>
                    <a:pt x="5380" y="1307"/>
                  </a:cubicBezTo>
                  <a:cubicBezTo>
                    <a:pt x="5775" y="942"/>
                    <a:pt x="6566" y="0"/>
                    <a:pt x="63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1826390" y="3461993"/>
              <a:ext cx="70321" cy="233442"/>
            </a:xfrm>
            <a:custGeom>
              <a:avLst/>
              <a:gdLst/>
              <a:ahLst/>
              <a:cxnLst/>
              <a:rect l="l" t="t" r="r" b="b"/>
              <a:pathLst>
                <a:path w="1733" h="5753" extrusionOk="0">
                  <a:moveTo>
                    <a:pt x="889" y="0"/>
                  </a:moveTo>
                  <a:cubicBezTo>
                    <a:pt x="876" y="0"/>
                    <a:pt x="864" y="3"/>
                    <a:pt x="851" y="8"/>
                  </a:cubicBezTo>
                  <a:lnTo>
                    <a:pt x="882" y="8"/>
                  </a:lnTo>
                  <a:cubicBezTo>
                    <a:pt x="1064" y="494"/>
                    <a:pt x="1277" y="889"/>
                    <a:pt x="1216" y="1467"/>
                  </a:cubicBezTo>
                  <a:cubicBezTo>
                    <a:pt x="1155" y="1983"/>
                    <a:pt x="1064" y="2500"/>
                    <a:pt x="942" y="3017"/>
                  </a:cubicBezTo>
                  <a:cubicBezTo>
                    <a:pt x="851" y="3473"/>
                    <a:pt x="639" y="3898"/>
                    <a:pt x="487" y="4354"/>
                  </a:cubicBezTo>
                  <a:cubicBezTo>
                    <a:pt x="456" y="4476"/>
                    <a:pt x="0" y="5722"/>
                    <a:pt x="0" y="5722"/>
                  </a:cubicBezTo>
                  <a:cubicBezTo>
                    <a:pt x="0" y="5722"/>
                    <a:pt x="0" y="5752"/>
                    <a:pt x="0" y="5752"/>
                  </a:cubicBezTo>
                  <a:cubicBezTo>
                    <a:pt x="760" y="5479"/>
                    <a:pt x="851" y="3807"/>
                    <a:pt x="1064" y="3199"/>
                  </a:cubicBezTo>
                  <a:cubicBezTo>
                    <a:pt x="1307" y="2409"/>
                    <a:pt x="1733" y="1193"/>
                    <a:pt x="1246" y="433"/>
                  </a:cubicBezTo>
                  <a:cubicBezTo>
                    <a:pt x="1163" y="294"/>
                    <a:pt x="1028" y="0"/>
                    <a:pt x="8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2013858" y="3357424"/>
              <a:ext cx="82656" cy="185074"/>
            </a:xfrm>
            <a:custGeom>
              <a:avLst/>
              <a:gdLst/>
              <a:ahLst/>
              <a:cxnLst/>
              <a:rect l="l" t="t" r="r" b="b"/>
              <a:pathLst>
                <a:path w="2037" h="4561" extrusionOk="0">
                  <a:moveTo>
                    <a:pt x="1763" y="1"/>
                  </a:moveTo>
                  <a:lnTo>
                    <a:pt x="1763" y="1"/>
                  </a:lnTo>
                  <a:cubicBezTo>
                    <a:pt x="1672" y="670"/>
                    <a:pt x="912" y="2919"/>
                    <a:pt x="669" y="3375"/>
                  </a:cubicBezTo>
                  <a:cubicBezTo>
                    <a:pt x="456" y="3800"/>
                    <a:pt x="304" y="4226"/>
                    <a:pt x="0" y="4560"/>
                  </a:cubicBezTo>
                  <a:cubicBezTo>
                    <a:pt x="213" y="4408"/>
                    <a:pt x="426" y="4317"/>
                    <a:pt x="639" y="4195"/>
                  </a:cubicBezTo>
                  <a:cubicBezTo>
                    <a:pt x="973" y="4013"/>
                    <a:pt x="882" y="3861"/>
                    <a:pt x="943" y="3527"/>
                  </a:cubicBezTo>
                  <a:cubicBezTo>
                    <a:pt x="1125" y="2585"/>
                    <a:pt x="2037" y="183"/>
                    <a:pt x="1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1241750" y="3067377"/>
              <a:ext cx="539032" cy="408899"/>
            </a:xfrm>
            <a:custGeom>
              <a:avLst/>
              <a:gdLst/>
              <a:ahLst/>
              <a:cxnLst/>
              <a:rect l="l" t="t" r="r" b="b"/>
              <a:pathLst>
                <a:path w="13284" h="10077" extrusionOk="0">
                  <a:moveTo>
                    <a:pt x="7020" y="1"/>
                  </a:moveTo>
                  <a:cubicBezTo>
                    <a:pt x="5436" y="1"/>
                    <a:pt x="4168" y="1414"/>
                    <a:pt x="3101" y="2559"/>
                  </a:cubicBezTo>
                  <a:cubicBezTo>
                    <a:pt x="1916" y="3805"/>
                    <a:pt x="1" y="5903"/>
                    <a:pt x="1460" y="7544"/>
                  </a:cubicBezTo>
                  <a:cubicBezTo>
                    <a:pt x="2524" y="8760"/>
                    <a:pt x="5077" y="9854"/>
                    <a:pt x="6657" y="10006"/>
                  </a:cubicBezTo>
                  <a:cubicBezTo>
                    <a:pt x="6842" y="10054"/>
                    <a:pt x="7023" y="10076"/>
                    <a:pt x="7201" y="10076"/>
                  </a:cubicBezTo>
                  <a:cubicBezTo>
                    <a:pt x="8603" y="10076"/>
                    <a:pt x="9790" y="8701"/>
                    <a:pt x="10761" y="7757"/>
                  </a:cubicBezTo>
                  <a:cubicBezTo>
                    <a:pt x="11825" y="6663"/>
                    <a:pt x="13284" y="4869"/>
                    <a:pt x="12676" y="3228"/>
                  </a:cubicBezTo>
                  <a:cubicBezTo>
                    <a:pt x="12341" y="2438"/>
                    <a:pt x="11277" y="1830"/>
                    <a:pt x="10578" y="1374"/>
                  </a:cubicBezTo>
                  <a:cubicBezTo>
                    <a:pt x="9727" y="857"/>
                    <a:pt x="8785" y="401"/>
                    <a:pt x="7843" y="128"/>
                  </a:cubicBezTo>
                  <a:cubicBezTo>
                    <a:pt x="7559" y="40"/>
                    <a:pt x="7285" y="1"/>
                    <a:pt x="70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1541455" y="3172432"/>
              <a:ext cx="239326" cy="297271"/>
            </a:xfrm>
            <a:custGeom>
              <a:avLst/>
              <a:gdLst/>
              <a:ahLst/>
              <a:cxnLst/>
              <a:rect l="l" t="t" r="r" b="b"/>
              <a:pathLst>
                <a:path w="5898" h="7326" extrusionOk="0">
                  <a:moveTo>
                    <a:pt x="3284" y="1824"/>
                  </a:moveTo>
                  <a:cubicBezTo>
                    <a:pt x="2493" y="2463"/>
                    <a:pt x="1277" y="3010"/>
                    <a:pt x="700" y="3891"/>
                  </a:cubicBezTo>
                  <a:cubicBezTo>
                    <a:pt x="1" y="4894"/>
                    <a:pt x="366" y="6110"/>
                    <a:pt x="670" y="7326"/>
                  </a:cubicBezTo>
                  <a:cubicBezTo>
                    <a:pt x="1703" y="6931"/>
                    <a:pt x="2615" y="5897"/>
                    <a:pt x="3375" y="5168"/>
                  </a:cubicBezTo>
                  <a:cubicBezTo>
                    <a:pt x="4439" y="4074"/>
                    <a:pt x="5898" y="2280"/>
                    <a:pt x="5290" y="639"/>
                  </a:cubicBezTo>
                  <a:cubicBezTo>
                    <a:pt x="5198" y="426"/>
                    <a:pt x="5047" y="213"/>
                    <a:pt x="4834" y="1"/>
                  </a:cubicBezTo>
                  <a:cubicBezTo>
                    <a:pt x="4530" y="730"/>
                    <a:pt x="3922" y="1308"/>
                    <a:pt x="3284" y="182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1275064" y="3285886"/>
              <a:ext cx="298529" cy="192459"/>
            </a:xfrm>
            <a:custGeom>
              <a:avLst/>
              <a:gdLst/>
              <a:ahLst/>
              <a:cxnLst/>
              <a:rect l="l" t="t" r="r" b="b"/>
              <a:pathLst>
                <a:path w="7357" h="4743" extrusionOk="0">
                  <a:moveTo>
                    <a:pt x="3222" y="1338"/>
                  </a:moveTo>
                  <a:cubicBezTo>
                    <a:pt x="2158" y="1156"/>
                    <a:pt x="760" y="913"/>
                    <a:pt x="274" y="1"/>
                  </a:cubicBezTo>
                  <a:cubicBezTo>
                    <a:pt x="0" y="730"/>
                    <a:pt x="31" y="1490"/>
                    <a:pt x="639" y="2159"/>
                  </a:cubicBezTo>
                  <a:cubicBezTo>
                    <a:pt x="1703" y="3375"/>
                    <a:pt x="4256" y="4469"/>
                    <a:pt x="5836" y="4621"/>
                  </a:cubicBezTo>
                  <a:cubicBezTo>
                    <a:pt x="6353" y="4743"/>
                    <a:pt x="6870" y="4682"/>
                    <a:pt x="7356" y="4469"/>
                  </a:cubicBezTo>
                  <a:cubicBezTo>
                    <a:pt x="7235" y="3709"/>
                    <a:pt x="7022" y="2919"/>
                    <a:pt x="6596" y="2341"/>
                  </a:cubicBezTo>
                  <a:cubicBezTo>
                    <a:pt x="5867" y="1399"/>
                    <a:pt x="4317" y="1490"/>
                    <a:pt x="3222"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1286141" y="3163789"/>
              <a:ext cx="463801" cy="307172"/>
            </a:xfrm>
            <a:custGeom>
              <a:avLst/>
              <a:gdLst/>
              <a:ahLst/>
              <a:cxnLst/>
              <a:rect l="l" t="t" r="r" b="b"/>
              <a:pathLst>
                <a:path w="11430" h="7570" extrusionOk="0">
                  <a:moveTo>
                    <a:pt x="10913" y="1"/>
                  </a:moveTo>
                  <a:cubicBezTo>
                    <a:pt x="10518" y="1612"/>
                    <a:pt x="8147" y="2949"/>
                    <a:pt x="6749" y="3800"/>
                  </a:cubicBezTo>
                  <a:cubicBezTo>
                    <a:pt x="6095" y="4193"/>
                    <a:pt x="5238" y="4382"/>
                    <a:pt x="4344" y="4382"/>
                  </a:cubicBezTo>
                  <a:cubicBezTo>
                    <a:pt x="2746" y="4382"/>
                    <a:pt x="1030" y="3776"/>
                    <a:pt x="153" y="2645"/>
                  </a:cubicBezTo>
                  <a:cubicBezTo>
                    <a:pt x="92" y="2767"/>
                    <a:pt x="31" y="2888"/>
                    <a:pt x="1" y="3010"/>
                  </a:cubicBezTo>
                  <a:cubicBezTo>
                    <a:pt x="639" y="4986"/>
                    <a:pt x="4013" y="4378"/>
                    <a:pt x="5503" y="5016"/>
                  </a:cubicBezTo>
                  <a:cubicBezTo>
                    <a:pt x="6384" y="5411"/>
                    <a:pt x="6749" y="6505"/>
                    <a:pt x="6870" y="7569"/>
                  </a:cubicBezTo>
                  <a:cubicBezTo>
                    <a:pt x="6992" y="7509"/>
                    <a:pt x="7144" y="7448"/>
                    <a:pt x="7296" y="7387"/>
                  </a:cubicBezTo>
                  <a:cubicBezTo>
                    <a:pt x="5381" y="4043"/>
                    <a:pt x="9180" y="2919"/>
                    <a:pt x="11217" y="913"/>
                  </a:cubicBezTo>
                  <a:cubicBezTo>
                    <a:pt x="11278" y="821"/>
                    <a:pt x="11369" y="700"/>
                    <a:pt x="11430" y="578"/>
                  </a:cubicBezTo>
                  <a:cubicBezTo>
                    <a:pt x="11308" y="366"/>
                    <a:pt x="11126" y="183"/>
                    <a:pt x="10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1478560" y="3315508"/>
              <a:ext cx="107368" cy="91299"/>
            </a:xfrm>
            <a:custGeom>
              <a:avLst/>
              <a:gdLst/>
              <a:ahLst/>
              <a:cxnLst/>
              <a:rect l="l" t="t" r="r" b="b"/>
              <a:pathLst>
                <a:path w="2646" h="2250" extrusionOk="0">
                  <a:moveTo>
                    <a:pt x="2645" y="0"/>
                  </a:moveTo>
                  <a:lnTo>
                    <a:pt x="2645" y="0"/>
                  </a:lnTo>
                  <a:cubicBezTo>
                    <a:pt x="1855" y="426"/>
                    <a:pt x="913" y="730"/>
                    <a:pt x="1" y="821"/>
                  </a:cubicBezTo>
                  <a:cubicBezTo>
                    <a:pt x="426" y="821"/>
                    <a:pt x="821" y="912"/>
                    <a:pt x="1095" y="1125"/>
                  </a:cubicBezTo>
                  <a:cubicBezTo>
                    <a:pt x="1490" y="1429"/>
                    <a:pt x="1733" y="1824"/>
                    <a:pt x="1885" y="2250"/>
                  </a:cubicBezTo>
                  <a:cubicBezTo>
                    <a:pt x="1916" y="2189"/>
                    <a:pt x="1916" y="2128"/>
                    <a:pt x="1916" y="2067"/>
                  </a:cubicBezTo>
                  <a:cubicBezTo>
                    <a:pt x="1672" y="1399"/>
                    <a:pt x="2007" y="760"/>
                    <a:pt x="2493" y="244"/>
                  </a:cubicBezTo>
                  <a:cubicBezTo>
                    <a:pt x="2523" y="183"/>
                    <a:pt x="2584" y="92"/>
                    <a:pt x="26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1316980" y="3067377"/>
              <a:ext cx="381185" cy="229385"/>
            </a:xfrm>
            <a:custGeom>
              <a:avLst/>
              <a:gdLst/>
              <a:ahLst/>
              <a:cxnLst/>
              <a:rect l="l" t="t" r="r" b="b"/>
              <a:pathLst>
                <a:path w="9394" h="5653" extrusionOk="0">
                  <a:moveTo>
                    <a:pt x="5166" y="1"/>
                  </a:moveTo>
                  <a:cubicBezTo>
                    <a:pt x="3582" y="1"/>
                    <a:pt x="2314" y="1414"/>
                    <a:pt x="1247" y="2559"/>
                  </a:cubicBezTo>
                  <a:cubicBezTo>
                    <a:pt x="1156" y="2650"/>
                    <a:pt x="1065" y="2742"/>
                    <a:pt x="973" y="2833"/>
                  </a:cubicBezTo>
                  <a:cubicBezTo>
                    <a:pt x="685" y="3985"/>
                    <a:pt x="1954" y="4415"/>
                    <a:pt x="2932" y="4415"/>
                  </a:cubicBezTo>
                  <a:cubicBezTo>
                    <a:pt x="3090" y="4415"/>
                    <a:pt x="3240" y="4404"/>
                    <a:pt x="3375" y="4383"/>
                  </a:cubicBezTo>
                  <a:cubicBezTo>
                    <a:pt x="3983" y="4261"/>
                    <a:pt x="4560" y="4079"/>
                    <a:pt x="5107" y="3805"/>
                  </a:cubicBezTo>
                  <a:cubicBezTo>
                    <a:pt x="5928" y="3410"/>
                    <a:pt x="8238" y="2042"/>
                    <a:pt x="6293" y="1252"/>
                  </a:cubicBezTo>
                  <a:cubicBezTo>
                    <a:pt x="5961" y="1126"/>
                    <a:pt x="5617" y="1065"/>
                    <a:pt x="5276" y="1065"/>
                  </a:cubicBezTo>
                  <a:cubicBezTo>
                    <a:pt x="4710" y="1065"/>
                    <a:pt x="4153" y="1234"/>
                    <a:pt x="3679" y="1556"/>
                  </a:cubicBezTo>
                  <a:cubicBezTo>
                    <a:pt x="3496" y="1678"/>
                    <a:pt x="1885" y="3076"/>
                    <a:pt x="2676" y="3167"/>
                  </a:cubicBezTo>
                  <a:cubicBezTo>
                    <a:pt x="2770" y="3178"/>
                    <a:pt x="2865" y="3183"/>
                    <a:pt x="2962" y="3183"/>
                  </a:cubicBezTo>
                  <a:cubicBezTo>
                    <a:pt x="3428" y="3183"/>
                    <a:pt x="3914" y="3065"/>
                    <a:pt x="4317" y="2863"/>
                  </a:cubicBezTo>
                  <a:cubicBezTo>
                    <a:pt x="4560" y="2772"/>
                    <a:pt x="4773" y="2620"/>
                    <a:pt x="4925" y="2407"/>
                  </a:cubicBezTo>
                  <a:cubicBezTo>
                    <a:pt x="5011" y="2129"/>
                    <a:pt x="4945" y="1926"/>
                    <a:pt x="4719" y="1926"/>
                  </a:cubicBezTo>
                  <a:cubicBezTo>
                    <a:pt x="4624" y="1926"/>
                    <a:pt x="4500" y="1962"/>
                    <a:pt x="4347" y="2042"/>
                  </a:cubicBezTo>
                  <a:cubicBezTo>
                    <a:pt x="4135" y="2194"/>
                    <a:pt x="3922" y="2377"/>
                    <a:pt x="3709" y="2590"/>
                  </a:cubicBezTo>
                  <a:cubicBezTo>
                    <a:pt x="3656" y="2650"/>
                    <a:pt x="3593" y="2675"/>
                    <a:pt x="3530" y="2675"/>
                  </a:cubicBezTo>
                  <a:cubicBezTo>
                    <a:pt x="3340" y="2675"/>
                    <a:pt x="3161" y="2446"/>
                    <a:pt x="3344" y="2286"/>
                  </a:cubicBezTo>
                  <a:cubicBezTo>
                    <a:pt x="3578" y="2030"/>
                    <a:pt x="4482" y="1299"/>
                    <a:pt x="5087" y="1299"/>
                  </a:cubicBezTo>
                  <a:cubicBezTo>
                    <a:pt x="5346" y="1299"/>
                    <a:pt x="5551" y="1434"/>
                    <a:pt x="5624" y="1799"/>
                  </a:cubicBezTo>
                  <a:cubicBezTo>
                    <a:pt x="5837" y="2802"/>
                    <a:pt x="4530" y="3410"/>
                    <a:pt x="3709" y="3593"/>
                  </a:cubicBezTo>
                  <a:cubicBezTo>
                    <a:pt x="3548" y="3625"/>
                    <a:pt x="3250" y="3668"/>
                    <a:pt x="2942" y="3668"/>
                  </a:cubicBezTo>
                  <a:cubicBezTo>
                    <a:pt x="2378" y="3668"/>
                    <a:pt x="1778" y="3522"/>
                    <a:pt x="1916" y="2894"/>
                  </a:cubicBezTo>
                  <a:cubicBezTo>
                    <a:pt x="2129" y="1739"/>
                    <a:pt x="3496" y="948"/>
                    <a:pt x="4530" y="644"/>
                  </a:cubicBezTo>
                  <a:cubicBezTo>
                    <a:pt x="4769" y="576"/>
                    <a:pt x="5028" y="541"/>
                    <a:pt x="5292" y="541"/>
                  </a:cubicBezTo>
                  <a:cubicBezTo>
                    <a:pt x="6201" y="541"/>
                    <a:pt x="7162" y="951"/>
                    <a:pt x="7539" y="1799"/>
                  </a:cubicBezTo>
                  <a:cubicBezTo>
                    <a:pt x="7934" y="2711"/>
                    <a:pt x="6536" y="3623"/>
                    <a:pt x="5928" y="3957"/>
                  </a:cubicBezTo>
                  <a:cubicBezTo>
                    <a:pt x="4957" y="4489"/>
                    <a:pt x="3899" y="4915"/>
                    <a:pt x="2806" y="4915"/>
                  </a:cubicBezTo>
                  <a:cubicBezTo>
                    <a:pt x="2461" y="4915"/>
                    <a:pt x="2113" y="4873"/>
                    <a:pt x="1764" y="4778"/>
                  </a:cubicBezTo>
                  <a:cubicBezTo>
                    <a:pt x="1065" y="4565"/>
                    <a:pt x="609" y="4018"/>
                    <a:pt x="487" y="3380"/>
                  </a:cubicBezTo>
                  <a:cubicBezTo>
                    <a:pt x="305" y="3593"/>
                    <a:pt x="153" y="3805"/>
                    <a:pt x="1" y="4018"/>
                  </a:cubicBezTo>
                  <a:cubicBezTo>
                    <a:pt x="1" y="4049"/>
                    <a:pt x="1" y="4049"/>
                    <a:pt x="1" y="4049"/>
                  </a:cubicBezTo>
                  <a:cubicBezTo>
                    <a:pt x="489" y="5152"/>
                    <a:pt x="1969" y="5653"/>
                    <a:pt x="3394" y="5653"/>
                  </a:cubicBezTo>
                  <a:cubicBezTo>
                    <a:pt x="4363" y="5653"/>
                    <a:pt x="5307" y="5421"/>
                    <a:pt x="5898" y="4991"/>
                  </a:cubicBezTo>
                  <a:cubicBezTo>
                    <a:pt x="6749" y="4353"/>
                    <a:pt x="9393" y="2954"/>
                    <a:pt x="9089" y="1617"/>
                  </a:cubicBezTo>
                  <a:cubicBezTo>
                    <a:pt x="8937" y="1526"/>
                    <a:pt x="8816" y="1465"/>
                    <a:pt x="8724" y="1374"/>
                  </a:cubicBezTo>
                  <a:cubicBezTo>
                    <a:pt x="7873" y="857"/>
                    <a:pt x="6931" y="401"/>
                    <a:pt x="5989" y="128"/>
                  </a:cubicBezTo>
                  <a:cubicBezTo>
                    <a:pt x="5705" y="40"/>
                    <a:pt x="5431" y="1"/>
                    <a:pt x="51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1328099" y="3077683"/>
              <a:ext cx="341663" cy="208690"/>
            </a:xfrm>
            <a:custGeom>
              <a:avLst/>
              <a:gdLst/>
              <a:ahLst/>
              <a:cxnLst/>
              <a:rect l="l" t="t" r="r" b="b"/>
              <a:pathLst>
                <a:path w="8420" h="5143" extrusionOk="0">
                  <a:moveTo>
                    <a:pt x="5079" y="1"/>
                  </a:moveTo>
                  <a:cubicBezTo>
                    <a:pt x="4274" y="1"/>
                    <a:pt x="3526" y="254"/>
                    <a:pt x="2949" y="573"/>
                  </a:cubicBezTo>
                  <a:cubicBezTo>
                    <a:pt x="2432" y="907"/>
                    <a:pt x="608" y="2275"/>
                    <a:pt x="1186" y="3308"/>
                  </a:cubicBezTo>
                  <a:cubicBezTo>
                    <a:pt x="1401" y="3723"/>
                    <a:pt x="2020" y="3897"/>
                    <a:pt x="2721" y="3897"/>
                  </a:cubicBezTo>
                  <a:cubicBezTo>
                    <a:pt x="3407" y="3897"/>
                    <a:pt x="4171" y="3731"/>
                    <a:pt x="4712" y="3460"/>
                  </a:cubicBezTo>
                  <a:cubicBezTo>
                    <a:pt x="5624" y="2974"/>
                    <a:pt x="6110" y="2579"/>
                    <a:pt x="6262" y="1971"/>
                  </a:cubicBezTo>
                  <a:cubicBezTo>
                    <a:pt x="6323" y="1728"/>
                    <a:pt x="6262" y="1454"/>
                    <a:pt x="6049" y="1272"/>
                  </a:cubicBezTo>
                  <a:cubicBezTo>
                    <a:pt x="5761" y="1007"/>
                    <a:pt x="5395" y="904"/>
                    <a:pt x="5012" y="904"/>
                  </a:cubicBezTo>
                  <a:cubicBezTo>
                    <a:pt x="4382" y="904"/>
                    <a:pt x="3706" y="1182"/>
                    <a:pt x="3253" y="1485"/>
                  </a:cubicBezTo>
                  <a:cubicBezTo>
                    <a:pt x="3010" y="1667"/>
                    <a:pt x="2493" y="2244"/>
                    <a:pt x="2584" y="2579"/>
                  </a:cubicBezTo>
                  <a:cubicBezTo>
                    <a:pt x="2614" y="2670"/>
                    <a:pt x="2706" y="2761"/>
                    <a:pt x="2918" y="2761"/>
                  </a:cubicBezTo>
                  <a:cubicBezTo>
                    <a:pt x="2937" y="2762"/>
                    <a:pt x="2956" y="2763"/>
                    <a:pt x="2976" y="2763"/>
                  </a:cubicBezTo>
                  <a:cubicBezTo>
                    <a:pt x="3486" y="2763"/>
                    <a:pt x="4146" y="2383"/>
                    <a:pt x="4469" y="2032"/>
                  </a:cubicBezTo>
                  <a:cubicBezTo>
                    <a:pt x="4469" y="2001"/>
                    <a:pt x="4469" y="1971"/>
                    <a:pt x="4469" y="1940"/>
                  </a:cubicBezTo>
                  <a:cubicBezTo>
                    <a:pt x="4438" y="1940"/>
                    <a:pt x="4408" y="1940"/>
                    <a:pt x="4377" y="1971"/>
                  </a:cubicBezTo>
                  <a:cubicBezTo>
                    <a:pt x="4073" y="2305"/>
                    <a:pt x="3405" y="2670"/>
                    <a:pt x="2918" y="2670"/>
                  </a:cubicBezTo>
                  <a:cubicBezTo>
                    <a:pt x="2797" y="2670"/>
                    <a:pt x="2706" y="2640"/>
                    <a:pt x="2675" y="2548"/>
                  </a:cubicBezTo>
                  <a:cubicBezTo>
                    <a:pt x="2614" y="2305"/>
                    <a:pt x="3070" y="1728"/>
                    <a:pt x="3313" y="1576"/>
                  </a:cubicBezTo>
                  <a:cubicBezTo>
                    <a:pt x="3727" y="1294"/>
                    <a:pt x="4361" y="1023"/>
                    <a:pt x="4929" y="1023"/>
                  </a:cubicBezTo>
                  <a:cubicBezTo>
                    <a:pt x="5279" y="1023"/>
                    <a:pt x="5604" y="1126"/>
                    <a:pt x="5836" y="1393"/>
                  </a:cubicBezTo>
                  <a:cubicBezTo>
                    <a:pt x="5988" y="1576"/>
                    <a:pt x="6049" y="1788"/>
                    <a:pt x="5988" y="2001"/>
                  </a:cubicBezTo>
                  <a:cubicBezTo>
                    <a:pt x="5867" y="2579"/>
                    <a:pt x="5046" y="3126"/>
                    <a:pt x="4529" y="3308"/>
                  </a:cubicBezTo>
                  <a:cubicBezTo>
                    <a:pt x="3867" y="3567"/>
                    <a:pt x="3101" y="3739"/>
                    <a:pt x="2470" y="3739"/>
                  </a:cubicBezTo>
                  <a:cubicBezTo>
                    <a:pt x="1914" y="3739"/>
                    <a:pt x="1462" y="3605"/>
                    <a:pt x="1277" y="3278"/>
                  </a:cubicBezTo>
                  <a:cubicBezTo>
                    <a:pt x="791" y="2396"/>
                    <a:pt x="2280" y="1120"/>
                    <a:pt x="3010" y="664"/>
                  </a:cubicBezTo>
                  <a:cubicBezTo>
                    <a:pt x="3555" y="352"/>
                    <a:pt x="4325" y="140"/>
                    <a:pt x="5088" y="140"/>
                  </a:cubicBezTo>
                  <a:cubicBezTo>
                    <a:pt x="5515" y="140"/>
                    <a:pt x="5940" y="207"/>
                    <a:pt x="6323" y="360"/>
                  </a:cubicBezTo>
                  <a:cubicBezTo>
                    <a:pt x="6931" y="603"/>
                    <a:pt x="7690" y="846"/>
                    <a:pt x="7873" y="1758"/>
                  </a:cubicBezTo>
                  <a:cubicBezTo>
                    <a:pt x="8025" y="2761"/>
                    <a:pt x="5836" y="4099"/>
                    <a:pt x="5076" y="4372"/>
                  </a:cubicBezTo>
                  <a:cubicBezTo>
                    <a:pt x="4227" y="4690"/>
                    <a:pt x="3656" y="4870"/>
                    <a:pt x="2878" y="4870"/>
                  </a:cubicBezTo>
                  <a:cubicBezTo>
                    <a:pt x="2764" y="4870"/>
                    <a:pt x="2647" y="4866"/>
                    <a:pt x="2523" y="4858"/>
                  </a:cubicBezTo>
                  <a:cubicBezTo>
                    <a:pt x="821" y="4798"/>
                    <a:pt x="122" y="3643"/>
                    <a:pt x="92" y="3582"/>
                  </a:cubicBezTo>
                  <a:cubicBezTo>
                    <a:pt x="61" y="3541"/>
                    <a:pt x="41" y="3528"/>
                    <a:pt x="27" y="3528"/>
                  </a:cubicBezTo>
                  <a:cubicBezTo>
                    <a:pt x="0" y="3528"/>
                    <a:pt x="0" y="3582"/>
                    <a:pt x="0" y="3582"/>
                  </a:cubicBezTo>
                  <a:cubicBezTo>
                    <a:pt x="0" y="3673"/>
                    <a:pt x="487" y="5041"/>
                    <a:pt x="2280" y="5132"/>
                  </a:cubicBezTo>
                  <a:cubicBezTo>
                    <a:pt x="2391" y="5139"/>
                    <a:pt x="2501" y="5142"/>
                    <a:pt x="2612" y="5142"/>
                  </a:cubicBezTo>
                  <a:cubicBezTo>
                    <a:pt x="3468" y="5142"/>
                    <a:pt x="4309" y="4938"/>
                    <a:pt x="5198" y="4615"/>
                  </a:cubicBezTo>
                  <a:cubicBezTo>
                    <a:pt x="5988" y="4342"/>
                    <a:pt x="8420" y="2883"/>
                    <a:pt x="8238" y="1819"/>
                  </a:cubicBezTo>
                  <a:cubicBezTo>
                    <a:pt x="8055" y="816"/>
                    <a:pt x="7022" y="451"/>
                    <a:pt x="6383" y="238"/>
                  </a:cubicBezTo>
                  <a:cubicBezTo>
                    <a:pt x="5943" y="71"/>
                    <a:pt x="5503" y="1"/>
                    <a:pt x="50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1679621" y="3008255"/>
              <a:ext cx="426794" cy="346816"/>
            </a:xfrm>
            <a:custGeom>
              <a:avLst/>
              <a:gdLst/>
              <a:ahLst/>
              <a:cxnLst/>
              <a:rect l="l" t="t" r="r" b="b"/>
              <a:pathLst>
                <a:path w="10518" h="8547" extrusionOk="0">
                  <a:moveTo>
                    <a:pt x="4809" y="0"/>
                  </a:moveTo>
                  <a:cubicBezTo>
                    <a:pt x="3266" y="0"/>
                    <a:pt x="1476" y="445"/>
                    <a:pt x="547" y="946"/>
                  </a:cubicBezTo>
                  <a:cubicBezTo>
                    <a:pt x="0" y="1341"/>
                    <a:pt x="91" y="3530"/>
                    <a:pt x="426" y="4411"/>
                  </a:cubicBezTo>
                  <a:cubicBezTo>
                    <a:pt x="942" y="5779"/>
                    <a:pt x="2432" y="8515"/>
                    <a:pt x="4012" y="8545"/>
                  </a:cubicBezTo>
                  <a:cubicBezTo>
                    <a:pt x="4033" y="8546"/>
                    <a:pt x="4055" y="8547"/>
                    <a:pt x="4078" y="8547"/>
                  </a:cubicBezTo>
                  <a:cubicBezTo>
                    <a:pt x="4760" y="8547"/>
                    <a:pt x="6771" y="8125"/>
                    <a:pt x="8298" y="7390"/>
                  </a:cubicBezTo>
                  <a:cubicBezTo>
                    <a:pt x="9088" y="7025"/>
                    <a:pt x="9818" y="6296"/>
                    <a:pt x="9970" y="6022"/>
                  </a:cubicBezTo>
                  <a:cubicBezTo>
                    <a:pt x="10517" y="4928"/>
                    <a:pt x="7994" y="1372"/>
                    <a:pt x="7174" y="642"/>
                  </a:cubicBezTo>
                  <a:cubicBezTo>
                    <a:pt x="6677" y="181"/>
                    <a:pt x="5793" y="0"/>
                    <a:pt x="48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1746209" y="3008133"/>
              <a:ext cx="325634" cy="278280"/>
            </a:xfrm>
            <a:custGeom>
              <a:avLst/>
              <a:gdLst/>
              <a:ahLst/>
              <a:cxnLst/>
              <a:rect l="l" t="t" r="r" b="b"/>
              <a:pathLst>
                <a:path w="8025" h="6858" extrusionOk="0">
                  <a:moveTo>
                    <a:pt x="3199" y="0"/>
                  </a:moveTo>
                  <a:cubicBezTo>
                    <a:pt x="2642" y="0"/>
                    <a:pt x="2054" y="59"/>
                    <a:pt x="1490" y="159"/>
                  </a:cubicBezTo>
                  <a:cubicBezTo>
                    <a:pt x="1186" y="1314"/>
                    <a:pt x="1763" y="2712"/>
                    <a:pt x="2371" y="3594"/>
                  </a:cubicBezTo>
                  <a:cubicBezTo>
                    <a:pt x="2767" y="4171"/>
                    <a:pt x="3344" y="4840"/>
                    <a:pt x="4043" y="5053"/>
                  </a:cubicBezTo>
                  <a:cubicBezTo>
                    <a:pt x="4204" y="5098"/>
                    <a:pt x="4384" y="5121"/>
                    <a:pt x="4570" y="5121"/>
                  </a:cubicBezTo>
                  <a:cubicBezTo>
                    <a:pt x="5261" y="5121"/>
                    <a:pt x="6034" y="4799"/>
                    <a:pt x="6201" y="4080"/>
                  </a:cubicBezTo>
                  <a:cubicBezTo>
                    <a:pt x="6444" y="3168"/>
                    <a:pt x="5958" y="2165"/>
                    <a:pt x="5259" y="1588"/>
                  </a:cubicBezTo>
                  <a:cubicBezTo>
                    <a:pt x="4983" y="1348"/>
                    <a:pt x="4205" y="942"/>
                    <a:pt x="3635" y="942"/>
                  </a:cubicBezTo>
                  <a:cubicBezTo>
                    <a:pt x="3263" y="942"/>
                    <a:pt x="2979" y="1114"/>
                    <a:pt x="2979" y="1618"/>
                  </a:cubicBezTo>
                  <a:cubicBezTo>
                    <a:pt x="3010" y="2226"/>
                    <a:pt x="3344" y="2895"/>
                    <a:pt x="3800" y="3290"/>
                  </a:cubicBezTo>
                  <a:cubicBezTo>
                    <a:pt x="3970" y="3403"/>
                    <a:pt x="4220" y="3597"/>
                    <a:pt x="4451" y="3597"/>
                  </a:cubicBezTo>
                  <a:cubicBezTo>
                    <a:pt x="4467" y="3597"/>
                    <a:pt x="4483" y="3596"/>
                    <a:pt x="4499" y="3594"/>
                  </a:cubicBezTo>
                  <a:cubicBezTo>
                    <a:pt x="5137" y="3381"/>
                    <a:pt x="5320" y="3047"/>
                    <a:pt x="5046" y="2530"/>
                  </a:cubicBezTo>
                  <a:cubicBezTo>
                    <a:pt x="4870" y="2257"/>
                    <a:pt x="4592" y="2061"/>
                    <a:pt x="4431" y="2061"/>
                  </a:cubicBezTo>
                  <a:cubicBezTo>
                    <a:pt x="4287" y="2061"/>
                    <a:pt x="4237" y="2219"/>
                    <a:pt x="4438" y="2621"/>
                  </a:cubicBezTo>
                  <a:cubicBezTo>
                    <a:pt x="4522" y="2788"/>
                    <a:pt x="4376" y="2955"/>
                    <a:pt x="4228" y="2955"/>
                  </a:cubicBezTo>
                  <a:cubicBezTo>
                    <a:pt x="4160" y="2955"/>
                    <a:pt x="4091" y="2920"/>
                    <a:pt x="4043" y="2834"/>
                  </a:cubicBezTo>
                  <a:cubicBezTo>
                    <a:pt x="3861" y="2499"/>
                    <a:pt x="3587" y="1891"/>
                    <a:pt x="3922" y="1557"/>
                  </a:cubicBezTo>
                  <a:cubicBezTo>
                    <a:pt x="4006" y="1473"/>
                    <a:pt x="4111" y="1439"/>
                    <a:pt x="4225" y="1439"/>
                  </a:cubicBezTo>
                  <a:cubicBezTo>
                    <a:pt x="4564" y="1439"/>
                    <a:pt x="4978" y="1740"/>
                    <a:pt x="5137" y="1922"/>
                  </a:cubicBezTo>
                  <a:cubicBezTo>
                    <a:pt x="5824" y="2723"/>
                    <a:pt x="5703" y="4035"/>
                    <a:pt x="4572" y="4035"/>
                  </a:cubicBezTo>
                  <a:cubicBezTo>
                    <a:pt x="4501" y="4035"/>
                    <a:pt x="4426" y="4030"/>
                    <a:pt x="4347" y="4019"/>
                  </a:cubicBezTo>
                  <a:cubicBezTo>
                    <a:pt x="3405" y="3928"/>
                    <a:pt x="2554" y="2682"/>
                    <a:pt x="2554" y="1770"/>
                  </a:cubicBezTo>
                  <a:cubicBezTo>
                    <a:pt x="2530" y="972"/>
                    <a:pt x="3141" y="482"/>
                    <a:pt x="3854" y="482"/>
                  </a:cubicBezTo>
                  <a:cubicBezTo>
                    <a:pt x="4065" y="482"/>
                    <a:pt x="4284" y="525"/>
                    <a:pt x="4499" y="615"/>
                  </a:cubicBezTo>
                  <a:cubicBezTo>
                    <a:pt x="5806" y="1101"/>
                    <a:pt x="6870" y="2499"/>
                    <a:pt x="6688" y="3928"/>
                  </a:cubicBezTo>
                  <a:cubicBezTo>
                    <a:pt x="6578" y="4885"/>
                    <a:pt x="5509" y="5596"/>
                    <a:pt x="4565" y="5596"/>
                  </a:cubicBezTo>
                  <a:cubicBezTo>
                    <a:pt x="4460" y="5596"/>
                    <a:pt x="4356" y="5588"/>
                    <a:pt x="4256" y="5569"/>
                  </a:cubicBezTo>
                  <a:cubicBezTo>
                    <a:pt x="2280" y="5144"/>
                    <a:pt x="608" y="2347"/>
                    <a:pt x="1004" y="250"/>
                  </a:cubicBezTo>
                  <a:lnTo>
                    <a:pt x="1004" y="250"/>
                  </a:lnTo>
                  <a:cubicBezTo>
                    <a:pt x="669" y="341"/>
                    <a:pt x="304" y="433"/>
                    <a:pt x="1" y="524"/>
                  </a:cubicBezTo>
                  <a:cubicBezTo>
                    <a:pt x="1" y="2347"/>
                    <a:pt x="882" y="5873"/>
                    <a:pt x="2493" y="6603"/>
                  </a:cubicBezTo>
                  <a:cubicBezTo>
                    <a:pt x="2890" y="6780"/>
                    <a:pt x="3330" y="6857"/>
                    <a:pt x="3787" y="6857"/>
                  </a:cubicBezTo>
                  <a:cubicBezTo>
                    <a:pt x="4660" y="6857"/>
                    <a:pt x="5596" y="6576"/>
                    <a:pt x="6414" y="6177"/>
                  </a:cubicBezTo>
                  <a:cubicBezTo>
                    <a:pt x="7113" y="5721"/>
                    <a:pt x="7660" y="5083"/>
                    <a:pt x="8025" y="4293"/>
                  </a:cubicBezTo>
                  <a:cubicBezTo>
                    <a:pt x="7387" y="2864"/>
                    <a:pt x="6080" y="1132"/>
                    <a:pt x="5533" y="645"/>
                  </a:cubicBezTo>
                  <a:cubicBezTo>
                    <a:pt x="5049" y="181"/>
                    <a:pt x="4172" y="0"/>
                    <a:pt x="3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1842418" y="3226684"/>
              <a:ext cx="245494" cy="129564"/>
            </a:xfrm>
            <a:custGeom>
              <a:avLst/>
              <a:gdLst/>
              <a:ahLst/>
              <a:cxnLst/>
              <a:rect l="l" t="t" r="r" b="b"/>
              <a:pathLst>
                <a:path w="6050" h="3193" extrusionOk="0">
                  <a:moveTo>
                    <a:pt x="4013" y="1460"/>
                  </a:moveTo>
                  <a:cubicBezTo>
                    <a:pt x="3526" y="1642"/>
                    <a:pt x="3101" y="1764"/>
                    <a:pt x="2675" y="1886"/>
                  </a:cubicBezTo>
                  <a:cubicBezTo>
                    <a:pt x="2645" y="1886"/>
                    <a:pt x="1277" y="2311"/>
                    <a:pt x="304" y="2311"/>
                  </a:cubicBezTo>
                  <a:cubicBezTo>
                    <a:pt x="213" y="2615"/>
                    <a:pt x="92" y="2889"/>
                    <a:pt x="0" y="3162"/>
                  </a:cubicBezTo>
                  <a:cubicBezTo>
                    <a:pt x="608" y="3193"/>
                    <a:pt x="2736" y="2767"/>
                    <a:pt x="4286" y="2007"/>
                  </a:cubicBezTo>
                  <a:cubicBezTo>
                    <a:pt x="5076" y="1642"/>
                    <a:pt x="5806" y="913"/>
                    <a:pt x="5958" y="639"/>
                  </a:cubicBezTo>
                  <a:cubicBezTo>
                    <a:pt x="5988" y="548"/>
                    <a:pt x="6049" y="214"/>
                    <a:pt x="6019" y="1"/>
                  </a:cubicBezTo>
                  <a:cubicBezTo>
                    <a:pt x="5654" y="427"/>
                    <a:pt x="4560" y="1247"/>
                    <a:pt x="4013" y="146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1679621" y="3042949"/>
              <a:ext cx="171481" cy="312082"/>
            </a:xfrm>
            <a:custGeom>
              <a:avLst/>
              <a:gdLst/>
              <a:ahLst/>
              <a:cxnLst/>
              <a:rect l="l" t="t" r="r" b="b"/>
              <a:pathLst>
                <a:path w="4226" h="7691" extrusionOk="0">
                  <a:moveTo>
                    <a:pt x="1763" y="3951"/>
                  </a:moveTo>
                  <a:cubicBezTo>
                    <a:pt x="1216" y="2705"/>
                    <a:pt x="882" y="1368"/>
                    <a:pt x="760" y="0"/>
                  </a:cubicBezTo>
                  <a:cubicBezTo>
                    <a:pt x="699" y="30"/>
                    <a:pt x="608" y="61"/>
                    <a:pt x="547" y="91"/>
                  </a:cubicBezTo>
                  <a:cubicBezTo>
                    <a:pt x="0" y="486"/>
                    <a:pt x="91" y="2675"/>
                    <a:pt x="426" y="3556"/>
                  </a:cubicBezTo>
                  <a:cubicBezTo>
                    <a:pt x="942" y="4924"/>
                    <a:pt x="2432" y="7660"/>
                    <a:pt x="4012" y="7690"/>
                  </a:cubicBezTo>
                  <a:cubicBezTo>
                    <a:pt x="4043" y="7690"/>
                    <a:pt x="4073" y="7690"/>
                    <a:pt x="4104" y="7690"/>
                  </a:cubicBezTo>
                  <a:cubicBezTo>
                    <a:pt x="4104" y="7386"/>
                    <a:pt x="4164" y="7082"/>
                    <a:pt x="4225" y="6778"/>
                  </a:cubicBezTo>
                  <a:cubicBezTo>
                    <a:pt x="4225" y="6717"/>
                    <a:pt x="4195" y="6657"/>
                    <a:pt x="4195" y="6565"/>
                  </a:cubicBezTo>
                  <a:cubicBezTo>
                    <a:pt x="2979" y="6322"/>
                    <a:pt x="2219" y="4985"/>
                    <a:pt x="1763" y="39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8545" y="3016979"/>
              <a:ext cx="283718" cy="253204"/>
            </a:xfrm>
            <a:custGeom>
              <a:avLst/>
              <a:gdLst/>
              <a:ahLst/>
              <a:cxnLst/>
              <a:rect l="l" t="t" r="r" b="b"/>
              <a:pathLst>
                <a:path w="6992" h="6240" extrusionOk="0">
                  <a:moveTo>
                    <a:pt x="3323" y="0"/>
                  </a:moveTo>
                  <a:cubicBezTo>
                    <a:pt x="2985" y="0"/>
                    <a:pt x="2652" y="60"/>
                    <a:pt x="2341" y="184"/>
                  </a:cubicBezTo>
                  <a:cubicBezTo>
                    <a:pt x="1976" y="336"/>
                    <a:pt x="1763" y="610"/>
                    <a:pt x="1703" y="1005"/>
                  </a:cubicBezTo>
                  <a:cubicBezTo>
                    <a:pt x="1551" y="1825"/>
                    <a:pt x="2037" y="2981"/>
                    <a:pt x="2645" y="3710"/>
                  </a:cubicBezTo>
                  <a:cubicBezTo>
                    <a:pt x="2996" y="4108"/>
                    <a:pt x="3781" y="4669"/>
                    <a:pt x="4511" y="4669"/>
                  </a:cubicBezTo>
                  <a:cubicBezTo>
                    <a:pt x="4729" y="4669"/>
                    <a:pt x="4942" y="4619"/>
                    <a:pt x="5137" y="4500"/>
                  </a:cubicBezTo>
                  <a:cubicBezTo>
                    <a:pt x="5563" y="4257"/>
                    <a:pt x="5593" y="3892"/>
                    <a:pt x="5624" y="3406"/>
                  </a:cubicBezTo>
                  <a:cubicBezTo>
                    <a:pt x="5654" y="2768"/>
                    <a:pt x="5168" y="1613"/>
                    <a:pt x="4499" y="1157"/>
                  </a:cubicBezTo>
                  <a:cubicBezTo>
                    <a:pt x="4287" y="1003"/>
                    <a:pt x="4063" y="922"/>
                    <a:pt x="3843" y="922"/>
                  </a:cubicBezTo>
                  <a:cubicBezTo>
                    <a:pt x="3715" y="922"/>
                    <a:pt x="3588" y="949"/>
                    <a:pt x="3466" y="1005"/>
                  </a:cubicBezTo>
                  <a:cubicBezTo>
                    <a:pt x="3222" y="1126"/>
                    <a:pt x="3070" y="1339"/>
                    <a:pt x="3040" y="1643"/>
                  </a:cubicBezTo>
                  <a:cubicBezTo>
                    <a:pt x="2979" y="2069"/>
                    <a:pt x="3192" y="2616"/>
                    <a:pt x="3526" y="2859"/>
                  </a:cubicBezTo>
                  <a:cubicBezTo>
                    <a:pt x="3729" y="3021"/>
                    <a:pt x="3986" y="3143"/>
                    <a:pt x="4215" y="3143"/>
                  </a:cubicBezTo>
                  <a:cubicBezTo>
                    <a:pt x="4330" y="3143"/>
                    <a:pt x="4438" y="3112"/>
                    <a:pt x="4529" y="3041"/>
                  </a:cubicBezTo>
                  <a:cubicBezTo>
                    <a:pt x="4651" y="2950"/>
                    <a:pt x="4712" y="2798"/>
                    <a:pt x="4681" y="2585"/>
                  </a:cubicBezTo>
                  <a:cubicBezTo>
                    <a:pt x="4681" y="2373"/>
                    <a:pt x="4560" y="2160"/>
                    <a:pt x="4377" y="2069"/>
                  </a:cubicBezTo>
                  <a:cubicBezTo>
                    <a:pt x="4369" y="2060"/>
                    <a:pt x="4360" y="2056"/>
                    <a:pt x="4351" y="2056"/>
                  </a:cubicBezTo>
                  <a:cubicBezTo>
                    <a:pt x="4329" y="2056"/>
                    <a:pt x="4308" y="2078"/>
                    <a:pt x="4286" y="2099"/>
                  </a:cubicBezTo>
                  <a:cubicBezTo>
                    <a:pt x="4286" y="2129"/>
                    <a:pt x="4286" y="2160"/>
                    <a:pt x="4317" y="2190"/>
                  </a:cubicBezTo>
                  <a:cubicBezTo>
                    <a:pt x="4438" y="2251"/>
                    <a:pt x="4560" y="2433"/>
                    <a:pt x="4560" y="2616"/>
                  </a:cubicBezTo>
                  <a:cubicBezTo>
                    <a:pt x="4560" y="2677"/>
                    <a:pt x="4560" y="2829"/>
                    <a:pt x="4438" y="2950"/>
                  </a:cubicBezTo>
                  <a:cubicBezTo>
                    <a:pt x="4377" y="2994"/>
                    <a:pt x="4304" y="3012"/>
                    <a:pt x="4224" y="3012"/>
                  </a:cubicBezTo>
                  <a:cubicBezTo>
                    <a:pt x="4026" y="3012"/>
                    <a:pt x="3791" y="2898"/>
                    <a:pt x="3618" y="2768"/>
                  </a:cubicBezTo>
                  <a:cubicBezTo>
                    <a:pt x="3314" y="2555"/>
                    <a:pt x="3131" y="2038"/>
                    <a:pt x="3162" y="1643"/>
                  </a:cubicBezTo>
                  <a:cubicBezTo>
                    <a:pt x="3192" y="1461"/>
                    <a:pt x="3253" y="1248"/>
                    <a:pt x="3526" y="1126"/>
                  </a:cubicBezTo>
                  <a:cubicBezTo>
                    <a:pt x="3643" y="1080"/>
                    <a:pt x="3761" y="1055"/>
                    <a:pt x="3876" y="1055"/>
                  </a:cubicBezTo>
                  <a:cubicBezTo>
                    <a:pt x="4060" y="1055"/>
                    <a:pt x="4240" y="1117"/>
                    <a:pt x="4408" y="1248"/>
                  </a:cubicBezTo>
                  <a:cubicBezTo>
                    <a:pt x="5046" y="1673"/>
                    <a:pt x="5532" y="2798"/>
                    <a:pt x="5502" y="3406"/>
                  </a:cubicBezTo>
                  <a:cubicBezTo>
                    <a:pt x="5472" y="3832"/>
                    <a:pt x="5320" y="4136"/>
                    <a:pt x="5046" y="4227"/>
                  </a:cubicBezTo>
                  <a:cubicBezTo>
                    <a:pt x="4911" y="4274"/>
                    <a:pt x="4769" y="4295"/>
                    <a:pt x="4624" y="4295"/>
                  </a:cubicBezTo>
                  <a:cubicBezTo>
                    <a:pt x="3925" y="4295"/>
                    <a:pt x="3154" y="3804"/>
                    <a:pt x="2675" y="3376"/>
                  </a:cubicBezTo>
                  <a:cubicBezTo>
                    <a:pt x="2159" y="2920"/>
                    <a:pt x="1672" y="1795"/>
                    <a:pt x="1824" y="1035"/>
                  </a:cubicBezTo>
                  <a:cubicBezTo>
                    <a:pt x="1885" y="670"/>
                    <a:pt x="2067" y="427"/>
                    <a:pt x="2371" y="306"/>
                  </a:cubicBezTo>
                  <a:cubicBezTo>
                    <a:pt x="2673" y="190"/>
                    <a:pt x="2995" y="135"/>
                    <a:pt x="3320" y="135"/>
                  </a:cubicBezTo>
                  <a:cubicBezTo>
                    <a:pt x="4109" y="135"/>
                    <a:pt x="4912" y="463"/>
                    <a:pt x="5472" y="1066"/>
                  </a:cubicBezTo>
                  <a:cubicBezTo>
                    <a:pt x="6171" y="1795"/>
                    <a:pt x="6809" y="3254"/>
                    <a:pt x="6566" y="4136"/>
                  </a:cubicBezTo>
                  <a:cubicBezTo>
                    <a:pt x="6262" y="5230"/>
                    <a:pt x="5441" y="5595"/>
                    <a:pt x="4377" y="5716"/>
                  </a:cubicBezTo>
                  <a:cubicBezTo>
                    <a:pt x="4250" y="5733"/>
                    <a:pt x="4118" y="5742"/>
                    <a:pt x="3981" y="5742"/>
                  </a:cubicBezTo>
                  <a:cubicBezTo>
                    <a:pt x="3105" y="5742"/>
                    <a:pt x="2066" y="5363"/>
                    <a:pt x="1277" y="4075"/>
                  </a:cubicBezTo>
                  <a:cubicBezTo>
                    <a:pt x="548" y="2889"/>
                    <a:pt x="122" y="1613"/>
                    <a:pt x="304" y="366"/>
                  </a:cubicBezTo>
                  <a:cubicBezTo>
                    <a:pt x="304" y="336"/>
                    <a:pt x="304" y="306"/>
                    <a:pt x="244" y="306"/>
                  </a:cubicBezTo>
                  <a:cubicBezTo>
                    <a:pt x="213" y="306"/>
                    <a:pt x="183" y="306"/>
                    <a:pt x="183" y="366"/>
                  </a:cubicBezTo>
                  <a:cubicBezTo>
                    <a:pt x="0" y="1613"/>
                    <a:pt x="213" y="2889"/>
                    <a:pt x="852" y="4136"/>
                  </a:cubicBezTo>
                  <a:cubicBezTo>
                    <a:pt x="1486" y="5434"/>
                    <a:pt x="2478" y="6240"/>
                    <a:pt x="3877" y="6240"/>
                  </a:cubicBezTo>
                  <a:cubicBezTo>
                    <a:pt x="3952" y="6240"/>
                    <a:pt x="4027" y="6237"/>
                    <a:pt x="4104" y="6233"/>
                  </a:cubicBezTo>
                  <a:cubicBezTo>
                    <a:pt x="5198" y="6172"/>
                    <a:pt x="6414" y="5564"/>
                    <a:pt x="6748" y="4409"/>
                  </a:cubicBezTo>
                  <a:cubicBezTo>
                    <a:pt x="6991" y="3467"/>
                    <a:pt x="6292" y="1734"/>
                    <a:pt x="5563" y="974"/>
                  </a:cubicBezTo>
                  <a:cubicBezTo>
                    <a:pt x="4982" y="350"/>
                    <a:pt x="4142" y="0"/>
                    <a:pt x="3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706727" y="3039216"/>
              <a:ext cx="379927" cy="316342"/>
            </a:xfrm>
            <a:custGeom>
              <a:avLst/>
              <a:gdLst/>
              <a:ahLst/>
              <a:cxnLst/>
              <a:rect l="l" t="t" r="r" b="b"/>
              <a:pathLst>
                <a:path w="9363" h="7796" extrusionOk="0">
                  <a:moveTo>
                    <a:pt x="305" y="1"/>
                  </a:moveTo>
                  <a:cubicBezTo>
                    <a:pt x="183" y="62"/>
                    <a:pt x="92" y="92"/>
                    <a:pt x="1" y="153"/>
                  </a:cubicBezTo>
                  <a:cubicBezTo>
                    <a:pt x="214" y="2281"/>
                    <a:pt x="913" y="4743"/>
                    <a:pt x="2645" y="6171"/>
                  </a:cubicBezTo>
                  <a:cubicBezTo>
                    <a:pt x="3192" y="6657"/>
                    <a:pt x="3405" y="7235"/>
                    <a:pt x="3223" y="7782"/>
                  </a:cubicBezTo>
                  <a:lnTo>
                    <a:pt x="3344" y="7782"/>
                  </a:lnTo>
                  <a:cubicBezTo>
                    <a:pt x="3365" y="7792"/>
                    <a:pt x="3388" y="7796"/>
                    <a:pt x="3415" y="7796"/>
                  </a:cubicBezTo>
                  <a:cubicBezTo>
                    <a:pt x="3469" y="7796"/>
                    <a:pt x="3537" y="7782"/>
                    <a:pt x="3618" y="7782"/>
                  </a:cubicBezTo>
                  <a:cubicBezTo>
                    <a:pt x="3861" y="6931"/>
                    <a:pt x="4651" y="6961"/>
                    <a:pt x="5411" y="6749"/>
                  </a:cubicBezTo>
                  <a:cubicBezTo>
                    <a:pt x="6779" y="6354"/>
                    <a:pt x="7600" y="6050"/>
                    <a:pt x="8481" y="5472"/>
                  </a:cubicBezTo>
                  <a:cubicBezTo>
                    <a:pt x="8846" y="5198"/>
                    <a:pt x="9059" y="5047"/>
                    <a:pt x="9363" y="4621"/>
                  </a:cubicBezTo>
                  <a:cubicBezTo>
                    <a:pt x="9363" y="4591"/>
                    <a:pt x="9363" y="4560"/>
                    <a:pt x="9332" y="4499"/>
                  </a:cubicBezTo>
                  <a:cubicBezTo>
                    <a:pt x="8724" y="5502"/>
                    <a:pt x="7113" y="6110"/>
                    <a:pt x="5898" y="6445"/>
                  </a:cubicBezTo>
                  <a:cubicBezTo>
                    <a:pt x="5419" y="6618"/>
                    <a:pt x="4928" y="6721"/>
                    <a:pt x="4459" y="6721"/>
                  </a:cubicBezTo>
                  <a:cubicBezTo>
                    <a:pt x="3856" y="6721"/>
                    <a:pt x="3289" y="6551"/>
                    <a:pt x="2828" y="6141"/>
                  </a:cubicBezTo>
                  <a:cubicBezTo>
                    <a:pt x="1551" y="5016"/>
                    <a:pt x="578" y="3040"/>
                    <a:pt x="366" y="1186"/>
                  </a:cubicBezTo>
                  <a:cubicBezTo>
                    <a:pt x="305" y="822"/>
                    <a:pt x="274" y="396"/>
                    <a:pt x="3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827608" y="3299480"/>
              <a:ext cx="61718" cy="54374"/>
            </a:xfrm>
            <a:custGeom>
              <a:avLst/>
              <a:gdLst/>
              <a:ahLst/>
              <a:cxnLst/>
              <a:rect l="l" t="t" r="r" b="b"/>
              <a:pathLst>
                <a:path w="1521" h="1340" extrusionOk="0">
                  <a:moveTo>
                    <a:pt x="1" y="0"/>
                  </a:moveTo>
                  <a:lnTo>
                    <a:pt x="1" y="0"/>
                  </a:lnTo>
                  <a:cubicBezTo>
                    <a:pt x="213" y="213"/>
                    <a:pt x="274" y="304"/>
                    <a:pt x="365" y="547"/>
                  </a:cubicBezTo>
                  <a:cubicBezTo>
                    <a:pt x="457" y="821"/>
                    <a:pt x="426" y="1064"/>
                    <a:pt x="426" y="1338"/>
                  </a:cubicBezTo>
                  <a:cubicBezTo>
                    <a:pt x="427" y="1339"/>
                    <a:pt x="429" y="1340"/>
                    <a:pt x="430" y="1340"/>
                  </a:cubicBezTo>
                  <a:cubicBezTo>
                    <a:pt x="462" y="1340"/>
                    <a:pt x="530" y="1022"/>
                    <a:pt x="821" y="760"/>
                  </a:cubicBezTo>
                  <a:cubicBezTo>
                    <a:pt x="1034" y="578"/>
                    <a:pt x="1247" y="547"/>
                    <a:pt x="1520" y="426"/>
                  </a:cubicBezTo>
                  <a:lnTo>
                    <a:pt x="1520" y="426"/>
                  </a:lnTo>
                  <a:cubicBezTo>
                    <a:pt x="1409" y="449"/>
                    <a:pt x="1301" y="460"/>
                    <a:pt x="1197" y="460"/>
                  </a:cubicBezTo>
                  <a:cubicBezTo>
                    <a:pt x="765" y="460"/>
                    <a:pt x="393" y="27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927509" y="3165371"/>
              <a:ext cx="276333" cy="210151"/>
            </a:xfrm>
            <a:custGeom>
              <a:avLst/>
              <a:gdLst/>
              <a:ahLst/>
              <a:cxnLst/>
              <a:rect l="l" t="t" r="r" b="b"/>
              <a:pathLst>
                <a:path w="6810" h="5179" extrusionOk="0">
                  <a:moveTo>
                    <a:pt x="3945" y="1"/>
                  </a:moveTo>
                  <a:cubicBezTo>
                    <a:pt x="3254" y="1"/>
                    <a:pt x="2558" y="463"/>
                    <a:pt x="1976" y="843"/>
                  </a:cubicBezTo>
                  <a:cubicBezTo>
                    <a:pt x="1247" y="1330"/>
                    <a:pt x="1" y="2120"/>
                    <a:pt x="517" y="3153"/>
                  </a:cubicBezTo>
                  <a:cubicBezTo>
                    <a:pt x="913" y="3883"/>
                    <a:pt x="2068" y="4764"/>
                    <a:pt x="2827" y="5038"/>
                  </a:cubicBezTo>
                  <a:cubicBezTo>
                    <a:pt x="3012" y="5137"/>
                    <a:pt x="3201" y="5179"/>
                    <a:pt x="3392" y="5179"/>
                  </a:cubicBezTo>
                  <a:cubicBezTo>
                    <a:pt x="4018" y="5179"/>
                    <a:pt x="4655" y="4733"/>
                    <a:pt x="5168" y="4430"/>
                  </a:cubicBezTo>
                  <a:cubicBezTo>
                    <a:pt x="5867" y="4004"/>
                    <a:pt x="6809" y="3305"/>
                    <a:pt x="6718" y="2393"/>
                  </a:cubicBezTo>
                  <a:cubicBezTo>
                    <a:pt x="6657" y="1938"/>
                    <a:pt x="6201" y="1512"/>
                    <a:pt x="5897" y="1178"/>
                  </a:cubicBezTo>
                  <a:cubicBezTo>
                    <a:pt x="5533" y="813"/>
                    <a:pt x="5107" y="479"/>
                    <a:pt x="4682" y="205"/>
                  </a:cubicBezTo>
                  <a:cubicBezTo>
                    <a:pt x="4441" y="60"/>
                    <a:pt x="4193" y="1"/>
                    <a:pt x="3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2070586" y="3246445"/>
              <a:ext cx="133257" cy="128306"/>
            </a:xfrm>
            <a:custGeom>
              <a:avLst/>
              <a:gdLst/>
              <a:ahLst/>
              <a:cxnLst/>
              <a:rect l="l" t="t" r="r" b="b"/>
              <a:pathLst>
                <a:path w="3284" h="3162" extrusionOk="0">
                  <a:moveTo>
                    <a:pt x="2037" y="730"/>
                  </a:moveTo>
                  <a:cubicBezTo>
                    <a:pt x="1551" y="943"/>
                    <a:pt x="882" y="1095"/>
                    <a:pt x="457" y="1459"/>
                  </a:cubicBezTo>
                  <a:cubicBezTo>
                    <a:pt x="1" y="1854"/>
                    <a:pt x="31" y="2523"/>
                    <a:pt x="31" y="3161"/>
                  </a:cubicBezTo>
                  <a:cubicBezTo>
                    <a:pt x="608" y="3101"/>
                    <a:pt x="1186" y="2706"/>
                    <a:pt x="1642" y="2432"/>
                  </a:cubicBezTo>
                  <a:cubicBezTo>
                    <a:pt x="2341" y="2006"/>
                    <a:pt x="3283" y="1307"/>
                    <a:pt x="3192" y="395"/>
                  </a:cubicBezTo>
                  <a:cubicBezTo>
                    <a:pt x="3162" y="274"/>
                    <a:pt x="3131" y="122"/>
                    <a:pt x="3040" y="0"/>
                  </a:cubicBezTo>
                  <a:cubicBezTo>
                    <a:pt x="2797" y="335"/>
                    <a:pt x="2432" y="547"/>
                    <a:pt x="2037" y="73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1939845" y="3246445"/>
              <a:ext cx="135732" cy="129523"/>
            </a:xfrm>
            <a:custGeom>
              <a:avLst/>
              <a:gdLst/>
              <a:ahLst/>
              <a:cxnLst/>
              <a:rect l="l" t="t" r="r" b="b"/>
              <a:pathLst>
                <a:path w="3345" h="3192" extrusionOk="0">
                  <a:moveTo>
                    <a:pt x="1642" y="1034"/>
                  </a:moveTo>
                  <a:cubicBezTo>
                    <a:pt x="1095" y="821"/>
                    <a:pt x="457" y="517"/>
                    <a:pt x="305" y="0"/>
                  </a:cubicBezTo>
                  <a:cubicBezTo>
                    <a:pt x="92" y="335"/>
                    <a:pt x="1" y="730"/>
                    <a:pt x="213" y="1155"/>
                  </a:cubicBezTo>
                  <a:cubicBezTo>
                    <a:pt x="609" y="1885"/>
                    <a:pt x="1764" y="2766"/>
                    <a:pt x="2523" y="3040"/>
                  </a:cubicBezTo>
                  <a:cubicBezTo>
                    <a:pt x="2767" y="3161"/>
                    <a:pt x="3040" y="3192"/>
                    <a:pt x="3314" y="3161"/>
                  </a:cubicBezTo>
                  <a:cubicBezTo>
                    <a:pt x="3344" y="2736"/>
                    <a:pt x="3344" y="2341"/>
                    <a:pt x="3192" y="2006"/>
                  </a:cubicBezTo>
                  <a:cubicBezTo>
                    <a:pt x="2949" y="1429"/>
                    <a:pt x="2159" y="1277"/>
                    <a:pt x="1642" y="103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952180" y="3240277"/>
              <a:ext cx="246711" cy="134474"/>
            </a:xfrm>
            <a:custGeom>
              <a:avLst/>
              <a:gdLst/>
              <a:ahLst/>
              <a:cxnLst/>
              <a:rect l="l" t="t" r="r" b="b"/>
              <a:pathLst>
                <a:path w="6080" h="3314" extrusionOk="0">
                  <a:moveTo>
                    <a:pt x="122" y="0"/>
                  </a:moveTo>
                  <a:cubicBezTo>
                    <a:pt x="92" y="61"/>
                    <a:pt x="31" y="92"/>
                    <a:pt x="1" y="152"/>
                  </a:cubicBezTo>
                  <a:cubicBezTo>
                    <a:pt x="92" y="1247"/>
                    <a:pt x="1855" y="1368"/>
                    <a:pt x="2523" y="1885"/>
                  </a:cubicBezTo>
                  <a:cubicBezTo>
                    <a:pt x="2919" y="2158"/>
                    <a:pt x="2949" y="2766"/>
                    <a:pt x="2888" y="3313"/>
                  </a:cubicBezTo>
                  <a:cubicBezTo>
                    <a:pt x="2979" y="3313"/>
                    <a:pt x="3040" y="3313"/>
                    <a:pt x="3131" y="3283"/>
                  </a:cubicBezTo>
                  <a:cubicBezTo>
                    <a:pt x="2584" y="1368"/>
                    <a:pt x="4651" y="1277"/>
                    <a:pt x="5928" y="517"/>
                  </a:cubicBezTo>
                  <a:cubicBezTo>
                    <a:pt x="5958" y="487"/>
                    <a:pt x="6019" y="426"/>
                    <a:pt x="6080" y="395"/>
                  </a:cubicBezTo>
                  <a:cubicBezTo>
                    <a:pt x="6019" y="274"/>
                    <a:pt x="5958" y="152"/>
                    <a:pt x="5867" y="31"/>
                  </a:cubicBezTo>
                  <a:cubicBezTo>
                    <a:pt x="5472" y="791"/>
                    <a:pt x="4104" y="1155"/>
                    <a:pt x="3314" y="1399"/>
                  </a:cubicBezTo>
                  <a:cubicBezTo>
                    <a:pt x="3126" y="1457"/>
                    <a:pt x="2921" y="1485"/>
                    <a:pt x="2708" y="1485"/>
                  </a:cubicBezTo>
                  <a:cubicBezTo>
                    <a:pt x="1708" y="1485"/>
                    <a:pt x="523" y="877"/>
                    <a:pt x="1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2042222" y="3299480"/>
              <a:ext cx="56768" cy="41957"/>
            </a:xfrm>
            <a:custGeom>
              <a:avLst/>
              <a:gdLst/>
              <a:ahLst/>
              <a:cxnLst/>
              <a:rect l="l" t="t" r="r" b="b"/>
              <a:pathLst>
                <a:path w="1399" h="1034" extrusionOk="0">
                  <a:moveTo>
                    <a:pt x="1399" y="0"/>
                  </a:moveTo>
                  <a:cubicBezTo>
                    <a:pt x="1095" y="81"/>
                    <a:pt x="777" y="122"/>
                    <a:pt x="464" y="122"/>
                  </a:cubicBezTo>
                  <a:cubicBezTo>
                    <a:pt x="308" y="122"/>
                    <a:pt x="152" y="112"/>
                    <a:pt x="0" y="92"/>
                  </a:cubicBezTo>
                  <a:lnTo>
                    <a:pt x="0" y="92"/>
                  </a:lnTo>
                  <a:cubicBezTo>
                    <a:pt x="183" y="152"/>
                    <a:pt x="396" y="213"/>
                    <a:pt x="487" y="365"/>
                  </a:cubicBezTo>
                  <a:cubicBezTo>
                    <a:pt x="669" y="578"/>
                    <a:pt x="730" y="791"/>
                    <a:pt x="760" y="1034"/>
                  </a:cubicBezTo>
                  <a:cubicBezTo>
                    <a:pt x="760" y="1003"/>
                    <a:pt x="791" y="973"/>
                    <a:pt x="791" y="943"/>
                  </a:cubicBezTo>
                  <a:cubicBezTo>
                    <a:pt x="760" y="578"/>
                    <a:pt x="1004" y="304"/>
                    <a:pt x="1307" y="122"/>
                  </a:cubicBezTo>
                  <a:cubicBezTo>
                    <a:pt x="1338" y="61"/>
                    <a:pt x="1368" y="31"/>
                    <a:pt x="13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974376" y="3165371"/>
              <a:ext cx="198627" cy="111588"/>
            </a:xfrm>
            <a:custGeom>
              <a:avLst/>
              <a:gdLst/>
              <a:ahLst/>
              <a:cxnLst/>
              <a:rect l="l" t="t" r="r" b="b"/>
              <a:pathLst>
                <a:path w="4895" h="2750" extrusionOk="0">
                  <a:moveTo>
                    <a:pt x="2790" y="1"/>
                  </a:moveTo>
                  <a:cubicBezTo>
                    <a:pt x="2099" y="1"/>
                    <a:pt x="1403" y="463"/>
                    <a:pt x="821" y="843"/>
                  </a:cubicBezTo>
                  <a:cubicBezTo>
                    <a:pt x="761" y="874"/>
                    <a:pt x="700" y="904"/>
                    <a:pt x="639" y="934"/>
                  </a:cubicBezTo>
                  <a:cubicBezTo>
                    <a:pt x="335" y="1573"/>
                    <a:pt x="1156" y="1998"/>
                    <a:pt x="1672" y="2029"/>
                  </a:cubicBezTo>
                  <a:cubicBezTo>
                    <a:pt x="1976" y="2029"/>
                    <a:pt x="2311" y="2029"/>
                    <a:pt x="2615" y="1968"/>
                  </a:cubicBezTo>
                  <a:cubicBezTo>
                    <a:pt x="3071" y="1877"/>
                    <a:pt x="4408" y="1451"/>
                    <a:pt x="3527" y="813"/>
                  </a:cubicBezTo>
                  <a:cubicBezTo>
                    <a:pt x="3273" y="637"/>
                    <a:pt x="2981" y="549"/>
                    <a:pt x="2684" y="549"/>
                  </a:cubicBezTo>
                  <a:cubicBezTo>
                    <a:pt x="2519" y="549"/>
                    <a:pt x="2352" y="576"/>
                    <a:pt x="2189" y="631"/>
                  </a:cubicBezTo>
                  <a:cubicBezTo>
                    <a:pt x="2068" y="691"/>
                    <a:pt x="1095" y="1178"/>
                    <a:pt x="1460" y="1330"/>
                  </a:cubicBezTo>
                  <a:cubicBezTo>
                    <a:pt x="1636" y="1388"/>
                    <a:pt x="1838" y="1422"/>
                    <a:pt x="2033" y="1422"/>
                  </a:cubicBezTo>
                  <a:cubicBezTo>
                    <a:pt x="2140" y="1422"/>
                    <a:pt x="2244" y="1412"/>
                    <a:pt x="2341" y="1390"/>
                  </a:cubicBezTo>
                  <a:cubicBezTo>
                    <a:pt x="2463" y="1360"/>
                    <a:pt x="2584" y="1299"/>
                    <a:pt x="2706" y="1238"/>
                  </a:cubicBezTo>
                  <a:cubicBezTo>
                    <a:pt x="2809" y="1084"/>
                    <a:pt x="2759" y="951"/>
                    <a:pt x="2575" y="951"/>
                  </a:cubicBezTo>
                  <a:cubicBezTo>
                    <a:pt x="2542" y="951"/>
                    <a:pt x="2505" y="956"/>
                    <a:pt x="2463" y="965"/>
                  </a:cubicBezTo>
                  <a:cubicBezTo>
                    <a:pt x="2311" y="1026"/>
                    <a:pt x="2189" y="1086"/>
                    <a:pt x="2068" y="1178"/>
                  </a:cubicBezTo>
                  <a:cubicBezTo>
                    <a:pt x="2042" y="1193"/>
                    <a:pt x="2016" y="1200"/>
                    <a:pt x="1991" y="1200"/>
                  </a:cubicBezTo>
                  <a:cubicBezTo>
                    <a:pt x="1873" y="1200"/>
                    <a:pt x="1790" y="1041"/>
                    <a:pt x="1916" y="965"/>
                  </a:cubicBezTo>
                  <a:cubicBezTo>
                    <a:pt x="2046" y="872"/>
                    <a:pt x="2484" y="665"/>
                    <a:pt x="2797" y="665"/>
                  </a:cubicBezTo>
                  <a:cubicBezTo>
                    <a:pt x="2995" y="665"/>
                    <a:pt x="3143" y="748"/>
                    <a:pt x="3131" y="995"/>
                  </a:cubicBezTo>
                  <a:cubicBezTo>
                    <a:pt x="3103" y="1499"/>
                    <a:pt x="2483" y="1668"/>
                    <a:pt x="2053" y="1668"/>
                  </a:cubicBezTo>
                  <a:cubicBezTo>
                    <a:pt x="2016" y="1668"/>
                    <a:pt x="1980" y="1666"/>
                    <a:pt x="1946" y="1664"/>
                  </a:cubicBezTo>
                  <a:cubicBezTo>
                    <a:pt x="1703" y="1664"/>
                    <a:pt x="913" y="1542"/>
                    <a:pt x="1125" y="1086"/>
                  </a:cubicBezTo>
                  <a:cubicBezTo>
                    <a:pt x="1399" y="539"/>
                    <a:pt x="2159" y="296"/>
                    <a:pt x="2736" y="296"/>
                  </a:cubicBezTo>
                  <a:cubicBezTo>
                    <a:pt x="2757" y="295"/>
                    <a:pt x="2778" y="295"/>
                    <a:pt x="2799" y="295"/>
                  </a:cubicBezTo>
                  <a:cubicBezTo>
                    <a:pt x="3361" y="295"/>
                    <a:pt x="3986" y="682"/>
                    <a:pt x="4074" y="1238"/>
                  </a:cubicBezTo>
                  <a:cubicBezTo>
                    <a:pt x="4165" y="1755"/>
                    <a:pt x="3344" y="2029"/>
                    <a:pt x="3010" y="2120"/>
                  </a:cubicBezTo>
                  <a:cubicBezTo>
                    <a:pt x="2655" y="2223"/>
                    <a:pt x="2285" y="2291"/>
                    <a:pt x="1922" y="2291"/>
                  </a:cubicBezTo>
                  <a:cubicBezTo>
                    <a:pt x="1540" y="2291"/>
                    <a:pt x="1165" y="2216"/>
                    <a:pt x="821" y="2029"/>
                  </a:cubicBezTo>
                  <a:cubicBezTo>
                    <a:pt x="487" y="1816"/>
                    <a:pt x="335" y="1482"/>
                    <a:pt x="335" y="1147"/>
                  </a:cubicBezTo>
                  <a:cubicBezTo>
                    <a:pt x="244" y="1238"/>
                    <a:pt x="122" y="1330"/>
                    <a:pt x="1" y="1421"/>
                  </a:cubicBezTo>
                  <a:lnTo>
                    <a:pt x="31" y="1421"/>
                  </a:lnTo>
                  <a:cubicBezTo>
                    <a:pt x="151" y="2237"/>
                    <a:pt x="1314" y="2750"/>
                    <a:pt x="2216" y="2750"/>
                  </a:cubicBezTo>
                  <a:cubicBezTo>
                    <a:pt x="2457" y="2750"/>
                    <a:pt x="2679" y="2713"/>
                    <a:pt x="2858" y="2637"/>
                  </a:cubicBezTo>
                  <a:cubicBezTo>
                    <a:pt x="3375" y="2454"/>
                    <a:pt x="4894" y="2059"/>
                    <a:pt x="4894" y="1360"/>
                  </a:cubicBezTo>
                  <a:cubicBezTo>
                    <a:pt x="4834" y="1299"/>
                    <a:pt x="4773" y="1238"/>
                    <a:pt x="4742" y="1178"/>
                  </a:cubicBezTo>
                  <a:cubicBezTo>
                    <a:pt x="4378" y="813"/>
                    <a:pt x="3952" y="479"/>
                    <a:pt x="3527" y="205"/>
                  </a:cubicBezTo>
                  <a:cubicBezTo>
                    <a:pt x="3286" y="60"/>
                    <a:pt x="3038" y="1"/>
                    <a:pt x="27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980544" y="3171093"/>
              <a:ext cx="180124" cy="98766"/>
            </a:xfrm>
            <a:custGeom>
              <a:avLst/>
              <a:gdLst/>
              <a:ahLst/>
              <a:cxnLst/>
              <a:rect l="l" t="t" r="r" b="b"/>
              <a:pathLst>
                <a:path w="4439" h="2434" extrusionOk="0">
                  <a:moveTo>
                    <a:pt x="2532" y="0"/>
                  </a:moveTo>
                  <a:cubicBezTo>
                    <a:pt x="2303" y="0"/>
                    <a:pt x="2083" y="36"/>
                    <a:pt x="1885" y="94"/>
                  </a:cubicBezTo>
                  <a:cubicBezTo>
                    <a:pt x="1581" y="186"/>
                    <a:pt x="487" y="641"/>
                    <a:pt x="669" y="1249"/>
                  </a:cubicBezTo>
                  <a:cubicBezTo>
                    <a:pt x="763" y="1599"/>
                    <a:pt x="1376" y="1788"/>
                    <a:pt x="1931" y="1788"/>
                  </a:cubicBezTo>
                  <a:cubicBezTo>
                    <a:pt x="2098" y="1788"/>
                    <a:pt x="2261" y="1771"/>
                    <a:pt x="2402" y="1736"/>
                  </a:cubicBezTo>
                  <a:cubicBezTo>
                    <a:pt x="2919" y="1614"/>
                    <a:pt x="3223" y="1493"/>
                    <a:pt x="3375" y="1189"/>
                  </a:cubicBezTo>
                  <a:cubicBezTo>
                    <a:pt x="3435" y="1067"/>
                    <a:pt x="3466" y="945"/>
                    <a:pt x="3375" y="824"/>
                  </a:cubicBezTo>
                  <a:cubicBezTo>
                    <a:pt x="3199" y="560"/>
                    <a:pt x="2880" y="469"/>
                    <a:pt x="2565" y="469"/>
                  </a:cubicBezTo>
                  <a:cubicBezTo>
                    <a:pt x="2338" y="469"/>
                    <a:pt x="2112" y="517"/>
                    <a:pt x="1946" y="581"/>
                  </a:cubicBezTo>
                  <a:cubicBezTo>
                    <a:pt x="1794" y="641"/>
                    <a:pt x="1460" y="854"/>
                    <a:pt x="1460" y="1037"/>
                  </a:cubicBezTo>
                  <a:cubicBezTo>
                    <a:pt x="1460" y="1097"/>
                    <a:pt x="1490" y="1158"/>
                    <a:pt x="1612" y="1189"/>
                  </a:cubicBezTo>
                  <a:cubicBezTo>
                    <a:pt x="1656" y="1200"/>
                    <a:pt x="1706" y="1205"/>
                    <a:pt x="1759" y="1205"/>
                  </a:cubicBezTo>
                  <a:cubicBezTo>
                    <a:pt x="1994" y="1205"/>
                    <a:pt x="2289" y="1106"/>
                    <a:pt x="2463" y="1006"/>
                  </a:cubicBezTo>
                  <a:cubicBezTo>
                    <a:pt x="2493" y="1006"/>
                    <a:pt x="2493" y="976"/>
                    <a:pt x="2463" y="976"/>
                  </a:cubicBezTo>
                  <a:cubicBezTo>
                    <a:pt x="2463" y="945"/>
                    <a:pt x="2463" y="945"/>
                    <a:pt x="2432" y="945"/>
                  </a:cubicBezTo>
                  <a:cubicBezTo>
                    <a:pt x="2289" y="1065"/>
                    <a:pt x="2014" y="1147"/>
                    <a:pt x="1785" y="1147"/>
                  </a:cubicBezTo>
                  <a:cubicBezTo>
                    <a:pt x="1723" y="1147"/>
                    <a:pt x="1664" y="1141"/>
                    <a:pt x="1612" y="1128"/>
                  </a:cubicBezTo>
                  <a:cubicBezTo>
                    <a:pt x="1551" y="1097"/>
                    <a:pt x="1520" y="1067"/>
                    <a:pt x="1520" y="1037"/>
                  </a:cubicBezTo>
                  <a:cubicBezTo>
                    <a:pt x="1490" y="915"/>
                    <a:pt x="1794" y="672"/>
                    <a:pt x="1946" y="611"/>
                  </a:cubicBezTo>
                  <a:cubicBezTo>
                    <a:pt x="2108" y="561"/>
                    <a:pt x="2316" y="522"/>
                    <a:pt x="2522" y="522"/>
                  </a:cubicBezTo>
                  <a:cubicBezTo>
                    <a:pt x="2818" y="522"/>
                    <a:pt x="3110" y="603"/>
                    <a:pt x="3253" y="854"/>
                  </a:cubicBezTo>
                  <a:cubicBezTo>
                    <a:pt x="3283" y="976"/>
                    <a:pt x="3314" y="1067"/>
                    <a:pt x="3253" y="1189"/>
                  </a:cubicBezTo>
                  <a:cubicBezTo>
                    <a:pt x="3101" y="1462"/>
                    <a:pt x="2615" y="1614"/>
                    <a:pt x="2341" y="1645"/>
                  </a:cubicBezTo>
                  <a:cubicBezTo>
                    <a:pt x="2196" y="1664"/>
                    <a:pt x="2045" y="1673"/>
                    <a:pt x="1896" y="1673"/>
                  </a:cubicBezTo>
                  <a:cubicBezTo>
                    <a:pt x="1331" y="1673"/>
                    <a:pt x="796" y="1532"/>
                    <a:pt x="700" y="1219"/>
                  </a:cubicBezTo>
                  <a:cubicBezTo>
                    <a:pt x="578" y="733"/>
                    <a:pt x="1490" y="277"/>
                    <a:pt x="1916" y="125"/>
                  </a:cubicBezTo>
                  <a:cubicBezTo>
                    <a:pt x="2078" y="84"/>
                    <a:pt x="2267" y="61"/>
                    <a:pt x="2465" y="61"/>
                  </a:cubicBezTo>
                  <a:cubicBezTo>
                    <a:pt x="2861" y="61"/>
                    <a:pt x="3294" y="155"/>
                    <a:pt x="3618" y="398"/>
                  </a:cubicBezTo>
                  <a:cubicBezTo>
                    <a:pt x="3891" y="611"/>
                    <a:pt x="4256" y="824"/>
                    <a:pt x="4226" y="1310"/>
                  </a:cubicBezTo>
                  <a:cubicBezTo>
                    <a:pt x="4165" y="1827"/>
                    <a:pt x="2888" y="2222"/>
                    <a:pt x="2493" y="2252"/>
                  </a:cubicBezTo>
                  <a:cubicBezTo>
                    <a:pt x="2240" y="2281"/>
                    <a:pt x="2032" y="2302"/>
                    <a:pt x="1833" y="2302"/>
                  </a:cubicBezTo>
                  <a:cubicBezTo>
                    <a:pt x="1604" y="2302"/>
                    <a:pt x="1386" y="2273"/>
                    <a:pt x="1125" y="2192"/>
                  </a:cubicBezTo>
                  <a:cubicBezTo>
                    <a:pt x="274" y="1918"/>
                    <a:pt x="92" y="1280"/>
                    <a:pt x="92" y="1219"/>
                  </a:cubicBezTo>
                  <a:cubicBezTo>
                    <a:pt x="72" y="1199"/>
                    <a:pt x="58" y="1192"/>
                    <a:pt x="49" y="1192"/>
                  </a:cubicBezTo>
                  <a:cubicBezTo>
                    <a:pt x="31" y="1192"/>
                    <a:pt x="31" y="1219"/>
                    <a:pt x="31" y="1219"/>
                  </a:cubicBezTo>
                  <a:cubicBezTo>
                    <a:pt x="1" y="1249"/>
                    <a:pt x="92" y="2009"/>
                    <a:pt x="973" y="2283"/>
                  </a:cubicBezTo>
                  <a:cubicBezTo>
                    <a:pt x="1306" y="2387"/>
                    <a:pt x="1652" y="2434"/>
                    <a:pt x="2003" y="2434"/>
                  </a:cubicBezTo>
                  <a:cubicBezTo>
                    <a:pt x="2166" y="2434"/>
                    <a:pt x="2330" y="2424"/>
                    <a:pt x="2493" y="2404"/>
                  </a:cubicBezTo>
                  <a:cubicBezTo>
                    <a:pt x="2949" y="2344"/>
                    <a:pt x="4347" y="1948"/>
                    <a:pt x="4378" y="1371"/>
                  </a:cubicBezTo>
                  <a:cubicBezTo>
                    <a:pt x="4438" y="854"/>
                    <a:pt x="3952" y="520"/>
                    <a:pt x="3648" y="338"/>
                  </a:cubicBezTo>
                  <a:cubicBezTo>
                    <a:pt x="3292" y="94"/>
                    <a:pt x="2901" y="0"/>
                    <a:pt x="25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583412" y="3312262"/>
              <a:ext cx="278767" cy="211855"/>
            </a:xfrm>
            <a:custGeom>
              <a:avLst/>
              <a:gdLst/>
              <a:ahLst/>
              <a:cxnLst/>
              <a:rect l="l" t="t" r="r" b="b"/>
              <a:pathLst>
                <a:path w="6870" h="5221" extrusionOk="0">
                  <a:moveTo>
                    <a:pt x="3607" y="0"/>
                  </a:moveTo>
                  <a:cubicBezTo>
                    <a:pt x="2755" y="0"/>
                    <a:pt x="2083" y="775"/>
                    <a:pt x="1550" y="1387"/>
                  </a:cubicBezTo>
                  <a:cubicBezTo>
                    <a:pt x="973" y="2056"/>
                    <a:pt x="0" y="3181"/>
                    <a:pt x="791" y="4032"/>
                  </a:cubicBezTo>
                  <a:cubicBezTo>
                    <a:pt x="1368" y="4640"/>
                    <a:pt x="2705" y="5157"/>
                    <a:pt x="3526" y="5187"/>
                  </a:cubicBezTo>
                  <a:cubicBezTo>
                    <a:pt x="3617" y="5210"/>
                    <a:pt x="3707" y="5220"/>
                    <a:pt x="3795" y="5220"/>
                  </a:cubicBezTo>
                  <a:cubicBezTo>
                    <a:pt x="4525" y="5220"/>
                    <a:pt x="5135" y="4487"/>
                    <a:pt x="5623" y="3971"/>
                  </a:cubicBezTo>
                  <a:cubicBezTo>
                    <a:pt x="6140" y="3394"/>
                    <a:pt x="6870" y="2421"/>
                    <a:pt x="6535" y="1600"/>
                  </a:cubicBezTo>
                  <a:cubicBezTo>
                    <a:pt x="6353" y="1175"/>
                    <a:pt x="5775" y="901"/>
                    <a:pt x="5411" y="658"/>
                  </a:cubicBezTo>
                  <a:cubicBezTo>
                    <a:pt x="4985" y="415"/>
                    <a:pt x="4468" y="172"/>
                    <a:pt x="3982" y="50"/>
                  </a:cubicBezTo>
                  <a:cubicBezTo>
                    <a:pt x="3853" y="16"/>
                    <a:pt x="3728" y="0"/>
                    <a:pt x="3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740041" y="3363592"/>
              <a:ext cx="122138" cy="156710"/>
            </a:xfrm>
            <a:custGeom>
              <a:avLst/>
              <a:gdLst/>
              <a:ahLst/>
              <a:cxnLst/>
              <a:rect l="l" t="t" r="r" b="b"/>
              <a:pathLst>
                <a:path w="3010" h="3862" extrusionOk="0">
                  <a:moveTo>
                    <a:pt x="1672" y="974"/>
                  </a:moveTo>
                  <a:cubicBezTo>
                    <a:pt x="1247" y="1308"/>
                    <a:pt x="639" y="1642"/>
                    <a:pt x="335" y="2098"/>
                  </a:cubicBezTo>
                  <a:cubicBezTo>
                    <a:pt x="1" y="2615"/>
                    <a:pt x="213" y="3253"/>
                    <a:pt x="396" y="3861"/>
                  </a:cubicBezTo>
                  <a:cubicBezTo>
                    <a:pt x="912" y="3648"/>
                    <a:pt x="1368" y="3101"/>
                    <a:pt x="1763" y="2706"/>
                  </a:cubicBezTo>
                  <a:cubicBezTo>
                    <a:pt x="2280" y="2129"/>
                    <a:pt x="3010" y="1156"/>
                    <a:pt x="2675" y="335"/>
                  </a:cubicBezTo>
                  <a:cubicBezTo>
                    <a:pt x="2615" y="214"/>
                    <a:pt x="2523" y="92"/>
                    <a:pt x="2432" y="1"/>
                  </a:cubicBezTo>
                  <a:cubicBezTo>
                    <a:pt x="2280" y="396"/>
                    <a:pt x="1976" y="700"/>
                    <a:pt x="1672" y="9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600658" y="3430221"/>
              <a:ext cx="157928" cy="96250"/>
            </a:xfrm>
            <a:custGeom>
              <a:avLst/>
              <a:gdLst/>
              <a:ahLst/>
              <a:cxnLst/>
              <a:rect l="l" t="t" r="r" b="b"/>
              <a:pathLst>
                <a:path w="3892" h="2372" extrusionOk="0">
                  <a:moveTo>
                    <a:pt x="122" y="0"/>
                  </a:moveTo>
                  <a:cubicBezTo>
                    <a:pt x="1" y="395"/>
                    <a:pt x="31" y="791"/>
                    <a:pt x="366" y="1125"/>
                  </a:cubicBezTo>
                  <a:cubicBezTo>
                    <a:pt x="943" y="1733"/>
                    <a:pt x="2280" y="2250"/>
                    <a:pt x="3101" y="2280"/>
                  </a:cubicBezTo>
                  <a:cubicBezTo>
                    <a:pt x="3375" y="2371"/>
                    <a:pt x="3648" y="2310"/>
                    <a:pt x="3891" y="2189"/>
                  </a:cubicBezTo>
                  <a:cubicBezTo>
                    <a:pt x="3800" y="1794"/>
                    <a:pt x="3679" y="1398"/>
                    <a:pt x="3466" y="1125"/>
                  </a:cubicBezTo>
                  <a:cubicBezTo>
                    <a:pt x="3071" y="639"/>
                    <a:pt x="2250" y="699"/>
                    <a:pt x="1703" y="639"/>
                  </a:cubicBezTo>
                  <a:cubicBezTo>
                    <a:pt x="1125" y="578"/>
                    <a:pt x="396" y="456"/>
                    <a:pt x="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605608" y="3358682"/>
              <a:ext cx="239326" cy="162838"/>
            </a:xfrm>
            <a:custGeom>
              <a:avLst/>
              <a:gdLst/>
              <a:ahLst/>
              <a:cxnLst/>
              <a:rect l="l" t="t" r="r" b="b"/>
              <a:pathLst>
                <a:path w="5898" h="4013" extrusionOk="0">
                  <a:moveTo>
                    <a:pt x="5624" y="0"/>
                  </a:moveTo>
                  <a:cubicBezTo>
                    <a:pt x="5441" y="851"/>
                    <a:pt x="4225" y="1581"/>
                    <a:pt x="3526" y="2037"/>
                  </a:cubicBezTo>
                  <a:cubicBezTo>
                    <a:pt x="3169" y="2287"/>
                    <a:pt x="2677" y="2406"/>
                    <a:pt x="2167" y="2406"/>
                  </a:cubicBezTo>
                  <a:cubicBezTo>
                    <a:pt x="1374" y="2406"/>
                    <a:pt x="536" y="2117"/>
                    <a:pt x="92" y="1581"/>
                  </a:cubicBezTo>
                  <a:cubicBezTo>
                    <a:pt x="61" y="1642"/>
                    <a:pt x="31" y="1702"/>
                    <a:pt x="0" y="1763"/>
                  </a:cubicBezTo>
                  <a:cubicBezTo>
                    <a:pt x="396" y="2766"/>
                    <a:pt x="2128" y="2402"/>
                    <a:pt x="2918" y="2706"/>
                  </a:cubicBezTo>
                  <a:cubicBezTo>
                    <a:pt x="3374" y="2888"/>
                    <a:pt x="3587" y="3465"/>
                    <a:pt x="3648" y="4013"/>
                  </a:cubicBezTo>
                  <a:cubicBezTo>
                    <a:pt x="3739" y="3982"/>
                    <a:pt x="3800" y="3952"/>
                    <a:pt x="3861" y="3921"/>
                  </a:cubicBezTo>
                  <a:cubicBezTo>
                    <a:pt x="2827" y="2219"/>
                    <a:pt x="4773" y="1550"/>
                    <a:pt x="5806" y="487"/>
                  </a:cubicBezTo>
                  <a:cubicBezTo>
                    <a:pt x="5836" y="426"/>
                    <a:pt x="5867" y="365"/>
                    <a:pt x="5897" y="304"/>
                  </a:cubicBezTo>
                  <a:cubicBezTo>
                    <a:pt x="5836" y="213"/>
                    <a:pt x="5745" y="91"/>
                    <a:pt x="56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707985" y="3440081"/>
              <a:ext cx="54293" cy="48125"/>
            </a:xfrm>
            <a:custGeom>
              <a:avLst/>
              <a:gdLst/>
              <a:ahLst/>
              <a:cxnLst/>
              <a:rect l="l" t="t" r="r" b="b"/>
              <a:pathLst>
                <a:path w="1338" h="1186" extrusionOk="0">
                  <a:moveTo>
                    <a:pt x="1338" y="0"/>
                  </a:moveTo>
                  <a:lnTo>
                    <a:pt x="1338" y="0"/>
                  </a:lnTo>
                  <a:cubicBezTo>
                    <a:pt x="943" y="244"/>
                    <a:pt x="456" y="426"/>
                    <a:pt x="0" y="487"/>
                  </a:cubicBezTo>
                  <a:cubicBezTo>
                    <a:pt x="213" y="487"/>
                    <a:pt x="395" y="517"/>
                    <a:pt x="547" y="608"/>
                  </a:cubicBezTo>
                  <a:cubicBezTo>
                    <a:pt x="760" y="760"/>
                    <a:pt x="882" y="973"/>
                    <a:pt x="1003" y="1186"/>
                  </a:cubicBezTo>
                  <a:cubicBezTo>
                    <a:pt x="1003" y="1155"/>
                    <a:pt x="1003" y="1125"/>
                    <a:pt x="1003" y="1095"/>
                  </a:cubicBezTo>
                  <a:cubicBezTo>
                    <a:pt x="851" y="760"/>
                    <a:pt x="1003" y="426"/>
                    <a:pt x="1246" y="152"/>
                  </a:cubicBezTo>
                  <a:cubicBezTo>
                    <a:pt x="1277" y="92"/>
                    <a:pt x="1307" y="61"/>
                    <a:pt x="1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621636" y="3312262"/>
              <a:ext cx="197369" cy="121002"/>
            </a:xfrm>
            <a:custGeom>
              <a:avLst/>
              <a:gdLst/>
              <a:ahLst/>
              <a:cxnLst/>
              <a:rect l="l" t="t" r="r" b="b"/>
              <a:pathLst>
                <a:path w="4864" h="2982" extrusionOk="0">
                  <a:moveTo>
                    <a:pt x="2665" y="0"/>
                  </a:moveTo>
                  <a:cubicBezTo>
                    <a:pt x="1813" y="0"/>
                    <a:pt x="1141" y="775"/>
                    <a:pt x="608" y="1387"/>
                  </a:cubicBezTo>
                  <a:cubicBezTo>
                    <a:pt x="578" y="1448"/>
                    <a:pt x="517" y="1509"/>
                    <a:pt x="487" y="1570"/>
                  </a:cubicBezTo>
                  <a:cubicBezTo>
                    <a:pt x="364" y="2112"/>
                    <a:pt x="940" y="2334"/>
                    <a:pt x="1421" y="2334"/>
                  </a:cubicBezTo>
                  <a:cubicBezTo>
                    <a:pt x="1534" y="2334"/>
                    <a:pt x="1641" y="2322"/>
                    <a:pt x="1733" y="2299"/>
                  </a:cubicBezTo>
                  <a:cubicBezTo>
                    <a:pt x="2067" y="2239"/>
                    <a:pt x="2341" y="2147"/>
                    <a:pt x="2645" y="1995"/>
                  </a:cubicBezTo>
                  <a:cubicBezTo>
                    <a:pt x="3071" y="1783"/>
                    <a:pt x="4226" y="1023"/>
                    <a:pt x="3192" y="658"/>
                  </a:cubicBezTo>
                  <a:cubicBezTo>
                    <a:pt x="3031" y="593"/>
                    <a:pt x="2865" y="563"/>
                    <a:pt x="2702" y="563"/>
                  </a:cubicBezTo>
                  <a:cubicBezTo>
                    <a:pt x="2403" y="563"/>
                    <a:pt x="2110" y="664"/>
                    <a:pt x="1855" y="840"/>
                  </a:cubicBezTo>
                  <a:cubicBezTo>
                    <a:pt x="1763" y="901"/>
                    <a:pt x="943" y="1661"/>
                    <a:pt x="1368" y="1691"/>
                  </a:cubicBezTo>
                  <a:cubicBezTo>
                    <a:pt x="1404" y="1695"/>
                    <a:pt x="1441" y="1697"/>
                    <a:pt x="1478" y="1697"/>
                  </a:cubicBezTo>
                  <a:cubicBezTo>
                    <a:pt x="1721" y="1697"/>
                    <a:pt x="1982" y="1615"/>
                    <a:pt x="2219" y="1509"/>
                  </a:cubicBezTo>
                  <a:cubicBezTo>
                    <a:pt x="2341" y="1448"/>
                    <a:pt x="2432" y="1357"/>
                    <a:pt x="2523" y="1266"/>
                  </a:cubicBezTo>
                  <a:cubicBezTo>
                    <a:pt x="2565" y="1119"/>
                    <a:pt x="2520" y="1016"/>
                    <a:pt x="2409" y="1016"/>
                  </a:cubicBezTo>
                  <a:cubicBezTo>
                    <a:pt x="2358" y="1016"/>
                    <a:pt x="2295" y="1036"/>
                    <a:pt x="2219" y="1084"/>
                  </a:cubicBezTo>
                  <a:cubicBezTo>
                    <a:pt x="2098" y="1175"/>
                    <a:pt x="2007" y="1266"/>
                    <a:pt x="1885" y="1387"/>
                  </a:cubicBezTo>
                  <a:cubicBezTo>
                    <a:pt x="1861" y="1419"/>
                    <a:pt x="1830" y="1432"/>
                    <a:pt x="1797" y="1432"/>
                  </a:cubicBezTo>
                  <a:cubicBezTo>
                    <a:pt x="1706" y="1432"/>
                    <a:pt x="1613" y="1325"/>
                    <a:pt x="1703" y="1235"/>
                  </a:cubicBezTo>
                  <a:cubicBezTo>
                    <a:pt x="1810" y="1085"/>
                    <a:pt x="2268" y="675"/>
                    <a:pt x="2580" y="675"/>
                  </a:cubicBezTo>
                  <a:cubicBezTo>
                    <a:pt x="2709" y="675"/>
                    <a:pt x="2813" y="745"/>
                    <a:pt x="2858" y="932"/>
                  </a:cubicBezTo>
                  <a:cubicBezTo>
                    <a:pt x="2979" y="1448"/>
                    <a:pt x="2311" y="1783"/>
                    <a:pt x="1915" y="1904"/>
                  </a:cubicBezTo>
                  <a:cubicBezTo>
                    <a:pt x="1825" y="1927"/>
                    <a:pt x="1660" y="1953"/>
                    <a:pt x="1493" y="1953"/>
                  </a:cubicBezTo>
                  <a:cubicBezTo>
                    <a:pt x="1208" y="1953"/>
                    <a:pt x="916" y="1876"/>
                    <a:pt x="973" y="1570"/>
                  </a:cubicBezTo>
                  <a:cubicBezTo>
                    <a:pt x="1064" y="962"/>
                    <a:pt x="1763" y="536"/>
                    <a:pt x="2280" y="354"/>
                  </a:cubicBezTo>
                  <a:cubicBezTo>
                    <a:pt x="2417" y="308"/>
                    <a:pt x="2567" y="286"/>
                    <a:pt x="2720" y="286"/>
                  </a:cubicBezTo>
                  <a:cubicBezTo>
                    <a:pt x="3177" y="286"/>
                    <a:pt x="3656" y="491"/>
                    <a:pt x="3861" y="901"/>
                  </a:cubicBezTo>
                  <a:cubicBezTo>
                    <a:pt x="4074" y="1387"/>
                    <a:pt x="3374" y="1874"/>
                    <a:pt x="3071" y="2056"/>
                  </a:cubicBezTo>
                  <a:cubicBezTo>
                    <a:pt x="2540" y="2346"/>
                    <a:pt x="1970" y="2597"/>
                    <a:pt x="1378" y="2597"/>
                  </a:cubicBezTo>
                  <a:cubicBezTo>
                    <a:pt x="1224" y="2597"/>
                    <a:pt x="1069" y="2580"/>
                    <a:pt x="912" y="2542"/>
                  </a:cubicBezTo>
                  <a:cubicBezTo>
                    <a:pt x="548" y="2451"/>
                    <a:pt x="305" y="2178"/>
                    <a:pt x="244" y="1843"/>
                  </a:cubicBezTo>
                  <a:cubicBezTo>
                    <a:pt x="153" y="1965"/>
                    <a:pt x="61" y="2056"/>
                    <a:pt x="1" y="2178"/>
                  </a:cubicBezTo>
                  <a:cubicBezTo>
                    <a:pt x="1" y="2178"/>
                    <a:pt x="1" y="2208"/>
                    <a:pt x="1" y="2208"/>
                  </a:cubicBezTo>
                  <a:cubicBezTo>
                    <a:pt x="258" y="2740"/>
                    <a:pt x="970" y="2981"/>
                    <a:pt x="1673" y="2981"/>
                  </a:cubicBezTo>
                  <a:cubicBezTo>
                    <a:pt x="2216" y="2981"/>
                    <a:pt x="2753" y="2838"/>
                    <a:pt x="3071" y="2573"/>
                  </a:cubicBezTo>
                  <a:cubicBezTo>
                    <a:pt x="3496" y="2239"/>
                    <a:pt x="4864" y="1479"/>
                    <a:pt x="4651" y="780"/>
                  </a:cubicBezTo>
                  <a:cubicBezTo>
                    <a:pt x="4590" y="749"/>
                    <a:pt x="4530" y="719"/>
                    <a:pt x="4469" y="658"/>
                  </a:cubicBezTo>
                  <a:cubicBezTo>
                    <a:pt x="4043" y="415"/>
                    <a:pt x="3526" y="202"/>
                    <a:pt x="3040" y="50"/>
                  </a:cubicBezTo>
                  <a:cubicBezTo>
                    <a:pt x="2911" y="16"/>
                    <a:pt x="2786" y="0"/>
                    <a:pt x="2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1626587" y="3317902"/>
              <a:ext cx="176390" cy="109884"/>
            </a:xfrm>
            <a:custGeom>
              <a:avLst/>
              <a:gdLst/>
              <a:ahLst/>
              <a:cxnLst/>
              <a:rect l="l" t="t" r="r" b="b"/>
              <a:pathLst>
                <a:path w="4347" h="2708" extrusionOk="0">
                  <a:moveTo>
                    <a:pt x="2653" y="0"/>
                  </a:moveTo>
                  <a:cubicBezTo>
                    <a:pt x="2211" y="0"/>
                    <a:pt x="1806" y="146"/>
                    <a:pt x="1490" y="337"/>
                  </a:cubicBezTo>
                  <a:cubicBezTo>
                    <a:pt x="1216" y="519"/>
                    <a:pt x="304" y="1248"/>
                    <a:pt x="608" y="1796"/>
                  </a:cubicBezTo>
                  <a:cubicBezTo>
                    <a:pt x="722" y="1980"/>
                    <a:pt x="1008" y="2059"/>
                    <a:pt x="1337" y="2059"/>
                  </a:cubicBezTo>
                  <a:cubicBezTo>
                    <a:pt x="1712" y="2059"/>
                    <a:pt x="2141" y="1957"/>
                    <a:pt x="2432" y="1796"/>
                  </a:cubicBezTo>
                  <a:cubicBezTo>
                    <a:pt x="2918" y="1552"/>
                    <a:pt x="3161" y="1309"/>
                    <a:pt x="3222" y="1005"/>
                  </a:cubicBezTo>
                  <a:cubicBezTo>
                    <a:pt x="3252" y="884"/>
                    <a:pt x="3222" y="732"/>
                    <a:pt x="3100" y="641"/>
                  </a:cubicBezTo>
                  <a:cubicBezTo>
                    <a:pt x="2962" y="523"/>
                    <a:pt x="2789" y="477"/>
                    <a:pt x="2608" y="477"/>
                  </a:cubicBezTo>
                  <a:cubicBezTo>
                    <a:pt x="2273" y="477"/>
                    <a:pt x="1909" y="635"/>
                    <a:pt x="1672" y="793"/>
                  </a:cubicBezTo>
                  <a:cubicBezTo>
                    <a:pt x="1550" y="884"/>
                    <a:pt x="1277" y="1218"/>
                    <a:pt x="1338" y="1370"/>
                  </a:cubicBezTo>
                  <a:cubicBezTo>
                    <a:pt x="1338" y="1420"/>
                    <a:pt x="1378" y="1469"/>
                    <a:pt x="1459" y="1469"/>
                  </a:cubicBezTo>
                  <a:cubicBezTo>
                    <a:pt x="1477" y="1469"/>
                    <a:pt x="1498" y="1467"/>
                    <a:pt x="1520" y="1461"/>
                  </a:cubicBezTo>
                  <a:cubicBezTo>
                    <a:pt x="1763" y="1461"/>
                    <a:pt x="2128" y="1248"/>
                    <a:pt x="2310" y="1066"/>
                  </a:cubicBezTo>
                  <a:cubicBezTo>
                    <a:pt x="2310" y="1066"/>
                    <a:pt x="2310" y="1036"/>
                    <a:pt x="2280" y="1036"/>
                  </a:cubicBezTo>
                  <a:cubicBezTo>
                    <a:pt x="2280" y="1021"/>
                    <a:pt x="2272" y="1013"/>
                    <a:pt x="2265" y="1013"/>
                  </a:cubicBezTo>
                  <a:cubicBezTo>
                    <a:pt x="2257" y="1013"/>
                    <a:pt x="2249" y="1021"/>
                    <a:pt x="2249" y="1036"/>
                  </a:cubicBezTo>
                  <a:cubicBezTo>
                    <a:pt x="2097" y="1218"/>
                    <a:pt x="1763" y="1431"/>
                    <a:pt x="1520" y="1431"/>
                  </a:cubicBezTo>
                  <a:cubicBezTo>
                    <a:pt x="1429" y="1431"/>
                    <a:pt x="1398" y="1400"/>
                    <a:pt x="1398" y="1370"/>
                  </a:cubicBezTo>
                  <a:cubicBezTo>
                    <a:pt x="1338" y="1248"/>
                    <a:pt x="1581" y="945"/>
                    <a:pt x="1702" y="853"/>
                  </a:cubicBezTo>
                  <a:cubicBezTo>
                    <a:pt x="1920" y="695"/>
                    <a:pt x="2266" y="524"/>
                    <a:pt x="2573" y="524"/>
                  </a:cubicBezTo>
                  <a:cubicBezTo>
                    <a:pt x="2738" y="524"/>
                    <a:pt x="2892" y="574"/>
                    <a:pt x="3009" y="701"/>
                  </a:cubicBezTo>
                  <a:cubicBezTo>
                    <a:pt x="3070" y="793"/>
                    <a:pt x="3100" y="914"/>
                    <a:pt x="3100" y="1036"/>
                  </a:cubicBezTo>
                  <a:cubicBezTo>
                    <a:pt x="3040" y="1309"/>
                    <a:pt x="2614" y="1613"/>
                    <a:pt x="2371" y="1735"/>
                  </a:cubicBezTo>
                  <a:cubicBezTo>
                    <a:pt x="2015" y="1887"/>
                    <a:pt x="1593" y="1993"/>
                    <a:pt x="1252" y="1993"/>
                  </a:cubicBezTo>
                  <a:cubicBezTo>
                    <a:pt x="982" y="1993"/>
                    <a:pt x="763" y="1926"/>
                    <a:pt x="669" y="1765"/>
                  </a:cubicBezTo>
                  <a:cubicBezTo>
                    <a:pt x="395" y="1309"/>
                    <a:pt x="1155" y="641"/>
                    <a:pt x="1520" y="397"/>
                  </a:cubicBezTo>
                  <a:cubicBezTo>
                    <a:pt x="1808" y="191"/>
                    <a:pt x="2237" y="55"/>
                    <a:pt x="2653" y="55"/>
                  </a:cubicBezTo>
                  <a:cubicBezTo>
                    <a:pt x="2851" y="55"/>
                    <a:pt x="3046" y="86"/>
                    <a:pt x="3222" y="154"/>
                  </a:cubicBezTo>
                  <a:cubicBezTo>
                    <a:pt x="3556" y="276"/>
                    <a:pt x="3952" y="397"/>
                    <a:pt x="4043" y="853"/>
                  </a:cubicBezTo>
                  <a:cubicBezTo>
                    <a:pt x="4164" y="1400"/>
                    <a:pt x="3040" y="2130"/>
                    <a:pt x="2645" y="2282"/>
                  </a:cubicBezTo>
                  <a:cubicBezTo>
                    <a:pt x="2208" y="2445"/>
                    <a:pt x="1919" y="2560"/>
                    <a:pt x="1491" y="2560"/>
                  </a:cubicBezTo>
                  <a:cubicBezTo>
                    <a:pt x="1442" y="2560"/>
                    <a:pt x="1391" y="2559"/>
                    <a:pt x="1338" y="2555"/>
                  </a:cubicBezTo>
                  <a:cubicBezTo>
                    <a:pt x="456" y="2555"/>
                    <a:pt x="91" y="1978"/>
                    <a:pt x="61" y="1948"/>
                  </a:cubicBezTo>
                  <a:cubicBezTo>
                    <a:pt x="41" y="1927"/>
                    <a:pt x="27" y="1921"/>
                    <a:pt x="18" y="1921"/>
                  </a:cubicBezTo>
                  <a:cubicBezTo>
                    <a:pt x="0" y="1921"/>
                    <a:pt x="0" y="1948"/>
                    <a:pt x="0" y="1948"/>
                  </a:cubicBezTo>
                  <a:cubicBezTo>
                    <a:pt x="0" y="1978"/>
                    <a:pt x="274" y="2707"/>
                    <a:pt x="1216" y="2707"/>
                  </a:cubicBezTo>
                  <a:cubicBezTo>
                    <a:pt x="1733" y="2707"/>
                    <a:pt x="2219" y="2586"/>
                    <a:pt x="2705" y="2403"/>
                  </a:cubicBezTo>
                  <a:cubicBezTo>
                    <a:pt x="3131" y="2252"/>
                    <a:pt x="4347" y="1461"/>
                    <a:pt x="4256" y="884"/>
                  </a:cubicBezTo>
                  <a:cubicBezTo>
                    <a:pt x="4134" y="367"/>
                    <a:pt x="3587" y="215"/>
                    <a:pt x="3252" y="93"/>
                  </a:cubicBezTo>
                  <a:cubicBezTo>
                    <a:pt x="3049" y="29"/>
                    <a:pt x="2847" y="0"/>
                    <a:pt x="2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2097732" y="3271400"/>
              <a:ext cx="474878" cy="374327"/>
            </a:xfrm>
            <a:custGeom>
              <a:avLst/>
              <a:gdLst/>
              <a:ahLst/>
              <a:cxnLst/>
              <a:rect l="l" t="t" r="r" b="b"/>
              <a:pathLst>
                <a:path w="11703" h="9225" extrusionOk="0">
                  <a:moveTo>
                    <a:pt x="6650" y="0"/>
                  </a:moveTo>
                  <a:cubicBezTo>
                    <a:pt x="5932" y="0"/>
                    <a:pt x="5197" y="96"/>
                    <a:pt x="4529" y="176"/>
                  </a:cubicBezTo>
                  <a:cubicBezTo>
                    <a:pt x="2827" y="388"/>
                    <a:pt x="0" y="784"/>
                    <a:pt x="61" y="2972"/>
                  </a:cubicBezTo>
                  <a:cubicBezTo>
                    <a:pt x="122" y="4583"/>
                    <a:pt x="1368" y="7075"/>
                    <a:pt x="2493" y="8170"/>
                  </a:cubicBezTo>
                  <a:cubicBezTo>
                    <a:pt x="3072" y="9021"/>
                    <a:pt x="4051" y="9224"/>
                    <a:pt x="5069" y="9224"/>
                  </a:cubicBezTo>
                  <a:cubicBezTo>
                    <a:pt x="5759" y="9224"/>
                    <a:pt x="6468" y="9131"/>
                    <a:pt x="7082" y="9081"/>
                  </a:cubicBezTo>
                  <a:cubicBezTo>
                    <a:pt x="8602" y="8960"/>
                    <a:pt x="10882" y="8504"/>
                    <a:pt x="11429" y="6832"/>
                  </a:cubicBezTo>
                  <a:cubicBezTo>
                    <a:pt x="11703" y="6012"/>
                    <a:pt x="11277" y="4857"/>
                    <a:pt x="11004" y="4066"/>
                  </a:cubicBezTo>
                  <a:cubicBezTo>
                    <a:pt x="10700" y="3154"/>
                    <a:pt x="10274" y="2182"/>
                    <a:pt x="9727" y="1361"/>
                  </a:cubicBezTo>
                  <a:cubicBezTo>
                    <a:pt x="9021" y="273"/>
                    <a:pt x="7860" y="0"/>
                    <a:pt x="66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2098949" y="3314291"/>
              <a:ext cx="183816" cy="324417"/>
            </a:xfrm>
            <a:custGeom>
              <a:avLst/>
              <a:gdLst/>
              <a:ahLst/>
              <a:cxnLst/>
              <a:rect l="l" t="t" r="r" b="b"/>
              <a:pathLst>
                <a:path w="4530" h="7995" extrusionOk="0">
                  <a:moveTo>
                    <a:pt x="31" y="1915"/>
                  </a:moveTo>
                  <a:cubicBezTo>
                    <a:pt x="92" y="3526"/>
                    <a:pt x="1338" y="6018"/>
                    <a:pt x="2463" y="7113"/>
                  </a:cubicBezTo>
                  <a:cubicBezTo>
                    <a:pt x="2767" y="7569"/>
                    <a:pt x="3223" y="7842"/>
                    <a:pt x="3709" y="7994"/>
                  </a:cubicBezTo>
                  <a:cubicBezTo>
                    <a:pt x="4134" y="7325"/>
                    <a:pt x="4438" y="6596"/>
                    <a:pt x="4499" y="5866"/>
                  </a:cubicBezTo>
                  <a:cubicBezTo>
                    <a:pt x="4530" y="4681"/>
                    <a:pt x="3283" y="3769"/>
                    <a:pt x="2554" y="2918"/>
                  </a:cubicBezTo>
                  <a:cubicBezTo>
                    <a:pt x="1824" y="2097"/>
                    <a:pt x="943" y="1034"/>
                    <a:pt x="1156" y="0"/>
                  </a:cubicBezTo>
                  <a:cubicBezTo>
                    <a:pt x="457" y="426"/>
                    <a:pt x="1" y="1003"/>
                    <a:pt x="31" y="191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2114977" y="3306865"/>
              <a:ext cx="450248" cy="334277"/>
            </a:xfrm>
            <a:custGeom>
              <a:avLst/>
              <a:gdLst/>
              <a:ahLst/>
              <a:cxnLst/>
              <a:rect l="l" t="t" r="r" b="b"/>
              <a:pathLst>
                <a:path w="11096" h="8238" extrusionOk="0">
                  <a:moveTo>
                    <a:pt x="1095" y="1"/>
                  </a:moveTo>
                  <a:lnTo>
                    <a:pt x="1095" y="1"/>
                  </a:lnTo>
                  <a:cubicBezTo>
                    <a:pt x="973" y="61"/>
                    <a:pt x="852" y="122"/>
                    <a:pt x="730" y="213"/>
                  </a:cubicBezTo>
                  <a:cubicBezTo>
                    <a:pt x="1" y="2128"/>
                    <a:pt x="2949" y="3831"/>
                    <a:pt x="3679" y="5290"/>
                  </a:cubicBezTo>
                  <a:cubicBezTo>
                    <a:pt x="4104" y="6141"/>
                    <a:pt x="3679" y="7204"/>
                    <a:pt x="3101" y="8116"/>
                  </a:cubicBezTo>
                  <a:cubicBezTo>
                    <a:pt x="3223" y="8147"/>
                    <a:pt x="3375" y="8207"/>
                    <a:pt x="3527" y="8238"/>
                  </a:cubicBezTo>
                  <a:cubicBezTo>
                    <a:pt x="3927" y="6062"/>
                    <a:pt x="5294" y="5651"/>
                    <a:pt x="6921" y="5651"/>
                  </a:cubicBezTo>
                  <a:cubicBezTo>
                    <a:pt x="7910" y="5651"/>
                    <a:pt x="8995" y="5803"/>
                    <a:pt x="10017" y="5803"/>
                  </a:cubicBezTo>
                  <a:cubicBezTo>
                    <a:pt x="10248" y="5803"/>
                    <a:pt x="10477" y="5795"/>
                    <a:pt x="10700" y="5776"/>
                  </a:cubicBezTo>
                  <a:cubicBezTo>
                    <a:pt x="10822" y="5745"/>
                    <a:pt x="10943" y="5715"/>
                    <a:pt x="11065" y="5654"/>
                  </a:cubicBezTo>
                  <a:cubicBezTo>
                    <a:pt x="11095" y="5411"/>
                    <a:pt x="11095" y="5138"/>
                    <a:pt x="11065" y="4894"/>
                  </a:cubicBezTo>
                  <a:cubicBezTo>
                    <a:pt x="10445" y="5335"/>
                    <a:pt x="9557" y="5476"/>
                    <a:pt x="8624" y="5476"/>
                  </a:cubicBezTo>
                  <a:cubicBezTo>
                    <a:pt x="7498" y="5476"/>
                    <a:pt x="6306" y="5271"/>
                    <a:pt x="5442" y="5138"/>
                  </a:cubicBezTo>
                  <a:cubicBezTo>
                    <a:pt x="3314" y="4803"/>
                    <a:pt x="1004" y="2250"/>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2253144" y="3486948"/>
              <a:ext cx="102377" cy="93775"/>
            </a:xfrm>
            <a:custGeom>
              <a:avLst/>
              <a:gdLst/>
              <a:ahLst/>
              <a:cxnLst/>
              <a:rect l="l" t="t" r="r" b="b"/>
              <a:pathLst>
                <a:path w="2523" h="2311" extrusionOk="0">
                  <a:moveTo>
                    <a:pt x="0" y="0"/>
                  </a:moveTo>
                  <a:cubicBezTo>
                    <a:pt x="304" y="274"/>
                    <a:pt x="578" y="578"/>
                    <a:pt x="638" y="943"/>
                  </a:cubicBezTo>
                  <a:cubicBezTo>
                    <a:pt x="760" y="1429"/>
                    <a:pt x="669" y="1885"/>
                    <a:pt x="517" y="2310"/>
                  </a:cubicBezTo>
                  <a:cubicBezTo>
                    <a:pt x="578" y="2280"/>
                    <a:pt x="608" y="2219"/>
                    <a:pt x="669" y="2189"/>
                  </a:cubicBezTo>
                  <a:cubicBezTo>
                    <a:pt x="912" y="1520"/>
                    <a:pt x="1550" y="1247"/>
                    <a:pt x="2249" y="1155"/>
                  </a:cubicBezTo>
                  <a:cubicBezTo>
                    <a:pt x="2341" y="1125"/>
                    <a:pt x="2432" y="1064"/>
                    <a:pt x="2523" y="1034"/>
                  </a:cubicBezTo>
                  <a:cubicBezTo>
                    <a:pt x="1642" y="882"/>
                    <a:pt x="760" y="51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2181606" y="3271400"/>
              <a:ext cx="368809" cy="212829"/>
            </a:xfrm>
            <a:custGeom>
              <a:avLst/>
              <a:gdLst/>
              <a:ahLst/>
              <a:cxnLst/>
              <a:rect l="l" t="t" r="r" b="b"/>
              <a:pathLst>
                <a:path w="9089" h="5245" extrusionOk="0">
                  <a:moveTo>
                    <a:pt x="4583" y="0"/>
                  </a:moveTo>
                  <a:cubicBezTo>
                    <a:pt x="3865" y="0"/>
                    <a:pt x="3130" y="96"/>
                    <a:pt x="2462" y="176"/>
                  </a:cubicBezTo>
                  <a:cubicBezTo>
                    <a:pt x="2341" y="206"/>
                    <a:pt x="2189" y="206"/>
                    <a:pt x="2067" y="236"/>
                  </a:cubicBezTo>
                  <a:cubicBezTo>
                    <a:pt x="973" y="1027"/>
                    <a:pt x="2067" y="2455"/>
                    <a:pt x="2918" y="2942"/>
                  </a:cubicBezTo>
                  <a:cubicBezTo>
                    <a:pt x="3465" y="3246"/>
                    <a:pt x="4012" y="3489"/>
                    <a:pt x="4620" y="3641"/>
                  </a:cubicBezTo>
                  <a:cubicBezTo>
                    <a:pt x="4964" y="3724"/>
                    <a:pt x="5575" y="3839"/>
                    <a:pt x="6134" y="3839"/>
                  </a:cubicBezTo>
                  <a:cubicBezTo>
                    <a:pt x="7009" y="3839"/>
                    <a:pt x="7755" y="3556"/>
                    <a:pt x="7143" y="2425"/>
                  </a:cubicBezTo>
                  <a:cubicBezTo>
                    <a:pt x="6718" y="1604"/>
                    <a:pt x="5897" y="1087"/>
                    <a:pt x="4955" y="966"/>
                  </a:cubicBezTo>
                  <a:cubicBezTo>
                    <a:pt x="4742" y="966"/>
                    <a:pt x="2614" y="996"/>
                    <a:pt x="3161" y="1574"/>
                  </a:cubicBezTo>
                  <a:cubicBezTo>
                    <a:pt x="3556" y="1969"/>
                    <a:pt x="4073" y="2273"/>
                    <a:pt x="4620" y="2394"/>
                  </a:cubicBezTo>
                  <a:cubicBezTo>
                    <a:pt x="4775" y="2452"/>
                    <a:pt x="4941" y="2473"/>
                    <a:pt x="5104" y="2473"/>
                  </a:cubicBezTo>
                  <a:cubicBezTo>
                    <a:pt x="5198" y="2473"/>
                    <a:pt x="5291" y="2466"/>
                    <a:pt x="5380" y="2455"/>
                  </a:cubicBezTo>
                  <a:cubicBezTo>
                    <a:pt x="5715" y="2212"/>
                    <a:pt x="5715" y="1908"/>
                    <a:pt x="5167" y="1787"/>
                  </a:cubicBezTo>
                  <a:cubicBezTo>
                    <a:pt x="5087" y="1778"/>
                    <a:pt x="5007" y="1774"/>
                    <a:pt x="4927" y="1774"/>
                  </a:cubicBezTo>
                  <a:cubicBezTo>
                    <a:pt x="4734" y="1774"/>
                    <a:pt x="4540" y="1795"/>
                    <a:pt x="4347" y="1817"/>
                  </a:cubicBezTo>
                  <a:cubicBezTo>
                    <a:pt x="4337" y="1818"/>
                    <a:pt x="4327" y="1818"/>
                    <a:pt x="4317" y="1818"/>
                  </a:cubicBezTo>
                  <a:cubicBezTo>
                    <a:pt x="4007" y="1818"/>
                    <a:pt x="3931" y="1359"/>
                    <a:pt x="4256" y="1300"/>
                  </a:cubicBezTo>
                  <a:cubicBezTo>
                    <a:pt x="4316" y="1296"/>
                    <a:pt x="4402" y="1294"/>
                    <a:pt x="4504" y="1294"/>
                  </a:cubicBezTo>
                  <a:cubicBezTo>
                    <a:pt x="5234" y="1294"/>
                    <a:pt x="6825" y="1436"/>
                    <a:pt x="6292" y="2394"/>
                  </a:cubicBezTo>
                  <a:cubicBezTo>
                    <a:pt x="6068" y="2829"/>
                    <a:pt x="5650" y="2979"/>
                    <a:pt x="5196" y="2979"/>
                  </a:cubicBezTo>
                  <a:cubicBezTo>
                    <a:pt x="4665" y="2979"/>
                    <a:pt x="4085" y="2773"/>
                    <a:pt x="3708" y="2577"/>
                  </a:cubicBezTo>
                  <a:cubicBezTo>
                    <a:pt x="3283" y="2334"/>
                    <a:pt x="1976" y="1483"/>
                    <a:pt x="2736" y="875"/>
                  </a:cubicBezTo>
                  <a:cubicBezTo>
                    <a:pt x="3166" y="542"/>
                    <a:pt x="3722" y="411"/>
                    <a:pt x="4293" y="411"/>
                  </a:cubicBezTo>
                  <a:cubicBezTo>
                    <a:pt x="4973" y="411"/>
                    <a:pt x="5672" y="596"/>
                    <a:pt x="6201" y="844"/>
                  </a:cubicBezTo>
                  <a:cubicBezTo>
                    <a:pt x="7204" y="1270"/>
                    <a:pt x="8116" y="2516"/>
                    <a:pt x="7751" y="3641"/>
                  </a:cubicBezTo>
                  <a:cubicBezTo>
                    <a:pt x="7584" y="4215"/>
                    <a:pt x="6908" y="4372"/>
                    <a:pt x="6248" y="4372"/>
                  </a:cubicBezTo>
                  <a:cubicBezTo>
                    <a:pt x="5826" y="4372"/>
                    <a:pt x="5410" y="4308"/>
                    <a:pt x="5137" y="4249"/>
                  </a:cubicBezTo>
                  <a:cubicBezTo>
                    <a:pt x="3739" y="3975"/>
                    <a:pt x="2280" y="3458"/>
                    <a:pt x="1459" y="2242"/>
                  </a:cubicBezTo>
                  <a:cubicBezTo>
                    <a:pt x="1034" y="1635"/>
                    <a:pt x="1034" y="905"/>
                    <a:pt x="1338" y="358"/>
                  </a:cubicBezTo>
                  <a:lnTo>
                    <a:pt x="1338" y="358"/>
                  </a:lnTo>
                  <a:cubicBezTo>
                    <a:pt x="1094" y="388"/>
                    <a:pt x="821" y="449"/>
                    <a:pt x="547" y="510"/>
                  </a:cubicBezTo>
                  <a:cubicBezTo>
                    <a:pt x="547" y="510"/>
                    <a:pt x="547" y="540"/>
                    <a:pt x="547" y="540"/>
                  </a:cubicBezTo>
                  <a:cubicBezTo>
                    <a:pt x="0" y="2486"/>
                    <a:pt x="2675" y="4948"/>
                    <a:pt x="4468" y="5039"/>
                  </a:cubicBezTo>
                  <a:cubicBezTo>
                    <a:pt x="5013" y="5070"/>
                    <a:pt x="6050" y="5244"/>
                    <a:pt x="7015" y="5244"/>
                  </a:cubicBezTo>
                  <a:cubicBezTo>
                    <a:pt x="7937" y="5244"/>
                    <a:pt x="8792" y="5086"/>
                    <a:pt x="9089" y="4492"/>
                  </a:cubicBezTo>
                  <a:cubicBezTo>
                    <a:pt x="9028" y="4340"/>
                    <a:pt x="8997" y="4218"/>
                    <a:pt x="8937" y="4066"/>
                  </a:cubicBezTo>
                  <a:cubicBezTo>
                    <a:pt x="8633" y="3154"/>
                    <a:pt x="8207" y="2182"/>
                    <a:pt x="7660" y="1361"/>
                  </a:cubicBezTo>
                  <a:cubicBezTo>
                    <a:pt x="6954" y="273"/>
                    <a:pt x="5793" y="0"/>
                    <a:pt x="45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2195159" y="3275052"/>
              <a:ext cx="345396" cy="200818"/>
            </a:xfrm>
            <a:custGeom>
              <a:avLst/>
              <a:gdLst/>
              <a:ahLst/>
              <a:cxnLst/>
              <a:rect l="l" t="t" r="r" b="b"/>
              <a:pathLst>
                <a:path w="8512" h="4949" extrusionOk="0">
                  <a:moveTo>
                    <a:pt x="3902" y="1"/>
                  </a:moveTo>
                  <a:cubicBezTo>
                    <a:pt x="3003" y="1"/>
                    <a:pt x="1794" y="180"/>
                    <a:pt x="1642" y="1028"/>
                  </a:cubicBezTo>
                  <a:cubicBezTo>
                    <a:pt x="1460" y="1909"/>
                    <a:pt x="3040" y="3125"/>
                    <a:pt x="4256" y="3368"/>
                  </a:cubicBezTo>
                  <a:cubicBezTo>
                    <a:pt x="4707" y="3478"/>
                    <a:pt x="5084" y="3538"/>
                    <a:pt x="5407" y="3538"/>
                  </a:cubicBezTo>
                  <a:cubicBezTo>
                    <a:pt x="5802" y="3538"/>
                    <a:pt x="6116" y="3448"/>
                    <a:pt x="6384" y="3247"/>
                  </a:cubicBezTo>
                  <a:cubicBezTo>
                    <a:pt x="6596" y="3064"/>
                    <a:pt x="6718" y="2852"/>
                    <a:pt x="6688" y="2578"/>
                  </a:cubicBezTo>
                  <a:cubicBezTo>
                    <a:pt x="6566" y="1545"/>
                    <a:pt x="5259" y="1028"/>
                    <a:pt x="4408" y="937"/>
                  </a:cubicBezTo>
                  <a:cubicBezTo>
                    <a:pt x="4378" y="934"/>
                    <a:pt x="4344" y="932"/>
                    <a:pt x="4306" y="932"/>
                  </a:cubicBezTo>
                  <a:cubicBezTo>
                    <a:pt x="3955" y="932"/>
                    <a:pt x="3302" y="1061"/>
                    <a:pt x="3192" y="1362"/>
                  </a:cubicBezTo>
                  <a:cubicBezTo>
                    <a:pt x="3162" y="1423"/>
                    <a:pt x="3162" y="1575"/>
                    <a:pt x="3314" y="1727"/>
                  </a:cubicBezTo>
                  <a:cubicBezTo>
                    <a:pt x="3651" y="1987"/>
                    <a:pt x="4255" y="2135"/>
                    <a:pt x="4746" y="2135"/>
                  </a:cubicBezTo>
                  <a:cubicBezTo>
                    <a:pt x="4829" y="2135"/>
                    <a:pt x="4910" y="2131"/>
                    <a:pt x="4985" y="2122"/>
                  </a:cubicBezTo>
                  <a:cubicBezTo>
                    <a:pt x="5016" y="2122"/>
                    <a:pt x="5016" y="2092"/>
                    <a:pt x="5016" y="2061"/>
                  </a:cubicBezTo>
                  <a:cubicBezTo>
                    <a:pt x="5016" y="2031"/>
                    <a:pt x="4985" y="2031"/>
                    <a:pt x="4955" y="2031"/>
                  </a:cubicBezTo>
                  <a:cubicBezTo>
                    <a:pt x="4889" y="2040"/>
                    <a:pt x="4816" y="2044"/>
                    <a:pt x="4738" y="2044"/>
                  </a:cubicBezTo>
                  <a:cubicBezTo>
                    <a:pt x="4286" y="2044"/>
                    <a:pt x="3690" y="1895"/>
                    <a:pt x="3405" y="1636"/>
                  </a:cubicBezTo>
                  <a:cubicBezTo>
                    <a:pt x="3283" y="1545"/>
                    <a:pt x="3253" y="1453"/>
                    <a:pt x="3283" y="1393"/>
                  </a:cubicBezTo>
                  <a:cubicBezTo>
                    <a:pt x="3365" y="1174"/>
                    <a:pt x="3963" y="1054"/>
                    <a:pt x="4282" y="1054"/>
                  </a:cubicBezTo>
                  <a:cubicBezTo>
                    <a:pt x="4318" y="1054"/>
                    <a:pt x="4350" y="1055"/>
                    <a:pt x="4378" y="1058"/>
                  </a:cubicBezTo>
                  <a:cubicBezTo>
                    <a:pt x="5198" y="1119"/>
                    <a:pt x="6444" y="1575"/>
                    <a:pt x="6444" y="2517"/>
                  </a:cubicBezTo>
                  <a:cubicBezTo>
                    <a:pt x="6444" y="2760"/>
                    <a:pt x="6353" y="2943"/>
                    <a:pt x="6171" y="3095"/>
                  </a:cubicBezTo>
                  <a:cubicBezTo>
                    <a:pt x="5935" y="3257"/>
                    <a:pt x="5584" y="3319"/>
                    <a:pt x="5227" y="3319"/>
                  </a:cubicBezTo>
                  <a:cubicBezTo>
                    <a:pt x="4848" y="3319"/>
                    <a:pt x="4461" y="3249"/>
                    <a:pt x="4195" y="3156"/>
                  </a:cubicBezTo>
                  <a:cubicBezTo>
                    <a:pt x="2949" y="2730"/>
                    <a:pt x="1581" y="1849"/>
                    <a:pt x="1733" y="1028"/>
                  </a:cubicBezTo>
                  <a:cubicBezTo>
                    <a:pt x="1867" y="315"/>
                    <a:pt x="2946" y="109"/>
                    <a:pt x="3860" y="109"/>
                  </a:cubicBezTo>
                  <a:cubicBezTo>
                    <a:pt x="4194" y="109"/>
                    <a:pt x="4506" y="136"/>
                    <a:pt x="4742" y="177"/>
                  </a:cubicBezTo>
                  <a:cubicBezTo>
                    <a:pt x="5715" y="329"/>
                    <a:pt x="6961" y="1028"/>
                    <a:pt x="7478" y="2031"/>
                  </a:cubicBezTo>
                  <a:cubicBezTo>
                    <a:pt x="7782" y="2608"/>
                    <a:pt x="8238" y="3277"/>
                    <a:pt x="7751" y="4098"/>
                  </a:cubicBezTo>
                  <a:cubicBezTo>
                    <a:pt x="7510" y="4510"/>
                    <a:pt x="6823" y="4643"/>
                    <a:pt x="6086" y="4643"/>
                  </a:cubicBezTo>
                  <a:cubicBezTo>
                    <a:pt x="5246" y="4643"/>
                    <a:pt x="4340" y="4470"/>
                    <a:pt x="3952" y="4341"/>
                  </a:cubicBezTo>
                  <a:cubicBezTo>
                    <a:pt x="2979" y="3976"/>
                    <a:pt x="2402" y="3733"/>
                    <a:pt x="1672" y="3064"/>
                  </a:cubicBezTo>
                  <a:cubicBezTo>
                    <a:pt x="396" y="1909"/>
                    <a:pt x="608" y="602"/>
                    <a:pt x="639" y="511"/>
                  </a:cubicBezTo>
                  <a:cubicBezTo>
                    <a:pt x="639" y="450"/>
                    <a:pt x="616" y="435"/>
                    <a:pt x="593" y="435"/>
                  </a:cubicBezTo>
                  <a:cubicBezTo>
                    <a:pt x="570" y="435"/>
                    <a:pt x="548" y="450"/>
                    <a:pt x="548" y="450"/>
                  </a:cubicBezTo>
                  <a:cubicBezTo>
                    <a:pt x="487" y="511"/>
                    <a:pt x="1" y="1909"/>
                    <a:pt x="1308" y="3125"/>
                  </a:cubicBezTo>
                  <a:cubicBezTo>
                    <a:pt x="2037" y="3794"/>
                    <a:pt x="2888" y="4219"/>
                    <a:pt x="3861" y="4584"/>
                  </a:cubicBezTo>
                  <a:cubicBezTo>
                    <a:pt x="4288" y="4748"/>
                    <a:pt x="5302" y="4948"/>
                    <a:pt x="6234" y="4948"/>
                  </a:cubicBezTo>
                  <a:cubicBezTo>
                    <a:pt x="7026" y="4948"/>
                    <a:pt x="7760" y="4804"/>
                    <a:pt x="8025" y="4371"/>
                  </a:cubicBezTo>
                  <a:cubicBezTo>
                    <a:pt x="8511" y="3520"/>
                    <a:pt x="7934" y="2548"/>
                    <a:pt x="7599" y="1970"/>
                  </a:cubicBezTo>
                  <a:cubicBezTo>
                    <a:pt x="6931" y="785"/>
                    <a:pt x="5745" y="207"/>
                    <a:pt x="4742" y="55"/>
                  </a:cubicBezTo>
                  <a:cubicBezTo>
                    <a:pt x="4569" y="29"/>
                    <a:pt x="4260" y="1"/>
                    <a:pt x="39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1810362" y="3879170"/>
              <a:ext cx="225733" cy="382362"/>
            </a:xfrm>
            <a:custGeom>
              <a:avLst/>
              <a:gdLst/>
              <a:ahLst/>
              <a:cxnLst/>
              <a:rect l="l" t="t" r="r" b="b"/>
              <a:pathLst>
                <a:path w="5563" h="9423" extrusionOk="0">
                  <a:moveTo>
                    <a:pt x="5563" y="0"/>
                  </a:moveTo>
                  <a:lnTo>
                    <a:pt x="5563" y="0"/>
                  </a:lnTo>
                  <a:cubicBezTo>
                    <a:pt x="4043" y="1307"/>
                    <a:pt x="0" y="2371"/>
                    <a:pt x="1094" y="5076"/>
                  </a:cubicBezTo>
                  <a:cubicBezTo>
                    <a:pt x="1398" y="5867"/>
                    <a:pt x="1550" y="6535"/>
                    <a:pt x="1398" y="7386"/>
                  </a:cubicBezTo>
                  <a:cubicBezTo>
                    <a:pt x="1307" y="8025"/>
                    <a:pt x="699" y="8785"/>
                    <a:pt x="821" y="9423"/>
                  </a:cubicBezTo>
                  <a:cubicBezTo>
                    <a:pt x="942" y="9240"/>
                    <a:pt x="1398" y="8237"/>
                    <a:pt x="1520" y="8055"/>
                  </a:cubicBezTo>
                  <a:cubicBezTo>
                    <a:pt x="1824" y="7569"/>
                    <a:pt x="1854" y="6930"/>
                    <a:pt x="1854" y="6353"/>
                  </a:cubicBezTo>
                  <a:cubicBezTo>
                    <a:pt x="1854" y="5745"/>
                    <a:pt x="1550" y="5289"/>
                    <a:pt x="1459" y="4712"/>
                  </a:cubicBezTo>
                  <a:cubicBezTo>
                    <a:pt x="1337" y="4104"/>
                    <a:pt x="1489" y="3344"/>
                    <a:pt x="1793" y="2827"/>
                  </a:cubicBezTo>
                  <a:cubicBezTo>
                    <a:pt x="2219" y="2158"/>
                    <a:pt x="2979" y="1915"/>
                    <a:pt x="3678" y="1459"/>
                  </a:cubicBezTo>
                  <a:cubicBezTo>
                    <a:pt x="3952" y="1277"/>
                    <a:pt x="5289" y="669"/>
                    <a:pt x="55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9"/>
          <p:cNvGrpSpPr/>
          <p:nvPr/>
        </p:nvGrpSpPr>
        <p:grpSpPr>
          <a:xfrm>
            <a:off x="6506448" y="2963064"/>
            <a:ext cx="1521682" cy="1377772"/>
            <a:chOff x="1175162" y="3008133"/>
            <a:chExt cx="1397449" cy="1265288"/>
          </a:xfrm>
        </p:grpSpPr>
        <p:sp>
          <p:nvSpPr>
            <p:cNvPr id="599" name="Google Shape;599;p39"/>
            <p:cNvSpPr/>
            <p:nvPr/>
          </p:nvSpPr>
          <p:spPr>
            <a:xfrm>
              <a:off x="1175162" y="3327194"/>
              <a:ext cx="587116" cy="444040"/>
            </a:xfrm>
            <a:custGeom>
              <a:avLst/>
              <a:gdLst/>
              <a:ahLst/>
              <a:cxnLst/>
              <a:rect l="l" t="t" r="r" b="b"/>
              <a:pathLst>
                <a:path w="14469" h="10943" extrusionOk="0">
                  <a:moveTo>
                    <a:pt x="7748" y="0"/>
                  </a:moveTo>
                  <a:cubicBezTo>
                    <a:pt x="6075" y="0"/>
                    <a:pt x="4646" y="1455"/>
                    <a:pt x="3496" y="2630"/>
                  </a:cubicBezTo>
                  <a:cubicBezTo>
                    <a:pt x="2158" y="3968"/>
                    <a:pt x="0" y="6156"/>
                    <a:pt x="1520" y="8010"/>
                  </a:cubicBezTo>
                  <a:cubicBezTo>
                    <a:pt x="2645" y="9348"/>
                    <a:pt x="5380" y="10624"/>
                    <a:pt x="7082" y="10837"/>
                  </a:cubicBezTo>
                  <a:cubicBezTo>
                    <a:pt x="7320" y="10910"/>
                    <a:pt x="7554" y="10943"/>
                    <a:pt x="7783" y="10943"/>
                  </a:cubicBezTo>
                  <a:cubicBezTo>
                    <a:pt x="9281" y="10943"/>
                    <a:pt x="10583" y="9533"/>
                    <a:pt x="11611" y="8558"/>
                  </a:cubicBezTo>
                  <a:cubicBezTo>
                    <a:pt x="12827" y="7403"/>
                    <a:pt x="14469" y="5518"/>
                    <a:pt x="13861" y="3725"/>
                  </a:cubicBezTo>
                  <a:cubicBezTo>
                    <a:pt x="13526" y="2813"/>
                    <a:pt x="12402" y="2144"/>
                    <a:pt x="11642" y="1627"/>
                  </a:cubicBezTo>
                  <a:cubicBezTo>
                    <a:pt x="10760" y="1050"/>
                    <a:pt x="9757" y="503"/>
                    <a:pt x="8724" y="168"/>
                  </a:cubicBezTo>
                  <a:cubicBezTo>
                    <a:pt x="8390" y="52"/>
                    <a:pt x="8064" y="0"/>
                    <a:pt x="7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499538" y="3448724"/>
              <a:ext cx="262739" cy="316991"/>
            </a:xfrm>
            <a:custGeom>
              <a:avLst/>
              <a:gdLst/>
              <a:ahLst/>
              <a:cxnLst/>
              <a:rect l="l" t="t" r="r" b="b"/>
              <a:pathLst>
                <a:path w="6475" h="7812" extrusionOk="0">
                  <a:moveTo>
                    <a:pt x="3648" y="1915"/>
                  </a:moveTo>
                  <a:cubicBezTo>
                    <a:pt x="2766" y="2584"/>
                    <a:pt x="1429" y="3161"/>
                    <a:pt x="760" y="4104"/>
                  </a:cubicBezTo>
                  <a:cubicBezTo>
                    <a:pt x="0" y="5137"/>
                    <a:pt x="335" y="6505"/>
                    <a:pt x="608" y="7812"/>
                  </a:cubicBezTo>
                  <a:cubicBezTo>
                    <a:pt x="1763" y="7417"/>
                    <a:pt x="2766" y="6353"/>
                    <a:pt x="3617" y="5563"/>
                  </a:cubicBezTo>
                  <a:cubicBezTo>
                    <a:pt x="4833" y="4408"/>
                    <a:pt x="6475" y="2523"/>
                    <a:pt x="5867" y="730"/>
                  </a:cubicBezTo>
                  <a:cubicBezTo>
                    <a:pt x="5776" y="456"/>
                    <a:pt x="5593" y="243"/>
                    <a:pt x="5411" y="0"/>
                  </a:cubicBezTo>
                  <a:cubicBezTo>
                    <a:pt x="5016" y="790"/>
                    <a:pt x="4377" y="1398"/>
                    <a:pt x="3648" y="19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1210911" y="3556011"/>
              <a:ext cx="319507" cy="218348"/>
            </a:xfrm>
            <a:custGeom>
              <a:avLst/>
              <a:gdLst/>
              <a:ahLst/>
              <a:cxnLst/>
              <a:rect l="l" t="t" r="r" b="b"/>
              <a:pathLst>
                <a:path w="7874" h="5381" extrusionOk="0">
                  <a:moveTo>
                    <a:pt x="3496" y="1551"/>
                  </a:moveTo>
                  <a:cubicBezTo>
                    <a:pt x="2311" y="1338"/>
                    <a:pt x="821" y="1004"/>
                    <a:pt x="335" y="1"/>
                  </a:cubicBezTo>
                  <a:cubicBezTo>
                    <a:pt x="1" y="791"/>
                    <a:pt x="1" y="1612"/>
                    <a:pt x="639" y="2371"/>
                  </a:cubicBezTo>
                  <a:cubicBezTo>
                    <a:pt x="1764" y="3709"/>
                    <a:pt x="4499" y="4985"/>
                    <a:pt x="6201" y="5198"/>
                  </a:cubicBezTo>
                  <a:cubicBezTo>
                    <a:pt x="6779" y="5381"/>
                    <a:pt x="7326" y="5320"/>
                    <a:pt x="7873" y="5107"/>
                  </a:cubicBezTo>
                  <a:cubicBezTo>
                    <a:pt x="7752" y="4256"/>
                    <a:pt x="7569" y="3435"/>
                    <a:pt x="7113" y="2797"/>
                  </a:cubicBezTo>
                  <a:cubicBezTo>
                    <a:pt x="6353" y="1733"/>
                    <a:pt x="4651" y="1764"/>
                    <a:pt x="3496" y="15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1223246" y="3438864"/>
              <a:ext cx="508193" cy="328110"/>
            </a:xfrm>
            <a:custGeom>
              <a:avLst/>
              <a:gdLst/>
              <a:ahLst/>
              <a:cxnLst/>
              <a:rect l="l" t="t" r="r" b="b"/>
              <a:pathLst>
                <a:path w="12524" h="8086" extrusionOk="0">
                  <a:moveTo>
                    <a:pt x="11977" y="0"/>
                  </a:moveTo>
                  <a:cubicBezTo>
                    <a:pt x="11490" y="1763"/>
                    <a:pt x="8846" y="3131"/>
                    <a:pt x="7326" y="3982"/>
                  </a:cubicBezTo>
                  <a:cubicBezTo>
                    <a:pt x="6649" y="4366"/>
                    <a:pt x="5791" y="4548"/>
                    <a:pt x="4895" y="4548"/>
                  </a:cubicBezTo>
                  <a:cubicBezTo>
                    <a:pt x="3094" y="4548"/>
                    <a:pt x="1137" y="3812"/>
                    <a:pt x="183" y="2492"/>
                  </a:cubicBezTo>
                  <a:cubicBezTo>
                    <a:pt x="122" y="2644"/>
                    <a:pt x="62" y="2766"/>
                    <a:pt x="1" y="2888"/>
                  </a:cubicBezTo>
                  <a:cubicBezTo>
                    <a:pt x="669" y="5046"/>
                    <a:pt x="4347" y="4529"/>
                    <a:pt x="5928" y="5289"/>
                  </a:cubicBezTo>
                  <a:cubicBezTo>
                    <a:pt x="6870" y="5714"/>
                    <a:pt x="7235" y="6930"/>
                    <a:pt x="7326" y="8085"/>
                  </a:cubicBezTo>
                  <a:cubicBezTo>
                    <a:pt x="7478" y="8024"/>
                    <a:pt x="7630" y="7964"/>
                    <a:pt x="7782" y="7903"/>
                  </a:cubicBezTo>
                  <a:cubicBezTo>
                    <a:pt x="5837" y="4195"/>
                    <a:pt x="10001" y="3100"/>
                    <a:pt x="12281" y="1003"/>
                  </a:cubicBezTo>
                  <a:cubicBezTo>
                    <a:pt x="12372" y="912"/>
                    <a:pt x="12433" y="790"/>
                    <a:pt x="12524" y="669"/>
                  </a:cubicBezTo>
                  <a:cubicBezTo>
                    <a:pt x="12372" y="426"/>
                    <a:pt x="12189" y="213"/>
                    <a:pt x="11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1431693" y="3599185"/>
              <a:ext cx="115970" cy="98725"/>
            </a:xfrm>
            <a:custGeom>
              <a:avLst/>
              <a:gdLst/>
              <a:ahLst/>
              <a:cxnLst/>
              <a:rect l="l" t="t" r="r" b="b"/>
              <a:pathLst>
                <a:path w="2858" h="2433" extrusionOk="0">
                  <a:moveTo>
                    <a:pt x="2858" y="0"/>
                  </a:moveTo>
                  <a:cubicBezTo>
                    <a:pt x="2007" y="456"/>
                    <a:pt x="973" y="730"/>
                    <a:pt x="1" y="791"/>
                  </a:cubicBezTo>
                  <a:cubicBezTo>
                    <a:pt x="457" y="821"/>
                    <a:pt x="852" y="912"/>
                    <a:pt x="1186" y="1155"/>
                  </a:cubicBezTo>
                  <a:cubicBezTo>
                    <a:pt x="1581" y="1490"/>
                    <a:pt x="1824" y="1946"/>
                    <a:pt x="2007" y="2432"/>
                  </a:cubicBezTo>
                  <a:cubicBezTo>
                    <a:pt x="2007" y="2341"/>
                    <a:pt x="2007" y="2280"/>
                    <a:pt x="2007" y="2219"/>
                  </a:cubicBezTo>
                  <a:cubicBezTo>
                    <a:pt x="1794" y="1459"/>
                    <a:pt x="2159" y="821"/>
                    <a:pt x="2706" y="274"/>
                  </a:cubicBezTo>
                  <a:cubicBezTo>
                    <a:pt x="2736" y="183"/>
                    <a:pt x="2797" y="92"/>
                    <a:pt x="2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1259036" y="3327194"/>
              <a:ext cx="416893" cy="246833"/>
            </a:xfrm>
            <a:custGeom>
              <a:avLst/>
              <a:gdLst/>
              <a:ahLst/>
              <a:cxnLst/>
              <a:rect l="l" t="t" r="r" b="b"/>
              <a:pathLst>
                <a:path w="10274" h="6083" extrusionOk="0">
                  <a:moveTo>
                    <a:pt x="5670" y="0"/>
                  </a:moveTo>
                  <a:cubicBezTo>
                    <a:pt x="3987" y="0"/>
                    <a:pt x="2579" y="1455"/>
                    <a:pt x="1429" y="2630"/>
                  </a:cubicBezTo>
                  <a:cubicBezTo>
                    <a:pt x="1307" y="2722"/>
                    <a:pt x="1216" y="2843"/>
                    <a:pt x="1094" y="2934"/>
                  </a:cubicBezTo>
                  <a:cubicBezTo>
                    <a:pt x="772" y="4197"/>
                    <a:pt x="2208" y="4724"/>
                    <a:pt x="3280" y="4724"/>
                  </a:cubicBezTo>
                  <a:cubicBezTo>
                    <a:pt x="3421" y="4724"/>
                    <a:pt x="3555" y="4715"/>
                    <a:pt x="3678" y="4697"/>
                  </a:cubicBezTo>
                  <a:cubicBezTo>
                    <a:pt x="4316" y="4576"/>
                    <a:pt x="4955" y="4424"/>
                    <a:pt x="5563" y="4150"/>
                  </a:cubicBezTo>
                  <a:cubicBezTo>
                    <a:pt x="6474" y="3755"/>
                    <a:pt x="9028" y="2326"/>
                    <a:pt x="6930" y="1415"/>
                  </a:cubicBezTo>
                  <a:cubicBezTo>
                    <a:pt x="6543" y="1252"/>
                    <a:pt x="6139" y="1172"/>
                    <a:pt x="5738" y="1172"/>
                  </a:cubicBezTo>
                  <a:cubicBezTo>
                    <a:pt x="5163" y="1172"/>
                    <a:pt x="4592" y="1336"/>
                    <a:pt x="4073" y="1658"/>
                  </a:cubicBezTo>
                  <a:cubicBezTo>
                    <a:pt x="3891" y="1779"/>
                    <a:pt x="2098" y="3208"/>
                    <a:pt x="2949" y="3360"/>
                  </a:cubicBezTo>
                  <a:cubicBezTo>
                    <a:pt x="3079" y="3380"/>
                    <a:pt x="3213" y="3390"/>
                    <a:pt x="3350" y="3390"/>
                  </a:cubicBezTo>
                  <a:cubicBezTo>
                    <a:pt x="3821" y="3390"/>
                    <a:pt x="4318" y="3275"/>
                    <a:pt x="4742" y="3086"/>
                  </a:cubicBezTo>
                  <a:cubicBezTo>
                    <a:pt x="5015" y="2995"/>
                    <a:pt x="5228" y="2813"/>
                    <a:pt x="5441" y="2600"/>
                  </a:cubicBezTo>
                  <a:cubicBezTo>
                    <a:pt x="5529" y="2291"/>
                    <a:pt x="5441" y="2078"/>
                    <a:pt x="5176" y="2078"/>
                  </a:cubicBezTo>
                  <a:cubicBezTo>
                    <a:pt x="5077" y="2078"/>
                    <a:pt x="4952" y="2108"/>
                    <a:pt x="4803" y="2174"/>
                  </a:cubicBezTo>
                  <a:cubicBezTo>
                    <a:pt x="4560" y="2357"/>
                    <a:pt x="4316" y="2570"/>
                    <a:pt x="4104" y="2782"/>
                  </a:cubicBezTo>
                  <a:cubicBezTo>
                    <a:pt x="4047" y="2839"/>
                    <a:pt x="3981" y="2863"/>
                    <a:pt x="3916" y="2863"/>
                  </a:cubicBezTo>
                  <a:cubicBezTo>
                    <a:pt x="3700" y="2863"/>
                    <a:pt x="3499" y="2604"/>
                    <a:pt x="3708" y="2418"/>
                  </a:cubicBezTo>
                  <a:cubicBezTo>
                    <a:pt x="3961" y="2165"/>
                    <a:pt x="4944" y="1401"/>
                    <a:pt x="5604" y="1401"/>
                  </a:cubicBezTo>
                  <a:cubicBezTo>
                    <a:pt x="5897" y="1401"/>
                    <a:pt x="6126" y="1551"/>
                    <a:pt x="6201" y="1962"/>
                  </a:cubicBezTo>
                  <a:cubicBezTo>
                    <a:pt x="6383" y="3086"/>
                    <a:pt x="4955" y="3694"/>
                    <a:pt x="4073" y="3846"/>
                  </a:cubicBezTo>
                  <a:cubicBezTo>
                    <a:pt x="3914" y="3874"/>
                    <a:pt x="3644" y="3905"/>
                    <a:pt x="3355" y="3905"/>
                  </a:cubicBezTo>
                  <a:cubicBezTo>
                    <a:pt x="2707" y="3905"/>
                    <a:pt x="1960" y="3750"/>
                    <a:pt x="2128" y="3056"/>
                  </a:cubicBezTo>
                  <a:cubicBezTo>
                    <a:pt x="2432" y="1779"/>
                    <a:pt x="3921" y="959"/>
                    <a:pt x="5076" y="685"/>
                  </a:cubicBezTo>
                  <a:cubicBezTo>
                    <a:pt x="5301" y="626"/>
                    <a:pt x="5542" y="597"/>
                    <a:pt x="5787" y="597"/>
                  </a:cubicBezTo>
                  <a:cubicBezTo>
                    <a:pt x="6804" y="597"/>
                    <a:pt x="7901" y="1098"/>
                    <a:pt x="8268" y="2053"/>
                  </a:cubicBezTo>
                  <a:cubicBezTo>
                    <a:pt x="8663" y="3056"/>
                    <a:pt x="7143" y="3998"/>
                    <a:pt x="6444" y="4333"/>
                  </a:cubicBezTo>
                  <a:cubicBezTo>
                    <a:pt x="5427" y="4841"/>
                    <a:pt x="4314" y="5253"/>
                    <a:pt x="3187" y="5253"/>
                  </a:cubicBezTo>
                  <a:cubicBezTo>
                    <a:pt x="2763" y="5253"/>
                    <a:pt x="2338" y="5195"/>
                    <a:pt x="1915" y="5062"/>
                  </a:cubicBezTo>
                  <a:cubicBezTo>
                    <a:pt x="1155" y="4819"/>
                    <a:pt x="669" y="4211"/>
                    <a:pt x="578" y="3512"/>
                  </a:cubicBezTo>
                  <a:cubicBezTo>
                    <a:pt x="365" y="3725"/>
                    <a:pt x="183" y="3968"/>
                    <a:pt x="0" y="4181"/>
                  </a:cubicBezTo>
                  <a:cubicBezTo>
                    <a:pt x="0" y="4211"/>
                    <a:pt x="0" y="4211"/>
                    <a:pt x="31" y="4241"/>
                  </a:cubicBezTo>
                  <a:cubicBezTo>
                    <a:pt x="524" y="5493"/>
                    <a:pt x="2248" y="6082"/>
                    <a:pt x="3866" y="6082"/>
                  </a:cubicBezTo>
                  <a:cubicBezTo>
                    <a:pt x="4841" y="6082"/>
                    <a:pt x="5778" y="5869"/>
                    <a:pt x="6383" y="5457"/>
                  </a:cubicBezTo>
                  <a:cubicBezTo>
                    <a:pt x="7356" y="4789"/>
                    <a:pt x="10274" y="3360"/>
                    <a:pt x="9970" y="1901"/>
                  </a:cubicBezTo>
                  <a:cubicBezTo>
                    <a:pt x="9818" y="1810"/>
                    <a:pt x="9696" y="1719"/>
                    <a:pt x="9575" y="1627"/>
                  </a:cubicBezTo>
                  <a:cubicBezTo>
                    <a:pt x="8693" y="1050"/>
                    <a:pt x="7690" y="503"/>
                    <a:pt x="6657" y="168"/>
                  </a:cubicBezTo>
                  <a:cubicBezTo>
                    <a:pt x="6318" y="52"/>
                    <a:pt x="5989" y="0"/>
                    <a:pt x="56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1271371" y="3338312"/>
              <a:ext cx="372501" cy="223623"/>
            </a:xfrm>
            <a:custGeom>
              <a:avLst/>
              <a:gdLst/>
              <a:ahLst/>
              <a:cxnLst/>
              <a:rect l="l" t="t" r="r" b="b"/>
              <a:pathLst>
                <a:path w="9180" h="5511" extrusionOk="0">
                  <a:moveTo>
                    <a:pt x="5544" y="1"/>
                  </a:moveTo>
                  <a:cubicBezTo>
                    <a:pt x="4711" y="1"/>
                    <a:pt x="3937" y="249"/>
                    <a:pt x="3344" y="593"/>
                  </a:cubicBezTo>
                  <a:cubicBezTo>
                    <a:pt x="2766" y="897"/>
                    <a:pt x="730" y="2326"/>
                    <a:pt x="1307" y="3481"/>
                  </a:cubicBezTo>
                  <a:cubicBezTo>
                    <a:pt x="1554" y="3959"/>
                    <a:pt x="2302" y="4169"/>
                    <a:pt x="3128" y="4169"/>
                  </a:cubicBezTo>
                  <a:cubicBezTo>
                    <a:pt x="3826" y="4169"/>
                    <a:pt x="4580" y="4019"/>
                    <a:pt x="5137" y="3755"/>
                  </a:cubicBezTo>
                  <a:cubicBezTo>
                    <a:pt x="6140" y="3268"/>
                    <a:pt x="6687" y="2843"/>
                    <a:pt x="6870" y="2204"/>
                  </a:cubicBezTo>
                  <a:cubicBezTo>
                    <a:pt x="6961" y="1931"/>
                    <a:pt x="6900" y="1657"/>
                    <a:pt x="6687" y="1445"/>
                  </a:cubicBezTo>
                  <a:cubicBezTo>
                    <a:pt x="6358" y="1127"/>
                    <a:pt x="5925" y="1006"/>
                    <a:pt x="5474" y="1006"/>
                  </a:cubicBezTo>
                  <a:cubicBezTo>
                    <a:pt x="4802" y="1006"/>
                    <a:pt x="4090" y="1275"/>
                    <a:pt x="3617" y="1566"/>
                  </a:cubicBezTo>
                  <a:cubicBezTo>
                    <a:pt x="3344" y="1749"/>
                    <a:pt x="2766" y="2356"/>
                    <a:pt x="2857" y="2721"/>
                  </a:cubicBezTo>
                  <a:cubicBezTo>
                    <a:pt x="2888" y="2812"/>
                    <a:pt x="2979" y="2934"/>
                    <a:pt x="3222" y="2964"/>
                  </a:cubicBezTo>
                  <a:cubicBezTo>
                    <a:pt x="3242" y="2965"/>
                    <a:pt x="3262" y="2966"/>
                    <a:pt x="3283" y="2966"/>
                  </a:cubicBezTo>
                  <a:cubicBezTo>
                    <a:pt x="3824" y="2966"/>
                    <a:pt x="4543" y="2585"/>
                    <a:pt x="4924" y="2204"/>
                  </a:cubicBezTo>
                  <a:cubicBezTo>
                    <a:pt x="4924" y="2174"/>
                    <a:pt x="4924" y="2144"/>
                    <a:pt x="4924" y="2113"/>
                  </a:cubicBezTo>
                  <a:cubicBezTo>
                    <a:pt x="4909" y="2098"/>
                    <a:pt x="4894" y="2090"/>
                    <a:pt x="4879" y="2090"/>
                  </a:cubicBezTo>
                  <a:cubicBezTo>
                    <a:pt x="4863" y="2090"/>
                    <a:pt x="4848" y="2098"/>
                    <a:pt x="4833" y="2113"/>
                  </a:cubicBezTo>
                  <a:cubicBezTo>
                    <a:pt x="4482" y="2465"/>
                    <a:pt x="3791" y="2844"/>
                    <a:pt x="3279" y="2844"/>
                  </a:cubicBezTo>
                  <a:cubicBezTo>
                    <a:pt x="3260" y="2844"/>
                    <a:pt x="3241" y="2844"/>
                    <a:pt x="3222" y="2843"/>
                  </a:cubicBezTo>
                  <a:cubicBezTo>
                    <a:pt x="3070" y="2843"/>
                    <a:pt x="2979" y="2782"/>
                    <a:pt x="2979" y="2691"/>
                  </a:cubicBezTo>
                  <a:cubicBezTo>
                    <a:pt x="2888" y="2417"/>
                    <a:pt x="3404" y="1840"/>
                    <a:pt x="3678" y="1657"/>
                  </a:cubicBezTo>
                  <a:cubicBezTo>
                    <a:pt x="4133" y="1366"/>
                    <a:pt x="4805" y="1097"/>
                    <a:pt x="5402" y="1097"/>
                  </a:cubicBezTo>
                  <a:cubicBezTo>
                    <a:pt x="5803" y="1097"/>
                    <a:pt x="6170" y="1218"/>
                    <a:pt x="6414" y="1536"/>
                  </a:cubicBezTo>
                  <a:cubicBezTo>
                    <a:pt x="6596" y="1749"/>
                    <a:pt x="6657" y="1992"/>
                    <a:pt x="6566" y="2235"/>
                  </a:cubicBezTo>
                  <a:cubicBezTo>
                    <a:pt x="6414" y="2843"/>
                    <a:pt x="5502" y="3420"/>
                    <a:pt x="4955" y="3603"/>
                  </a:cubicBezTo>
                  <a:cubicBezTo>
                    <a:pt x="4287" y="3840"/>
                    <a:pt x="3525" y="3990"/>
                    <a:pt x="2871" y="3990"/>
                  </a:cubicBezTo>
                  <a:cubicBezTo>
                    <a:pt x="2185" y="3990"/>
                    <a:pt x="1616" y="3825"/>
                    <a:pt x="1398" y="3420"/>
                  </a:cubicBezTo>
                  <a:cubicBezTo>
                    <a:pt x="912" y="2448"/>
                    <a:pt x="2553" y="1141"/>
                    <a:pt x="3374" y="685"/>
                  </a:cubicBezTo>
                  <a:cubicBezTo>
                    <a:pt x="3969" y="369"/>
                    <a:pt x="4769" y="155"/>
                    <a:pt x="5558" y="155"/>
                  </a:cubicBezTo>
                  <a:cubicBezTo>
                    <a:pt x="6058" y="155"/>
                    <a:pt x="6555" y="241"/>
                    <a:pt x="6991" y="442"/>
                  </a:cubicBezTo>
                  <a:cubicBezTo>
                    <a:pt x="7660" y="745"/>
                    <a:pt x="8481" y="1019"/>
                    <a:pt x="8602" y="2022"/>
                  </a:cubicBezTo>
                  <a:cubicBezTo>
                    <a:pt x="8754" y="3116"/>
                    <a:pt x="6322" y="4515"/>
                    <a:pt x="5502" y="4758"/>
                  </a:cubicBezTo>
                  <a:cubicBezTo>
                    <a:pt x="4620" y="5060"/>
                    <a:pt x="4010" y="5237"/>
                    <a:pt x="3239" y="5237"/>
                  </a:cubicBezTo>
                  <a:cubicBezTo>
                    <a:pt x="3080" y="5237"/>
                    <a:pt x="2913" y="5229"/>
                    <a:pt x="2736" y="5214"/>
                  </a:cubicBezTo>
                  <a:cubicBezTo>
                    <a:pt x="851" y="5062"/>
                    <a:pt x="152" y="3815"/>
                    <a:pt x="122" y="3724"/>
                  </a:cubicBezTo>
                  <a:cubicBezTo>
                    <a:pt x="91" y="3684"/>
                    <a:pt x="68" y="3670"/>
                    <a:pt x="50" y="3670"/>
                  </a:cubicBezTo>
                  <a:cubicBezTo>
                    <a:pt x="14" y="3670"/>
                    <a:pt x="0" y="3724"/>
                    <a:pt x="0" y="3724"/>
                  </a:cubicBezTo>
                  <a:cubicBezTo>
                    <a:pt x="0" y="3815"/>
                    <a:pt x="486" y="5335"/>
                    <a:pt x="2432" y="5487"/>
                  </a:cubicBezTo>
                  <a:cubicBezTo>
                    <a:pt x="2614" y="5503"/>
                    <a:pt x="2796" y="5510"/>
                    <a:pt x="2977" y="5510"/>
                  </a:cubicBezTo>
                  <a:cubicBezTo>
                    <a:pt x="3852" y="5510"/>
                    <a:pt x="4717" y="5333"/>
                    <a:pt x="5623" y="5031"/>
                  </a:cubicBezTo>
                  <a:cubicBezTo>
                    <a:pt x="6474" y="4758"/>
                    <a:pt x="9180" y="3268"/>
                    <a:pt x="9028" y="2083"/>
                  </a:cubicBezTo>
                  <a:cubicBezTo>
                    <a:pt x="8876" y="1019"/>
                    <a:pt x="7751" y="593"/>
                    <a:pt x="7052" y="290"/>
                  </a:cubicBezTo>
                  <a:cubicBezTo>
                    <a:pt x="6545" y="87"/>
                    <a:pt x="6034" y="1"/>
                    <a:pt x="55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1395944" y="3185985"/>
              <a:ext cx="995366" cy="1087436"/>
            </a:xfrm>
            <a:custGeom>
              <a:avLst/>
              <a:gdLst/>
              <a:ahLst/>
              <a:cxnLst/>
              <a:rect l="l" t="t" r="r" b="b"/>
              <a:pathLst>
                <a:path w="24530" h="26799" extrusionOk="0">
                  <a:moveTo>
                    <a:pt x="12645" y="1"/>
                  </a:moveTo>
                  <a:lnTo>
                    <a:pt x="12645" y="1"/>
                  </a:lnTo>
                  <a:cubicBezTo>
                    <a:pt x="12554" y="2037"/>
                    <a:pt x="13040" y="5624"/>
                    <a:pt x="12006" y="6779"/>
                  </a:cubicBezTo>
                  <a:cubicBezTo>
                    <a:pt x="11064" y="5624"/>
                    <a:pt x="10365" y="2737"/>
                    <a:pt x="9788" y="1338"/>
                  </a:cubicBezTo>
                  <a:lnTo>
                    <a:pt x="9788" y="1338"/>
                  </a:lnTo>
                  <a:cubicBezTo>
                    <a:pt x="9301" y="2949"/>
                    <a:pt x="10943" y="5411"/>
                    <a:pt x="11399" y="7022"/>
                  </a:cubicBezTo>
                  <a:cubicBezTo>
                    <a:pt x="11702" y="8086"/>
                    <a:pt x="11794" y="9028"/>
                    <a:pt x="11399" y="10031"/>
                  </a:cubicBezTo>
                  <a:cubicBezTo>
                    <a:pt x="11155" y="10700"/>
                    <a:pt x="10730" y="12433"/>
                    <a:pt x="10152" y="12858"/>
                  </a:cubicBezTo>
                  <a:cubicBezTo>
                    <a:pt x="9605" y="11764"/>
                    <a:pt x="8845" y="8025"/>
                    <a:pt x="8724" y="6810"/>
                  </a:cubicBezTo>
                  <a:cubicBezTo>
                    <a:pt x="8633" y="5993"/>
                    <a:pt x="8903" y="3314"/>
                    <a:pt x="8488" y="3314"/>
                  </a:cubicBezTo>
                  <a:cubicBezTo>
                    <a:pt x="8485" y="3314"/>
                    <a:pt x="8483" y="3314"/>
                    <a:pt x="8481" y="3314"/>
                  </a:cubicBezTo>
                  <a:cubicBezTo>
                    <a:pt x="8329" y="3557"/>
                    <a:pt x="8268" y="4226"/>
                    <a:pt x="8237" y="4773"/>
                  </a:cubicBezTo>
                  <a:cubicBezTo>
                    <a:pt x="8085" y="6992"/>
                    <a:pt x="8541" y="8633"/>
                    <a:pt x="8845" y="10639"/>
                  </a:cubicBezTo>
                  <a:cubicBezTo>
                    <a:pt x="9058" y="11916"/>
                    <a:pt x="9514" y="13253"/>
                    <a:pt x="8815" y="14348"/>
                  </a:cubicBezTo>
                  <a:cubicBezTo>
                    <a:pt x="8543" y="14792"/>
                    <a:pt x="8286" y="14981"/>
                    <a:pt x="8012" y="14981"/>
                  </a:cubicBezTo>
                  <a:cubicBezTo>
                    <a:pt x="7612" y="14981"/>
                    <a:pt x="7173" y="14578"/>
                    <a:pt x="6596" y="13983"/>
                  </a:cubicBezTo>
                  <a:cubicBezTo>
                    <a:pt x="5471" y="12797"/>
                    <a:pt x="5015" y="10001"/>
                    <a:pt x="5806" y="8724"/>
                  </a:cubicBezTo>
                  <a:cubicBezTo>
                    <a:pt x="6870" y="6992"/>
                    <a:pt x="7569" y="5533"/>
                    <a:pt x="6535" y="3496"/>
                  </a:cubicBezTo>
                  <a:lnTo>
                    <a:pt x="6535" y="3496"/>
                  </a:lnTo>
                  <a:cubicBezTo>
                    <a:pt x="6262" y="3588"/>
                    <a:pt x="6839" y="5351"/>
                    <a:pt x="6262" y="6901"/>
                  </a:cubicBezTo>
                  <a:cubicBezTo>
                    <a:pt x="6110" y="7326"/>
                    <a:pt x="4742" y="9180"/>
                    <a:pt x="4225" y="9272"/>
                  </a:cubicBezTo>
                  <a:cubicBezTo>
                    <a:pt x="4171" y="9279"/>
                    <a:pt x="4117" y="9282"/>
                    <a:pt x="4061" y="9282"/>
                  </a:cubicBezTo>
                  <a:cubicBezTo>
                    <a:pt x="3420" y="9282"/>
                    <a:pt x="2644" y="8811"/>
                    <a:pt x="1945" y="8056"/>
                  </a:cubicBezTo>
                  <a:cubicBezTo>
                    <a:pt x="2614" y="7509"/>
                    <a:pt x="3040" y="5442"/>
                    <a:pt x="2827" y="4925"/>
                  </a:cubicBezTo>
                  <a:lnTo>
                    <a:pt x="2827" y="4925"/>
                  </a:lnTo>
                  <a:cubicBezTo>
                    <a:pt x="2401" y="5199"/>
                    <a:pt x="2553" y="6110"/>
                    <a:pt x="2432" y="6566"/>
                  </a:cubicBezTo>
                  <a:cubicBezTo>
                    <a:pt x="2280" y="7053"/>
                    <a:pt x="2006" y="7417"/>
                    <a:pt x="1672" y="7752"/>
                  </a:cubicBezTo>
                  <a:cubicBezTo>
                    <a:pt x="1094" y="7053"/>
                    <a:pt x="608" y="6202"/>
                    <a:pt x="274" y="5290"/>
                  </a:cubicBezTo>
                  <a:lnTo>
                    <a:pt x="274" y="5290"/>
                  </a:lnTo>
                  <a:cubicBezTo>
                    <a:pt x="0" y="5806"/>
                    <a:pt x="304" y="6475"/>
                    <a:pt x="547" y="7022"/>
                  </a:cubicBezTo>
                  <a:cubicBezTo>
                    <a:pt x="1277" y="8694"/>
                    <a:pt x="2705" y="9241"/>
                    <a:pt x="3891" y="10548"/>
                  </a:cubicBezTo>
                  <a:cubicBezTo>
                    <a:pt x="4742" y="11551"/>
                    <a:pt x="4468" y="12767"/>
                    <a:pt x="4985" y="13861"/>
                  </a:cubicBezTo>
                  <a:cubicBezTo>
                    <a:pt x="5532" y="15047"/>
                    <a:pt x="6110" y="15351"/>
                    <a:pt x="6778" y="16171"/>
                  </a:cubicBezTo>
                  <a:cubicBezTo>
                    <a:pt x="8085" y="17752"/>
                    <a:pt x="8359" y="17965"/>
                    <a:pt x="8329" y="20153"/>
                  </a:cubicBezTo>
                  <a:cubicBezTo>
                    <a:pt x="8329" y="22007"/>
                    <a:pt x="6201" y="23892"/>
                    <a:pt x="7022" y="25898"/>
                  </a:cubicBezTo>
                  <a:cubicBezTo>
                    <a:pt x="8305" y="26405"/>
                    <a:pt x="9748" y="26799"/>
                    <a:pt x="11168" y="26799"/>
                  </a:cubicBezTo>
                  <a:cubicBezTo>
                    <a:pt x="12304" y="26799"/>
                    <a:pt x="13425" y="26546"/>
                    <a:pt x="14438" y="25898"/>
                  </a:cubicBezTo>
                  <a:cubicBezTo>
                    <a:pt x="14256" y="25472"/>
                    <a:pt x="13921" y="25077"/>
                    <a:pt x="13709" y="24652"/>
                  </a:cubicBezTo>
                  <a:cubicBezTo>
                    <a:pt x="12858" y="23102"/>
                    <a:pt x="12523" y="21035"/>
                    <a:pt x="13496" y="19484"/>
                  </a:cubicBezTo>
                  <a:cubicBezTo>
                    <a:pt x="14408" y="18025"/>
                    <a:pt x="16049" y="17448"/>
                    <a:pt x="17265" y="16293"/>
                  </a:cubicBezTo>
                  <a:cubicBezTo>
                    <a:pt x="17994" y="15594"/>
                    <a:pt x="18086" y="14864"/>
                    <a:pt x="18572" y="14074"/>
                  </a:cubicBezTo>
                  <a:cubicBezTo>
                    <a:pt x="19119" y="13193"/>
                    <a:pt x="19393" y="12919"/>
                    <a:pt x="20304" y="12433"/>
                  </a:cubicBezTo>
                  <a:cubicBezTo>
                    <a:pt x="21399" y="11855"/>
                    <a:pt x="24529" y="10366"/>
                    <a:pt x="23739" y="8785"/>
                  </a:cubicBezTo>
                  <a:lnTo>
                    <a:pt x="23739" y="8785"/>
                  </a:lnTo>
                  <a:cubicBezTo>
                    <a:pt x="23557" y="9545"/>
                    <a:pt x="23101" y="10062"/>
                    <a:pt x="22523" y="10609"/>
                  </a:cubicBezTo>
                  <a:cubicBezTo>
                    <a:pt x="21885" y="11186"/>
                    <a:pt x="19940" y="12190"/>
                    <a:pt x="19119" y="12342"/>
                  </a:cubicBezTo>
                  <a:cubicBezTo>
                    <a:pt x="17934" y="10366"/>
                    <a:pt x="23952" y="7813"/>
                    <a:pt x="21642" y="5442"/>
                  </a:cubicBezTo>
                  <a:lnTo>
                    <a:pt x="21642" y="5442"/>
                  </a:lnTo>
                  <a:cubicBezTo>
                    <a:pt x="21459" y="5715"/>
                    <a:pt x="22128" y="6293"/>
                    <a:pt x="21703" y="7235"/>
                  </a:cubicBezTo>
                  <a:cubicBezTo>
                    <a:pt x="21429" y="7904"/>
                    <a:pt x="20578" y="8876"/>
                    <a:pt x="20001" y="9332"/>
                  </a:cubicBezTo>
                  <a:cubicBezTo>
                    <a:pt x="18815" y="10275"/>
                    <a:pt x="18542" y="10974"/>
                    <a:pt x="18055" y="12342"/>
                  </a:cubicBezTo>
                  <a:cubicBezTo>
                    <a:pt x="17143" y="14834"/>
                    <a:pt x="14894" y="17235"/>
                    <a:pt x="12006" y="17478"/>
                  </a:cubicBezTo>
                  <a:cubicBezTo>
                    <a:pt x="11794" y="16019"/>
                    <a:pt x="11125" y="15746"/>
                    <a:pt x="11794" y="13861"/>
                  </a:cubicBezTo>
                  <a:cubicBezTo>
                    <a:pt x="12189" y="12737"/>
                    <a:pt x="13040" y="12007"/>
                    <a:pt x="13952" y="11156"/>
                  </a:cubicBezTo>
                  <a:cubicBezTo>
                    <a:pt x="15076" y="10123"/>
                    <a:pt x="15502" y="8998"/>
                    <a:pt x="16414" y="8937"/>
                  </a:cubicBezTo>
                  <a:cubicBezTo>
                    <a:pt x="18146" y="8846"/>
                    <a:pt x="20487" y="7509"/>
                    <a:pt x="20274" y="5989"/>
                  </a:cubicBezTo>
                  <a:lnTo>
                    <a:pt x="20274" y="5989"/>
                  </a:lnTo>
                  <a:cubicBezTo>
                    <a:pt x="19720" y="7403"/>
                    <a:pt x="17598" y="8513"/>
                    <a:pt x="16698" y="8513"/>
                  </a:cubicBezTo>
                  <a:cubicBezTo>
                    <a:pt x="16612" y="8513"/>
                    <a:pt x="16536" y="8503"/>
                    <a:pt x="16475" y="8481"/>
                  </a:cubicBezTo>
                  <a:cubicBezTo>
                    <a:pt x="15867" y="8269"/>
                    <a:pt x="17052" y="5259"/>
                    <a:pt x="17234" y="4135"/>
                  </a:cubicBezTo>
                  <a:cubicBezTo>
                    <a:pt x="17307" y="3478"/>
                    <a:pt x="17205" y="3150"/>
                    <a:pt x="17099" y="3150"/>
                  </a:cubicBezTo>
                  <a:cubicBezTo>
                    <a:pt x="17028" y="3150"/>
                    <a:pt x="16955" y="3296"/>
                    <a:pt x="16931" y="3588"/>
                  </a:cubicBezTo>
                  <a:cubicBezTo>
                    <a:pt x="16596" y="6870"/>
                    <a:pt x="14742" y="9910"/>
                    <a:pt x="12006" y="11308"/>
                  </a:cubicBezTo>
                  <a:cubicBezTo>
                    <a:pt x="12493" y="7691"/>
                    <a:pt x="13739" y="4591"/>
                    <a:pt x="126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134739" y="3443773"/>
              <a:ext cx="173915" cy="241801"/>
            </a:xfrm>
            <a:custGeom>
              <a:avLst/>
              <a:gdLst/>
              <a:ahLst/>
              <a:cxnLst/>
              <a:rect l="l" t="t" r="r" b="b"/>
              <a:pathLst>
                <a:path w="4286" h="5959" extrusionOk="0">
                  <a:moveTo>
                    <a:pt x="3921" y="1"/>
                  </a:moveTo>
                  <a:cubicBezTo>
                    <a:pt x="3921" y="517"/>
                    <a:pt x="3739" y="1034"/>
                    <a:pt x="3465" y="1490"/>
                  </a:cubicBezTo>
                  <a:cubicBezTo>
                    <a:pt x="2918" y="2341"/>
                    <a:pt x="2128" y="2919"/>
                    <a:pt x="1429" y="3648"/>
                  </a:cubicBezTo>
                  <a:cubicBezTo>
                    <a:pt x="1094" y="4043"/>
                    <a:pt x="760" y="4438"/>
                    <a:pt x="547" y="4894"/>
                  </a:cubicBezTo>
                  <a:cubicBezTo>
                    <a:pt x="426" y="5077"/>
                    <a:pt x="365" y="5289"/>
                    <a:pt x="304" y="5502"/>
                  </a:cubicBezTo>
                  <a:cubicBezTo>
                    <a:pt x="304" y="5897"/>
                    <a:pt x="638" y="5806"/>
                    <a:pt x="821" y="5958"/>
                  </a:cubicBezTo>
                  <a:cubicBezTo>
                    <a:pt x="851" y="5958"/>
                    <a:pt x="851" y="5928"/>
                    <a:pt x="882" y="5928"/>
                  </a:cubicBezTo>
                  <a:cubicBezTo>
                    <a:pt x="0" y="4226"/>
                    <a:pt x="4286" y="2098"/>
                    <a:pt x="39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1736349" y="3320418"/>
              <a:ext cx="74054" cy="416731"/>
            </a:xfrm>
            <a:custGeom>
              <a:avLst/>
              <a:gdLst/>
              <a:ahLst/>
              <a:cxnLst/>
              <a:rect l="l" t="t" r="r" b="b"/>
              <a:pathLst>
                <a:path w="1825" h="10270" extrusionOk="0">
                  <a:moveTo>
                    <a:pt x="99" y="1"/>
                  </a:moveTo>
                  <a:cubicBezTo>
                    <a:pt x="96" y="1"/>
                    <a:pt x="94" y="1"/>
                    <a:pt x="92" y="1"/>
                  </a:cubicBezTo>
                  <a:cubicBezTo>
                    <a:pt x="61" y="62"/>
                    <a:pt x="31" y="153"/>
                    <a:pt x="0" y="244"/>
                  </a:cubicBezTo>
                  <a:cubicBezTo>
                    <a:pt x="183" y="1399"/>
                    <a:pt x="92" y="2554"/>
                    <a:pt x="152" y="3740"/>
                  </a:cubicBezTo>
                  <a:cubicBezTo>
                    <a:pt x="213" y="4895"/>
                    <a:pt x="426" y="6080"/>
                    <a:pt x="669" y="7235"/>
                  </a:cubicBezTo>
                  <a:cubicBezTo>
                    <a:pt x="791" y="7843"/>
                    <a:pt x="973" y="8421"/>
                    <a:pt x="1034" y="9029"/>
                  </a:cubicBezTo>
                  <a:cubicBezTo>
                    <a:pt x="1064" y="9332"/>
                    <a:pt x="1095" y="9636"/>
                    <a:pt x="1155" y="9940"/>
                  </a:cubicBezTo>
                  <a:cubicBezTo>
                    <a:pt x="1212" y="10177"/>
                    <a:pt x="1284" y="10269"/>
                    <a:pt x="1360" y="10269"/>
                  </a:cubicBezTo>
                  <a:cubicBezTo>
                    <a:pt x="1528" y="10269"/>
                    <a:pt x="1719" y="9819"/>
                    <a:pt x="1824" y="9484"/>
                  </a:cubicBezTo>
                  <a:lnTo>
                    <a:pt x="1824" y="9484"/>
                  </a:lnTo>
                  <a:cubicBezTo>
                    <a:pt x="1794" y="9515"/>
                    <a:pt x="1763" y="9545"/>
                    <a:pt x="1763" y="9545"/>
                  </a:cubicBezTo>
                  <a:cubicBezTo>
                    <a:pt x="1247" y="8451"/>
                    <a:pt x="456" y="4712"/>
                    <a:pt x="335" y="3497"/>
                  </a:cubicBezTo>
                  <a:cubicBezTo>
                    <a:pt x="244" y="2680"/>
                    <a:pt x="514" y="1"/>
                    <a:pt x="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1789384" y="3240277"/>
              <a:ext cx="92557" cy="218348"/>
            </a:xfrm>
            <a:custGeom>
              <a:avLst/>
              <a:gdLst/>
              <a:ahLst/>
              <a:cxnLst/>
              <a:rect l="l" t="t" r="r" b="b"/>
              <a:pathLst>
                <a:path w="2281" h="5381" extrusionOk="0">
                  <a:moveTo>
                    <a:pt x="92" y="0"/>
                  </a:moveTo>
                  <a:cubicBezTo>
                    <a:pt x="31" y="152"/>
                    <a:pt x="31" y="304"/>
                    <a:pt x="0" y="456"/>
                  </a:cubicBezTo>
                  <a:cubicBezTo>
                    <a:pt x="92" y="1368"/>
                    <a:pt x="547" y="2250"/>
                    <a:pt x="851" y="3131"/>
                  </a:cubicBezTo>
                  <a:cubicBezTo>
                    <a:pt x="1095" y="3800"/>
                    <a:pt x="1368" y="4772"/>
                    <a:pt x="1946" y="5289"/>
                  </a:cubicBezTo>
                  <a:cubicBezTo>
                    <a:pt x="1946" y="5320"/>
                    <a:pt x="1976" y="5320"/>
                    <a:pt x="1976" y="5320"/>
                  </a:cubicBezTo>
                  <a:cubicBezTo>
                    <a:pt x="2006" y="5304"/>
                    <a:pt x="2037" y="5297"/>
                    <a:pt x="2067" y="5297"/>
                  </a:cubicBezTo>
                  <a:cubicBezTo>
                    <a:pt x="2098" y="5297"/>
                    <a:pt x="2128" y="5304"/>
                    <a:pt x="2158" y="5320"/>
                  </a:cubicBezTo>
                  <a:cubicBezTo>
                    <a:pt x="2189" y="5350"/>
                    <a:pt x="2219" y="5350"/>
                    <a:pt x="2280" y="5380"/>
                  </a:cubicBezTo>
                  <a:cubicBezTo>
                    <a:pt x="1338" y="4195"/>
                    <a:pt x="639" y="1399"/>
                    <a:pt x="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1863397" y="3185985"/>
              <a:ext cx="88824" cy="464491"/>
            </a:xfrm>
            <a:custGeom>
              <a:avLst/>
              <a:gdLst/>
              <a:ahLst/>
              <a:cxnLst/>
              <a:rect l="l" t="t" r="r" b="b"/>
              <a:pathLst>
                <a:path w="2189" h="11447" extrusionOk="0">
                  <a:moveTo>
                    <a:pt x="1125" y="1"/>
                  </a:moveTo>
                  <a:cubicBezTo>
                    <a:pt x="1064" y="1490"/>
                    <a:pt x="1277" y="3800"/>
                    <a:pt x="1034" y="5381"/>
                  </a:cubicBezTo>
                  <a:cubicBezTo>
                    <a:pt x="973" y="6171"/>
                    <a:pt x="882" y="6931"/>
                    <a:pt x="760" y="7721"/>
                  </a:cubicBezTo>
                  <a:cubicBezTo>
                    <a:pt x="669" y="8390"/>
                    <a:pt x="547" y="9028"/>
                    <a:pt x="395" y="9697"/>
                  </a:cubicBezTo>
                  <a:cubicBezTo>
                    <a:pt x="274" y="10183"/>
                    <a:pt x="0" y="10852"/>
                    <a:pt x="30" y="11369"/>
                  </a:cubicBezTo>
                  <a:cubicBezTo>
                    <a:pt x="38" y="11424"/>
                    <a:pt x="62" y="11446"/>
                    <a:pt x="97" y="11446"/>
                  </a:cubicBezTo>
                  <a:cubicBezTo>
                    <a:pt x="196" y="11446"/>
                    <a:pt x="382" y="11261"/>
                    <a:pt x="517" y="11126"/>
                  </a:cubicBezTo>
                  <a:cubicBezTo>
                    <a:pt x="1003" y="7600"/>
                    <a:pt x="2189" y="4530"/>
                    <a:pt x="1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1463749" y="3385829"/>
              <a:ext cx="55551" cy="127048"/>
            </a:xfrm>
            <a:custGeom>
              <a:avLst/>
              <a:gdLst/>
              <a:ahLst/>
              <a:cxnLst/>
              <a:rect l="l" t="t" r="r" b="b"/>
              <a:pathLst>
                <a:path w="1369" h="3131" extrusionOk="0">
                  <a:moveTo>
                    <a:pt x="1156" y="0"/>
                  </a:moveTo>
                  <a:cubicBezTo>
                    <a:pt x="1065" y="61"/>
                    <a:pt x="1004" y="152"/>
                    <a:pt x="943" y="274"/>
                  </a:cubicBezTo>
                  <a:cubicBezTo>
                    <a:pt x="974" y="517"/>
                    <a:pt x="943" y="729"/>
                    <a:pt x="943" y="973"/>
                  </a:cubicBezTo>
                  <a:cubicBezTo>
                    <a:pt x="943" y="1033"/>
                    <a:pt x="913" y="1064"/>
                    <a:pt x="882" y="1094"/>
                  </a:cubicBezTo>
                  <a:cubicBezTo>
                    <a:pt x="822" y="1398"/>
                    <a:pt x="761" y="1641"/>
                    <a:pt x="639" y="1915"/>
                  </a:cubicBezTo>
                  <a:cubicBezTo>
                    <a:pt x="548" y="2097"/>
                    <a:pt x="457" y="2280"/>
                    <a:pt x="335" y="2432"/>
                  </a:cubicBezTo>
                  <a:cubicBezTo>
                    <a:pt x="183" y="2675"/>
                    <a:pt x="1" y="3040"/>
                    <a:pt x="274" y="3131"/>
                  </a:cubicBezTo>
                  <a:cubicBezTo>
                    <a:pt x="943" y="2584"/>
                    <a:pt x="1369" y="517"/>
                    <a:pt x="11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1395944" y="3400599"/>
              <a:ext cx="189984" cy="284976"/>
            </a:xfrm>
            <a:custGeom>
              <a:avLst/>
              <a:gdLst/>
              <a:ahLst/>
              <a:cxnLst/>
              <a:rect l="l" t="t" r="r" b="b"/>
              <a:pathLst>
                <a:path w="4682" h="7023" extrusionOk="0">
                  <a:moveTo>
                    <a:pt x="274" y="1"/>
                  </a:moveTo>
                  <a:lnTo>
                    <a:pt x="274" y="1"/>
                  </a:lnTo>
                  <a:cubicBezTo>
                    <a:pt x="0" y="517"/>
                    <a:pt x="304" y="1186"/>
                    <a:pt x="547" y="1733"/>
                  </a:cubicBezTo>
                  <a:cubicBezTo>
                    <a:pt x="1277" y="3405"/>
                    <a:pt x="2705" y="3952"/>
                    <a:pt x="3891" y="5259"/>
                  </a:cubicBezTo>
                  <a:cubicBezTo>
                    <a:pt x="4347" y="5806"/>
                    <a:pt x="4499" y="6414"/>
                    <a:pt x="4590" y="7022"/>
                  </a:cubicBezTo>
                  <a:cubicBezTo>
                    <a:pt x="4681" y="6536"/>
                    <a:pt x="4651" y="6049"/>
                    <a:pt x="4468" y="5594"/>
                  </a:cubicBezTo>
                  <a:cubicBezTo>
                    <a:pt x="4043" y="4560"/>
                    <a:pt x="3404" y="4378"/>
                    <a:pt x="2553" y="3709"/>
                  </a:cubicBezTo>
                  <a:cubicBezTo>
                    <a:pt x="1459" y="2888"/>
                    <a:pt x="456" y="1521"/>
                    <a:pt x="334" y="183"/>
                  </a:cubicBezTo>
                  <a:cubicBezTo>
                    <a:pt x="304" y="122"/>
                    <a:pt x="274" y="62"/>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1690699" y="3683059"/>
              <a:ext cx="171481" cy="587116"/>
            </a:xfrm>
            <a:custGeom>
              <a:avLst/>
              <a:gdLst/>
              <a:ahLst/>
              <a:cxnLst/>
              <a:rect l="l" t="t" r="r" b="b"/>
              <a:pathLst>
                <a:path w="4226" h="14469" extrusionOk="0">
                  <a:moveTo>
                    <a:pt x="4226" y="0"/>
                  </a:moveTo>
                  <a:lnTo>
                    <a:pt x="4226" y="0"/>
                  </a:lnTo>
                  <a:cubicBezTo>
                    <a:pt x="2828" y="760"/>
                    <a:pt x="1946" y="2432"/>
                    <a:pt x="2007" y="4013"/>
                  </a:cubicBezTo>
                  <a:cubicBezTo>
                    <a:pt x="2037" y="5259"/>
                    <a:pt x="2524" y="6475"/>
                    <a:pt x="2068" y="7721"/>
                  </a:cubicBezTo>
                  <a:cubicBezTo>
                    <a:pt x="1703" y="8754"/>
                    <a:pt x="1217" y="9757"/>
                    <a:pt x="852" y="10791"/>
                  </a:cubicBezTo>
                  <a:cubicBezTo>
                    <a:pt x="548" y="11703"/>
                    <a:pt x="1" y="13010"/>
                    <a:pt x="548" y="13921"/>
                  </a:cubicBezTo>
                  <a:cubicBezTo>
                    <a:pt x="1277" y="14165"/>
                    <a:pt x="2037" y="14377"/>
                    <a:pt x="2797" y="14469"/>
                  </a:cubicBezTo>
                  <a:cubicBezTo>
                    <a:pt x="2736" y="14195"/>
                    <a:pt x="2676" y="13921"/>
                    <a:pt x="2584" y="13678"/>
                  </a:cubicBezTo>
                  <a:cubicBezTo>
                    <a:pt x="2372" y="12888"/>
                    <a:pt x="2280" y="12037"/>
                    <a:pt x="2311" y="11216"/>
                  </a:cubicBezTo>
                  <a:cubicBezTo>
                    <a:pt x="2341" y="10608"/>
                    <a:pt x="2341" y="9970"/>
                    <a:pt x="2584" y="9393"/>
                  </a:cubicBezTo>
                  <a:cubicBezTo>
                    <a:pt x="2858" y="8754"/>
                    <a:pt x="3375" y="8086"/>
                    <a:pt x="3496" y="7386"/>
                  </a:cubicBezTo>
                  <a:cubicBezTo>
                    <a:pt x="3648" y="6444"/>
                    <a:pt x="3040" y="5836"/>
                    <a:pt x="2888" y="4955"/>
                  </a:cubicBezTo>
                  <a:cubicBezTo>
                    <a:pt x="2280" y="1642"/>
                    <a:pt x="4074" y="365"/>
                    <a:pt x="42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1815272" y="3551101"/>
              <a:ext cx="563703" cy="722158"/>
            </a:xfrm>
            <a:custGeom>
              <a:avLst/>
              <a:gdLst/>
              <a:ahLst/>
              <a:cxnLst/>
              <a:rect l="l" t="t" r="r" b="b"/>
              <a:pathLst>
                <a:path w="13892" h="17797" extrusionOk="0">
                  <a:moveTo>
                    <a:pt x="13466" y="0"/>
                  </a:moveTo>
                  <a:cubicBezTo>
                    <a:pt x="12949" y="1246"/>
                    <a:pt x="11946" y="1976"/>
                    <a:pt x="10639" y="2584"/>
                  </a:cubicBezTo>
                  <a:cubicBezTo>
                    <a:pt x="10366" y="2736"/>
                    <a:pt x="10062" y="2888"/>
                    <a:pt x="9788" y="3009"/>
                  </a:cubicBezTo>
                  <a:cubicBezTo>
                    <a:pt x="8846" y="3465"/>
                    <a:pt x="8056" y="4012"/>
                    <a:pt x="7448" y="4924"/>
                  </a:cubicBezTo>
                  <a:cubicBezTo>
                    <a:pt x="6870" y="5775"/>
                    <a:pt x="6353" y="6748"/>
                    <a:pt x="5624" y="7477"/>
                  </a:cubicBezTo>
                  <a:cubicBezTo>
                    <a:pt x="4682" y="8450"/>
                    <a:pt x="3466" y="8693"/>
                    <a:pt x="2402" y="9483"/>
                  </a:cubicBezTo>
                  <a:cubicBezTo>
                    <a:pt x="1520" y="10122"/>
                    <a:pt x="153" y="11641"/>
                    <a:pt x="426" y="12675"/>
                  </a:cubicBezTo>
                  <a:cubicBezTo>
                    <a:pt x="669" y="13617"/>
                    <a:pt x="1156" y="14711"/>
                    <a:pt x="1004" y="15684"/>
                  </a:cubicBezTo>
                  <a:cubicBezTo>
                    <a:pt x="913" y="16505"/>
                    <a:pt x="457" y="17113"/>
                    <a:pt x="1" y="17751"/>
                  </a:cubicBezTo>
                  <a:cubicBezTo>
                    <a:pt x="282" y="17781"/>
                    <a:pt x="564" y="17797"/>
                    <a:pt x="844" y="17797"/>
                  </a:cubicBezTo>
                  <a:cubicBezTo>
                    <a:pt x="1985" y="17797"/>
                    <a:pt x="3103" y="17535"/>
                    <a:pt x="4104" y="16900"/>
                  </a:cubicBezTo>
                  <a:cubicBezTo>
                    <a:pt x="3922" y="16474"/>
                    <a:pt x="3587" y="16079"/>
                    <a:pt x="3375" y="15654"/>
                  </a:cubicBezTo>
                  <a:cubicBezTo>
                    <a:pt x="2524" y="14104"/>
                    <a:pt x="2189" y="12037"/>
                    <a:pt x="3162" y="10486"/>
                  </a:cubicBezTo>
                  <a:cubicBezTo>
                    <a:pt x="4074" y="9027"/>
                    <a:pt x="5715" y="8450"/>
                    <a:pt x="6931" y="7295"/>
                  </a:cubicBezTo>
                  <a:cubicBezTo>
                    <a:pt x="7660" y="6596"/>
                    <a:pt x="7752" y="5866"/>
                    <a:pt x="8238" y="5076"/>
                  </a:cubicBezTo>
                  <a:cubicBezTo>
                    <a:pt x="8785" y="4195"/>
                    <a:pt x="9059" y="3921"/>
                    <a:pt x="9970" y="3435"/>
                  </a:cubicBezTo>
                  <a:cubicBezTo>
                    <a:pt x="11004" y="2888"/>
                    <a:pt x="13892" y="1489"/>
                    <a:pt x="134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1826390" y="3428963"/>
              <a:ext cx="400865" cy="467980"/>
            </a:xfrm>
            <a:custGeom>
              <a:avLst/>
              <a:gdLst/>
              <a:ahLst/>
              <a:cxnLst/>
              <a:rect l="l" t="t" r="r" b="b"/>
              <a:pathLst>
                <a:path w="9879" h="11533" extrusionOk="0">
                  <a:moveTo>
                    <a:pt x="9666" y="1"/>
                  </a:moveTo>
                  <a:cubicBezTo>
                    <a:pt x="9112" y="1415"/>
                    <a:pt x="6990" y="2525"/>
                    <a:pt x="6090" y="2525"/>
                  </a:cubicBezTo>
                  <a:cubicBezTo>
                    <a:pt x="6004" y="2525"/>
                    <a:pt x="5928" y="2515"/>
                    <a:pt x="5867" y="2493"/>
                  </a:cubicBezTo>
                  <a:cubicBezTo>
                    <a:pt x="5867" y="2493"/>
                    <a:pt x="5867" y="2463"/>
                    <a:pt x="5836" y="2463"/>
                  </a:cubicBezTo>
                  <a:cubicBezTo>
                    <a:pt x="5289" y="2615"/>
                    <a:pt x="4803" y="2797"/>
                    <a:pt x="4347" y="3253"/>
                  </a:cubicBezTo>
                  <a:cubicBezTo>
                    <a:pt x="3435" y="4165"/>
                    <a:pt x="2432" y="4955"/>
                    <a:pt x="1581" y="5867"/>
                  </a:cubicBezTo>
                  <a:cubicBezTo>
                    <a:pt x="487" y="7022"/>
                    <a:pt x="0" y="8177"/>
                    <a:pt x="122" y="9758"/>
                  </a:cubicBezTo>
                  <a:cubicBezTo>
                    <a:pt x="201" y="10448"/>
                    <a:pt x="443" y="11533"/>
                    <a:pt x="1152" y="11533"/>
                  </a:cubicBezTo>
                  <a:cubicBezTo>
                    <a:pt x="1254" y="11533"/>
                    <a:pt x="1367" y="11510"/>
                    <a:pt x="1490" y="11460"/>
                  </a:cubicBezTo>
                  <a:lnTo>
                    <a:pt x="1398" y="11460"/>
                  </a:lnTo>
                  <a:cubicBezTo>
                    <a:pt x="1186" y="10031"/>
                    <a:pt x="517" y="9758"/>
                    <a:pt x="1186" y="7873"/>
                  </a:cubicBezTo>
                  <a:cubicBezTo>
                    <a:pt x="1581" y="6749"/>
                    <a:pt x="2432" y="6019"/>
                    <a:pt x="3344" y="5168"/>
                  </a:cubicBezTo>
                  <a:cubicBezTo>
                    <a:pt x="4468" y="4135"/>
                    <a:pt x="4894" y="3010"/>
                    <a:pt x="5806" y="2949"/>
                  </a:cubicBezTo>
                  <a:cubicBezTo>
                    <a:pt x="7538" y="2858"/>
                    <a:pt x="9879" y="1521"/>
                    <a:pt x="9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1587105" y="3327843"/>
              <a:ext cx="181868" cy="493950"/>
            </a:xfrm>
            <a:custGeom>
              <a:avLst/>
              <a:gdLst/>
              <a:ahLst/>
              <a:cxnLst/>
              <a:rect l="l" t="t" r="r" b="b"/>
              <a:pathLst>
                <a:path w="4482" h="12173" extrusionOk="0">
                  <a:moveTo>
                    <a:pt x="1824" y="0"/>
                  </a:moveTo>
                  <a:cubicBezTo>
                    <a:pt x="1763" y="31"/>
                    <a:pt x="1733" y="183"/>
                    <a:pt x="1763" y="426"/>
                  </a:cubicBezTo>
                  <a:cubicBezTo>
                    <a:pt x="1763" y="456"/>
                    <a:pt x="1763" y="456"/>
                    <a:pt x="1794" y="487"/>
                  </a:cubicBezTo>
                  <a:cubicBezTo>
                    <a:pt x="2098" y="1338"/>
                    <a:pt x="2159" y="2280"/>
                    <a:pt x="1855" y="3162"/>
                  </a:cubicBezTo>
                  <a:cubicBezTo>
                    <a:pt x="1490" y="4225"/>
                    <a:pt x="426" y="5350"/>
                    <a:pt x="274" y="6475"/>
                  </a:cubicBezTo>
                  <a:cubicBezTo>
                    <a:pt x="0" y="8238"/>
                    <a:pt x="760" y="10061"/>
                    <a:pt x="1855" y="11490"/>
                  </a:cubicBezTo>
                  <a:cubicBezTo>
                    <a:pt x="2007" y="11672"/>
                    <a:pt x="2189" y="11824"/>
                    <a:pt x="2402" y="11946"/>
                  </a:cubicBezTo>
                  <a:cubicBezTo>
                    <a:pt x="2677" y="12097"/>
                    <a:pt x="2969" y="12172"/>
                    <a:pt x="3245" y="12172"/>
                  </a:cubicBezTo>
                  <a:cubicBezTo>
                    <a:pt x="3914" y="12172"/>
                    <a:pt x="4481" y="11726"/>
                    <a:pt x="4438" y="10821"/>
                  </a:cubicBezTo>
                  <a:cubicBezTo>
                    <a:pt x="4408" y="10639"/>
                    <a:pt x="4377" y="10456"/>
                    <a:pt x="4377" y="10304"/>
                  </a:cubicBezTo>
                  <a:cubicBezTo>
                    <a:pt x="4317" y="10487"/>
                    <a:pt x="4225" y="10669"/>
                    <a:pt x="4104" y="10852"/>
                  </a:cubicBezTo>
                  <a:cubicBezTo>
                    <a:pt x="3832" y="11296"/>
                    <a:pt x="3575" y="11485"/>
                    <a:pt x="3301" y="11485"/>
                  </a:cubicBezTo>
                  <a:cubicBezTo>
                    <a:pt x="2901" y="11485"/>
                    <a:pt x="2462" y="11082"/>
                    <a:pt x="1885" y="10487"/>
                  </a:cubicBezTo>
                  <a:cubicBezTo>
                    <a:pt x="760" y="9301"/>
                    <a:pt x="304" y="6505"/>
                    <a:pt x="1095" y="5228"/>
                  </a:cubicBezTo>
                  <a:cubicBezTo>
                    <a:pt x="2159" y="3496"/>
                    <a:pt x="2858" y="2037"/>
                    <a:pt x="18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1799244" y="3748429"/>
              <a:ext cx="3733" cy="7426"/>
            </a:xfrm>
            <a:custGeom>
              <a:avLst/>
              <a:gdLst/>
              <a:ahLst/>
              <a:cxnLst/>
              <a:rect l="l" t="t" r="r" b="b"/>
              <a:pathLst>
                <a:path w="92" h="183" extrusionOk="0">
                  <a:moveTo>
                    <a:pt x="92" y="0"/>
                  </a:moveTo>
                  <a:lnTo>
                    <a:pt x="1" y="152"/>
                  </a:lnTo>
                  <a:cubicBezTo>
                    <a:pt x="1" y="152"/>
                    <a:pt x="1" y="152"/>
                    <a:pt x="1" y="183"/>
                  </a:cubicBezTo>
                  <a:cubicBezTo>
                    <a:pt x="31" y="122"/>
                    <a:pt x="61" y="61"/>
                    <a:pt x="92" y="0"/>
                  </a:cubicBezTo>
                  <a:close/>
                </a:path>
              </a:pathLst>
            </a:custGeom>
            <a:solidFill>
              <a:srgbClr val="84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1580937" y="3543675"/>
              <a:ext cx="193676" cy="450491"/>
            </a:xfrm>
            <a:custGeom>
              <a:avLst/>
              <a:gdLst/>
              <a:ahLst/>
              <a:cxnLst/>
              <a:rect l="l" t="t" r="r" b="b"/>
              <a:pathLst>
                <a:path w="4773" h="11102" extrusionOk="0">
                  <a:moveTo>
                    <a:pt x="669" y="1"/>
                  </a:moveTo>
                  <a:cubicBezTo>
                    <a:pt x="335" y="31"/>
                    <a:pt x="152" y="761"/>
                    <a:pt x="61" y="1064"/>
                  </a:cubicBezTo>
                  <a:cubicBezTo>
                    <a:pt x="0" y="1368"/>
                    <a:pt x="0" y="1733"/>
                    <a:pt x="61" y="2037"/>
                  </a:cubicBezTo>
                  <a:cubicBezTo>
                    <a:pt x="152" y="2311"/>
                    <a:pt x="244" y="3040"/>
                    <a:pt x="274" y="3344"/>
                  </a:cubicBezTo>
                  <a:cubicBezTo>
                    <a:pt x="396" y="4469"/>
                    <a:pt x="578" y="5259"/>
                    <a:pt x="1368" y="6171"/>
                  </a:cubicBezTo>
                  <a:cubicBezTo>
                    <a:pt x="1703" y="6566"/>
                    <a:pt x="2098" y="6961"/>
                    <a:pt x="2463" y="7296"/>
                  </a:cubicBezTo>
                  <a:cubicBezTo>
                    <a:pt x="2645" y="7478"/>
                    <a:pt x="2858" y="7660"/>
                    <a:pt x="3101" y="7751"/>
                  </a:cubicBezTo>
                  <a:cubicBezTo>
                    <a:pt x="3164" y="7777"/>
                    <a:pt x="3230" y="7786"/>
                    <a:pt x="3297" y="7786"/>
                  </a:cubicBezTo>
                  <a:cubicBezTo>
                    <a:pt x="3497" y="7786"/>
                    <a:pt x="3705" y="7700"/>
                    <a:pt x="3866" y="7700"/>
                  </a:cubicBezTo>
                  <a:cubicBezTo>
                    <a:pt x="3908" y="7700"/>
                    <a:pt x="3947" y="7706"/>
                    <a:pt x="3982" y="7721"/>
                  </a:cubicBezTo>
                  <a:cubicBezTo>
                    <a:pt x="4317" y="7873"/>
                    <a:pt x="4286" y="9119"/>
                    <a:pt x="4286" y="9454"/>
                  </a:cubicBezTo>
                  <a:cubicBezTo>
                    <a:pt x="4317" y="9758"/>
                    <a:pt x="4256" y="10062"/>
                    <a:pt x="4225" y="10366"/>
                  </a:cubicBezTo>
                  <a:cubicBezTo>
                    <a:pt x="4195" y="10487"/>
                    <a:pt x="4165" y="10639"/>
                    <a:pt x="4134" y="10791"/>
                  </a:cubicBezTo>
                  <a:cubicBezTo>
                    <a:pt x="4115" y="10830"/>
                    <a:pt x="4071" y="10991"/>
                    <a:pt x="4049" y="11065"/>
                  </a:cubicBezTo>
                  <a:lnTo>
                    <a:pt x="4049" y="11065"/>
                  </a:lnTo>
                  <a:cubicBezTo>
                    <a:pt x="4053" y="11065"/>
                    <a:pt x="4057" y="11065"/>
                    <a:pt x="4061" y="11065"/>
                  </a:cubicBezTo>
                  <a:cubicBezTo>
                    <a:pt x="4683" y="11065"/>
                    <a:pt x="4772" y="9480"/>
                    <a:pt x="4742" y="9089"/>
                  </a:cubicBezTo>
                  <a:cubicBezTo>
                    <a:pt x="4712" y="8694"/>
                    <a:pt x="4499" y="8055"/>
                    <a:pt x="4469" y="7691"/>
                  </a:cubicBezTo>
                  <a:cubicBezTo>
                    <a:pt x="4438" y="7417"/>
                    <a:pt x="4347" y="7113"/>
                    <a:pt x="4134" y="6931"/>
                  </a:cubicBezTo>
                  <a:cubicBezTo>
                    <a:pt x="3803" y="7123"/>
                    <a:pt x="3531" y="7245"/>
                    <a:pt x="3245" y="7245"/>
                  </a:cubicBezTo>
                  <a:cubicBezTo>
                    <a:pt x="3033" y="7245"/>
                    <a:pt x="2813" y="7177"/>
                    <a:pt x="2554" y="7022"/>
                  </a:cubicBezTo>
                  <a:cubicBezTo>
                    <a:pt x="2067" y="6748"/>
                    <a:pt x="1581" y="6262"/>
                    <a:pt x="1308" y="5776"/>
                  </a:cubicBezTo>
                  <a:cubicBezTo>
                    <a:pt x="1034" y="5350"/>
                    <a:pt x="700" y="4742"/>
                    <a:pt x="548" y="4256"/>
                  </a:cubicBezTo>
                  <a:cubicBezTo>
                    <a:pt x="456" y="3922"/>
                    <a:pt x="487" y="3618"/>
                    <a:pt x="456" y="3253"/>
                  </a:cubicBezTo>
                  <a:cubicBezTo>
                    <a:pt x="456" y="2919"/>
                    <a:pt x="335" y="2645"/>
                    <a:pt x="274" y="2311"/>
                  </a:cubicBezTo>
                  <a:cubicBezTo>
                    <a:pt x="122" y="1490"/>
                    <a:pt x="365" y="730"/>
                    <a:pt x="669" y="1"/>
                  </a:cubicBezTo>
                  <a:close/>
                  <a:moveTo>
                    <a:pt x="4043" y="11065"/>
                  </a:moveTo>
                  <a:cubicBezTo>
                    <a:pt x="4038" y="11090"/>
                    <a:pt x="4036" y="11101"/>
                    <a:pt x="4037" y="11101"/>
                  </a:cubicBezTo>
                  <a:cubicBezTo>
                    <a:pt x="4038" y="11101"/>
                    <a:pt x="4043" y="11087"/>
                    <a:pt x="4049" y="11065"/>
                  </a:cubicBezTo>
                  <a:lnTo>
                    <a:pt x="4049" y="11065"/>
                  </a:lnTo>
                  <a:cubicBezTo>
                    <a:pt x="4047" y="11065"/>
                    <a:pt x="4045" y="11065"/>
                    <a:pt x="4043" y="110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1476085" y="3525172"/>
              <a:ext cx="102418" cy="85132"/>
            </a:xfrm>
            <a:custGeom>
              <a:avLst/>
              <a:gdLst/>
              <a:ahLst/>
              <a:cxnLst/>
              <a:rect l="l" t="t" r="r" b="b"/>
              <a:pathLst>
                <a:path w="2524" h="2098" extrusionOk="0">
                  <a:moveTo>
                    <a:pt x="1" y="1"/>
                  </a:moveTo>
                  <a:cubicBezTo>
                    <a:pt x="1" y="122"/>
                    <a:pt x="122" y="183"/>
                    <a:pt x="214" y="274"/>
                  </a:cubicBezTo>
                  <a:cubicBezTo>
                    <a:pt x="305" y="487"/>
                    <a:pt x="1885" y="1429"/>
                    <a:pt x="2068" y="1612"/>
                  </a:cubicBezTo>
                  <a:cubicBezTo>
                    <a:pt x="2189" y="1703"/>
                    <a:pt x="2341" y="2098"/>
                    <a:pt x="2493" y="2098"/>
                  </a:cubicBezTo>
                  <a:cubicBezTo>
                    <a:pt x="2524" y="1976"/>
                    <a:pt x="2433" y="1855"/>
                    <a:pt x="2433" y="1703"/>
                  </a:cubicBezTo>
                  <a:cubicBezTo>
                    <a:pt x="2433" y="1581"/>
                    <a:pt x="2493" y="1429"/>
                    <a:pt x="2402" y="1338"/>
                  </a:cubicBezTo>
                  <a:cubicBezTo>
                    <a:pt x="2311" y="1247"/>
                    <a:pt x="2159" y="1308"/>
                    <a:pt x="2068" y="1247"/>
                  </a:cubicBezTo>
                  <a:cubicBezTo>
                    <a:pt x="1946" y="1217"/>
                    <a:pt x="1308" y="913"/>
                    <a:pt x="1095" y="791"/>
                  </a:cubicBezTo>
                  <a:cubicBezTo>
                    <a:pt x="913" y="669"/>
                    <a:pt x="153" y="15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1687007" y="3854499"/>
              <a:ext cx="62936" cy="117188"/>
            </a:xfrm>
            <a:custGeom>
              <a:avLst/>
              <a:gdLst/>
              <a:ahLst/>
              <a:cxnLst/>
              <a:rect l="l" t="t" r="r" b="b"/>
              <a:pathLst>
                <a:path w="1551" h="2888" extrusionOk="0">
                  <a:moveTo>
                    <a:pt x="1" y="0"/>
                  </a:moveTo>
                  <a:cubicBezTo>
                    <a:pt x="456" y="365"/>
                    <a:pt x="821" y="791"/>
                    <a:pt x="973" y="1338"/>
                  </a:cubicBezTo>
                  <a:cubicBezTo>
                    <a:pt x="1156" y="1854"/>
                    <a:pt x="1156" y="2402"/>
                    <a:pt x="1308" y="2888"/>
                  </a:cubicBezTo>
                  <a:lnTo>
                    <a:pt x="1368" y="2888"/>
                  </a:lnTo>
                  <a:cubicBezTo>
                    <a:pt x="1551" y="2493"/>
                    <a:pt x="1429" y="2067"/>
                    <a:pt x="1429" y="1642"/>
                  </a:cubicBezTo>
                  <a:cubicBezTo>
                    <a:pt x="1429" y="1216"/>
                    <a:pt x="1490" y="791"/>
                    <a:pt x="1338" y="395"/>
                  </a:cubicBezTo>
                  <a:cubicBezTo>
                    <a:pt x="1247" y="456"/>
                    <a:pt x="1186" y="730"/>
                    <a:pt x="1064" y="760"/>
                  </a:cubicBezTo>
                  <a:cubicBezTo>
                    <a:pt x="1056" y="762"/>
                    <a:pt x="1047" y="763"/>
                    <a:pt x="1038" y="763"/>
                  </a:cubicBezTo>
                  <a:cubicBezTo>
                    <a:pt x="902" y="763"/>
                    <a:pt x="816" y="542"/>
                    <a:pt x="730" y="456"/>
                  </a:cubicBezTo>
                  <a:cubicBezTo>
                    <a:pt x="517" y="274"/>
                    <a:pt x="274" y="122"/>
                    <a:pt x="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1810362" y="3803939"/>
              <a:ext cx="266432" cy="133257"/>
            </a:xfrm>
            <a:custGeom>
              <a:avLst/>
              <a:gdLst/>
              <a:ahLst/>
              <a:cxnLst/>
              <a:rect l="l" t="t" r="r" b="b"/>
              <a:pathLst>
                <a:path w="6566" h="3284" extrusionOk="0">
                  <a:moveTo>
                    <a:pt x="6322" y="0"/>
                  </a:moveTo>
                  <a:cubicBezTo>
                    <a:pt x="5988" y="274"/>
                    <a:pt x="5775" y="669"/>
                    <a:pt x="5441" y="973"/>
                  </a:cubicBezTo>
                  <a:cubicBezTo>
                    <a:pt x="5137" y="1277"/>
                    <a:pt x="4742" y="1459"/>
                    <a:pt x="4407" y="1702"/>
                  </a:cubicBezTo>
                  <a:cubicBezTo>
                    <a:pt x="3708" y="2189"/>
                    <a:pt x="2857" y="2462"/>
                    <a:pt x="2006" y="2523"/>
                  </a:cubicBezTo>
                  <a:cubicBezTo>
                    <a:pt x="1988" y="2524"/>
                    <a:pt x="1970" y="2524"/>
                    <a:pt x="1952" y="2524"/>
                  </a:cubicBezTo>
                  <a:cubicBezTo>
                    <a:pt x="1156" y="2524"/>
                    <a:pt x="512" y="1867"/>
                    <a:pt x="304" y="1094"/>
                  </a:cubicBezTo>
                  <a:cubicBezTo>
                    <a:pt x="274" y="912"/>
                    <a:pt x="304" y="699"/>
                    <a:pt x="243" y="517"/>
                  </a:cubicBezTo>
                  <a:cubicBezTo>
                    <a:pt x="221" y="408"/>
                    <a:pt x="192" y="365"/>
                    <a:pt x="161" y="365"/>
                  </a:cubicBezTo>
                  <a:cubicBezTo>
                    <a:pt x="107" y="365"/>
                    <a:pt x="50" y="502"/>
                    <a:pt x="30" y="638"/>
                  </a:cubicBezTo>
                  <a:cubicBezTo>
                    <a:pt x="0" y="1064"/>
                    <a:pt x="213" y="1459"/>
                    <a:pt x="395" y="1824"/>
                  </a:cubicBezTo>
                  <a:cubicBezTo>
                    <a:pt x="578" y="2158"/>
                    <a:pt x="699" y="2462"/>
                    <a:pt x="821" y="2827"/>
                  </a:cubicBezTo>
                  <a:cubicBezTo>
                    <a:pt x="921" y="3129"/>
                    <a:pt x="1089" y="3284"/>
                    <a:pt x="1313" y="3284"/>
                  </a:cubicBezTo>
                  <a:cubicBezTo>
                    <a:pt x="1428" y="3284"/>
                    <a:pt x="1558" y="3243"/>
                    <a:pt x="1702" y="3161"/>
                  </a:cubicBezTo>
                  <a:cubicBezTo>
                    <a:pt x="2341" y="2796"/>
                    <a:pt x="3040" y="2614"/>
                    <a:pt x="3739" y="2280"/>
                  </a:cubicBezTo>
                  <a:cubicBezTo>
                    <a:pt x="4286" y="2037"/>
                    <a:pt x="4924" y="1733"/>
                    <a:pt x="5380" y="1307"/>
                  </a:cubicBezTo>
                  <a:cubicBezTo>
                    <a:pt x="5775" y="942"/>
                    <a:pt x="6566" y="0"/>
                    <a:pt x="63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1826390" y="3461993"/>
              <a:ext cx="70321" cy="233442"/>
            </a:xfrm>
            <a:custGeom>
              <a:avLst/>
              <a:gdLst/>
              <a:ahLst/>
              <a:cxnLst/>
              <a:rect l="l" t="t" r="r" b="b"/>
              <a:pathLst>
                <a:path w="1733" h="5753" extrusionOk="0">
                  <a:moveTo>
                    <a:pt x="889" y="0"/>
                  </a:moveTo>
                  <a:cubicBezTo>
                    <a:pt x="876" y="0"/>
                    <a:pt x="864" y="3"/>
                    <a:pt x="851" y="8"/>
                  </a:cubicBezTo>
                  <a:lnTo>
                    <a:pt x="882" y="8"/>
                  </a:lnTo>
                  <a:cubicBezTo>
                    <a:pt x="1064" y="494"/>
                    <a:pt x="1277" y="889"/>
                    <a:pt x="1216" y="1467"/>
                  </a:cubicBezTo>
                  <a:cubicBezTo>
                    <a:pt x="1155" y="1983"/>
                    <a:pt x="1064" y="2500"/>
                    <a:pt x="942" y="3017"/>
                  </a:cubicBezTo>
                  <a:cubicBezTo>
                    <a:pt x="851" y="3473"/>
                    <a:pt x="639" y="3898"/>
                    <a:pt x="487" y="4354"/>
                  </a:cubicBezTo>
                  <a:cubicBezTo>
                    <a:pt x="456" y="4476"/>
                    <a:pt x="0" y="5722"/>
                    <a:pt x="0" y="5722"/>
                  </a:cubicBezTo>
                  <a:cubicBezTo>
                    <a:pt x="0" y="5722"/>
                    <a:pt x="0" y="5752"/>
                    <a:pt x="0" y="5752"/>
                  </a:cubicBezTo>
                  <a:cubicBezTo>
                    <a:pt x="760" y="5479"/>
                    <a:pt x="851" y="3807"/>
                    <a:pt x="1064" y="3199"/>
                  </a:cubicBezTo>
                  <a:cubicBezTo>
                    <a:pt x="1307" y="2409"/>
                    <a:pt x="1733" y="1193"/>
                    <a:pt x="1246" y="433"/>
                  </a:cubicBezTo>
                  <a:cubicBezTo>
                    <a:pt x="1163" y="294"/>
                    <a:pt x="1028" y="0"/>
                    <a:pt x="8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2013858" y="3357424"/>
              <a:ext cx="82656" cy="185074"/>
            </a:xfrm>
            <a:custGeom>
              <a:avLst/>
              <a:gdLst/>
              <a:ahLst/>
              <a:cxnLst/>
              <a:rect l="l" t="t" r="r" b="b"/>
              <a:pathLst>
                <a:path w="2037" h="4561" extrusionOk="0">
                  <a:moveTo>
                    <a:pt x="1763" y="1"/>
                  </a:moveTo>
                  <a:lnTo>
                    <a:pt x="1763" y="1"/>
                  </a:lnTo>
                  <a:cubicBezTo>
                    <a:pt x="1672" y="670"/>
                    <a:pt x="912" y="2919"/>
                    <a:pt x="669" y="3375"/>
                  </a:cubicBezTo>
                  <a:cubicBezTo>
                    <a:pt x="456" y="3800"/>
                    <a:pt x="304" y="4226"/>
                    <a:pt x="0" y="4560"/>
                  </a:cubicBezTo>
                  <a:cubicBezTo>
                    <a:pt x="213" y="4408"/>
                    <a:pt x="426" y="4317"/>
                    <a:pt x="639" y="4195"/>
                  </a:cubicBezTo>
                  <a:cubicBezTo>
                    <a:pt x="973" y="4013"/>
                    <a:pt x="882" y="3861"/>
                    <a:pt x="943" y="3527"/>
                  </a:cubicBezTo>
                  <a:cubicBezTo>
                    <a:pt x="1125" y="2585"/>
                    <a:pt x="2037" y="183"/>
                    <a:pt x="1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1241750" y="3067377"/>
              <a:ext cx="539032" cy="408899"/>
            </a:xfrm>
            <a:custGeom>
              <a:avLst/>
              <a:gdLst/>
              <a:ahLst/>
              <a:cxnLst/>
              <a:rect l="l" t="t" r="r" b="b"/>
              <a:pathLst>
                <a:path w="13284" h="10077" extrusionOk="0">
                  <a:moveTo>
                    <a:pt x="7020" y="1"/>
                  </a:moveTo>
                  <a:cubicBezTo>
                    <a:pt x="5436" y="1"/>
                    <a:pt x="4168" y="1414"/>
                    <a:pt x="3101" y="2559"/>
                  </a:cubicBezTo>
                  <a:cubicBezTo>
                    <a:pt x="1916" y="3805"/>
                    <a:pt x="1" y="5903"/>
                    <a:pt x="1460" y="7544"/>
                  </a:cubicBezTo>
                  <a:cubicBezTo>
                    <a:pt x="2524" y="8760"/>
                    <a:pt x="5077" y="9854"/>
                    <a:pt x="6657" y="10006"/>
                  </a:cubicBezTo>
                  <a:cubicBezTo>
                    <a:pt x="6842" y="10054"/>
                    <a:pt x="7023" y="10076"/>
                    <a:pt x="7201" y="10076"/>
                  </a:cubicBezTo>
                  <a:cubicBezTo>
                    <a:pt x="8603" y="10076"/>
                    <a:pt x="9790" y="8701"/>
                    <a:pt x="10761" y="7757"/>
                  </a:cubicBezTo>
                  <a:cubicBezTo>
                    <a:pt x="11825" y="6663"/>
                    <a:pt x="13284" y="4869"/>
                    <a:pt x="12676" y="3228"/>
                  </a:cubicBezTo>
                  <a:cubicBezTo>
                    <a:pt x="12341" y="2438"/>
                    <a:pt x="11277" y="1830"/>
                    <a:pt x="10578" y="1374"/>
                  </a:cubicBezTo>
                  <a:cubicBezTo>
                    <a:pt x="9727" y="857"/>
                    <a:pt x="8785" y="401"/>
                    <a:pt x="7843" y="128"/>
                  </a:cubicBezTo>
                  <a:cubicBezTo>
                    <a:pt x="7559" y="40"/>
                    <a:pt x="7285" y="1"/>
                    <a:pt x="70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1541455" y="3172432"/>
              <a:ext cx="239326" cy="297271"/>
            </a:xfrm>
            <a:custGeom>
              <a:avLst/>
              <a:gdLst/>
              <a:ahLst/>
              <a:cxnLst/>
              <a:rect l="l" t="t" r="r" b="b"/>
              <a:pathLst>
                <a:path w="5898" h="7326" extrusionOk="0">
                  <a:moveTo>
                    <a:pt x="3284" y="1824"/>
                  </a:moveTo>
                  <a:cubicBezTo>
                    <a:pt x="2493" y="2463"/>
                    <a:pt x="1277" y="3010"/>
                    <a:pt x="700" y="3891"/>
                  </a:cubicBezTo>
                  <a:cubicBezTo>
                    <a:pt x="1" y="4894"/>
                    <a:pt x="366" y="6110"/>
                    <a:pt x="670" y="7326"/>
                  </a:cubicBezTo>
                  <a:cubicBezTo>
                    <a:pt x="1703" y="6931"/>
                    <a:pt x="2615" y="5897"/>
                    <a:pt x="3375" y="5168"/>
                  </a:cubicBezTo>
                  <a:cubicBezTo>
                    <a:pt x="4439" y="4074"/>
                    <a:pt x="5898" y="2280"/>
                    <a:pt x="5290" y="639"/>
                  </a:cubicBezTo>
                  <a:cubicBezTo>
                    <a:pt x="5198" y="426"/>
                    <a:pt x="5047" y="213"/>
                    <a:pt x="4834" y="1"/>
                  </a:cubicBezTo>
                  <a:cubicBezTo>
                    <a:pt x="4530" y="730"/>
                    <a:pt x="3922" y="1308"/>
                    <a:pt x="3284" y="182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1275064" y="3285886"/>
              <a:ext cx="298529" cy="192459"/>
            </a:xfrm>
            <a:custGeom>
              <a:avLst/>
              <a:gdLst/>
              <a:ahLst/>
              <a:cxnLst/>
              <a:rect l="l" t="t" r="r" b="b"/>
              <a:pathLst>
                <a:path w="7357" h="4743" extrusionOk="0">
                  <a:moveTo>
                    <a:pt x="3222" y="1338"/>
                  </a:moveTo>
                  <a:cubicBezTo>
                    <a:pt x="2158" y="1156"/>
                    <a:pt x="760" y="913"/>
                    <a:pt x="274" y="1"/>
                  </a:cubicBezTo>
                  <a:cubicBezTo>
                    <a:pt x="0" y="730"/>
                    <a:pt x="31" y="1490"/>
                    <a:pt x="639" y="2159"/>
                  </a:cubicBezTo>
                  <a:cubicBezTo>
                    <a:pt x="1703" y="3375"/>
                    <a:pt x="4256" y="4469"/>
                    <a:pt x="5836" y="4621"/>
                  </a:cubicBezTo>
                  <a:cubicBezTo>
                    <a:pt x="6353" y="4743"/>
                    <a:pt x="6870" y="4682"/>
                    <a:pt x="7356" y="4469"/>
                  </a:cubicBezTo>
                  <a:cubicBezTo>
                    <a:pt x="7235" y="3709"/>
                    <a:pt x="7022" y="2919"/>
                    <a:pt x="6596" y="2341"/>
                  </a:cubicBezTo>
                  <a:cubicBezTo>
                    <a:pt x="5867" y="1399"/>
                    <a:pt x="4317" y="1490"/>
                    <a:pt x="3222"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1286141" y="3163789"/>
              <a:ext cx="463801" cy="307172"/>
            </a:xfrm>
            <a:custGeom>
              <a:avLst/>
              <a:gdLst/>
              <a:ahLst/>
              <a:cxnLst/>
              <a:rect l="l" t="t" r="r" b="b"/>
              <a:pathLst>
                <a:path w="11430" h="7570" extrusionOk="0">
                  <a:moveTo>
                    <a:pt x="10913" y="1"/>
                  </a:moveTo>
                  <a:cubicBezTo>
                    <a:pt x="10518" y="1612"/>
                    <a:pt x="8147" y="2949"/>
                    <a:pt x="6749" y="3800"/>
                  </a:cubicBezTo>
                  <a:cubicBezTo>
                    <a:pt x="6095" y="4193"/>
                    <a:pt x="5238" y="4382"/>
                    <a:pt x="4344" y="4382"/>
                  </a:cubicBezTo>
                  <a:cubicBezTo>
                    <a:pt x="2746" y="4382"/>
                    <a:pt x="1030" y="3776"/>
                    <a:pt x="153" y="2645"/>
                  </a:cubicBezTo>
                  <a:cubicBezTo>
                    <a:pt x="92" y="2767"/>
                    <a:pt x="31" y="2888"/>
                    <a:pt x="1" y="3010"/>
                  </a:cubicBezTo>
                  <a:cubicBezTo>
                    <a:pt x="639" y="4986"/>
                    <a:pt x="4013" y="4378"/>
                    <a:pt x="5503" y="5016"/>
                  </a:cubicBezTo>
                  <a:cubicBezTo>
                    <a:pt x="6384" y="5411"/>
                    <a:pt x="6749" y="6505"/>
                    <a:pt x="6870" y="7569"/>
                  </a:cubicBezTo>
                  <a:cubicBezTo>
                    <a:pt x="6992" y="7509"/>
                    <a:pt x="7144" y="7448"/>
                    <a:pt x="7296" y="7387"/>
                  </a:cubicBezTo>
                  <a:cubicBezTo>
                    <a:pt x="5381" y="4043"/>
                    <a:pt x="9180" y="2919"/>
                    <a:pt x="11217" y="913"/>
                  </a:cubicBezTo>
                  <a:cubicBezTo>
                    <a:pt x="11278" y="821"/>
                    <a:pt x="11369" y="700"/>
                    <a:pt x="11430" y="578"/>
                  </a:cubicBezTo>
                  <a:cubicBezTo>
                    <a:pt x="11308" y="366"/>
                    <a:pt x="11126" y="183"/>
                    <a:pt x="10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1478560" y="3315508"/>
              <a:ext cx="107368" cy="91299"/>
            </a:xfrm>
            <a:custGeom>
              <a:avLst/>
              <a:gdLst/>
              <a:ahLst/>
              <a:cxnLst/>
              <a:rect l="l" t="t" r="r" b="b"/>
              <a:pathLst>
                <a:path w="2646" h="2250" extrusionOk="0">
                  <a:moveTo>
                    <a:pt x="2645" y="0"/>
                  </a:moveTo>
                  <a:lnTo>
                    <a:pt x="2645" y="0"/>
                  </a:lnTo>
                  <a:cubicBezTo>
                    <a:pt x="1855" y="426"/>
                    <a:pt x="913" y="730"/>
                    <a:pt x="1" y="821"/>
                  </a:cubicBezTo>
                  <a:cubicBezTo>
                    <a:pt x="426" y="821"/>
                    <a:pt x="821" y="912"/>
                    <a:pt x="1095" y="1125"/>
                  </a:cubicBezTo>
                  <a:cubicBezTo>
                    <a:pt x="1490" y="1429"/>
                    <a:pt x="1733" y="1824"/>
                    <a:pt x="1885" y="2250"/>
                  </a:cubicBezTo>
                  <a:cubicBezTo>
                    <a:pt x="1916" y="2189"/>
                    <a:pt x="1916" y="2128"/>
                    <a:pt x="1916" y="2067"/>
                  </a:cubicBezTo>
                  <a:cubicBezTo>
                    <a:pt x="1672" y="1399"/>
                    <a:pt x="2007" y="760"/>
                    <a:pt x="2493" y="244"/>
                  </a:cubicBezTo>
                  <a:cubicBezTo>
                    <a:pt x="2523" y="183"/>
                    <a:pt x="2584" y="92"/>
                    <a:pt x="26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1316980" y="3067377"/>
              <a:ext cx="381185" cy="229385"/>
            </a:xfrm>
            <a:custGeom>
              <a:avLst/>
              <a:gdLst/>
              <a:ahLst/>
              <a:cxnLst/>
              <a:rect l="l" t="t" r="r" b="b"/>
              <a:pathLst>
                <a:path w="9394" h="5653" extrusionOk="0">
                  <a:moveTo>
                    <a:pt x="5166" y="1"/>
                  </a:moveTo>
                  <a:cubicBezTo>
                    <a:pt x="3582" y="1"/>
                    <a:pt x="2314" y="1414"/>
                    <a:pt x="1247" y="2559"/>
                  </a:cubicBezTo>
                  <a:cubicBezTo>
                    <a:pt x="1156" y="2650"/>
                    <a:pt x="1065" y="2742"/>
                    <a:pt x="973" y="2833"/>
                  </a:cubicBezTo>
                  <a:cubicBezTo>
                    <a:pt x="685" y="3985"/>
                    <a:pt x="1954" y="4415"/>
                    <a:pt x="2932" y="4415"/>
                  </a:cubicBezTo>
                  <a:cubicBezTo>
                    <a:pt x="3090" y="4415"/>
                    <a:pt x="3240" y="4404"/>
                    <a:pt x="3375" y="4383"/>
                  </a:cubicBezTo>
                  <a:cubicBezTo>
                    <a:pt x="3983" y="4261"/>
                    <a:pt x="4560" y="4079"/>
                    <a:pt x="5107" y="3805"/>
                  </a:cubicBezTo>
                  <a:cubicBezTo>
                    <a:pt x="5928" y="3410"/>
                    <a:pt x="8238" y="2042"/>
                    <a:pt x="6293" y="1252"/>
                  </a:cubicBezTo>
                  <a:cubicBezTo>
                    <a:pt x="5961" y="1126"/>
                    <a:pt x="5617" y="1065"/>
                    <a:pt x="5276" y="1065"/>
                  </a:cubicBezTo>
                  <a:cubicBezTo>
                    <a:pt x="4710" y="1065"/>
                    <a:pt x="4153" y="1234"/>
                    <a:pt x="3679" y="1556"/>
                  </a:cubicBezTo>
                  <a:cubicBezTo>
                    <a:pt x="3496" y="1678"/>
                    <a:pt x="1885" y="3076"/>
                    <a:pt x="2676" y="3167"/>
                  </a:cubicBezTo>
                  <a:cubicBezTo>
                    <a:pt x="2770" y="3178"/>
                    <a:pt x="2865" y="3183"/>
                    <a:pt x="2962" y="3183"/>
                  </a:cubicBezTo>
                  <a:cubicBezTo>
                    <a:pt x="3428" y="3183"/>
                    <a:pt x="3914" y="3065"/>
                    <a:pt x="4317" y="2863"/>
                  </a:cubicBezTo>
                  <a:cubicBezTo>
                    <a:pt x="4560" y="2772"/>
                    <a:pt x="4773" y="2620"/>
                    <a:pt x="4925" y="2407"/>
                  </a:cubicBezTo>
                  <a:cubicBezTo>
                    <a:pt x="5011" y="2129"/>
                    <a:pt x="4945" y="1926"/>
                    <a:pt x="4719" y="1926"/>
                  </a:cubicBezTo>
                  <a:cubicBezTo>
                    <a:pt x="4624" y="1926"/>
                    <a:pt x="4500" y="1962"/>
                    <a:pt x="4347" y="2042"/>
                  </a:cubicBezTo>
                  <a:cubicBezTo>
                    <a:pt x="4135" y="2194"/>
                    <a:pt x="3922" y="2377"/>
                    <a:pt x="3709" y="2590"/>
                  </a:cubicBezTo>
                  <a:cubicBezTo>
                    <a:pt x="3656" y="2650"/>
                    <a:pt x="3593" y="2675"/>
                    <a:pt x="3530" y="2675"/>
                  </a:cubicBezTo>
                  <a:cubicBezTo>
                    <a:pt x="3340" y="2675"/>
                    <a:pt x="3161" y="2446"/>
                    <a:pt x="3344" y="2286"/>
                  </a:cubicBezTo>
                  <a:cubicBezTo>
                    <a:pt x="3578" y="2030"/>
                    <a:pt x="4482" y="1299"/>
                    <a:pt x="5087" y="1299"/>
                  </a:cubicBezTo>
                  <a:cubicBezTo>
                    <a:pt x="5346" y="1299"/>
                    <a:pt x="5551" y="1434"/>
                    <a:pt x="5624" y="1799"/>
                  </a:cubicBezTo>
                  <a:cubicBezTo>
                    <a:pt x="5837" y="2802"/>
                    <a:pt x="4530" y="3410"/>
                    <a:pt x="3709" y="3593"/>
                  </a:cubicBezTo>
                  <a:cubicBezTo>
                    <a:pt x="3548" y="3625"/>
                    <a:pt x="3250" y="3668"/>
                    <a:pt x="2942" y="3668"/>
                  </a:cubicBezTo>
                  <a:cubicBezTo>
                    <a:pt x="2378" y="3668"/>
                    <a:pt x="1778" y="3522"/>
                    <a:pt x="1916" y="2894"/>
                  </a:cubicBezTo>
                  <a:cubicBezTo>
                    <a:pt x="2129" y="1739"/>
                    <a:pt x="3496" y="948"/>
                    <a:pt x="4530" y="644"/>
                  </a:cubicBezTo>
                  <a:cubicBezTo>
                    <a:pt x="4769" y="576"/>
                    <a:pt x="5028" y="541"/>
                    <a:pt x="5292" y="541"/>
                  </a:cubicBezTo>
                  <a:cubicBezTo>
                    <a:pt x="6201" y="541"/>
                    <a:pt x="7162" y="951"/>
                    <a:pt x="7539" y="1799"/>
                  </a:cubicBezTo>
                  <a:cubicBezTo>
                    <a:pt x="7934" y="2711"/>
                    <a:pt x="6536" y="3623"/>
                    <a:pt x="5928" y="3957"/>
                  </a:cubicBezTo>
                  <a:cubicBezTo>
                    <a:pt x="4957" y="4489"/>
                    <a:pt x="3899" y="4915"/>
                    <a:pt x="2806" y="4915"/>
                  </a:cubicBezTo>
                  <a:cubicBezTo>
                    <a:pt x="2461" y="4915"/>
                    <a:pt x="2113" y="4873"/>
                    <a:pt x="1764" y="4778"/>
                  </a:cubicBezTo>
                  <a:cubicBezTo>
                    <a:pt x="1065" y="4565"/>
                    <a:pt x="609" y="4018"/>
                    <a:pt x="487" y="3380"/>
                  </a:cubicBezTo>
                  <a:cubicBezTo>
                    <a:pt x="305" y="3593"/>
                    <a:pt x="153" y="3805"/>
                    <a:pt x="1" y="4018"/>
                  </a:cubicBezTo>
                  <a:cubicBezTo>
                    <a:pt x="1" y="4049"/>
                    <a:pt x="1" y="4049"/>
                    <a:pt x="1" y="4049"/>
                  </a:cubicBezTo>
                  <a:cubicBezTo>
                    <a:pt x="489" y="5152"/>
                    <a:pt x="1969" y="5653"/>
                    <a:pt x="3394" y="5653"/>
                  </a:cubicBezTo>
                  <a:cubicBezTo>
                    <a:pt x="4363" y="5653"/>
                    <a:pt x="5307" y="5421"/>
                    <a:pt x="5898" y="4991"/>
                  </a:cubicBezTo>
                  <a:cubicBezTo>
                    <a:pt x="6749" y="4353"/>
                    <a:pt x="9393" y="2954"/>
                    <a:pt x="9089" y="1617"/>
                  </a:cubicBezTo>
                  <a:cubicBezTo>
                    <a:pt x="8937" y="1526"/>
                    <a:pt x="8816" y="1465"/>
                    <a:pt x="8724" y="1374"/>
                  </a:cubicBezTo>
                  <a:cubicBezTo>
                    <a:pt x="7873" y="857"/>
                    <a:pt x="6931" y="401"/>
                    <a:pt x="5989" y="128"/>
                  </a:cubicBezTo>
                  <a:cubicBezTo>
                    <a:pt x="5705" y="40"/>
                    <a:pt x="5431" y="1"/>
                    <a:pt x="51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1328099" y="3077683"/>
              <a:ext cx="341663" cy="208690"/>
            </a:xfrm>
            <a:custGeom>
              <a:avLst/>
              <a:gdLst/>
              <a:ahLst/>
              <a:cxnLst/>
              <a:rect l="l" t="t" r="r" b="b"/>
              <a:pathLst>
                <a:path w="8420" h="5143" extrusionOk="0">
                  <a:moveTo>
                    <a:pt x="5079" y="1"/>
                  </a:moveTo>
                  <a:cubicBezTo>
                    <a:pt x="4274" y="1"/>
                    <a:pt x="3526" y="254"/>
                    <a:pt x="2949" y="573"/>
                  </a:cubicBezTo>
                  <a:cubicBezTo>
                    <a:pt x="2432" y="907"/>
                    <a:pt x="608" y="2275"/>
                    <a:pt x="1186" y="3308"/>
                  </a:cubicBezTo>
                  <a:cubicBezTo>
                    <a:pt x="1401" y="3723"/>
                    <a:pt x="2020" y="3897"/>
                    <a:pt x="2721" y="3897"/>
                  </a:cubicBezTo>
                  <a:cubicBezTo>
                    <a:pt x="3407" y="3897"/>
                    <a:pt x="4171" y="3731"/>
                    <a:pt x="4712" y="3460"/>
                  </a:cubicBezTo>
                  <a:cubicBezTo>
                    <a:pt x="5624" y="2974"/>
                    <a:pt x="6110" y="2579"/>
                    <a:pt x="6262" y="1971"/>
                  </a:cubicBezTo>
                  <a:cubicBezTo>
                    <a:pt x="6323" y="1728"/>
                    <a:pt x="6262" y="1454"/>
                    <a:pt x="6049" y="1272"/>
                  </a:cubicBezTo>
                  <a:cubicBezTo>
                    <a:pt x="5761" y="1007"/>
                    <a:pt x="5395" y="904"/>
                    <a:pt x="5012" y="904"/>
                  </a:cubicBezTo>
                  <a:cubicBezTo>
                    <a:pt x="4382" y="904"/>
                    <a:pt x="3706" y="1182"/>
                    <a:pt x="3253" y="1485"/>
                  </a:cubicBezTo>
                  <a:cubicBezTo>
                    <a:pt x="3010" y="1667"/>
                    <a:pt x="2493" y="2244"/>
                    <a:pt x="2584" y="2579"/>
                  </a:cubicBezTo>
                  <a:cubicBezTo>
                    <a:pt x="2614" y="2670"/>
                    <a:pt x="2706" y="2761"/>
                    <a:pt x="2918" y="2761"/>
                  </a:cubicBezTo>
                  <a:cubicBezTo>
                    <a:pt x="2937" y="2762"/>
                    <a:pt x="2956" y="2763"/>
                    <a:pt x="2976" y="2763"/>
                  </a:cubicBezTo>
                  <a:cubicBezTo>
                    <a:pt x="3486" y="2763"/>
                    <a:pt x="4146" y="2383"/>
                    <a:pt x="4469" y="2032"/>
                  </a:cubicBezTo>
                  <a:cubicBezTo>
                    <a:pt x="4469" y="2001"/>
                    <a:pt x="4469" y="1971"/>
                    <a:pt x="4469" y="1940"/>
                  </a:cubicBezTo>
                  <a:cubicBezTo>
                    <a:pt x="4438" y="1940"/>
                    <a:pt x="4408" y="1940"/>
                    <a:pt x="4377" y="1971"/>
                  </a:cubicBezTo>
                  <a:cubicBezTo>
                    <a:pt x="4073" y="2305"/>
                    <a:pt x="3405" y="2670"/>
                    <a:pt x="2918" y="2670"/>
                  </a:cubicBezTo>
                  <a:cubicBezTo>
                    <a:pt x="2797" y="2670"/>
                    <a:pt x="2706" y="2640"/>
                    <a:pt x="2675" y="2548"/>
                  </a:cubicBezTo>
                  <a:cubicBezTo>
                    <a:pt x="2614" y="2305"/>
                    <a:pt x="3070" y="1728"/>
                    <a:pt x="3313" y="1576"/>
                  </a:cubicBezTo>
                  <a:cubicBezTo>
                    <a:pt x="3727" y="1294"/>
                    <a:pt x="4361" y="1023"/>
                    <a:pt x="4929" y="1023"/>
                  </a:cubicBezTo>
                  <a:cubicBezTo>
                    <a:pt x="5279" y="1023"/>
                    <a:pt x="5604" y="1126"/>
                    <a:pt x="5836" y="1393"/>
                  </a:cubicBezTo>
                  <a:cubicBezTo>
                    <a:pt x="5988" y="1576"/>
                    <a:pt x="6049" y="1788"/>
                    <a:pt x="5988" y="2001"/>
                  </a:cubicBezTo>
                  <a:cubicBezTo>
                    <a:pt x="5867" y="2579"/>
                    <a:pt x="5046" y="3126"/>
                    <a:pt x="4529" y="3308"/>
                  </a:cubicBezTo>
                  <a:cubicBezTo>
                    <a:pt x="3867" y="3567"/>
                    <a:pt x="3101" y="3739"/>
                    <a:pt x="2470" y="3739"/>
                  </a:cubicBezTo>
                  <a:cubicBezTo>
                    <a:pt x="1914" y="3739"/>
                    <a:pt x="1462" y="3605"/>
                    <a:pt x="1277" y="3278"/>
                  </a:cubicBezTo>
                  <a:cubicBezTo>
                    <a:pt x="791" y="2396"/>
                    <a:pt x="2280" y="1120"/>
                    <a:pt x="3010" y="664"/>
                  </a:cubicBezTo>
                  <a:cubicBezTo>
                    <a:pt x="3555" y="352"/>
                    <a:pt x="4325" y="140"/>
                    <a:pt x="5088" y="140"/>
                  </a:cubicBezTo>
                  <a:cubicBezTo>
                    <a:pt x="5515" y="140"/>
                    <a:pt x="5940" y="207"/>
                    <a:pt x="6323" y="360"/>
                  </a:cubicBezTo>
                  <a:cubicBezTo>
                    <a:pt x="6931" y="603"/>
                    <a:pt x="7690" y="846"/>
                    <a:pt x="7873" y="1758"/>
                  </a:cubicBezTo>
                  <a:cubicBezTo>
                    <a:pt x="8025" y="2761"/>
                    <a:pt x="5836" y="4099"/>
                    <a:pt x="5076" y="4372"/>
                  </a:cubicBezTo>
                  <a:cubicBezTo>
                    <a:pt x="4227" y="4690"/>
                    <a:pt x="3656" y="4870"/>
                    <a:pt x="2878" y="4870"/>
                  </a:cubicBezTo>
                  <a:cubicBezTo>
                    <a:pt x="2764" y="4870"/>
                    <a:pt x="2647" y="4866"/>
                    <a:pt x="2523" y="4858"/>
                  </a:cubicBezTo>
                  <a:cubicBezTo>
                    <a:pt x="821" y="4798"/>
                    <a:pt x="122" y="3643"/>
                    <a:pt x="92" y="3582"/>
                  </a:cubicBezTo>
                  <a:cubicBezTo>
                    <a:pt x="61" y="3541"/>
                    <a:pt x="41" y="3528"/>
                    <a:pt x="27" y="3528"/>
                  </a:cubicBezTo>
                  <a:cubicBezTo>
                    <a:pt x="0" y="3528"/>
                    <a:pt x="0" y="3582"/>
                    <a:pt x="0" y="3582"/>
                  </a:cubicBezTo>
                  <a:cubicBezTo>
                    <a:pt x="0" y="3673"/>
                    <a:pt x="487" y="5041"/>
                    <a:pt x="2280" y="5132"/>
                  </a:cubicBezTo>
                  <a:cubicBezTo>
                    <a:pt x="2391" y="5139"/>
                    <a:pt x="2501" y="5142"/>
                    <a:pt x="2612" y="5142"/>
                  </a:cubicBezTo>
                  <a:cubicBezTo>
                    <a:pt x="3468" y="5142"/>
                    <a:pt x="4309" y="4938"/>
                    <a:pt x="5198" y="4615"/>
                  </a:cubicBezTo>
                  <a:cubicBezTo>
                    <a:pt x="5988" y="4342"/>
                    <a:pt x="8420" y="2883"/>
                    <a:pt x="8238" y="1819"/>
                  </a:cubicBezTo>
                  <a:cubicBezTo>
                    <a:pt x="8055" y="816"/>
                    <a:pt x="7022" y="451"/>
                    <a:pt x="6383" y="238"/>
                  </a:cubicBezTo>
                  <a:cubicBezTo>
                    <a:pt x="5943" y="71"/>
                    <a:pt x="5503" y="1"/>
                    <a:pt x="50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1679621" y="3008255"/>
              <a:ext cx="426794" cy="346816"/>
            </a:xfrm>
            <a:custGeom>
              <a:avLst/>
              <a:gdLst/>
              <a:ahLst/>
              <a:cxnLst/>
              <a:rect l="l" t="t" r="r" b="b"/>
              <a:pathLst>
                <a:path w="10518" h="8547" extrusionOk="0">
                  <a:moveTo>
                    <a:pt x="4809" y="0"/>
                  </a:moveTo>
                  <a:cubicBezTo>
                    <a:pt x="3266" y="0"/>
                    <a:pt x="1476" y="445"/>
                    <a:pt x="547" y="946"/>
                  </a:cubicBezTo>
                  <a:cubicBezTo>
                    <a:pt x="0" y="1341"/>
                    <a:pt x="91" y="3530"/>
                    <a:pt x="426" y="4411"/>
                  </a:cubicBezTo>
                  <a:cubicBezTo>
                    <a:pt x="942" y="5779"/>
                    <a:pt x="2432" y="8515"/>
                    <a:pt x="4012" y="8545"/>
                  </a:cubicBezTo>
                  <a:cubicBezTo>
                    <a:pt x="4033" y="8546"/>
                    <a:pt x="4055" y="8547"/>
                    <a:pt x="4078" y="8547"/>
                  </a:cubicBezTo>
                  <a:cubicBezTo>
                    <a:pt x="4760" y="8547"/>
                    <a:pt x="6771" y="8125"/>
                    <a:pt x="8298" y="7390"/>
                  </a:cubicBezTo>
                  <a:cubicBezTo>
                    <a:pt x="9088" y="7025"/>
                    <a:pt x="9818" y="6296"/>
                    <a:pt x="9970" y="6022"/>
                  </a:cubicBezTo>
                  <a:cubicBezTo>
                    <a:pt x="10517" y="4928"/>
                    <a:pt x="7994" y="1372"/>
                    <a:pt x="7174" y="642"/>
                  </a:cubicBezTo>
                  <a:cubicBezTo>
                    <a:pt x="6677" y="181"/>
                    <a:pt x="5793" y="0"/>
                    <a:pt x="48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1746209" y="3008133"/>
              <a:ext cx="325634" cy="278280"/>
            </a:xfrm>
            <a:custGeom>
              <a:avLst/>
              <a:gdLst/>
              <a:ahLst/>
              <a:cxnLst/>
              <a:rect l="l" t="t" r="r" b="b"/>
              <a:pathLst>
                <a:path w="8025" h="6858" extrusionOk="0">
                  <a:moveTo>
                    <a:pt x="3199" y="0"/>
                  </a:moveTo>
                  <a:cubicBezTo>
                    <a:pt x="2642" y="0"/>
                    <a:pt x="2054" y="59"/>
                    <a:pt x="1490" y="159"/>
                  </a:cubicBezTo>
                  <a:cubicBezTo>
                    <a:pt x="1186" y="1314"/>
                    <a:pt x="1763" y="2712"/>
                    <a:pt x="2371" y="3594"/>
                  </a:cubicBezTo>
                  <a:cubicBezTo>
                    <a:pt x="2767" y="4171"/>
                    <a:pt x="3344" y="4840"/>
                    <a:pt x="4043" y="5053"/>
                  </a:cubicBezTo>
                  <a:cubicBezTo>
                    <a:pt x="4204" y="5098"/>
                    <a:pt x="4384" y="5121"/>
                    <a:pt x="4570" y="5121"/>
                  </a:cubicBezTo>
                  <a:cubicBezTo>
                    <a:pt x="5261" y="5121"/>
                    <a:pt x="6034" y="4799"/>
                    <a:pt x="6201" y="4080"/>
                  </a:cubicBezTo>
                  <a:cubicBezTo>
                    <a:pt x="6444" y="3168"/>
                    <a:pt x="5958" y="2165"/>
                    <a:pt x="5259" y="1588"/>
                  </a:cubicBezTo>
                  <a:cubicBezTo>
                    <a:pt x="4983" y="1348"/>
                    <a:pt x="4205" y="942"/>
                    <a:pt x="3635" y="942"/>
                  </a:cubicBezTo>
                  <a:cubicBezTo>
                    <a:pt x="3263" y="942"/>
                    <a:pt x="2979" y="1114"/>
                    <a:pt x="2979" y="1618"/>
                  </a:cubicBezTo>
                  <a:cubicBezTo>
                    <a:pt x="3010" y="2226"/>
                    <a:pt x="3344" y="2895"/>
                    <a:pt x="3800" y="3290"/>
                  </a:cubicBezTo>
                  <a:cubicBezTo>
                    <a:pt x="3970" y="3403"/>
                    <a:pt x="4220" y="3597"/>
                    <a:pt x="4451" y="3597"/>
                  </a:cubicBezTo>
                  <a:cubicBezTo>
                    <a:pt x="4467" y="3597"/>
                    <a:pt x="4483" y="3596"/>
                    <a:pt x="4499" y="3594"/>
                  </a:cubicBezTo>
                  <a:cubicBezTo>
                    <a:pt x="5137" y="3381"/>
                    <a:pt x="5320" y="3047"/>
                    <a:pt x="5046" y="2530"/>
                  </a:cubicBezTo>
                  <a:cubicBezTo>
                    <a:pt x="4870" y="2257"/>
                    <a:pt x="4592" y="2061"/>
                    <a:pt x="4431" y="2061"/>
                  </a:cubicBezTo>
                  <a:cubicBezTo>
                    <a:pt x="4287" y="2061"/>
                    <a:pt x="4237" y="2219"/>
                    <a:pt x="4438" y="2621"/>
                  </a:cubicBezTo>
                  <a:cubicBezTo>
                    <a:pt x="4522" y="2788"/>
                    <a:pt x="4376" y="2955"/>
                    <a:pt x="4228" y="2955"/>
                  </a:cubicBezTo>
                  <a:cubicBezTo>
                    <a:pt x="4160" y="2955"/>
                    <a:pt x="4091" y="2920"/>
                    <a:pt x="4043" y="2834"/>
                  </a:cubicBezTo>
                  <a:cubicBezTo>
                    <a:pt x="3861" y="2499"/>
                    <a:pt x="3587" y="1891"/>
                    <a:pt x="3922" y="1557"/>
                  </a:cubicBezTo>
                  <a:cubicBezTo>
                    <a:pt x="4006" y="1473"/>
                    <a:pt x="4111" y="1439"/>
                    <a:pt x="4225" y="1439"/>
                  </a:cubicBezTo>
                  <a:cubicBezTo>
                    <a:pt x="4564" y="1439"/>
                    <a:pt x="4978" y="1740"/>
                    <a:pt x="5137" y="1922"/>
                  </a:cubicBezTo>
                  <a:cubicBezTo>
                    <a:pt x="5824" y="2723"/>
                    <a:pt x="5703" y="4035"/>
                    <a:pt x="4572" y="4035"/>
                  </a:cubicBezTo>
                  <a:cubicBezTo>
                    <a:pt x="4501" y="4035"/>
                    <a:pt x="4426" y="4030"/>
                    <a:pt x="4347" y="4019"/>
                  </a:cubicBezTo>
                  <a:cubicBezTo>
                    <a:pt x="3405" y="3928"/>
                    <a:pt x="2554" y="2682"/>
                    <a:pt x="2554" y="1770"/>
                  </a:cubicBezTo>
                  <a:cubicBezTo>
                    <a:pt x="2530" y="972"/>
                    <a:pt x="3141" y="482"/>
                    <a:pt x="3854" y="482"/>
                  </a:cubicBezTo>
                  <a:cubicBezTo>
                    <a:pt x="4065" y="482"/>
                    <a:pt x="4284" y="525"/>
                    <a:pt x="4499" y="615"/>
                  </a:cubicBezTo>
                  <a:cubicBezTo>
                    <a:pt x="5806" y="1101"/>
                    <a:pt x="6870" y="2499"/>
                    <a:pt x="6688" y="3928"/>
                  </a:cubicBezTo>
                  <a:cubicBezTo>
                    <a:pt x="6578" y="4885"/>
                    <a:pt x="5509" y="5596"/>
                    <a:pt x="4565" y="5596"/>
                  </a:cubicBezTo>
                  <a:cubicBezTo>
                    <a:pt x="4460" y="5596"/>
                    <a:pt x="4356" y="5588"/>
                    <a:pt x="4256" y="5569"/>
                  </a:cubicBezTo>
                  <a:cubicBezTo>
                    <a:pt x="2280" y="5144"/>
                    <a:pt x="608" y="2347"/>
                    <a:pt x="1004" y="250"/>
                  </a:cubicBezTo>
                  <a:lnTo>
                    <a:pt x="1004" y="250"/>
                  </a:lnTo>
                  <a:cubicBezTo>
                    <a:pt x="669" y="341"/>
                    <a:pt x="304" y="433"/>
                    <a:pt x="1" y="524"/>
                  </a:cubicBezTo>
                  <a:cubicBezTo>
                    <a:pt x="1" y="2347"/>
                    <a:pt x="882" y="5873"/>
                    <a:pt x="2493" y="6603"/>
                  </a:cubicBezTo>
                  <a:cubicBezTo>
                    <a:pt x="2890" y="6780"/>
                    <a:pt x="3330" y="6857"/>
                    <a:pt x="3787" y="6857"/>
                  </a:cubicBezTo>
                  <a:cubicBezTo>
                    <a:pt x="4660" y="6857"/>
                    <a:pt x="5596" y="6576"/>
                    <a:pt x="6414" y="6177"/>
                  </a:cubicBezTo>
                  <a:cubicBezTo>
                    <a:pt x="7113" y="5721"/>
                    <a:pt x="7660" y="5083"/>
                    <a:pt x="8025" y="4293"/>
                  </a:cubicBezTo>
                  <a:cubicBezTo>
                    <a:pt x="7387" y="2864"/>
                    <a:pt x="6080" y="1132"/>
                    <a:pt x="5533" y="645"/>
                  </a:cubicBezTo>
                  <a:cubicBezTo>
                    <a:pt x="5049" y="181"/>
                    <a:pt x="4172" y="0"/>
                    <a:pt x="3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1842418" y="3226684"/>
              <a:ext cx="245494" cy="129564"/>
            </a:xfrm>
            <a:custGeom>
              <a:avLst/>
              <a:gdLst/>
              <a:ahLst/>
              <a:cxnLst/>
              <a:rect l="l" t="t" r="r" b="b"/>
              <a:pathLst>
                <a:path w="6050" h="3193" extrusionOk="0">
                  <a:moveTo>
                    <a:pt x="4013" y="1460"/>
                  </a:moveTo>
                  <a:cubicBezTo>
                    <a:pt x="3526" y="1642"/>
                    <a:pt x="3101" y="1764"/>
                    <a:pt x="2675" y="1886"/>
                  </a:cubicBezTo>
                  <a:cubicBezTo>
                    <a:pt x="2645" y="1886"/>
                    <a:pt x="1277" y="2311"/>
                    <a:pt x="304" y="2311"/>
                  </a:cubicBezTo>
                  <a:cubicBezTo>
                    <a:pt x="213" y="2615"/>
                    <a:pt x="92" y="2889"/>
                    <a:pt x="0" y="3162"/>
                  </a:cubicBezTo>
                  <a:cubicBezTo>
                    <a:pt x="608" y="3193"/>
                    <a:pt x="2736" y="2767"/>
                    <a:pt x="4286" y="2007"/>
                  </a:cubicBezTo>
                  <a:cubicBezTo>
                    <a:pt x="5076" y="1642"/>
                    <a:pt x="5806" y="913"/>
                    <a:pt x="5958" y="639"/>
                  </a:cubicBezTo>
                  <a:cubicBezTo>
                    <a:pt x="5988" y="548"/>
                    <a:pt x="6049" y="214"/>
                    <a:pt x="6019" y="1"/>
                  </a:cubicBezTo>
                  <a:cubicBezTo>
                    <a:pt x="5654" y="427"/>
                    <a:pt x="4560" y="1247"/>
                    <a:pt x="4013" y="146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1679621" y="3042949"/>
              <a:ext cx="171481" cy="312082"/>
            </a:xfrm>
            <a:custGeom>
              <a:avLst/>
              <a:gdLst/>
              <a:ahLst/>
              <a:cxnLst/>
              <a:rect l="l" t="t" r="r" b="b"/>
              <a:pathLst>
                <a:path w="4226" h="7691" extrusionOk="0">
                  <a:moveTo>
                    <a:pt x="1763" y="3951"/>
                  </a:moveTo>
                  <a:cubicBezTo>
                    <a:pt x="1216" y="2705"/>
                    <a:pt x="882" y="1368"/>
                    <a:pt x="760" y="0"/>
                  </a:cubicBezTo>
                  <a:cubicBezTo>
                    <a:pt x="699" y="30"/>
                    <a:pt x="608" y="61"/>
                    <a:pt x="547" y="91"/>
                  </a:cubicBezTo>
                  <a:cubicBezTo>
                    <a:pt x="0" y="486"/>
                    <a:pt x="91" y="2675"/>
                    <a:pt x="426" y="3556"/>
                  </a:cubicBezTo>
                  <a:cubicBezTo>
                    <a:pt x="942" y="4924"/>
                    <a:pt x="2432" y="7660"/>
                    <a:pt x="4012" y="7690"/>
                  </a:cubicBezTo>
                  <a:cubicBezTo>
                    <a:pt x="4043" y="7690"/>
                    <a:pt x="4073" y="7690"/>
                    <a:pt x="4104" y="7690"/>
                  </a:cubicBezTo>
                  <a:cubicBezTo>
                    <a:pt x="4104" y="7386"/>
                    <a:pt x="4164" y="7082"/>
                    <a:pt x="4225" y="6778"/>
                  </a:cubicBezTo>
                  <a:cubicBezTo>
                    <a:pt x="4225" y="6717"/>
                    <a:pt x="4195" y="6657"/>
                    <a:pt x="4195" y="6565"/>
                  </a:cubicBezTo>
                  <a:cubicBezTo>
                    <a:pt x="2979" y="6322"/>
                    <a:pt x="2219" y="4985"/>
                    <a:pt x="1763" y="39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1758545" y="3016979"/>
              <a:ext cx="283718" cy="253204"/>
            </a:xfrm>
            <a:custGeom>
              <a:avLst/>
              <a:gdLst/>
              <a:ahLst/>
              <a:cxnLst/>
              <a:rect l="l" t="t" r="r" b="b"/>
              <a:pathLst>
                <a:path w="6992" h="6240" extrusionOk="0">
                  <a:moveTo>
                    <a:pt x="3323" y="0"/>
                  </a:moveTo>
                  <a:cubicBezTo>
                    <a:pt x="2985" y="0"/>
                    <a:pt x="2652" y="60"/>
                    <a:pt x="2341" y="184"/>
                  </a:cubicBezTo>
                  <a:cubicBezTo>
                    <a:pt x="1976" y="336"/>
                    <a:pt x="1763" y="610"/>
                    <a:pt x="1703" y="1005"/>
                  </a:cubicBezTo>
                  <a:cubicBezTo>
                    <a:pt x="1551" y="1825"/>
                    <a:pt x="2037" y="2981"/>
                    <a:pt x="2645" y="3710"/>
                  </a:cubicBezTo>
                  <a:cubicBezTo>
                    <a:pt x="2996" y="4108"/>
                    <a:pt x="3781" y="4669"/>
                    <a:pt x="4511" y="4669"/>
                  </a:cubicBezTo>
                  <a:cubicBezTo>
                    <a:pt x="4729" y="4669"/>
                    <a:pt x="4942" y="4619"/>
                    <a:pt x="5137" y="4500"/>
                  </a:cubicBezTo>
                  <a:cubicBezTo>
                    <a:pt x="5563" y="4257"/>
                    <a:pt x="5593" y="3892"/>
                    <a:pt x="5624" y="3406"/>
                  </a:cubicBezTo>
                  <a:cubicBezTo>
                    <a:pt x="5654" y="2768"/>
                    <a:pt x="5168" y="1613"/>
                    <a:pt x="4499" y="1157"/>
                  </a:cubicBezTo>
                  <a:cubicBezTo>
                    <a:pt x="4287" y="1003"/>
                    <a:pt x="4063" y="922"/>
                    <a:pt x="3843" y="922"/>
                  </a:cubicBezTo>
                  <a:cubicBezTo>
                    <a:pt x="3715" y="922"/>
                    <a:pt x="3588" y="949"/>
                    <a:pt x="3466" y="1005"/>
                  </a:cubicBezTo>
                  <a:cubicBezTo>
                    <a:pt x="3222" y="1126"/>
                    <a:pt x="3070" y="1339"/>
                    <a:pt x="3040" y="1643"/>
                  </a:cubicBezTo>
                  <a:cubicBezTo>
                    <a:pt x="2979" y="2069"/>
                    <a:pt x="3192" y="2616"/>
                    <a:pt x="3526" y="2859"/>
                  </a:cubicBezTo>
                  <a:cubicBezTo>
                    <a:pt x="3729" y="3021"/>
                    <a:pt x="3986" y="3143"/>
                    <a:pt x="4215" y="3143"/>
                  </a:cubicBezTo>
                  <a:cubicBezTo>
                    <a:pt x="4330" y="3143"/>
                    <a:pt x="4438" y="3112"/>
                    <a:pt x="4529" y="3041"/>
                  </a:cubicBezTo>
                  <a:cubicBezTo>
                    <a:pt x="4651" y="2950"/>
                    <a:pt x="4712" y="2798"/>
                    <a:pt x="4681" y="2585"/>
                  </a:cubicBezTo>
                  <a:cubicBezTo>
                    <a:pt x="4681" y="2373"/>
                    <a:pt x="4560" y="2160"/>
                    <a:pt x="4377" y="2069"/>
                  </a:cubicBezTo>
                  <a:cubicBezTo>
                    <a:pt x="4369" y="2060"/>
                    <a:pt x="4360" y="2056"/>
                    <a:pt x="4351" y="2056"/>
                  </a:cubicBezTo>
                  <a:cubicBezTo>
                    <a:pt x="4329" y="2056"/>
                    <a:pt x="4308" y="2078"/>
                    <a:pt x="4286" y="2099"/>
                  </a:cubicBezTo>
                  <a:cubicBezTo>
                    <a:pt x="4286" y="2129"/>
                    <a:pt x="4286" y="2160"/>
                    <a:pt x="4317" y="2190"/>
                  </a:cubicBezTo>
                  <a:cubicBezTo>
                    <a:pt x="4438" y="2251"/>
                    <a:pt x="4560" y="2433"/>
                    <a:pt x="4560" y="2616"/>
                  </a:cubicBezTo>
                  <a:cubicBezTo>
                    <a:pt x="4560" y="2677"/>
                    <a:pt x="4560" y="2829"/>
                    <a:pt x="4438" y="2950"/>
                  </a:cubicBezTo>
                  <a:cubicBezTo>
                    <a:pt x="4377" y="2994"/>
                    <a:pt x="4304" y="3012"/>
                    <a:pt x="4224" y="3012"/>
                  </a:cubicBezTo>
                  <a:cubicBezTo>
                    <a:pt x="4026" y="3012"/>
                    <a:pt x="3791" y="2898"/>
                    <a:pt x="3618" y="2768"/>
                  </a:cubicBezTo>
                  <a:cubicBezTo>
                    <a:pt x="3314" y="2555"/>
                    <a:pt x="3131" y="2038"/>
                    <a:pt x="3162" y="1643"/>
                  </a:cubicBezTo>
                  <a:cubicBezTo>
                    <a:pt x="3192" y="1461"/>
                    <a:pt x="3253" y="1248"/>
                    <a:pt x="3526" y="1126"/>
                  </a:cubicBezTo>
                  <a:cubicBezTo>
                    <a:pt x="3643" y="1080"/>
                    <a:pt x="3761" y="1055"/>
                    <a:pt x="3876" y="1055"/>
                  </a:cubicBezTo>
                  <a:cubicBezTo>
                    <a:pt x="4060" y="1055"/>
                    <a:pt x="4240" y="1117"/>
                    <a:pt x="4408" y="1248"/>
                  </a:cubicBezTo>
                  <a:cubicBezTo>
                    <a:pt x="5046" y="1673"/>
                    <a:pt x="5532" y="2798"/>
                    <a:pt x="5502" y="3406"/>
                  </a:cubicBezTo>
                  <a:cubicBezTo>
                    <a:pt x="5472" y="3832"/>
                    <a:pt x="5320" y="4136"/>
                    <a:pt x="5046" y="4227"/>
                  </a:cubicBezTo>
                  <a:cubicBezTo>
                    <a:pt x="4911" y="4274"/>
                    <a:pt x="4769" y="4295"/>
                    <a:pt x="4624" y="4295"/>
                  </a:cubicBezTo>
                  <a:cubicBezTo>
                    <a:pt x="3925" y="4295"/>
                    <a:pt x="3154" y="3804"/>
                    <a:pt x="2675" y="3376"/>
                  </a:cubicBezTo>
                  <a:cubicBezTo>
                    <a:pt x="2159" y="2920"/>
                    <a:pt x="1672" y="1795"/>
                    <a:pt x="1824" y="1035"/>
                  </a:cubicBezTo>
                  <a:cubicBezTo>
                    <a:pt x="1885" y="670"/>
                    <a:pt x="2067" y="427"/>
                    <a:pt x="2371" y="306"/>
                  </a:cubicBezTo>
                  <a:cubicBezTo>
                    <a:pt x="2673" y="190"/>
                    <a:pt x="2995" y="135"/>
                    <a:pt x="3320" y="135"/>
                  </a:cubicBezTo>
                  <a:cubicBezTo>
                    <a:pt x="4109" y="135"/>
                    <a:pt x="4912" y="463"/>
                    <a:pt x="5472" y="1066"/>
                  </a:cubicBezTo>
                  <a:cubicBezTo>
                    <a:pt x="6171" y="1795"/>
                    <a:pt x="6809" y="3254"/>
                    <a:pt x="6566" y="4136"/>
                  </a:cubicBezTo>
                  <a:cubicBezTo>
                    <a:pt x="6262" y="5230"/>
                    <a:pt x="5441" y="5595"/>
                    <a:pt x="4377" y="5716"/>
                  </a:cubicBezTo>
                  <a:cubicBezTo>
                    <a:pt x="4250" y="5733"/>
                    <a:pt x="4118" y="5742"/>
                    <a:pt x="3981" y="5742"/>
                  </a:cubicBezTo>
                  <a:cubicBezTo>
                    <a:pt x="3105" y="5742"/>
                    <a:pt x="2066" y="5363"/>
                    <a:pt x="1277" y="4075"/>
                  </a:cubicBezTo>
                  <a:cubicBezTo>
                    <a:pt x="548" y="2889"/>
                    <a:pt x="122" y="1613"/>
                    <a:pt x="304" y="366"/>
                  </a:cubicBezTo>
                  <a:cubicBezTo>
                    <a:pt x="304" y="336"/>
                    <a:pt x="304" y="306"/>
                    <a:pt x="244" y="306"/>
                  </a:cubicBezTo>
                  <a:cubicBezTo>
                    <a:pt x="213" y="306"/>
                    <a:pt x="183" y="306"/>
                    <a:pt x="183" y="366"/>
                  </a:cubicBezTo>
                  <a:cubicBezTo>
                    <a:pt x="0" y="1613"/>
                    <a:pt x="213" y="2889"/>
                    <a:pt x="852" y="4136"/>
                  </a:cubicBezTo>
                  <a:cubicBezTo>
                    <a:pt x="1486" y="5434"/>
                    <a:pt x="2478" y="6240"/>
                    <a:pt x="3877" y="6240"/>
                  </a:cubicBezTo>
                  <a:cubicBezTo>
                    <a:pt x="3952" y="6240"/>
                    <a:pt x="4027" y="6237"/>
                    <a:pt x="4104" y="6233"/>
                  </a:cubicBezTo>
                  <a:cubicBezTo>
                    <a:pt x="5198" y="6172"/>
                    <a:pt x="6414" y="5564"/>
                    <a:pt x="6748" y="4409"/>
                  </a:cubicBezTo>
                  <a:cubicBezTo>
                    <a:pt x="6991" y="3467"/>
                    <a:pt x="6292" y="1734"/>
                    <a:pt x="5563" y="974"/>
                  </a:cubicBezTo>
                  <a:cubicBezTo>
                    <a:pt x="4982" y="350"/>
                    <a:pt x="4142" y="0"/>
                    <a:pt x="3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1706727" y="3039216"/>
              <a:ext cx="379927" cy="316342"/>
            </a:xfrm>
            <a:custGeom>
              <a:avLst/>
              <a:gdLst/>
              <a:ahLst/>
              <a:cxnLst/>
              <a:rect l="l" t="t" r="r" b="b"/>
              <a:pathLst>
                <a:path w="9363" h="7796" extrusionOk="0">
                  <a:moveTo>
                    <a:pt x="305" y="1"/>
                  </a:moveTo>
                  <a:cubicBezTo>
                    <a:pt x="183" y="62"/>
                    <a:pt x="92" y="92"/>
                    <a:pt x="1" y="153"/>
                  </a:cubicBezTo>
                  <a:cubicBezTo>
                    <a:pt x="214" y="2281"/>
                    <a:pt x="913" y="4743"/>
                    <a:pt x="2645" y="6171"/>
                  </a:cubicBezTo>
                  <a:cubicBezTo>
                    <a:pt x="3192" y="6657"/>
                    <a:pt x="3405" y="7235"/>
                    <a:pt x="3223" y="7782"/>
                  </a:cubicBezTo>
                  <a:lnTo>
                    <a:pt x="3344" y="7782"/>
                  </a:lnTo>
                  <a:cubicBezTo>
                    <a:pt x="3365" y="7792"/>
                    <a:pt x="3388" y="7796"/>
                    <a:pt x="3415" y="7796"/>
                  </a:cubicBezTo>
                  <a:cubicBezTo>
                    <a:pt x="3469" y="7796"/>
                    <a:pt x="3537" y="7782"/>
                    <a:pt x="3618" y="7782"/>
                  </a:cubicBezTo>
                  <a:cubicBezTo>
                    <a:pt x="3861" y="6931"/>
                    <a:pt x="4651" y="6961"/>
                    <a:pt x="5411" y="6749"/>
                  </a:cubicBezTo>
                  <a:cubicBezTo>
                    <a:pt x="6779" y="6354"/>
                    <a:pt x="7600" y="6050"/>
                    <a:pt x="8481" y="5472"/>
                  </a:cubicBezTo>
                  <a:cubicBezTo>
                    <a:pt x="8846" y="5198"/>
                    <a:pt x="9059" y="5047"/>
                    <a:pt x="9363" y="4621"/>
                  </a:cubicBezTo>
                  <a:cubicBezTo>
                    <a:pt x="9363" y="4591"/>
                    <a:pt x="9363" y="4560"/>
                    <a:pt x="9332" y="4499"/>
                  </a:cubicBezTo>
                  <a:cubicBezTo>
                    <a:pt x="8724" y="5502"/>
                    <a:pt x="7113" y="6110"/>
                    <a:pt x="5898" y="6445"/>
                  </a:cubicBezTo>
                  <a:cubicBezTo>
                    <a:pt x="5419" y="6618"/>
                    <a:pt x="4928" y="6721"/>
                    <a:pt x="4459" y="6721"/>
                  </a:cubicBezTo>
                  <a:cubicBezTo>
                    <a:pt x="3856" y="6721"/>
                    <a:pt x="3289" y="6551"/>
                    <a:pt x="2828" y="6141"/>
                  </a:cubicBezTo>
                  <a:cubicBezTo>
                    <a:pt x="1551" y="5016"/>
                    <a:pt x="578" y="3040"/>
                    <a:pt x="366" y="1186"/>
                  </a:cubicBezTo>
                  <a:cubicBezTo>
                    <a:pt x="305" y="822"/>
                    <a:pt x="274" y="396"/>
                    <a:pt x="3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1827608" y="3299480"/>
              <a:ext cx="61718" cy="54374"/>
            </a:xfrm>
            <a:custGeom>
              <a:avLst/>
              <a:gdLst/>
              <a:ahLst/>
              <a:cxnLst/>
              <a:rect l="l" t="t" r="r" b="b"/>
              <a:pathLst>
                <a:path w="1521" h="1340" extrusionOk="0">
                  <a:moveTo>
                    <a:pt x="1" y="0"/>
                  </a:moveTo>
                  <a:lnTo>
                    <a:pt x="1" y="0"/>
                  </a:lnTo>
                  <a:cubicBezTo>
                    <a:pt x="213" y="213"/>
                    <a:pt x="274" y="304"/>
                    <a:pt x="365" y="547"/>
                  </a:cubicBezTo>
                  <a:cubicBezTo>
                    <a:pt x="457" y="821"/>
                    <a:pt x="426" y="1064"/>
                    <a:pt x="426" y="1338"/>
                  </a:cubicBezTo>
                  <a:cubicBezTo>
                    <a:pt x="427" y="1339"/>
                    <a:pt x="429" y="1340"/>
                    <a:pt x="430" y="1340"/>
                  </a:cubicBezTo>
                  <a:cubicBezTo>
                    <a:pt x="462" y="1340"/>
                    <a:pt x="530" y="1022"/>
                    <a:pt x="821" y="760"/>
                  </a:cubicBezTo>
                  <a:cubicBezTo>
                    <a:pt x="1034" y="578"/>
                    <a:pt x="1247" y="547"/>
                    <a:pt x="1520" y="426"/>
                  </a:cubicBezTo>
                  <a:lnTo>
                    <a:pt x="1520" y="426"/>
                  </a:lnTo>
                  <a:cubicBezTo>
                    <a:pt x="1409" y="449"/>
                    <a:pt x="1301" y="460"/>
                    <a:pt x="1197" y="460"/>
                  </a:cubicBezTo>
                  <a:cubicBezTo>
                    <a:pt x="765" y="460"/>
                    <a:pt x="393" y="27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1927509" y="3165371"/>
              <a:ext cx="276333" cy="210151"/>
            </a:xfrm>
            <a:custGeom>
              <a:avLst/>
              <a:gdLst/>
              <a:ahLst/>
              <a:cxnLst/>
              <a:rect l="l" t="t" r="r" b="b"/>
              <a:pathLst>
                <a:path w="6810" h="5179" extrusionOk="0">
                  <a:moveTo>
                    <a:pt x="3945" y="1"/>
                  </a:moveTo>
                  <a:cubicBezTo>
                    <a:pt x="3254" y="1"/>
                    <a:pt x="2558" y="463"/>
                    <a:pt x="1976" y="843"/>
                  </a:cubicBezTo>
                  <a:cubicBezTo>
                    <a:pt x="1247" y="1330"/>
                    <a:pt x="1" y="2120"/>
                    <a:pt x="517" y="3153"/>
                  </a:cubicBezTo>
                  <a:cubicBezTo>
                    <a:pt x="913" y="3883"/>
                    <a:pt x="2068" y="4764"/>
                    <a:pt x="2827" y="5038"/>
                  </a:cubicBezTo>
                  <a:cubicBezTo>
                    <a:pt x="3012" y="5137"/>
                    <a:pt x="3201" y="5179"/>
                    <a:pt x="3392" y="5179"/>
                  </a:cubicBezTo>
                  <a:cubicBezTo>
                    <a:pt x="4018" y="5179"/>
                    <a:pt x="4655" y="4733"/>
                    <a:pt x="5168" y="4430"/>
                  </a:cubicBezTo>
                  <a:cubicBezTo>
                    <a:pt x="5867" y="4004"/>
                    <a:pt x="6809" y="3305"/>
                    <a:pt x="6718" y="2393"/>
                  </a:cubicBezTo>
                  <a:cubicBezTo>
                    <a:pt x="6657" y="1938"/>
                    <a:pt x="6201" y="1512"/>
                    <a:pt x="5897" y="1178"/>
                  </a:cubicBezTo>
                  <a:cubicBezTo>
                    <a:pt x="5533" y="813"/>
                    <a:pt x="5107" y="479"/>
                    <a:pt x="4682" y="205"/>
                  </a:cubicBezTo>
                  <a:cubicBezTo>
                    <a:pt x="4441" y="60"/>
                    <a:pt x="4193" y="1"/>
                    <a:pt x="3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2070586" y="3246445"/>
              <a:ext cx="133257" cy="128306"/>
            </a:xfrm>
            <a:custGeom>
              <a:avLst/>
              <a:gdLst/>
              <a:ahLst/>
              <a:cxnLst/>
              <a:rect l="l" t="t" r="r" b="b"/>
              <a:pathLst>
                <a:path w="3284" h="3162" extrusionOk="0">
                  <a:moveTo>
                    <a:pt x="2037" y="730"/>
                  </a:moveTo>
                  <a:cubicBezTo>
                    <a:pt x="1551" y="943"/>
                    <a:pt x="882" y="1095"/>
                    <a:pt x="457" y="1459"/>
                  </a:cubicBezTo>
                  <a:cubicBezTo>
                    <a:pt x="1" y="1854"/>
                    <a:pt x="31" y="2523"/>
                    <a:pt x="31" y="3161"/>
                  </a:cubicBezTo>
                  <a:cubicBezTo>
                    <a:pt x="608" y="3101"/>
                    <a:pt x="1186" y="2706"/>
                    <a:pt x="1642" y="2432"/>
                  </a:cubicBezTo>
                  <a:cubicBezTo>
                    <a:pt x="2341" y="2006"/>
                    <a:pt x="3283" y="1307"/>
                    <a:pt x="3192" y="395"/>
                  </a:cubicBezTo>
                  <a:cubicBezTo>
                    <a:pt x="3162" y="274"/>
                    <a:pt x="3131" y="122"/>
                    <a:pt x="3040" y="0"/>
                  </a:cubicBezTo>
                  <a:cubicBezTo>
                    <a:pt x="2797" y="335"/>
                    <a:pt x="2432" y="547"/>
                    <a:pt x="2037" y="73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1939845" y="3246445"/>
              <a:ext cx="135732" cy="129523"/>
            </a:xfrm>
            <a:custGeom>
              <a:avLst/>
              <a:gdLst/>
              <a:ahLst/>
              <a:cxnLst/>
              <a:rect l="l" t="t" r="r" b="b"/>
              <a:pathLst>
                <a:path w="3345" h="3192" extrusionOk="0">
                  <a:moveTo>
                    <a:pt x="1642" y="1034"/>
                  </a:moveTo>
                  <a:cubicBezTo>
                    <a:pt x="1095" y="821"/>
                    <a:pt x="457" y="517"/>
                    <a:pt x="305" y="0"/>
                  </a:cubicBezTo>
                  <a:cubicBezTo>
                    <a:pt x="92" y="335"/>
                    <a:pt x="1" y="730"/>
                    <a:pt x="213" y="1155"/>
                  </a:cubicBezTo>
                  <a:cubicBezTo>
                    <a:pt x="609" y="1885"/>
                    <a:pt x="1764" y="2766"/>
                    <a:pt x="2523" y="3040"/>
                  </a:cubicBezTo>
                  <a:cubicBezTo>
                    <a:pt x="2767" y="3161"/>
                    <a:pt x="3040" y="3192"/>
                    <a:pt x="3314" y="3161"/>
                  </a:cubicBezTo>
                  <a:cubicBezTo>
                    <a:pt x="3344" y="2736"/>
                    <a:pt x="3344" y="2341"/>
                    <a:pt x="3192" y="2006"/>
                  </a:cubicBezTo>
                  <a:cubicBezTo>
                    <a:pt x="2949" y="1429"/>
                    <a:pt x="2159" y="1277"/>
                    <a:pt x="1642" y="103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1952180" y="3240277"/>
              <a:ext cx="246711" cy="134474"/>
            </a:xfrm>
            <a:custGeom>
              <a:avLst/>
              <a:gdLst/>
              <a:ahLst/>
              <a:cxnLst/>
              <a:rect l="l" t="t" r="r" b="b"/>
              <a:pathLst>
                <a:path w="6080" h="3314" extrusionOk="0">
                  <a:moveTo>
                    <a:pt x="122" y="0"/>
                  </a:moveTo>
                  <a:cubicBezTo>
                    <a:pt x="92" y="61"/>
                    <a:pt x="31" y="92"/>
                    <a:pt x="1" y="152"/>
                  </a:cubicBezTo>
                  <a:cubicBezTo>
                    <a:pt x="92" y="1247"/>
                    <a:pt x="1855" y="1368"/>
                    <a:pt x="2523" y="1885"/>
                  </a:cubicBezTo>
                  <a:cubicBezTo>
                    <a:pt x="2919" y="2158"/>
                    <a:pt x="2949" y="2766"/>
                    <a:pt x="2888" y="3313"/>
                  </a:cubicBezTo>
                  <a:cubicBezTo>
                    <a:pt x="2979" y="3313"/>
                    <a:pt x="3040" y="3313"/>
                    <a:pt x="3131" y="3283"/>
                  </a:cubicBezTo>
                  <a:cubicBezTo>
                    <a:pt x="2584" y="1368"/>
                    <a:pt x="4651" y="1277"/>
                    <a:pt x="5928" y="517"/>
                  </a:cubicBezTo>
                  <a:cubicBezTo>
                    <a:pt x="5958" y="487"/>
                    <a:pt x="6019" y="426"/>
                    <a:pt x="6080" y="395"/>
                  </a:cubicBezTo>
                  <a:cubicBezTo>
                    <a:pt x="6019" y="274"/>
                    <a:pt x="5958" y="152"/>
                    <a:pt x="5867" y="31"/>
                  </a:cubicBezTo>
                  <a:cubicBezTo>
                    <a:pt x="5472" y="791"/>
                    <a:pt x="4104" y="1155"/>
                    <a:pt x="3314" y="1399"/>
                  </a:cubicBezTo>
                  <a:cubicBezTo>
                    <a:pt x="3126" y="1457"/>
                    <a:pt x="2921" y="1485"/>
                    <a:pt x="2708" y="1485"/>
                  </a:cubicBezTo>
                  <a:cubicBezTo>
                    <a:pt x="1708" y="1485"/>
                    <a:pt x="523" y="877"/>
                    <a:pt x="1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2042222" y="3299480"/>
              <a:ext cx="56768" cy="41957"/>
            </a:xfrm>
            <a:custGeom>
              <a:avLst/>
              <a:gdLst/>
              <a:ahLst/>
              <a:cxnLst/>
              <a:rect l="l" t="t" r="r" b="b"/>
              <a:pathLst>
                <a:path w="1399" h="1034" extrusionOk="0">
                  <a:moveTo>
                    <a:pt x="1399" y="0"/>
                  </a:moveTo>
                  <a:cubicBezTo>
                    <a:pt x="1095" y="81"/>
                    <a:pt x="777" y="122"/>
                    <a:pt x="464" y="122"/>
                  </a:cubicBezTo>
                  <a:cubicBezTo>
                    <a:pt x="308" y="122"/>
                    <a:pt x="152" y="112"/>
                    <a:pt x="0" y="92"/>
                  </a:cubicBezTo>
                  <a:lnTo>
                    <a:pt x="0" y="92"/>
                  </a:lnTo>
                  <a:cubicBezTo>
                    <a:pt x="183" y="152"/>
                    <a:pt x="396" y="213"/>
                    <a:pt x="487" y="365"/>
                  </a:cubicBezTo>
                  <a:cubicBezTo>
                    <a:pt x="669" y="578"/>
                    <a:pt x="730" y="791"/>
                    <a:pt x="760" y="1034"/>
                  </a:cubicBezTo>
                  <a:cubicBezTo>
                    <a:pt x="760" y="1003"/>
                    <a:pt x="791" y="973"/>
                    <a:pt x="791" y="943"/>
                  </a:cubicBezTo>
                  <a:cubicBezTo>
                    <a:pt x="760" y="578"/>
                    <a:pt x="1004" y="304"/>
                    <a:pt x="1307" y="122"/>
                  </a:cubicBezTo>
                  <a:cubicBezTo>
                    <a:pt x="1338" y="61"/>
                    <a:pt x="1368" y="31"/>
                    <a:pt x="13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1974376" y="3165371"/>
              <a:ext cx="198627" cy="111588"/>
            </a:xfrm>
            <a:custGeom>
              <a:avLst/>
              <a:gdLst/>
              <a:ahLst/>
              <a:cxnLst/>
              <a:rect l="l" t="t" r="r" b="b"/>
              <a:pathLst>
                <a:path w="4895" h="2750" extrusionOk="0">
                  <a:moveTo>
                    <a:pt x="2790" y="1"/>
                  </a:moveTo>
                  <a:cubicBezTo>
                    <a:pt x="2099" y="1"/>
                    <a:pt x="1403" y="463"/>
                    <a:pt x="821" y="843"/>
                  </a:cubicBezTo>
                  <a:cubicBezTo>
                    <a:pt x="761" y="874"/>
                    <a:pt x="700" y="904"/>
                    <a:pt x="639" y="934"/>
                  </a:cubicBezTo>
                  <a:cubicBezTo>
                    <a:pt x="335" y="1573"/>
                    <a:pt x="1156" y="1998"/>
                    <a:pt x="1672" y="2029"/>
                  </a:cubicBezTo>
                  <a:cubicBezTo>
                    <a:pt x="1976" y="2029"/>
                    <a:pt x="2311" y="2029"/>
                    <a:pt x="2615" y="1968"/>
                  </a:cubicBezTo>
                  <a:cubicBezTo>
                    <a:pt x="3071" y="1877"/>
                    <a:pt x="4408" y="1451"/>
                    <a:pt x="3527" y="813"/>
                  </a:cubicBezTo>
                  <a:cubicBezTo>
                    <a:pt x="3273" y="637"/>
                    <a:pt x="2981" y="549"/>
                    <a:pt x="2684" y="549"/>
                  </a:cubicBezTo>
                  <a:cubicBezTo>
                    <a:pt x="2519" y="549"/>
                    <a:pt x="2352" y="576"/>
                    <a:pt x="2189" y="631"/>
                  </a:cubicBezTo>
                  <a:cubicBezTo>
                    <a:pt x="2068" y="691"/>
                    <a:pt x="1095" y="1178"/>
                    <a:pt x="1460" y="1330"/>
                  </a:cubicBezTo>
                  <a:cubicBezTo>
                    <a:pt x="1636" y="1388"/>
                    <a:pt x="1838" y="1422"/>
                    <a:pt x="2033" y="1422"/>
                  </a:cubicBezTo>
                  <a:cubicBezTo>
                    <a:pt x="2140" y="1422"/>
                    <a:pt x="2244" y="1412"/>
                    <a:pt x="2341" y="1390"/>
                  </a:cubicBezTo>
                  <a:cubicBezTo>
                    <a:pt x="2463" y="1360"/>
                    <a:pt x="2584" y="1299"/>
                    <a:pt x="2706" y="1238"/>
                  </a:cubicBezTo>
                  <a:cubicBezTo>
                    <a:pt x="2809" y="1084"/>
                    <a:pt x="2759" y="951"/>
                    <a:pt x="2575" y="951"/>
                  </a:cubicBezTo>
                  <a:cubicBezTo>
                    <a:pt x="2542" y="951"/>
                    <a:pt x="2505" y="956"/>
                    <a:pt x="2463" y="965"/>
                  </a:cubicBezTo>
                  <a:cubicBezTo>
                    <a:pt x="2311" y="1026"/>
                    <a:pt x="2189" y="1086"/>
                    <a:pt x="2068" y="1178"/>
                  </a:cubicBezTo>
                  <a:cubicBezTo>
                    <a:pt x="2042" y="1193"/>
                    <a:pt x="2016" y="1200"/>
                    <a:pt x="1991" y="1200"/>
                  </a:cubicBezTo>
                  <a:cubicBezTo>
                    <a:pt x="1873" y="1200"/>
                    <a:pt x="1790" y="1041"/>
                    <a:pt x="1916" y="965"/>
                  </a:cubicBezTo>
                  <a:cubicBezTo>
                    <a:pt x="2046" y="872"/>
                    <a:pt x="2484" y="665"/>
                    <a:pt x="2797" y="665"/>
                  </a:cubicBezTo>
                  <a:cubicBezTo>
                    <a:pt x="2995" y="665"/>
                    <a:pt x="3143" y="748"/>
                    <a:pt x="3131" y="995"/>
                  </a:cubicBezTo>
                  <a:cubicBezTo>
                    <a:pt x="3103" y="1499"/>
                    <a:pt x="2483" y="1668"/>
                    <a:pt x="2053" y="1668"/>
                  </a:cubicBezTo>
                  <a:cubicBezTo>
                    <a:pt x="2016" y="1668"/>
                    <a:pt x="1980" y="1666"/>
                    <a:pt x="1946" y="1664"/>
                  </a:cubicBezTo>
                  <a:cubicBezTo>
                    <a:pt x="1703" y="1664"/>
                    <a:pt x="913" y="1542"/>
                    <a:pt x="1125" y="1086"/>
                  </a:cubicBezTo>
                  <a:cubicBezTo>
                    <a:pt x="1399" y="539"/>
                    <a:pt x="2159" y="296"/>
                    <a:pt x="2736" y="296"/>
                  </a:cubicBezTo>
                  <a:cubicBezTo>
                    <a:pt x="2757" y="295"/>
                    <a:pt x="2778" y="295"/>
                    <a:pt x="2799" y="295"/>
                  </a:cubicBezTo>
                  <a:cubicBezTo>
                    <a:pt x="3361" y="295"/>
                    <a:pt x="3986" y="682"/>
                    <a:pt x="4074" y="1238"/>
                  </a:cubicBezTo>
                  <a:cubicBezTo>
                    <a:pt x="4165" y="1755"/>
                    <a:pt x="3344" y="2029"/>
                    <a:pt x="3010" y="2120"/>
                  </a:cubicBezTo>
                  <a:cubicBezTo>
                    <a:pt x="2655" y="2223"/>
                    <a:pt x="2285" y="2291"/>
                    <a:pt x="1922" y="2291"/>
                  </a:cubicBezTo>
                  <a:cubicBezTo>
                    <a:pt x="1540" y="2291"/>
                    <a:pt x="1165" y="2216"/>
                    <a:pt x="821" y="2029"/>
                  </a:cubicBezTo>
                  <a:cubicBezTo>
                    <a:pt x="487" y="1816"/>
                    <a:pt x="335" y="1482"/>
                    <a:pt x="335" y="1147"/>
                  </a:cubicBezTo>
                  <a:cubicBezTo>
                    <a:pt x="244" y="1238"/>
                    <a:pt x="122" y="1330"/>
                    <a:pt x="1" y="1421"/>
                  </a:cubicBezTo>
                  <a:lnTo>
                    <a:pt x="31" y="1421"/>
                  </a:lnTo>
                  <a:cubicBezTo>
                    <a:pt x="151" y="2237"/>
                    <a:pt x="1314" y="2750"/>
                    <a:pt x="2216" y="2750"/>
                  </a:cubicBezTo>
                  <a:cubicBezTo>
                    <a:pt x="2457" y="2750"/>
                    <a:pt x="2679" y="2713"/>
                    <a:pt x="2858" y="2637"/>
                  </a:cubicBezTo>
                  <a:cubicBezTo>
                    <a:pt x="3375" y="2454"/>
                    <a:pt x="4894" y="2059"/>
                    <a:pt x="4894" y="1360"/>
                  </a:cubicBezTo>
                  <a:cubicBezTo>
                    <a:pt x="4834" y="1299"/>
                    <a:pt x="4773" y="1238"/>
                    <a:pt x="4742" y="1178"/>
                  </a:cubicBezTo>
                  <a:cubicBezTo>
                    <a:pt x="4378" y="813"/>
                    <a:pt x="3952" y="479"/>
                    <a:pt x="3527" y="205"/>
                  </a:cubicBezTo>
                  <a:cubicBezTo>
                    <a:pt x="3286" y="60"/>
                    <a:pt x="3038" y="1"/>
                    <a:pt x="27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1980544" y="3171093"/>
              <a:ext cx="180124" cy="98766"/>
            </a:xfrm>
            <a:custGeom>
              <a:avLst/>
              <a:gdLst/>
              <a:ahLst/>
              <a:cxnLst/>
              <a:rect l="l" t="t" r="r" b="b"/>
              <a:pathLst>
                <a:path w="4439" h="2434" extrusionOk="0">
                  <a:moveTo>
                    <a:pt x="2532" y="0"/>
                  </a:moveTo>
                  <a:cubicBezTo>
                    <a:pt x="2303" y="0"/>
                    <a:pt x="2083" y="36"/>
                    <a:pt x="1885" y="94"/>
                  </a:cubicBezTo>
                  <a:cubicBezTo>
                    <a:pt x="1581" y="186"/>
                    <a:pt x="487" y="641"/>
                    <a:pt x="669" y="1249"/>
                  </a:cubicBezTo>
                  <a:cubicBezTo>
                    <a:pt x="763" y="1599"/>
                    <a:pt x="1376" y="1788"/>
                    <a:pt x="1931" y="1788"/>
                  </a:cubicBezTo>
                  <a:cubicBezTo>
                    <a:pt x="2098" y="1788"/>
                    <a:pt x="2261" y="1771"/>
                    <a:pt x="2402" y="1736"/>
                  </a:cubicBezTo>
                  <a:cubicBezTo>
                    <a:pt x="2919" y="1614"/>
                    <a:pt x="3223" y="1493"/>
                    <a:pt x="3375" y="1189"/>
                  </a:cubicBezTo>
                  <a:cubicBezTo>
                    <a:pt x="3435" y="1067"/>
                    <a:pt x="3466" y="945"/>
                    <a:pt x="3375" y="824"/>
                  </a:cubicBezTo>
                  <a:cubicBezTo>
                    <a:pt x="3199" y="560"/>
                    <a:pt x="2880" y="469"/>
                    <a:pt x="2565" y="469"/>
                  </a:cubicBezTo>
                  <a:cubicBezTo>
                    <a:pt x="2338" y="469"/>
                    <a:pt x="2112" y="517"/>
                    <a:pt x="1946" y="581"/>
                  </a:cubicBezTo>
                  <a:cubicBezTo>
                    <a:pt x="1794" y="641"/>
                    <a:pt x="1460" y="854"/>
                    <a:pt x="1460" y="1037"/>
                  </a:cubicBezTo>
                  <a:cubicBezTo>
                    <a:pt x="1460" y="1097"/>
                    <a:pt x="1490" y="1158"/>
                    <a:pt x="1612" y="1189"/>
                  </a:cubicBezTo>
                  <a:cubicBezTo>
                    <a:pt x="1656" y="1200"/>
                    <a:pt x="1706" y="1205"/>
                    <a:pt x="1759" y="1205"/>
                  </a:cubicBezTo>
                  <a:cubicBezTo>
                    <a:pt x="1994" y="1205"/>
                    <a:pt x="2289" y="1106"/>
                    <a:pt x="2463" y="1006"/>
                  </a:cubicBezTo>
                  <a:cubicBezTo>
                    <a:pt x="2493" y="1006"/>
                    <a:pt x="2493" y="976"/>
                    <a:pt x="2463" y="976"/>
                  </a:cubicBezTo>
                  <a:cubicBezTo>
                    <a:pt x="2463" y="945"/>
                    <a:pt x="2463" y="945"/>
                    <a:pt x="2432" y="945"/>
                  </a:cubicBezTo>
                  <a:cubicBezTo>
                    <a:pt x="2289" y="1065"/>
                    <a:pt x="2014" y="1147"/>
                    <a:pt x="1785" y="1147"/>
                  </a:cubicBezTo>
                  <a:cubicBezTo>
                    <a:pt x="1723" y="1147"/>
                    <a:pt x="1664" y="1141"/>
                    <a:pt x="1612" y="1128"/>
                  </a:cubicBezTo>
                  <a:cubicBezTo>
                    <a:pt x="1551" y="1097"/>
                    <a:pt x="1520" y="1067"/>
                    <a:pt x="1520" y="1037"/>
                  </a:cubicBezTo>
                  <a:cubicBezTo>
                    <a:pt x="1490" y="915"/>
                    <a:pt x="1794" y="672"/>
                    <a:pt x="1946" y="611"/>
                  </a:cubicBezTo>
                  <a:cubicBezTo>
                    <a:pt x="2108" y="561"/>
                    <a:pt x="2316" y="522"/>
                    <a:pt x="2522" y="522"/>
                  </a:cubicBezTo>
                  <a:cubicBezTo>
                    <a:pt x="2818" y="522"/>
                    <a:pt x="3110" y="603"/>
                    <a:pt x="3253" y="854"/>
                  </a:cubicBezTo>
                  <a:cubicBezTo>
                    <a:pt x="3283" y="976"/>
                    <a:pt x="3314" y="1067"/>
                    <a:pt x="3253" y="1189"/>
                  </a:cubicBezTo>
                  <a:cubicBezTo>
                    <a:pt x="3101" y="1462"/>
                    <a:pt x="2615" y="1614"/>
                    <a:pt x="2341" y="1645"/>
                  </a:cubicBezTo>
                  <a:cubicBezTo>
                    <a:pt x="2196" y="1664"/>
                    <a:pt x="2045" y="1673"/>
                    <a:pt x="1896" y="1673"/>
                  </a:cubicBezTo>
                  <a:cubicBezTo>
                    <a:pt x="1331" y="1673"/>
                    <a:pt x="796" y="1532"/>
                    <a:pt x="700" y="1219"/>
                  </a:cubicBezTo>
                  <a:cubicBezTo>
                    <a:pt x="578" y="733"/>
                    <a:pt x="1490" y="277"/>
                    <a:pt x="1916" y="125"/>
                  </a:cubicBezTo>
                  <a:cubicBezTo>
                    <a:pt x="2078" y="84"/>
                    <a:pt x="2267" y="61"/>
                    <a:pt x="2465" y="61"/>
                  </a:cubicBezTo>
                  <a:cubicBezTo>
                    <a:pt x="2861" y="61"/>
                    <a:pt x="3294" y="155"/>
                    <a:pt x="3618" y="398"/>
                  </a:cubicBezTo>
                  <a:cubicBezTo>
                    <a:pt x="3891" y="611"/>
                    <a:pt x="4256" y="824"/>
                    <a:pt x="4226" y="1310"/>
                  </a:cubicBezTo>
                  <a:cubicBezTo>
                    <a:pt x="4165" y="1827"/>
                    <a:pt x="2888" y="2222"/>
                    <a:pt x="2493" y="2252"/>
                  </a:cubicBezTo>
                  <a:cubicBezTo>
                    <a:pt x="2240" y="2281"/>
                    <a:pt x="2032" y="2302"/>
                    <a:pt x="1833" y="2302"/>
                  </a:cubicBezTo>
                  <a:cubicBezTo>
                    <a:pt x="1604" y="2302"/>
                    <a:pt x="1386" y="2273"/>
                    <a:pt x="1125" y="2192"/>
                  </a:cubicBezTo>
                  <a:cubicBezTo>
                    <a:pt x="274" y="1918"/>
                    <a:pt x="92" y="1280"/>
                    <a:pt x="92" y="1219"/>
                  </a:cubicBezTo>
                  <a:cubicBezTo>
                    <a:pt x="72" y="1199"/>
                    <a:pt x="58" y="1192"/>
                    <a:pt x="49" y="1192"/>
                  </a:cubicBezTo>
                  <a:cubicBezTo>
                    <a:pt x="31" y="1192"/>
                    <a:pt x="31" y="1219"/>
                    <a:pt x="31" y="1219"/>
                  </a:cubicBezTo>
                  <a:cubicBezTo>
                    <a:pt x="1" y="1249"/>
                    <a:pt x="92" y="2009"/>
                    <a:pt x="973" y="2283"/>
                  </a:cubicBezTo>
                  <a:cubicBezTo>
                    <a:pt x="1306" y="2387"/>
                    <a:pt x="1652" y="2434"/>
                    <a:pt x="2003" y="2434"/>
                  </a:cubicBezTo>
                  <a:cubicBezTo>
                    <a:pt x="2166" y="2434"/>
                    <a:pt x="2330" y="2424"/>
                    <a:pt x="2493" y="2404"/>
                  </a:cubicBezTo>
                  <a:cubicBezTo>
                    <a:pt x="2949" y="2344"/>
                    <a:pt x="4347" y="1948"/>
                    <a:pt x="4378" y="1371"/>
                  </a:cubicBezTo>
                  <a:cubicBezTo>
                    <a:pt x="4438" y="854"/>
                    <a:pt x="3952" y="520"/>
                    <a:pt x="3648" y="338"/>
                  </a:cubicBezTo>
                  <a:cubicBezTo>
                    <a:pt x="3292" y="94"/>
                    <a:pt x="2901" y="0"/>
                    <a:pt x="25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1583412" y="3312262"/>
              <a:ext cx="278767" cy="211855"/>
            </a:xfrm>
            <a:custGeom>
              <a:avLst/>
              <a:gdLst/>
              <a:ahLst/>
              <a:cxnLst/>
              <a:rect l="l" t="t" r="r" b="b"/>
              <a:pathLst>
                <a:path w="6870" h="5221" extrusionOk="0">
                  <a:moveTo>
                    <a:pt x="3607" y="0"/>
                  </a:moveTo>
                  <a:cubicBezTo>
                    <a:pt x="2755" y="0"/>
                    <a:pt x="2083" y="775"/>
                    <a:pt x="1550" y="1387"/>
                  </a:cubicBezTo>
                  <a:cubicBezTo>
                    <a:pt x="973" y="2056"/>
                    <a:pt x="0" y="3181"/>
                    <a:pt x="791" y="4032"/>
                  </a:cubicBezTo>
                  <a:cubicBezTo>
                    <a:pt x="1368" y="4640"/>
                    <a:pt x="2705" y="5157"/>
                    <a:pt x="3526" y="5187"/>
                  </a:cubicBezTo>
                  <a:cubicBezTo>
                    <a:pt x="3617" y="5210"/>
                    <a:pt x="3707" y="5220"/>
                    <a:pt x="3795" y="5220"/>
                  </a:cubicBezTo>
                  <a:cubicBezTo>
                    <a:pt x="4525" y="5220"/>
                    <a:pt x="5135" y="4487"/>
                    <a:pt x="5623" y="3971"/>
                  </a:cubicBezTo>
                  <a:cubicBezTo>
                    <a:pt x="6140" y="3394"/>
                    <a:pt x="6870" y="2421"/>
                    <a:pt x="6535" y="1600"/>
                  </a:cubicBezTo>
                  <a:cubicBezTo>
                    <a:pt x="6353" y="1175"/>
                    <a:pt x="5775" y="901"/>
                    <a:pt x="5411" y="658"/>
                  </a:cubicBezTo>
                  <a:cubicBezTo>
                    <a:pt x="4985" y="415"/>
                    <a:pt x="4468" y="172"/>
                    <a:pt x="3982" y="50"/>
                  </a:cubicBezTo>
                  <a:cubicBezTo>
                    <a:pt x="3853" y="16"/>
                    <a:pt x="3728" y="0"/>
                    <a:pt x="3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1740041" y="3363592"/>
              <a:ext cx="122138" cy="156710"/>
            </a:xfrm>
            <a:custGeom>
              <a:avLst/>
              <a:gdLst/>
              <a:ahLst/>
              <a:cxnLst/>
              <a:rect l="l" t="t" r="r" b="b"/>
              <a:pathLst>
                <a:path w="3010" h="3862" extrusionOk="0">
                  <a:moveTo>
                    <a:pt x="1672" y="974"/>
                  </a:moveTo>
                  <a:cubicBezTo>
                    <a:pt x="1247" y="1308"/>
                    <a:pt x="639" y="1642"/>
                    <a:pt x="335" y="2098"/>
                  </a:cubicBezTo>
                  <a:cubicBezTo>
                    <a:pt x="1" y="2615"/>
                    <a:pt x="213" y="3253"/>
                    <a:pt x="396" y="3861"/>
                  </a:cubicBezTo>
                  <a:cubicBezTo>
                    <a:pt x="912" y="3648"/>
                    <a:pt x="1368" y="3101"/>
                    <a:pt x="1763" y="2706"/>
                  </a:cubicBezTo>
                  <a:cubicBezTo>
                    <a:pt x="2280" y="2129"/>
                    <a:pt x="3010" y="1156"/>
                    <a:pt x="2675" y="335"/>
                  </a:cubicBezTo>
                  <a:cubicBezTo>
                    <a:pt x="2615" y="214"/>
                    <a:pt x="2523" y="92"/>
                    <a:pt x="2432" y="1"/>
                  </a:cubicBezTo>
                  <a:cubicBezTo>
                    <a:pt x="2280" y="396"/>
                    <a:pt x="1976" y="700"/>
                    <a:pt x="1672" y="9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a:off x="1600658" y="3430221"/>
              <a:ext cx="157928" cy="96250"/>
            </a:xfrm>
            <a:custGeom>
              <a:avLst/>
              <a:gdLst/>
              <a:ahLst/>
              <a:cxnLst/>
              <a:rect l="l" t="t" r="r" b="b"/>
              <a:pathLst>
                <a:path w="3892" h="2372" extrusionOk="0">
                  <a:moveTo>
                    <a:pt x="122" y="0"/>
                  </a:moveTo>
                  <a:cubicBezTo>
                    <a:pt x="1" y="395"/>
                    <a:pt x="31" y="791"/>
                    <a:pt x="366" y="1125"/>
                  </a:cubicBezTo>
                  <a:cubicBezTo>
                    <a:pt x="943" y="1733"/>
                    <a:pt x="2280" y="2250"/>
                    <a:pt x="3101" y="2280"/>
                  </a:cubicBezTo>
                  <a:cubicBezTo>
                    <a:pt x="3375" y="2371"/>
                    <a:pt x="3648" y="2310"/>
                    <a:pt x="3891" y="2189"/>
                  </a:cubicBezTo>
                  <a:cubicBezTo>
                    <a:pt x="3800" y="1794"/>
                    <a:pt x="3679" y="1398"/>
                    <a:pt x="3466" y="1125"/>
                  </a:cubicBezTo>
                  <a:cubicBezTo>
                    <a:pt x="3071" y="639"/>
                    <a:pt x="2250" y="699"/>
                    <a:pt x="1703" y="639"/>
                  </a:cubicBezTo>
                  <a:cubicBezTo>
                    <a:pt x="1125" y="578"/>
                    <a:pt x="396" y="456"/>
                    <a:pt x="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1605608" y="3358682"/>
              <a:ext cx="239326" cy="162838"/>
            </a:xfrm>
            <a:custGeom>
              <a:avLst/>
              <a:gdLst/>
              <a:ahLst/>
              <a:cxnLst/>
              <a:rect l="l" t="t" r="r" b="b"/>
              <a:pathLst>
                <a:path w="5898" h="4013" extrusionOk="0">
                  <a:moveTo>
                    <a:pt x="5624" y="0"/>
                  </a:moveTo>
                  <a:cubicBezTo>
                    <a:pt x="5441" y="851"/>
                    <a:pt x="4225" y="1581"/>
                    <a:pt x="3526" y="2037"/>
                  </a:cubicBezTo>
                  <a:cubicBezTo>
                    <a:pt x="3169" y="2287"/>
                    <a:pt x="2677" y="2406"/>
                    <a:pt x="2167" y="2406"/>
                  </a:cubicBezTo>
                  <a:cubicBezTo>
                    <a:pt x="1374" y="2406"/>
                    <a:pt x="536" y="2117"/>
                    <a:pt x="92" y="1581"/>
                  </a:cubicBezTo>
                  <a:cubicBezTo>
                    <a:pt x="61" y="1642"/>
                    <a:pt x="31" y="1702"/>
                    <a:pt x="0" y="1763"/>
                  </a:cubicBezTo>
                  <a:cubicBezTo>
                    <a:pt x="396" y="2766"/>
                    <a:pt x="2128" y="2402"/>
                    <a:pt x="2918" y="2706"/>
                  </a:cubicBezTo>
                  <a:cubicBezTo>
                    <a:pt x="3374" y="2888"/>
                    <a:pt x="3587" y="3465"/>
                    <a:pt x="3648" y="4013"/>
                  </a:cubicBezTo>
                  <a:cubicBezTo>
                    <a:pt x="3739" y="3982"/>
                    <a:pt x="3800" y="3952"/>
                    <a:pt x="3861" y="3921"/>
                  </a:cubicBezTo>
                  <a:cubicBezTo>
                    <a:pt x="2827" y="2219"/>
                    <a:pt x="4773" y="1550"/>
                    <a:pt x="5806" y="487"/>
                  </a:cubicBezTo>
                  <a:cubicBezTo>
                    <a:pt x="5836" y="426"/>
                    <a:pt x="5867" y="365"/>
                    <a:pt x="5897" y="304"/>
                  </a:cubicBezTo>
                  <a:cubicBezTo>
                    <a:pt x="5836" y="213"/>
                    <a:pt x="5745" y="91"/>
                    <a:pt x="56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1707985" y="3440081"/>
              <a:ext cx="54293" cy="48125"/>
            </a:xfrm>
            <a:custGeom>
              <a:avLst/>
              <a:gdLst/>
              <a:ahLst/>
              <a:cxnLst/>
              <a:rect l="l" t="t" r="r" b="b"/>
              <a:pathLst>
                <a:path w="1338" h="1186" extrusionOk="0">
                  <a:moveTo>
                    <a:pt x="1338" y="0"/>
                  </a:moveTo>
                  <a:lnTo>
                    <a:pt x="1338" y="0"/>
                  </a:lnTo>
                  <a:cubicBezTo>
                    <a:pt x="943" y="244"/>
                    <a:pt x="456" y="426"/>
                    <a:pt x="0" y="487"/>
                  </a:cubicBezTo>
                  <a:cubicBezTo>
                    <a:pt x="213" y="487"/>
                    <a:pt x="395" y="517"/>
                    <a:pt x="547" y="608"/>
                  </a:cubicBezTo>
                  <a:cubicBezTo>
                    <a:pt x="760" y="760"/>
                    <a:pt x="882" y="973"/>
                    <a:pt x="1003" y="1186"/>
                  </a:cubicBezTo>
                  <a:cubicBezTo>
                    <a:pt x="1003" y="1155"/>
                    <a:pt x="1003" y="1125"/>
                    <a:pt x="1003" y="1095"/>
                  </a:cubicBezTo>
                  <a:cubicBezTo>
                    <a:pt x="851" y="760"/>
                    <a:pt x="1003" y="426"/>
                    <a:pt x="1246" y="152"/>
                  </a:cubicBezTo>
                  <a:cubicBezTo>
                    <a:pt x="1277" y="92"/>
                    <a:pt x="1307" y="61"/>
                    <a:pt x="1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1621636" y="3312262"/>
              <a:ext cx="197369" cy="121002"/>
            </a:xfrm>
            <a:custGeom>
              <a:avLst/>
              <a:gdLst/>
              <a:ahLst/>
              <a:cxnLst/>
              <a:rect l="l" t="t" r="r" b="b"/>
              <a:pathLst>
                <a:path w="4864" h="2982" extrusionOk="0">
                  <a:moveTo>
                    <a:pt x="2665" y="0"/>
                  </a:moveTo>
                  <a:cubicBezTo>
                    <a:pt x="1813" y="0"/>
                    <a:pt x="1141" y="775"/>
                    <a:pt x="608" y="1387"/>
                  </a:cubicBezTo>
                  <a:cubicBezTo>
                    <a:pt x="578" y="1448"/>
                    <a:pt x="517" y="1509"/>
                    <a:pt x="487" y="1570"/>
                  </a:cubicBezTo>
                  <a:cubicBezTo>
                    <a:pt x="364" y="2112"/>
                    <a:pt x="940" y="2334"/>
                    <a:pt x="1421" y="2334"/>
                  </a:cubicBezTo>
                  <a:cubicBezTo>
                    <a:pt x="1534" y="2334"/>
                    <a:pt x="1641" y="2322"/>
                    <a:pt x="1733" y="2299"/>
                  </a:cubicBezTo>
                  <a:cubicBezTo>
                    <a:pt x="2067" y="2239"/>
                    <a:pt x="2341" y="2147"/>
                    <a:pt x="2645" y="1995"/>
                  </a:cubicBezTo>
                  <a:cubicBezTo>
                    <a:pt x="3071" y="1783"/>
                    <a:pt x="4226" y="1023"/>
                    <a:pt x="3192" y="658"/>
                  </a:cubicBezTo>
                  <a:cubicBezTo>
                    <a:pt x="3031" y="593"/>
                    <a:pt x="2865" y="563"/>
                    <a:pt x="2702" y="563"/>
                  </a:cubicBezTo>
                  <a:cubicBezTo>
                    <a:pt x="2403" y="563"/>
                    <a:pt x="2110" y="664"/>
                    <a:pt x="1855" y="840"/>
                  </a:cubicBezTo>
                  <a:cubicBezTo>
                    <a:pt x="1763" y="901"/>
                    <a:pt x="943" y="1661"/>
                    <a:pt x="1368" y="1691"/>
                  </a:cubicBezTo>
                  <a:cubicBezTo>
                    <a:pt x="1404" y="1695"/>
                    <a:pt x="1441" y="1697"/>
                    <a:pt x="1478" y="1697"/>
                  </a:cubicBezTo>
                  <a:cubicBezTo>
                    <a:pt x="1721" y="1697"/>
                    <a:pt x="1982" y="1615"/>
                    <a:pt x="2219" y="1509"/>
                  </a:cubicBezTo>
                  <a:cubicBezTo>
                    <a:pt x="2341" y="1448"/>
                    <a:pt x="2432" y="1357"/>
                    <a:pt x="2523" y="1266"/>
                  </a:cubicBezTo>
                  <a:cubicBezTo>
                    <a:pt x="2565" y="1119"/>
                    <a:pt x="2520" y="1016"/>
                    <a:pt x="2409" y="1016"/>
                  </a:cubicBezTo>
                  <a:cubicBezTo>
                    <a:pt x="2358" y="1016"/>
                    <a:pt x="2295" y="1036"/>
                    <a:pt x="2219" y="1084"/>
                  </a:cubicBezTo>
                  <a:cubicBezTo>
                    <a:pt x="2098" y="1175"/>
                    <a:pt x="2007" y="1266"/>
                    <a:pt x="1885" y="1387"/>
                  </a:cubicBezTo>
                  <a:cubicBezTo>
                    <a:pt x="1861" y="1419"/>
                    <a:pt x="1830" y="1432"/>
                    <a:pt x="1797" y="1432"/>
                  </a:cubicBezTo>
                  <a:cubicBezTo>
                    <a:pt x="1706" y="1432"/>
                    <a:pt x="1613" y="1325"/>
                    <a:pt x="1703" y="1235"/>
                  </a:cubicBezTo>
                  <a:cubicBezTo>
                    <a:pt x="1810" y="1085"/>
                    <a:pt x="2268" y="675"/>
                    <a:pt x="2580" y="675"/>
                  </a:cubicBezTo>
                  <a:cubicBezTo>
                    <a:pt x="2709" y="675"/>
                    <a:pt x="2813" y="745"/>
                    <a:pt x="2858" y="932"/>
                  </a:cubicBezTo>
                  <a:cubicBezTo>
                    <a:pt x="2979" y="1448"/>
                    <a:pt x="2311" y="1783"/>
                    <a:pt x="1915" y="1904"/>
                  </a:cubicBezTo>
                  <a:cubicBezTo>
                    <a:pt x="1825" y="1927"/>
                    <a:pt x="1660" y="1953"/>
                    <a:pt x="1493" y="1953"/>
                  </a:cubicBezTo>
                  <a:cubicBezTo>
                    <a:pt x="1208" y="1953"/>
                    <a:pt x="916" y="1876"/>
                    <a:pt x="973" y="1570"/>
                  </a:cubicBezTo>
                  <a:cubicBezTo>
                    <a:pt x="1064" y="962"/>
                    <a:pt x="1763" y="536"/>
                    <a:pt x="2280" y="354"/>
                  </a:cubicBezTo>
                  <a:cubicBezTo>
                    <a:pt x="2417" y="308"/>
                    <a:pt x="2567" y="286"/>
                    <a:pt x="2720" y="286"/>
                  </a:cubicBezTo>
                  <a:cubicBezTo>
                    <a:pt x="3177" y="286"/>
                    <a:pt x="3656" y="491"/>
                    <a:pt x="3861" y="901"/>
                  </a:cubicBezTo>
                  <a:cubicBezTo>
                    <a:pt x="4074" y="1387"/>
                    <a:pt x="3374" y="1874"/>
                    <a:pt x="3071" y="2056"/>
                  </a:cubicBezTo>
                  <a:cubicBezTo>
                    <a:pt x="2540" y="2346"/>
                    <a:pt x="1970" y="2597"/>
                    <a:pt x="1378" y="2597"/>
                  </a:cubicBezTo>
                  <a:cubicBezTo>
                    <a:pt x="1224" y="2597"/>
                    <a:pt x="1069" y="2580"/>
                    <a:pt x="912" y="2542"/>
                  </a:cubicBezTo>
                  <a:cubicBezTo>
                    <a:pt x="548" y="2451"/>
                    <a:pt x="305" y="2178"/>
                    <a:pt x="244" y="1843"/>
                  </a:cubicBezTo>
                  <a:cubicBezTo>
                    <a:pt x="153" y="1965"/>
                    <a:pt x="61" y="2056"/>
                    <a:pt x="1" y="2178"/>
                  </a:cubicBezTo>
                  <a:cubicBezTo>
                    <a:pt x="1" y="2178"/>
                    <a:pt x="1" y="2208"/>
                    <a:pt x="1" y="2208"/>
                  </a:cubicBezTo>
                  <a:cubicBezTo>
                    <a:pt x="258" y="2740"/>
                    <a:pt x="970" y="2981"/>
                    <a:pt x="1673" y="2981"/>
                  </a:cubicBezTo>
                  <a:cubicBezTo>
                    <a:pt x="2216" y="2981"/>
                    <a:pt x="2753" y="2838"/>
                    <a:pt x="3071" y="2573"/>
                  </a:cubicBezTo>
                  <a:cubicBezTo>
                    <a:pt x="3496" y="2239"/>
                    <a:pt x="4864" y="1479"/>
                    <a:pt x="4651" y="780"/>
                  </a:cubicBezTo>
                  <a:cubicBezTo>
                    <a:pt x="4590" y="749"/>
                    <a:pt x="4530" y="719"/>
                    <a:pt x="4469" y="658"/>
                  </a:cubicBezTo>
                  <a:cubicBezTo>
                    <a:pt x="4043" y="415"/>
                    <a:pt x="3526" y="202"/>
                    <a:pt x="3040" y="50"/>
                  </a:cubicBezTo>
                  <a:cubicBezTo>
                    <a:pt x="2911" y="16"/>
                    <a:pt x="2786" y="0"/>
                    <a:pt x="2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1626587" y="3317902"/>
              <a:ext cx="176390" cy="109884"/>
            </a:xfrm>
            <a:custGeom>
              <a:avLst/>
              <a:gdLst/>
              <a:ahLst/>
              <a:cxnLst/>
              <a:rect l="l" t="t" r="r" b="b"/>
              <a:pathLst>
                <a:path w="4347" h="2708" extrusionOk="0">
                  <a:moveTo>
                    <a:pt x="2653" y="0"/>
                  </a:moveTo>
                  <a:cubicBezTo>
                    <a:pt x="2211" y="0"/>
                    <a:pt x="1806" y="146"/>
                    <a:pt x="1490" y="337"/>
                  </a:cubicBezTo>
                  <a:cubicBezTo>
                    <a:pt x="1216" y="519"/>
                    <a:pt x="304" y="1248"/>
                    <a:pt x="608" y="1796"/>
                  </a:cubicBezTo>
                  <a:cubicBezTo>
                    <a:pt x="722" y="1980"/>
                    <a:pt x="1008" y="2059"/>
                    <a:pt x="1337" y="2059"/>
                  </a:cubicBezTo>
                  <a:cubicBezTo>
                    <a:pt x="1712" y="2059"/>
                    <a:pt x="2141" y="1957"/>
                    <a:pt x="2432" y="1796"/>
                  </a:cubicBezTo>
                  <a:cubicBezTo>
                    <a:pt x="2918" y="1552"/>
                    <a:pt x="3161" y="1309"/>
                    <a:pt x="3222" y="1005"/>
                  </a:cubicBezTo>
                  <a:cubicBezTo>
                    <a:pt x="3252" y="884"/>
                    <a:pt x="3222" y="732"/>
                    <a:pt x="3100" y="641"/>
                  </a:cubicBezTo>
                  <a:cubicBezTo>
                    <a:pt x="2962" y="523"/>
                    <a:pt x="2789" y="477"/>
                    <a:pt x="2608" y="477"/>
                  </a:cubicBezTo>
                  <a:cubicBezTo>
                    <a:pt x="2273" y="477"/>
                    <a:pt x="1909" y="635"/>
                    <a:pt x="1672" y="793"/>
                  </a:cubicBezTo>
                  <a:cubicBezTo>
                    <a:pt x="1550" y="884"/>
                    <a:pt x="1277" y="1218"/>
                    <a:pt x="1338" y="1370"/>
                  </a:cubicBezTo>
                  <a:cubicBezTo>
                    <a:pt x="1338" y="1420"/>
                    <a:pt x="1378" y="1469"/>
                    <a:pt x="1459" y="1469"/>
                  </a:cubicBezTo>
                  <a:cubicBezTo>
                    <a:pt x="1477" y="1469"/>
                    <a:pt x="1498" y="1467"/>
                    <a:pt x="1520" y="1461"/>
                  </a:cubicBezTo>
                  <a:cubicBezTo>
                    <a:pt x="1763" y="1461"/>
                    <a:pt x="2128" y="1248"/>
                    <a:pt x="2310" y="1066"/>
                  </a:cubicBezTo>
                  <a:cubicBezTo>
                    <a:pt x="2310" y="1066"/>
                    <a:pt x="2310" y="1036"/>
                    <a:pt x="2280" y="1036"/>
                  </a:cubicBezTo>
                  <a:cubicBezTo>
                    <a:pt x="2280" y="1021"/>
                    <a:pt x="2272" y="1013"/>
                    <a:pt x="2265" y="1013"/>
                  </a:cubicBezTo>
                  <a:cubicBezTo>
                    <a:pt x="2257" y="1013"/>
                    <a:pt x="2249" y="1021"/>
                    <a:pt x="2249" y="1036"/>
                  </a:cubicBezTo>
                  <a:cubicBezTo>
                    <a:pt x="2097" y="1218"/>
                    <a:pt x="1763" y="1431"/>
                    <a:pt x="1520" y="1431"/>
                  </a:cubicBezTo>
                  <a:cubicBezTo>
                    <a:pt x="1429" y="1431"/>
                    <a:pt x="1398" y="1400"/>
                    <a:pt x="1398" y="1370"/>
                  </a:cubicBezTo>
                  <a:cubicBezTo>
                    <a:pt x="1338" y="1248"/>
                    <a:pt x="1581" y="945"/>
                    <a:pt x="1702" y="853"/>
                  </a:cubicBezTo>
                  <a:cubicBezTo>
                    <a:pt x="1920" y="695"/>
                    <a:pt x="2266" y="524"/>
                    <a:pt x="2573" y="524"/>
                  </a:cubicBezTo>
                  <a:cubicBezTo>
                    <a:pt x="2738" y="524"/>
                    <a:pt x="2892" y="574"/>
                    <a:pt x="3009" y="701"/>
                  </a:cubicBezTo>
                  <a:cubicBezTo>
                    <a:pt x="3070" y="793"/>
                    <a:pt x="3100" y="914"/>
                    <a:pt x="3100" y="1036"/>
                  </a:cubicBezTo>
                  <a:cubicBezTo>
                    <a:pt x="3040" y="1309"/>
                    <a:pt x="2614" y="1613"/>
                    <a:pt x="2371" y="1735"/>
                  </a:cubicBezTo>
                  <a:cubicBezTo>
                    <a:pt x="2015" y="1887"/>
                    <a:pt x="1593" y="1993"/>
                    <a:pt x="1252" y="1993"/>
                  </a:cubicBezTo>
                  <a:cubicBezTo>
                    <a:pt x="982" y="1993"/>
                    <a:pt x="763" y="1926"/>
                    <a:pt x="669" y="1765"/>
                  </a:cubicBezTo>
                  <a:cubicBezTo>
                    <a:pt x="395" y="1309"/>
                    <a:pt x="1155" y="641"/>
                    <a:pt x="1520" y="397"/>
                  </a:cubicBezTo>
                  <a:cubicBezTo>
                    <a:pt x="1808" y="191"/>
                    <a:pt x="2237" y="55"/>
                    <a:pt x="2653" y="55"/>
                  </a:cubicBezTo>
                  <a:cubicBezTo>
                    <a:pt x="2851" y="55"/>
                    <a:pt x="3046" y="86"/>
                    <a:pt x="3222" y="154"/>
                  </a:cubicBezTo>
                  <a:cubicBezTo>
                    <a:pt x="3556" y="276"/>
                    <a:pt x="3952" y="397"/>
                    <a:pt x="4043" y="853"/>
                  </a:cubicBezTo>
                  <a:cubicBezTo>
                    <a:pt x="4164" y="1400"/>
                    <a:pt x="3040" y="2130"/>
                    <a:pt x="2645" y="2282"/>
                  </a:cubicBezTo>
                  <a:cubicBezTo>
                    <a:pt x="2208" y="2445"/>
                    <a:pt x="1919" y="2560"/>
                    <a:pt x="1491" y="2560"/>
                  </a:cubicBezTo>
                  <a:cubicBezTo>
                    <a:pt x="1442" y="2560"/>
                    <a:pt x="1391" y="2559"/>
                    <a:pt x="1338" y="2555"/>
                  </a:cubicBezTo>
                  <a:cubicBezTo>
                    <a:pt x="456" y="2555"/>
                    <a:pt x="91" y="1978"/>
                    <a:pt x="61" y="1948"/>
                  </a:cubicBezTo>
                  <a:cubicBezTo>
                    <a:pt x="41" y="1927"/>
                    <a:pt x="27" y="1921"/>
                    <a:pt x="18" y="1921"/>
                  </a:cubicBezTo>
                  <a:cubicBezTo>
                    <a:pt x="0" y="1921"/>
                    <a:pt x="0" y="1948"/>
                    <a:pt x="0" y="1948"/>
                  </a:cubicBezTo>
                  <a:cubicBezTo>
                    <a:pt x="0" y="1978"/>
                    <a:pt x="274" y="2707"/>
                    <a:pt x="1216" y="2707"/>
                  </a:cubicBezTo>
                  <a:cubicBezTo>
                    <a:pt x="1733" y="2707"/>
                    <a:pt x="2219" y="2586"/>
                    <a:pt x="2705" y="2403"/>
                  </a:cubicBezTo>
                  <a:cubicBezTo>
                    <a:pt x="3131" y="2252"/>
                    <a:pt x="4347" y="1461"/>
                    <a:pt x="4256" y="884"/>
                  </a:cubicBezTo>
                  <a:cubicBezTo>
                    <a:pt x="4134" y="367"/>
                    <a:pt x="3587" y="215"/>
                    <a:pt x="3252" y="93"/>
                  </a:cubicBezTo>
                  <a:cubicBezTo>
                    <a:pt x="3049" y="29"/>
                    <a:pt x="2847" y="0"/>
                    <a:pt x="2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2097732" y="3271400"/>
              <a:ext cx="474878" cy="374327"/>
            </a:xfrm>
            <a:custGeom>
              <a:avLst/>
              <a:gdLst/>
              <a:ahLst/>
              <a:cxnLst/>
              <a:rect l="l" t="t" r="r" b="b"/>
              <a:pathLst>
                <a:path w="11703" h="9225" extrusionOk="0">
                  <a:moveTo>
                    <a:pt x="6650" y="0"/>
                  </a:moveTo>
                  <a:cubicBezTo>
                    <a:pt x="5932" y="0"/>
                    <a:pt x="5197" y="96"/>
                    <a:pt x="4529" y="176"/>
                  </a:cubicBezTo>
                  <a:cubicBezTo>
                    <a:pt x="2827" y="388"/>
                    <a:pt x="0" y="784"/>
                    <a:pt x="61" y="2972"/>
                  </a:cubicBezTo>
                  <a:cubicBezTo>
                    <a:pt x="122" y="4583"/>
                    <a:pt x="1368" y="7075"/>
                    <a:pt x="2493" y="8170"/>
                  </a:cubicBezTo>
                  <a:cubicBezTo>
                    <a:pt x="3072" y="9021"/>
                    <a:pt x="4051" y="9224"/>
                    <a:pt x="5069" y="9224"/>
                  </a:cubicBezTo>
                  <a:cubicBezTo>
                    <a:pt x="5759" y="9224"/>
                    <a:pt x="6468" y="9131"/>
                    <a:pt x="7082" y="9081"/>
                  </a:cubicBezTo>
                  <a:cubicBezTo>
                    <a:pt x="8602" y="8960"/>
                    <a:pt x="10882" y="8504"/>
                    <a:pt x="11429" y="6832"/>
                  </a:cubicBezTo>
                  <a:cubicBezTo>
                    <a:pt x="11703" y="6012"/>
                    <a:pt x="11277" y="4857"/>
                    <a:pt x="11004" y="4066"/>
                  </a:cubicBezTo>
                  <a:cubicBezTo>
                    <a:pt x="10700" y="3154"/>
                    <a:pt x="10274" y="2182"/>
                    <a:pt x="9727" y="1361"/>
                  </a:cubicBezTo>
                  <a:cubicBezTo>
                    <a:pt x="9021" y="273"/>
                    <a:pt x="7860" y="0"/>
                    <a:pt x="66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2098949" y="3314291"/>
              <a:ext cx="183816" cy="324417"/>
            </a:xfrm>
            <a:custGeom>
              <a:avLst/>
              <a:gdLst/>
              <a:ahLst/>
              <a:cxnLst/>
              <a:rect l="l" t="t" r="r" b="b"/>
              <a:pathLst>
                <a:path w="4530" h="7995" extrusionOk="0">
                  <a:moveTo>
                    <a:pt x="31" y="1915"/>
                  </a:moveTo>
                  <a:cubicBezTo>
                    <a:pt x="92" y="3526"/>
                    <a:pt x="1338" y="6018"/>
                    <a:pt x="2463" y="7113"/>
                  </a:cubicBezTo>
                  <a:cubicBezTo>
                    <a:pt x="2767" y="7569"/>
                    <a:pt x="3223" y="7842"/>
                    <a:pt x="3709" y="7994"/>
                  </a:cubicBezTo>
                  <a:cubicBezTo>
                    <a:pt x="4134" y="7325"/>
                    <a:pt x="4438" y="6596"/>
                    <a:pt x="4499" y="5866"/>
                  </a:cubicBezTo>
                  <a:cubicBezTo>
                    <a:pt x="4530" y="4681"/>
                    <a:pt x="3283" y="3769"/>
                    <a:pt x="2554" y="2918"/>
                  </a:cubicBezTo>
                  <a:cubicBezTo>
                    <a:pt x="1824" y="2097"/>
                    <a:pt x="943" y="1034"/>
                    <a:pt x="1156" y="0"/>
                  </a:cubicBezTo>
                  <a:cubicBezTo>
                    <a:pt x="457" y="426"/>
                    <a:pt x="1" y="1003"/>
                    <a:pt x="31" y="191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2114977" y="3306865"/>
              <a:ext cx="450248" cy="334277"/>
            </a:xfrm>
            <a:custGeom>
              <a:avLst/>
              <a:gdLst/>
              <a:ahLst/>
              <a:cxnLst/>
              <a:rect l="l" t="t" r="r" b="b"/>
              <a:pathLst>
                <a:path w="11096" h="8238" extrusionOk="0">
                  <a:moveTo>
                    <a:pt x="1095" y="1"/>
                  </a:moveTo>
                  <a:lnTo>
                    <a:pt x="1095" y="1"/>
                  </a:lnTo>
                  <a:cubicBezTo>
                    <a:pt x="973" y="61"/>
                    <a:pt x="852" y="122"/>
                    <a:pt x="730" y="213"/>
                  </a:cubicBezTo>
                  <a:cubicBezTo>
                    <a:pt x="1" y="2128"/>
                    <a:pt x="2949" y="3831"/>
                    <a:pt x="3679" y="5290"/>
                  </a:cubicBezTo>
                  <a:cubicBezTo>
                    <a:pt x="4104" y="6141"/>
                    <a:pt x="3679" y="7204"/>
                    <a:pt x="3101" y="8116"/>
                  </a:cubicBezTo>
                  <a:cubicBezTo>
                    <a:pt x="3223" y="8147"/>
                    <a:pt x="3375" y="8207"/>
                    <a:pt x="3527" y="8238"/>
                  </a:cubicBezTo>
                  <a:cubicBezTo>
                    <a:pt x="3927" y="6062"/>
                    <a:pt x="5294" y="5651"/>
                    <a:pt x="6921" y="5651"/>
                  </a:cubicBezTo>
                  <a:cubicBezTo>
                    <a:pt x="7910" y="5651"/>
                    <a:pt x="8995" y="5803"/>
                    <a:pt x="10017" y="5803"/>
                  </a:cubicBezTo>
                  <a:cubicBezTo>
                    <a:pt x="10248" y="5803"/>
                    <a:pt x="10477" y="5795"/>
                    <a:pt x="10700" y="5776"/>
                  </a:cubicBezTo>
                  <a:cubicBezTo>
                    <a:pt x="10822" y="5745"/>
                    <a:pt x="10943" y="5715"/>
                    <a:pt x="11065" y="5654"/>
                  </a:cubicBezTo>
                  <a:cubicBezTo>
                    <a:pt x="11095" y="5411"/>
                    <a:pt x="11095" y="5138"/>
                    <a:pt x="11065" y="4894"/>
                  </a:cubicBezTo>
                  <a:cubicBezTo>
                    <a:pt x="10445" y="5335"/>
                    <a:pt x="9557" y="5476"/>
                    <a:pt x="8624" y="5476"/>
                  </a:cubicBezTo>
                  <a:cubicBezTo>
                    <a:pt x="7498" y="5476"/>
                    <a:pt x="6306" y="5271"/>
                    <a:pt x="5442" y="5138"/>
                  </a:cubicBezTo>
                  <a:cubicBezTo>
                    <a:pt x="3314" y="4803"/>
                    <a:pt x="1004" y="2250"/>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2253144" y="3486948"/>
              <a:ext cx="102377" cy="93775"/>
            </a:xfrm>
            <a:custGeom>
              <a:avLst/>
              <a:gdLst/>
              <a:ahLst/>
              <a:cxnLst/>
              <a:rect l="l" t="t" r="r" b="b"/>
              <a:pathLst>
                <a:path w="2523" h="2311" extrusionOk="0">
                  <a:moveTo>
                    <a:pt x="0" y="0"/>
                  </a:moveTo>
                  <a:cubicBezTo>
                    <a:pt x="304" y="274"/>
                    <a:pt x="578" y="578"/>
                    <a:pt x="638" y="943"/>
                  </a:cubicBezTo>
                  <a:cubicBezTo>
                    <a:pt x="760" y="1429"/>
                    <a:pt x="669" y="1885"/>
                    <a:pt x="517" y="2310"/>
                  </a:cubicBezTo>
                  <a:cubicBezTo>
                    <a:pt x="578" y="2280"/>
                    <a:pt x="608" y="2219"/>
                    <a:pt x="669" y="2189"/>
                  </a:cubicBezTo>
                  <a:cubicBezTo>
                    <a:pt x="912" y="1520"/>
                    <a:pt x="1550" y="1247"/>
                    <a:pt x="2249" y="1155"/>
                  </a:cubicBezTo>
                  <a:cubicBezTo>
                    <a:pt x="2341" y="1125"/>
                    <a:pt x="2432" y="1064"/>
                    <a:pt x="2523" y="1034"/>
                  </a:cubicBezTo>
                  <a:cubicBezTo>
                    <a:pt x="1642" y="882"/>
                    <a:pt x="760" y="51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2181606" y="3271400"/>
              <a:ext cx="368809" cy="212829"/>
            </a:xfrm>
            <a:custGeom>
              <a:avLst/>
              <a:gdLst/>
              <a:ahLst/>
              <a:cxnLst/>
              <a:rect l="l" t="t" r="r" b="b"/>
              <a:pathLst>
                <a:path w="9089" h="5245" extrusionOk="0">
                  <a:moveTo>
                    <a:pt x="4583" y="0"/>
                  </a:moveTo>
                  <a:cubicBezTo>
                    <a:pt x="3865" y="0"/>
                    <a:pt x="3130" y="96"/>
                    <a:pt x="2462" y="176"/>
                  </a:cubicBezTo>
                  <a:cubicBezTo>
                    <a:pt x="2341" y="206"/>
                    <a:pt x="2189" y="206"/>
                    <a:pt x="2067" y="236"/>
                  </a:cubicBezTo>
                  <a:cubicBezTo>
                    <a:pt x="973" y="1027"/>
                    <a:pt x="2067" y="2455"/>
                    <a:pt x="2918" y="2942"/>
                  </a:cubicBezTo>
                  <a:cubicBezTo>
                    <a:pt x="3465" y="3246"/>
                    <a:pt x="4012" y="3489"/>
                    <a:pt x="4620" y="3641"/>
                  </a:cubicBezTo>
                  <a:cubicBezTo>
                    <a:pt x="4964" y="3724"/>
                    <a:pt x="5575" y="3839"/>
                    <a:pt x="6134" y="3839"/>
                  </a:cubicBezTo>
                  <a:cubicBezTo>
                    <a:pt x="7009" y="3839"/>
                    <a:pt x="7755" y="3556"/>
                    <a:pt x="7143" y="2425"/>
                  </a:cubicBezTo>
                  <a:cubicBezTo>
                    <a:pt x="6718" y="1604"/>
                    <a:pt x="5897" y="1087"/>
                    <a:pt x="4955" y="966"/>
                  </a:cubicBezTo>
                  <a:cubicBezTo>
                    <a:pt x="4742" y="966"/>
                    <a:pt x="2614" y="996"/>
                    <a:pt x="3161" y="1574"/>
                  </a:cubicBezTo>
                  <a:cubicBezTo>
                    <a:pt x="3556" y="1969"/>
                    <a:pt x="4073" y="2273"/>
                    <a:pt x="4620" y="2394"/>
                  </a:cubicBezTo>
                  <a:cubicBezTo>
                    <a:pt x="4775" y="2452"/>
                    <a:pt x="4941" y="2473"/>
                    <a:pt x="5104" y="2473"/>
                  </a:cubicBezTo>
                  <a:cubicBezTo>
                    <a:pt x="5198" y="2473"/>
                    <a:pt x="5291" y="2466"/>
                    <a:pt x="5380" y="2455"/>
                  </a:cubicBezTo>
                  <a:cubicBezTo>
                    <a:pt x="5715" y="2212"/>
                    <a:pt x="5715" y="1908"/>
                    <a:pt x="5167" y="1787"/>
                  </a:cubicBezTo>
                  <a:cubicBezTo>
                    <a:pt x="5087" y="1778"/>
                    <a:pt x="5007" y="1774"/>
                    <a:pt x="4927" y="1774"/>
                  </a:cubicBezTo>
                  <a:cubicBezTo>
                    <a:pt x="4734" y="1774"/>
                    <a:pt x="4540" y="1795"/>
                    <a:pt x="4347" y="1817"/>
                  </a:cubicBezTo>
                  <a:cubicBezTo>
                    <a:pt x="4337" y="1818"/>
                    <a:pt x="4327" y="1818"/>
                    <a:pt x="4317" y="1818"/>
                  </a:cubicBezTo>
                  <a:cubicBezTo>
                    <a:pt x="4007" y="1818"/>
                    <a:pt x="3931" y="1359"/>
                    <a:pt x="4256" y="1300"/>
                  </a:cubicBezTo>
                  <a:cubicBezTo>
                    <a:pt x="4316" y="1296"/>
                    <a:pt x="4402" y="1294"/>
                    <a:pt x="4504" y="1294"/>
                  </a:cubicBezTo>
                  <a:cubicBezTo>
                    <a:pt x="5234" y="1294"/>
                    <a:pt x="6825" y="1436"/>
                    <a:pt x="6292" y="2394"/>
                  </a:cubicBezTo>
                  <a:cubicBezTo>
                    <a:pt x="6068" y="2829"/>
                    <a:pt x="5650" y="2979"/>
                    <a:pt x="5196" y="2979"/>
                  </a:cubicBezTo>
                  <a:cubicBezTo>
                    <a:pt x="4665" y="2979"/>
                    <a:pt x="4085" y="2773"/>
                    <a:pt x="3708" y="2577"/>
                  </a:cubicBezTo>
                  <a:cubicBezTo>
                    <a:pt x="3283" y="2334"/>
                    <a:pt x="1976" y="1483"/>
                    <a:pt x="2736" y="875"/>
                  </a:cubicBezTo>
                  <a:cubicBezTo>
                    <a:pt x="3166" y="542"/>
                    <a:pt x="3722" y="411"/>
                    <a:pt x="4293" y="411"/>
                  </a:cubicBezTo>
                  <a:cubicBezTo>
                    <a:pt x="4973" y="411"/>
                    <a:pt x="5672" y="596"/>
                    <a:pt x="6201" y="844"/>
                  </a:cubicBezTo>
                  <a:cubicBezTo>
                    <a:pt x="7204" y="1270"/>
                    <a:pt x="8116" y="2516"/>
                    <a:pt x="7751" y="3641"/>
                  </a:cubicBezTo>
                  <a:cubicBezTo>
                    <a:pt x="7584" y="4215"/>
                    <a:pt x="6908" y="4372"/>
                    <a:pt x="6248" y="4372"/>
                  </a:cubicBezTo>
                  <a:cubicBezTo>
                    <a:pt x="5826" y="4372"/>
                    <a:pt x="5410" y="4308"/>
                    <a:pt x="5137" y="4249"/>
                  </a:cubicBezTo>
                  <a:cubicBezTo>
                    <a:pt x="3739" y="3975"/>
                    <a:pt x="2280" y="3458"/>
                    <a:pt x="1459" y="2242"/>
                  </a:cubicBezTo>
                  <a:cubicBezTo>
                    <a:pt x="1034" y="1635"/>
                    <a:pt x="1034" y="905"/>
                    <a:pt x="1338" y="358"/>
                  </a:cubicBezTo>
                  <a:lnTo>
                    <a:pt x="1338" y="358"/>
                  </a:lnTo>
                  <a:cubicBezTo>
                    <a:pt x="1094" y="388"/>
                    <a:pt x="821" y="449"/>
                    <a:pt x="547" y="510"/>
                  </a:cubicBezTo>
                  <a:cubicBezTo>
                    <a:pt x="547" y="510"/>
                    <a:pt x="547" y="540"/>
                    <a:pt x="547" y="540"/>
                  </a:cubicBezTo>
                  <a:cubicBezTo>
                    <a:pt x="0" y="2486"/>
                    <a:pt x="2675" y="4948"/>
                    <a:pt x="4468" y="5039"/>
                  </a:cubicBezTo>
                  <a:cubicBezTo>
                    <a:pt x="5013" y="5070"/>
                    <a:pt x="6050" y="5244"/>
                    <a:pt x="7015" y="5244"/>
                  </a:cubicBezTo>
                  <a:cubicBezTo>
                    <a:pt x="7937" y="5244"/>
                    <a:pt x="8792" y="5086"/>
                    <a:pt x="9089" y="4492"/>
                  </a:cubicBezTo>
                  <a:cubicBezTo>
                    <a:pt x="9028" y="4340"/>
                    <a:pt x="8997" y="4218"/>
                    <a:pt x="8937" y="4066"/>
                  </a:cubicBezTo>
                  <a:cubicBezTo>
                    <a:pt x="8633" y="3154"/>
                    <a:pt x="8207" y="2182"/>
                    <a:pt x="7660" y="1361"/>
                  </a:cubicBezTo>
                  <a:cubicBezTo>
                    <a:pt x="6954" y="273"/>
                    <a:pt x="5793" y="0"/>
                    <a:pt x="45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2195159" y="3275052"/>
              <a:ext cx="345396" cy="200818"/>
            </a:xfrm>
            <a:custGeom>
              <a:avLst/>
              <a:gdLst/>
              <a:ahLst/>
              <a:cxnLst/>
              <a:rect l="l" t="t" r="r" b="b"/>
              <a:pathLst>
                <a:path w="8512" h="4949" extrusionOk="0">
                  <a:moveTo>
                    <a:pt x="3902" y="1"/>
                  </a:moveTo>
                  <a:cubicBezTo>
                    <a:pt x="3003" y="1"/>
                    <a:pt x="1794" y="180"/>
                    <a:pt x="1642" y="1028"/>
                  </a:cubicBezTo>
                  <a:cubicBezTo>
                    <a:pt x="1460" y="1909"/>
                    <a:pt x="3040" y="3125"/>
                    <a:pt x="4256" y="3368"/>
                  </a:cubicBezTo>
                  <a:cubicBezTo>
                    <a:pt x="4707" y="3478"/>
                    <a:pt x="5084" y="3538"/>
                    <a:pt x="5407" y="3538"/>
                  </a:cubicBezTo>
                  <a:cubicBezTo>
                    <a:pt x="5802" y="3538"/>
                    <a:pt x="6116" y="3448"/>
                    <a:pt x="6384" y="3247"/>
                  </a:cubicBezTo>
                  <a:cubicBezTo>
                    <a:pt x="6596" y="3064"/>
                    <a:pt x="6718" y="2852"/>
                    <a:pt x="6688" y="2578"/>
                  </a:cubicBezTo>
                  <a:cubicBezTo>
                    <a:pt x="6566" y="1545"/>
                    <a:pt x="5259" y="1028"/>
                    <a:pt x="4408" y="937"/>
                  </a:cubicBezTo>
                  <a:cubicBezTo>
                    <a:pt x="4378" y="934"/>
                    <a:pt x="4344" y="932"/>
                    <a:pt x="4306" y="932"/>
                  </a:cubicBezTo>
                  <a:cubicBezTo>
                    <a:pt x="3955" y="932"/>
                    <a:pt x="3302" y="1061"/>
                    <a:pt x="3192" y="1362"/>
                  </a:cubicBezTo>
                  <a:cubicBezTo>
                    <a:pt x="3162" y="1423"/>
                    <a:pt x="3162" y="1575"/>
                    <a:pt x="3314" y="1727"/>
                  </a:cubicBezTo>
                  <a:cubicBezTo>
                    <a:pt x="3651" y="1987"/>
                    <a:pt x="4255" y="2135"/>
                    <a:pt x="4746" y="2135"/>
                  </a:cubicBezTo>
                  <a:cubicBezTo>
                    <a:pt x="4829" y="2135"/>
                    <a:pt x="4910" y="2131"/>
                    <a:pt x="4985" y="2122"/>
                  </a:cubicBezTo>
                  <a:cubicBezTo>
                    <a:pt x="5016" y="2122"/>
                    <a:pt x="5016" y="2092"/>
                    <a:pt x="5016" y="2061"/>
                  </a:cubicBezTo>
                  <a:cubicBezTo>
                    <a:pt x="5016" y="2031"/>
                    <a:pt x="4985" y="2031"/>
                    <a:pt x="4955" y="2031"/>
                  </a:cubicBezTo>
                  <a:cubicBezTo>
                    <a:pt x="4889" y="2040"/>
                    <a:pt x="4816" y="2044"/>
                    <a:pt x="4738" y="2044"/>
                  </a:cubicBezTo>
                  <a:cubicBezTo>
                    <a:pt x="4286" y="2044"/>
                    <a:pt x="3690" y="1895"/>
                    <a:pt x="3405" y="1636"/>
                  </a:cubicBezTo>
                  <a:cubicBezTo>
                    <a:pt x="3283" y="1545"/>
                    <a:pt x="3253" y="1453"/>
                    <a:pt x="3283" y="1393"/>
                  </a:cubicBezTo>
                  <a:cubicBezTo>
                    <a:pt x="3365" y="1174"/>
                    <a:pt x="3963" y="1054"/>
                    <a:pt x="4282" y="1054"/>
                  </a:cubicBezTo>
                  <a:cubicBezTo>
                    <a:pt x="4318" y="1054"/>
                    <a:pt x="4350" y="1055"/>
                    <a:pt x="4378" y="1058"/>
                  </a:cubicBezTo>
                  <a:cubicBezTo>
                    <a:pt x="5198" y="1119"/>
                    <a:pt x="6444" y="1575"/>
                    <a:pt x="6444" y="2517"/>
                  </a:cubicBezTo>
                  <a:cubicBezTo>
                    <a:pt x="6444" y="2760"/>
                    <a:pt x="6353" y="2943"/>
                    <a:pt x="6171" y="3095"/>
                  </a:cubicBezTo>
                  <a:cubicBezTo>
                    <a:pt x="5935" y="3257"/>
                    <a:pt x="5584" y="3319"/>
                    <a:pt x="5227" y="3319"/>
                  </a:cubicBezTo>
                  <a:cubicBezTo>
                    <a:pt x="4848" y="3319"/>
                    <a:pt x="4461" y="3249"/>
                    <a:pt x="4195" y="3156"/>
                  </a:cubicBezTo>
                  <a:cubicBezTo>
                    <a:pt x="2949" y="2730"/>
                    <a:pt x="1581" y="1849"/>
                    <a:pt x="1733" y="1028"/>
                  </a:cubicBezTo>
                  <a:cubicBezTo>
                    <a:pt x="1867" y="315"/>
                    <a:pt x="2946" y="109"/>
                    <a:pt x="3860" y="109"/>
                  </a:cubicBezTo>
                  <a:cubicBezTo>
                    <a:pt x="4194" y="109"/>
                    <a:pt x="4506" y="136"/>
                    <a:pt x="4742" y="177"/>
                  </a:cubicBezTo>
                  <a:cubicBezTo>
                    <a:pt x="5715" y="329"/>
                    <a:pt x="6961" y="1028"/>
                    <a:pt x="7478" y="2031"/>
                  </a:cubicBezTo>
                  <a:cubicBezTo>
                    <a:pt x="7782" y="2608"/>
                    <a:pt x="8238" y="3277"/>
                    <a:pt x="7751" y="4098"/>
                  </a:cubicBezTo>
                  <a:cubicBezTo>
                    <a:pt x="7510" y="4510"/>
                    <a:pt x="6823" y="4643"/>
                    <a:pt x="6086" y="4643"/>
                  </a:cubicBezTo>
                  <a:cubicBezTo>
                    <a:pt x="5246" y="4643"/>
                    <a:pt x="4340" y="4470"/>
                    <a:pt x="3952" y="4341"/>
                  </a:cubicBezTo>
                  <a:cubicBezTo>
                    <a:pt x="2979" y="3976"/>
                    <a:pt x="2402" y="3733"/>
                    <a:pt x="1672" y="3064"/>
                  </a:cubicBezTo>
                  <a:cubicBezTo>
                    <a:pt x="396" y="1909"/>
                    <a:pt x="608" y="602"/>
                    <a:pt x="639" y="511"/>
                  </a:cubicBezTo>
                  <a:cubicBezTo>
                    <a:pt x="639" y="450"/>
                    <a:pt x="616" y="435"/>
                    <a:pt x="593" y="435"/>
                  </a:cubicBezTo>
                  <a:cubicBezTo>
                    <a:pt x="570" y="435"/>
                    <a:pt x="548" y="450"/>
                    <a:pt x="548" y="450"/>
                  </a:cubicBezTo>
                  <a:cubicBezTo>
                    <a:pt x="487" y="511"/>
                    <a:pt x="1" y="1909"/>
                    <a:pt x="1308" y="3125"/>
                  </a:cubicBezTo>
                  <a:cubicBezTo>
                    <a:pt x="2037" y="3794"/>
                    <a:pt x="2888" y="4219"/>
                    <a:pt x="3861" y="4584"/>
                  </a:cubicBezTo>
                  <a:cubicBezTo>
                    <a:pt x="4288" y="4748"/>
                    <a:pt x="5302" y="4948"/>
                    <a:pt x="6234" y="4948"/>
                  </a:cubicBezTo>
                  <a:cubicBezTo>
                    <a:pt x="7026" y="4948"/>
                    <a:pt x="7760" y="4804"/>
                    <a:pt x="8025" y="4371"/>
                  </a:cubicBezTo>
                  <a:cubicBezTo>
                    <a:pt x="8511" y="3520"/>
                    <a:pt x="7934" y="2548"/>
                    <a:pt x="7599" y="1970"/>
                  </a:cubicBezTo>
                  <a:cubicBezTo>
                    <a:pt x="6931" y="785"/>
                    <a:pt x="5745" y="207"/>
                    <a:pt x="4742" y="55"/>
                  </a:cubicBezTo>
                  <a:cubicBezTo>
                    <a:pt x="4569" y="29"/>
                    <a:pt x="4260" y="1"/>
                    <a:pt x="39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1810362" y="3879170"/>
              <a:ext cx="225733" cy="382362"/>
            </a:xfrm>
            <a:custGeom>
              <a:avLst/>
              <a:gdLst/>
              <a:ahLst/>
              <a:cxnLst/>
              <a:rect l="l" t="t" r="r" b="b"/>
              <a:pathLst>
                <a:path w="5563" h="9423" extrusionOk="0">
                  <a:moveTo>
                    <a:pt x="5563" y="0"/>
                  </a:moveTo>
                  <a:lnTo>
                    <a:pt x="5563" y="0"/>
                  </a:lnTo>
                  <a:cubicBezTo>
                    <a:pt x="4043" y="1307"/>
                    <a:pt x="0" y="2371"/>
                    <a:pt x="1094" y="5076"/>
                  </a:cubicBezTo>
                  <a:cubicBezTo>
                    <a:pt x="1398" y="5867"/>
                    <a:pt x="1550" y="6535"/>
                    <a:pt x="1398" y="7386"/>
                  </a:cubicBezTo>
                  <a:cubicBezTo>
                    <a:pt x="1307" y="8025"/>
                    <a:pt x="699" y="8785"/>
                    <a:pt x="821" y="9423"/>
                  </a:cubicBezTo>
                  <a:cubicBezTo>
                    <a:pt x="942" y="9240"/>
                    <a:pt x="1398" y="8237"/>
                    <a:pt x="1520" y="8055"/>
                  </a:cubicBezTo>
                  <a:cubicBezTo>
                    <a:pt x="1824" y="7569"/>
                    <a:pt x="1854" y="6930"/>
                    <a:pt x="1854" y="6353"/>
                  </a:cubicBezTo>
                  <a:cubicBezTo>
                    <a:pt x="1854" y="5745"/>
                    <a:pt x="1550" y="5289"/>
                    <a:pt x="1459" y="4712"/>
                  </a:cubicBezTo>
                  <a:cubicBezTo>
                    <a:pt x="1337" y="4104"/>
                    <a:pt x="1489" y="3344"/>
                    <a:pt x="1793" y="2827"/>
                  </a:cubicBezTo>
                  <a:cubicBezTo>
                    <a:pt x="2219" y="2158"/>
                    <a:pt x="2979" y="1915"/>
                    <a:pt x="3678" y="1459"/>
                  </a:cubicBezTo>
                  <a:cubicBezTo>
                    <a:pt x="3952" y="1277"/>
                    <a:pt x="5289" y="669"/>
                    <a:pt x="55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txBox="1">
            <a:spLocks noGrp="1"/>
          </p:cNvSpPr>
          <p:nvPr>
            <p:ph type="title"/>
          </p:nvPr>
        </p:nvSpPr>
        <p:spPr>
          <a:xfrm>
            <a:off x="3238000" y="465000"/>
            <a:ext cx="51954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hu-HU" dirty="0"/>
              <a:t>Miről fogunk beszélni?</a:t>
            </a:r>
            <a:endParaRPr dirty="0"/>
          </a:p>
        </p:txBody>
      </p:sp>
      <p:sp>
        <p:nvSpPr>
          <p:cNvPr id="265" name="Google Shape;265;p36"/>
          <p:cNvSpPr txBox="1">
            <a:spLocks noGrp="1"/>
          </p:cNvSpPr>
          <p:nvPr>
            <p:ph type="title" idx="2"/>
          </p:nvPr>
        </p:nvSpPr>
        <p:spPr>
          <a:xfrm>
            <a:off x="1658825" y="1820722"/>
            <a:ext cx="2772300" cy="10784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sz="2800" dirty="0"/>
              <a:t>Téma bemutatása</a:t>
            </a:r>
            <a:endParaRPr sz="2800" dirty="0"/>
          </a:p>
        </p:txBody>
      </p:sp>
      <p:sp>
        <p:nvSpPr>
          <p:cNvPr id="266" name="Google Shape;266;p36"/>
          <p:cNvSpPr txBox="1">
            <a:spLocks noGrp="1"/>
          </p:cNvSpPr>
          <p:nvPr>
            <p:ph type="title" idx="3"/>
          </p:nvPr>
        </p:nvSpPr>
        <p:spPr>
          <a:xfrm>
            <a:off x="721025" y="1962750"/>
            <a:ext cx="792300" cy="7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268" name="Google Shape;268;p36"/>
          <p:cNvSpPr txBox="1">
            <a:spLocks noGrp="1"/>
          </p:cNvSpPr>
          <p:nvPr>
            <p:ph type="title" idx="4"/>
          </p:nvPr>
        </p:nvSpPr>
        <p:spPr>
          <a:xfrm>
            <a:off x="5660950" y="1820721"/>
            <a:ext cx="2772300" cy="10784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sz="2800" dirty="0"/>
              <a:t>Alkalmazott technológiák</a:t>
            </a:r>
            <a:endParaRPr sz="2800" dirty="0"/>
          </a:p>
        </p:txBody>
      </p:sp>
      <p:sp>
        <p:nvSpPr>
          <p:cNvPr id="269" name="Google Shape;269;p36"/>
          <p:cNvSpPr txBox="1">
            <a:spLocks noGrp="1"/>
          </p:cNvSpPr>
          <p:nvPr>
            <p:ph type="title" idx="5"/>
          </p:nvPr>
        </p:nvSpPr>
        <p:spPr>
          <a:xfrm>
            <a:off x="4708525" y="1962750"/>
            <a:ext cx="792300" cy="7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271" name="Google Shape;271;p36"/>
          <p:cNvSpPr txBox="1">
            <a:spLocks noGrp="1"/>
          </p:cNvSpPr>
          <p:nvPr>
            <p:ph type="title" idx="7"/>
          </p:nvPr>
        </p:nvSpPr>
        <p:spPr>
          <a:xfrm>
            <a:off x="1635228" y="3342597"/>
            <a:ext cx="2913173" cy="8806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sz="2800" dirty="0"/>
              <a:t>Menürendszer</a:t>
            </a:r>
            <a:endParaRPr sz="2800" dirty="0"/>
          </a:p>
        </p:txBody>
      </p:sp>
      <p:sp>
        <p:nvSpPr>
          <p:cNvPr id="272" name="Google Shape;272;p36"/>
          <p:cNvSpPr txBox="1">
            <a:spLocks noGrp="1"/>
          </p:cNvSpPr>
          <p:nvPr>
            <p:ph type="title" idx="8"/>
          </p:nvPr>
        </p:nvSpPr>
        <p:spPr>
          <a:xfrm>
            <a:off x="721025" y="3484625"/>
            <a:ext cx="792300" cy="7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74" name="Google Shape;274;p36"/>
          <p:cNvSpPr txBox="1">
            <a:spLocks noGrp="1"/>
          </p:cNvSpPr>
          <p:nvPr>
            <p:ph type="title" idx="13"/>
          </p:nvPr>
        </p:nvSpPr>
        <p:spPr>
          <a:xfrm>
            <a:off x="5660950" y="3342597"/>
            <a:ext cx="2772300" cy="8806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sz="2800" dirty="0" err="1"/>
              <a:t>Bootstrap</a:t>
            </a:r>
            <a:r>
              <a:rPr lang="hu-HU" sz="2800" dirty="0"/>
              <a:t> rács</a:t>
            </a:r>
            <a:endParaRPr sz="2800" dirty="0"/>
          </a:p>
        </p:txBody>
      </p:sp>
      <p:sp>
        <p:nvSpPr>
          <p:cNvPr id="275" name="Google Shape;275;p36"/>
          <p:cNvSpPr txBox="1">
            <a:spLocks noGrp="1"/>
          </p:cNvSpPr>
          <p:nvPr>
            <p:ph type="title" idx="14"/>
          </p:nvPr>
        </p:nvSpPr>
        <p:spPr>
          <a:xfrm>
            <a:off x="4708525" y="3484625"/>
            <a:ext cx="792300" cy="7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cxnSp>
        <p:nvCxnSpPr>
          <p:cNvPr id="277" name="Google Shape;277;p36"/>
          <p:cNvCxnSpPr/>
          <p:nvPr/>
        </p:nvCxnSpPr>
        <p:spPr>
          <a:xfrm>
            <a:off x="1513325" y="1962750"/>
            <a:ext cx="0" cy="2260500"/>
          </a:xfrm>
          <a:prstGeom prst="straightConnector1">
            <a:avLst/>
          </a:prstGeom>
          <a:noFill/>
          <a:ln w="9525" cap="flat" cmpd="sng">
            <a:solidFill>
              <a:schemeClr val="dk1"/>
            </a:solidFill>
            <a:prstDash val="solid"/>
            <a:round/>
            <a:headEnd type="none" w="med" len="med"/>
            <a:tailEnd type="none" w="med" len="med"/>
          </a:ln>
        </p:spPr>
      </p:cxnSp>
      <p:cxnSp>
        <p:nvCxnSpPr>
          <p:cNvPr id="278" name="Google Shape;278;p36"/>
          <p:cNvCxnSpPr/>
          <p:nvPr/>
        </p:nvCxnSpPr>
        <p:spPr>
          <a:xfrm>
            <a:off x="5500825" y="1962750"/>
            <a:ext cx="0" cy="2260500"/>
          </a:xfrm>
          <a:prstGeom prst="straightConnector1">
            <a:avLst/>
          </a:prstGeom>
          <a:noFill/>
          <a:ln w="9525" cap="flat" cmpd="sng">
            <a:solidFill>
              <a:schemeClr val="dk1"/>
            </a:solidFill>
            <a:prstDash val="solid"/>
            <a:round/>
            <a:headEnd type="none" w="med" len="med"/>
            <a:tailEnd type="none" w="med" len="med"/>
          </a:ln>
        </p:spPr>
      </p:cxnSp>
      <p:cxnSp>
        <p:nvCxnSpPr>
          <p:cNvPr id="279" name="Google Shape;279;p36"/>
          <p:cNvCxnSpPr/>
          <p:nvPr/>
        </p:nvCxnSpPr>
        <p:spPr>
          <a:xfrm>
            <a:off x="5095050" y="1037700"/>
            <a:ext cx="330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41"/>
          <p:cNvSpPr txBox="1">
            <a:spLocks noGrp="1"/>
          </p:cNvSpPr>
          <p:nvPr>
            <p:ph type="title"/>
          </p:nvPr>
        </p:nvSpPr>
        <p:spPr>
          <a:xfrm>
            <a:off x="710700" y="465000"/>
            <a:ext cx="7722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sets us apart?</a:t>
            </a:r>
            <a:endParaRPr/>
          </a:p>
        </p:txBody>
      </p:sp>
      <p:sp>
        <p:nvSpPr>
          <p:cNvPr id="782" name="Google Shape;782;p41"/>
          <p:cNvSpPr txBox="1">
            <a:spLocks noGrp="1"/>
          </p:cNvSpPr>
          <p:nvPr>
            <p:ph type="title" idx="2"/>
          </p:nvPr>
        </p:nvSpPr>
        <p:spPr>
          <a:xfrm>
            <a:off x="983650" y="2758441"/>
            <a:ext cx="20511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783" name="Google Shape;783;p41"/>
          <p:cNvSpPr txBox="1">
            <a:spLocks noGrp="1"/>
          </p:cNvSpPr>
          <p:nvPr>
            <p:ph type="subTitle" idx="1"/>
          </p:nvPr>
        </p:nvSpPr>
        <p:spPr>
          <a:xfrm>
            <a:off x="983650" y="3114282"/>
            <a:ext cx="2051100" cy="9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784" name="Google Shape;784;p41"/>
          <p:cNvSpPr txBox="1">
            <a:spLocks noGrp="1"/>
          </p:cNvSpPr>
          <p:nvPr>
            <p:ph type="title" idx="3"/>
          </p:nvPr>
        </p:nvSpPr>
        <p:spPr>
          <a:xfrm>
            <a:off x="3547349" y="2758441"/>
            <a:ext cx="20511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785" name="Google Shape;785;p41"/>
          <p:cNvSpPr txBox="1">
            <a:spLocks noGrp="1"/>
          </p:cNvSpPr>
          <p:nvPr>
            <p:ph type="subTitle" idx="4"/>
          </p:nvPr>
        </p:nvSpPr>
        <p:spPr>
          <a:xfrm>
            <a:off x="3547349" y="3114282"/>
            <a:ext cx="2051100" cy="9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closest planet to the Sun and the smallest one of them all</a:t>
            </a:r>
            <a:endParaRPr/>
          </a:p>
        </p:txBody>
      </p:sp>
      <p:sp>
        <p:nvSpPr>
          <p:cNvPr id="786" name="Google Shape;786;p41"/>
          <p:cNvSpPr txBox="1">
            <a:spLocks noGrp="1"/>
          </p:cNvSpPr>
          <p:nvPr>
            <p:ph type="title" idx="5"/>
          </p:nvPr>
        </p:nvSpPr>
        <p:spPr>
          <a:xfrm>
            <a:off x="6111039" y="2758441"/>
            <a:ext cx="20511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787" name="Google Shape;787;p41"/>
          <p:cNvSpPr txBox="1">
            <a:spLocks noGrp="1"/>
          </p:cNvSpPr>
          <p:nvPr>
            <p:ph type="subTitle" idx="6"/>
          </p:nvPr>
        </p:nvSpPr>
        <p:spPr>
          <a:xfrm>
            <a:off x="6111039" y="3114282"/>
            <a:ext cx="2051100" cy="9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788" name="Google Shape;788;p41"/>
          <p:cNvSpPr/>
          <p:nvPr/>
        </p:nvSpPr>
        <p:spPr>
          <a:xfrm>
            <a:off x="4118999" y="1690524"/>
            <a:ext cx="907800" cy="907800"/>
          </a:xfrm>
          <a:prstGeom prst="ellipse">
            <a:avLst/>
          </a:prstGeom>
          <a:gradFill>
            <a:gsLst>
              <a:gs pos="0">
                <a:srgbClr val="CCE9E9">
                  <a:alpha val="0"/>
                </a:srgbClr>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1555300" y="1690524"/>
            <a:ext cx="907800" cy="907800"/>
          </a:xfrm>
          <a:prstGeom prst="ellipse">
            <a:avLst/>
          </a:prstGeom>
          <a:gradFill>
            <a:gsLst>
              <a:gs pos="0">
                <a:srgbClr val="CCE9E9">
                  <a:alpha val="0"/>
                </a:srgbClr>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6682689" y="1690524"/>
            <a:ext cx="907800" cy="907800"/>
          </a:xfrm>
          <a:prstGeom prst="ellipse">
            <a:avLst/>
          </a:prstGeom>
          <a:gradFill>
            <a:gsLst>
              <a:gs pos="0">
                <a:srgbClr val="CCE9E9">
                  <a:alpha val="0"/>
                </a:srgbClr>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1" name="Google Shape;791;p41"/>
          <p:cNvCxnSpPr/>
          <p:nvPr/>
        </p:nvCxnSpPr>
        <p:spPr>
          <a:xfrm>
            <a:off x="710700" y="1037700"/>
            <a:ext cx="3805800" cy="0"/>
          </a:xfrm>
          <a:prstGeom prst="straightConnector1">
            <a:avLst/>
          </a:prstGeom>
          <a:noFill/>
          <a:ln w="9525" cap="flat" cmpd="sng">
            <a:solidFill>
              <a:schemeClr val="dk1"/>
            </a:solidFill>
            <a:prstDash val="solid"/>
            <a:round/>
            <a:headEnd type="none" w="med" len="med"/>
            <a:tailEnd type="none" w="med" len="med"/>
          </a:ln>
        </p:spPr>
      </p:cxnSp>
      <p:grpSp>
        <p:nvGrpSpPr>
          <p:cNvPr id="792" name="Google Shape;792;p41"/>
          <p:cNvGrpSpPr/>
          <p:nvPr/>
        </p:nvGrpSpPr>
        <p:grpSpPr>
          <a:xfrm>
            <a:off x="6903741" y="1911572"/>
            <a:ext cx="465695" cy="465702"/>
            <a:chOff x="7490603" y="1769087"/>
            <a:chExt cx="384617" cy="384656"/>
          </a:xfrm>
        </p:grpSpPr>
        <p:sp>
          <p:nvSpPr>
            <p:cNvPr id="793" name="Google Shape;793;p41"/>
            <p:cNvSpPr/>
            <p:nvPr/>
          </p:nvSpPr>
          <p:spPr>
            <a:xfrm>
              <a:off x="7572156" y="2068767"/>
              <a:ext cx="221475" cy="84976"/>
            </a:xfrm>
            <a:custGeom>
              <a:avLst/>
              <a:gdLst/>
              <a:ahLst/>
              <a:cxnLst/>
              <a:rect l="l" t="t" r="r" b="b"/>
              <a:pathLst>
                <a:path w="6336" h="2431" extrusionOk="0">
                  <a:moveTo>
                    <a:pt x="3502" y="906"/>
                  </a:moveTo>
                  <a:lnTo>
                    <a:pt x="3502" y="1549"/>
                  </a:lnTo>
                  <a:lnTo>
                    <a:pt x="2835" y="1549"/>
                  </a:lnTo>
                  <a:lnTo>
                    <a:pt x="2835" y="906"/>
                  </a:lnTo>
                  <a:close/>
                  <a:moveTo>
                    <a:pt x="1" y="1"/>
                  </a:moveTo>
                  <a:lnTo>
                    <a:pt x="1" y="1739"/>
                  </a:lnTo>
                  <a:cubicBezTo>
                    <a:pt x="1" y="2120"/>
                    <a:pt x="310" y="2430"/>
                    <a:pt x="668" y="2430"/>
                  </a:cubicBezTo>
                  <a:lnTo>
                    <a:pt x="5669" y="2430"/>
                  </a:lnTo>
                  <a:cubicBezTo>
                    <a:pt x="6026" y="2430"/>
                    <a:pt x="6336" y="2120"/>
                    <a:pt x="6336" y="1739"/>
                  </a:cubicBezTo>
                  <a:lnTo>
                    <a:pt x="6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7696216" y="1817396"/>
              <a:ext cx="179005" cy="97420"/>
            </a:xfrm>
            <a:custGeom>
              <a:avLst/>
              <a:gdLst/>
              <a:ahLst/>
              <a:cxnLst/>
              <a:rect l="l" t="t" r="r" b="b"/>
              <a:pathLst>
                <a:path w="5121" h="2787" extrusionOk="0">
                  <a:moveTo>
                    <a:pt x="1072" y="0"/>
                  </a:moveTo>
                  <a:lnTo>
                    <a:pt x="1072" y="1810"/>
                  </a:lnTo>
                  <a:lnTo>
                    <a:pt x="0" y="2762"/>
                  </a:lnTo>
                  <a:lnTo>
                    <a:pt x="0" y="2786"/>
                  </a:lnTo>
                  <a:lnTo>
                    <a:pt x="5120" y="2786"/>
                  </a:lnTo>
                  <a:lnTo>
                    <a:pt x="51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7490603" y="1882310"/>
              <a:ext cx="198964" cy="127411"/>
            </a:xfrm>
            <a:custGeom>
              <a:avLst/>
              <a:gdLst/>
              <a:ahLst/>
              <a:cxnLst/>
              <a:rect l="l" t="t" r="r" b="b"/>
              <a:pathLst>
                <a:path w="5692" h="3645" extrusionOk="0">
                  <a:moveTo>
                    <a:pt x="3501" y="1501"/>
                  </a:moveTo>
                  <a:lnTo>
                    <a:pt x="3501" y="2144"/>
                  </a:lnTo>
                  <a:lnTo>
                    <a:pt x="1024" y="2144"/>
                  </a:lnTo>
                  <a:lnTo>
                    <a:pt x="1024" y="1501"/>
                  </a:lnTo>
                  <a:close/>
                  <a:moveTo>
                    <a:pt x="0" y="1"/>
                  </a:moveTo>
                  <a:lnTo>
                    <a:pt x="0" y="3644"/>
                  </a:lnTo>
                  <a:lnTo>
                    <a:pt x="5692" y="3644"/>
                  </a:lnTo>
                  <a:lnTo>
                    <a:pt x="4644" y="2692"/>
                  </a:lnTo>
                  <a:lnTo>
                    <a:pt x="4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7572156" y="1937261"/>
              <a:ext cx="221475" cy="109060"/>
            </a:xfrm>
            <a:custGeom>
              <a:avLst/>
              <a:gdLst/>
              <a:ahLst/>
              <a:cxnLst/>
              <a:rect l="l" t="t" r="r" b="b"/>
              <a:pathLst>
                <a:path w="6336" h="3120" extrusionOk="0">
                  <a:moveTo>
                    <a:pt x="2954" y="0"/>
                  </a:moveTo>
                  <a:lnTo>
                    <a:pt x="2954" y="834"/>
                  </a:lnTo>
                  <a:lnTo>
                    <a:pt x="4026" y="1763"/>
                  </a:lnTo>
                  <a:lnTo>
                    <a:pt x="4026" y="2739"/>
                  </a:lnTo>
                  <a:lnTo>
                    <a:pt x="1" y="2739"/>
                  </a:lnTo>
                  <a:lnTo>
                    <a:pt x="1" y="3120"/>
                  </a:lnTo>
                  <a:lnTo>
                    <a:pt x="6336" y="3120"/>
                  </a:lnTo>
                  <a:lnTo>
                    <a:pt x="6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7572156" y="1769087"/>
              <a:ext cx="221475" cy="133248"/>
            </a:xfrm>
            <a:custGeom>
              <a:avLst/>
              <a:gdLst/>
              <a:ahLst/>
              <a:cxnLst/>
              <a:rect l="l" t="t" r="r" b="b"/>
              <a:pathLst>
                <a:path w="6336" h="3812" extrusionOk="0">
                  <a:moveTo>
                    <a:pt x="644" y="1"/>
                  </a:moveTo>
                  <a:cubicBezTo>
                    <a:pt x="287" y="1"/>
                    <a:pt x="1" y="287"/>
                    <a:pt x="1" y="644"/>
                  </a:cubicBezTo>
                  <a:lnTo>
                    <a:pt x="1" y="2597"/>
                  </a:lnTo>
                  <a:lnTo>
                    <a:pt x="2954" y="2597"/>
                  </a:lnTo>
                  <a:lnTo>
                    <a:pt x="2954" y="3811"/>
                  </a:lnTo>
                  <a:lnTo>
                    <a:pt x="3978" y="2906"/>
                  </a:lnTo>
                  <a:lnTo>
                    <a:pt x="3978" y="739"/>
                  </a:lnTo>
                  <a:lnTo>
                    <a:pt x="6336" y="739"/>
                  </a:lnTo>
                  <a:lnTo>
                    <a:pt x="6336" y="691"/>
                  </a:lnTo>
                  <a:cubicBezTo>
                    <a:pt x="6336" y="310"/>
                    <a:pt x="6026" y="1"/>
                    <a:pt x="5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1"/>
          <p:cNvGrpSpPr/>
          <p:nvPr/>
        </p:nvGrpSpPr>
        <p:grpSpPr>
          <a:xfrm>
            <a:off x="1839863" y="1911592"/>
            <a:ext cx="338673" cy="465663"/>
            <a:chOff x="4780096" y="2317240"/>
            <a:chExt cx="279710" cy="384623"/>
          </a:xfrm>
        </p:grpSpPr>
        <p:sp>
          <p:nvSpPr>
            <p:cNvPr id="799" name="Google Shape;799;p41"/>
            <p:cNvSpPr/>
            <p:nvPr/>
          </p:nvSpPr>
          <p:spPr>
            <a:xfrm>
              <a:off x="4865004" y="2317240"/>
              <a:ext cx="109899" cy="52467"/>
            </a:xfrm>
            <a:custGeom>
              <a:avLst/>
              <a:gdLst/>
              <a:ahLst/>
              <a:cxnLst/>
              <a:rect l="l" t="t" r="r" b="b"/>
              <a:pathLst>
                <a:path w="3144" h="1501" extrusionOk="0">
                  <a:moveTo>
                    <a:pt x="1572" y="1"/>
                  </a:moveTo>
                  <a:cubicBezTo>
                    <a:pt x="738" y="1"/>
                    <a:pt x="48" y="667"/>
                    <a:pt x="0" y="1501"/>
                  </a:cubicBezTo>
                  <a:lnTo>
                    <a:pt x="929" y="1501"/>
                  </a:lnTo>
                  <a:cubicBezTo>
                    <a:pt x="1119" y="1501"/>
                    <a:pt x="1262" y="1358"/>
                    <a:pt x="1262" y="1167"/>
                  </a:cubicBezTo>
                  <a:lnTo>
                    <a:pt x="1262" y="977"/>
                  </a:lnTo>
                  <a:lnTo>
                    <a:pt x="1905" y="977"/>
                  </a:lnTo>
                  <a:lnTo>
                    <a:pt x="1905" y="1167"/>
                  </a:lnTo>
                  <a:cubicBezTo>
                    <a:pt x="1905" y="1358"/>
                    <a:pt x="2048" y="1501"/>
                    <a:pt x="2215" y="1501"/>
                  </a:cubicBezTo>
                  <a:lnTo>
                    <a:pt x="3144" y="1501"/>
                  </a:lnTo>
                  <a:cubicBezTo>
                    <a:pt x="3096" y="667"/>
                    <a:pt x="2429" y="1"/>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4865004" y="2382993"/>
              <a:ext cx="109899" cy="89974"/>
            </a:xfrm>
            <a:custGeom>
              <a:avLst/>
              <a:gdLst/>
              <a:ahLst/>
              <a:cxnLst/>
              <a:rect l="l" t="t" r="r" b="b"/>
              <a:pathLst>
                <a:path w="3144" h="2574" extrusionOk="0">
                  <a:moveTo>
                    <a:pt x="1572" y="1"/>
                  </a:moveTo>
                  <a:cubicBezTo>
                    <a:pt x="1405" y="168"/>
                    <a:pt x="1191" y="263"/>
                    <a:pt x="929" y="263"/>
                  </a:cubicBezTo>
                  <a:lnTo>
                    <a:pt x="0" y="263"/>
                  </a:lnTo>
                  <a:lnTo>
                    <a:pt x="0" y="977"/>
                  </a:lnTo>
                  <a:cubicBezTo>
                    <a:pt x="0" y="1858"/>
                    <a:pt x="691" y="2573"/>
                    <a:pt x="1572" y="2573"/>
                  </a:cubicBezTo>
                  <a:cubicBezTo>
                    <a:pt x="1586" y="2573"/>
                    <a:pt x="1600" y="2573"/>
                    <a:pt x="1614" y="2573"/>
                  </a:cubicBezTo>
                  <a:cubicBezTo>
                    <a:pt x="2452" y="2573"/>
                    <a:pt x="3144" y="1868"/>
                    <a:pt x="3144" y="1001"/>
                  </a:cubicBezTo>
                  <a:lnTo>
                    <a:pt x="3144" y="263"/>
                  </a:lnTo>
                  <a:lnTo>
                    <a:pt x="2215" y="263"/>
                  </a:lnTo>
                  <a:cubicBezTo>
                    <a:pt x="1977" y="263"/>
                    <a:pt x="1739" y="168"/>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4780096" y="2679352"/>
              <a:ext cx="279710" cy="22511"/>
            </a:xfrm>
            <a:custGeom>
              <a:avLst/>
              <a:gdLst/>
              <a:ahLst/>
              <a:cxnLst/>
              <a:rect l="l" t="t" r="r" b="b"/>
              <a:pathLst>
                <a:path w="8002" h="644" extrusionOk="0">
                  <a:moveTo>
                    <a:pt x="0" y="1"/>
                  </a:moveTo>
                  <a:lnTo>
                    <a:pt x="0" y="644"/>
                  </a:lnTo>
                  <a:lnTo>
                    <a:pt x="8002" y="644"/>
                  </a:lnTo>
                  <a:lnTo>
                    <a:pt x="8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4909119" y="2579482"/>
              <a:ext cx="22511" cy="22511"/>
            </a:xfrm>
            <a:custGeom>
              <a:avLst/>
              <a:gdLst/>
              <a:ahLst/>
              <a:cxnLst/>
              <a:rect l="l" t="t" r="r" b="b"/>
              <a:pathLst>
                <a:path w="644" h="644" extrusionOk="0">
                  <a:moveTo>
                    <a:pt x="310" y="0"/>
                  </a:moveTo>
                  <a:cubicBezTo>
                    <a:pt x="143" y="0"/>
                    <a:pt x="0" y="143"/>
                    <a:pt x="0" y="333"/>
                  </a:cubicBezTo>
                  <a:cubicBezTo>
                    <a:pt x="0" y="500"/>
                    <a:pt x="143" y="643"/>
                    <a:pt x="310" y="643"/>
                  </a:cubicBezTo>
                  <a:cubicBezTo>
                    <a:pt x="500" y="643"/>
                    <a:pt x="643" y="500"/>
                    <a:pt x="643" y="333"/>
                  </a:cubicBezTo>
                  <a:cubicBezTo>
                    <a:pt x="643" y="143"/>
                    <a:pt x="500"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4794218" y="2532850"/>
              <a:ext cx="251431" cy="124055"/>
            </a:xfrm>
            <a:custGeom>
              <a:avLst/>
              <a:gdLst/>
              <a:ahLst/>
              <a:cxnLst/>
              <a:rect l="l" t="t" r="r" b="b"/>
              <a:pathLst>
                <a:path w="7193" h="3549" extrusionOk="0">
                  <a:moveTo>
                    <a:pt x="3597" y="691"/>
                  </a:moveTo>
                  <a:cubicBezTo>
                    <a:pt x="4145" y="691"/>
                    <a:pt x="4573" y="1120"/>
                    <a:pt x="4573" y="1667"/>
                  </a:cubicBezTo>
                  <a:cubicBezTo>
                    <a:pt x="4573" y="2191"/>
                    <a:pt x="4145" y="2620"/>
                    <a:pt x="3597" y="2620"/>
                  </a:cubicBezTo>
                  <a:cubicBezTo>
                    <a:pt x="3073" y="2620"/>
                    <a:pt x="2644" y="2191"/>
                    <a:pt x="2644" y="1667"/>
                  </a:cubicBezTo>
                  <a:cubicBezTo>
                    <a:pt x="2644" y="1120"/>
                    <a:pt x="3073" y="691"/>
                    <a:pt x="3597" y="691"/>
                  </a:cubicBezTo>
                  <a:close/>
                  <a:moveTo>
                    <a:pt x="1" y="0"/>
                  </a:moveTo>
                  <a:lnTo>
                    <a:pt x="358" y="3549"/>
                  </a:lnTo>
                  <a:lnTo>
                    <a:pt x="6860" y="3549"/>
                  </a:lnTo>
                  <a:lnTo>
                    <a:pt x="7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41"/>
            <p:cNvSpPr/>
            <p:nvPr/>
          </p:nvSpPr>
          <p:spPr>
            <a:xfrm>
              <a:off x="4816695" y="2472900"/>
              <a:ext cx="206479" cy="37507"/>
            </a:xfrm>
            <a:custGeom>
              <a:avLst/>
              <a:gdLst/>
              <a:ahLst/>
              <a:cxnLst/>
              <a:rect l="l" t="t" r="r" b="b"/>
              <a:pathLst>
                <a:path w="5907" h="1073" extrusionOk="0">
                  <a:moveTo>
                    <a:pt x="834" y="1"/>
                  </a:moveTo>
                  <a:cubicBezTo>
                    <a:pt x="382" y="1"/>
                    <a:pt x="1" y="382"/>
                    <a:pt x="1" y="834"/>
                  </a:cubicBezTo>
                  <a:lnTo>
                    <a:pt x="1" y="1072"/>
                  </a:lnTo>
                  <a:lnTo>
                    <a:pt x="5907" y="1072"/>
                  </a:lnTo>
                  <a:lnTo>
                    <a:pt x="5907" y="834"/>
                  </a:lnTo>
                  <a:cubicBezTo>
                    <a:pt x="5907" y="382"/>
                    <a:pt x="5550" y="1"/>
                    <a:pt x="5097" y="1"/>
                  </a:cubicBezTo>
                  <a:lnTo>
                    <a:pt x="4526" y="1"/>
                  </a:lnTo>
                  <a:cubicBezTo>
                    <a:pt x="4121" y="406"/>
                    <a:pt x="3573" y="644"/>
                    <a:pt x="2954" y="644"/>
                  </a:cubicBezTo>
                  <a:cubicBezTo>
                    <a:pt x="2359" y="644"/>
                    <a:pt x="1811" y="429"/>
                    <a:pt x="1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41"/>
          <p:cNvGrpSpPr/>
          <p:nvPr/>
        </p:nvGrpSpPr>
        <p:grpSpPr>
          <a:xfrm>
            <a:off x="4394484" y="1911571"/>
            <a:ext cx="356830" cy="465705"/>
            <a:chOff x="5475201" y="1769087"/>
            <a:chExt cx="294706" cy="384657"/>
          </a:xfrm>
        </p:grpSpPr>
        <p:sp>
          <p:nvSpPr>
            <p:cNvPr id="806" name="Google Shape;806;p41"/>
            <p:cNvSpPr/>
            <p:nvPr/>
          </p:nvSpPr>
          <p:spPr>
            <a:xfrm>
              <a:off x="5550951" y="1945581"/>
              <a:ext cx="29152" cy="28349"/>
            </a:xfrm>
            <a:custGeom>
              <a:avLst/>
              <a:gdLst/>
              <a:ahLst/>
              <a:cxnLst/>
              <a:rect l="l" t="t" r="r" b="b"/>
              <a:pathLst>
                <a:path w="834" h="811" extrusionOk="0">
                  <a:moveTo>
                    <a:pt x="334" y="0"/>
                  </a:moveTo>
                  <a:lnTo>
                    <a:pt x="0" y="810"/>
                  </a:lnTo>
                  <a:lnTo>
                    <a:pt x="834" y="477"/>
                  </a:ln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5475201" y="1769087"/>
              <a:ext cx="294706" cy="277228"/>
            </a:xfrm>
            <a:custGeom>
              <a:avLst/>
              <a:gdLst/>
              <a:ahLst/>
              <a:cxnLst/>
              <a:rect l="l" t="t" r="r" b="b"/>
              <a:pathLst>
                <a:path w="8431" h="7931" extrusionOk="0">
                  <a:moveTo>
                    <a:pt x="6216" y="810"/>
                  </a:moveTo>
                  <a:cubicBezTo>
                    <a:pt x="6478" y="810"/>
                    <a:pt x="6740" y="930"/>
                    <a:pt x="6930" y="1120"/>
                  </a:cubicBezTo>
                  <a:cubicBezTo>
                    <a:pt x="7121" y="1311"/>
                    <a:pt x="7216" y="1573"/>
                    <a:pt x="7216" y="1834"/>
                  </a:cubicBezTo>
                  <a:cubicBezTo>
                    <a:pt x="7216" y="2096"/>
                    <a:pt x="7121" y="2358"/>
                    <a:pt x="6930" y="2549"/>
                  </a:cubicBezTo>
                  <a:lnTo>
                    <a:pt x="3429" y="6050"/>
                  </a:lnTo>
                  <a:lnTo>
                    <a:pt x="3072" y="6193"/>
                  </a:lnTo>
                  <a:lnTo>
                    <a:pt x="5716" y="6193"/>
                  </a:lnTo>
                  <a:lnTo>
                    <a:pt x="5716" y="6836"/>
                  </a:lnTo>
                  <a:lnTo>
                    <a:pt x="1524" y="6836"/>
                  </a:lnTo>
                  <a:lnTo>
                    <a:pt x="1215" y="6502"/>
                  </a:lnTo>
                  <a:lnTo>
                    <a:pt x="2001" y="4621"/>
                  </a:lnTo>
                  <a:lnTo>
                    <a:pt x="5501" y="1120"/>
                  </a:lnTo>
                  <a:cubicBezTo>
                    <a:pt x="5692" y="930"/>
                    <a:pt x="5930" y="810"/>
                    <a:pt x="6216" y="810"/>
                  </a:cubicBezTo>
                  <a:close/>
                  <a:moveTo>
                    <a:pt x="643" y="1"/>
                  </a:moveTo>
                  <a:cubicBezTo>
                    <a:pt x="286" y="1"/>
                    <a:pt x="0" y="287"/>
                    <a:pt x="0" y="644"/>
                  </a:cubicBezTo>
                  <a:lnTo>
                    <a:pt x="0" y="7931"/>
                  </a:lnTo>
                  <a:lnTo>
                    <a:pt x="8431" y="7931"/>
                  </a:lnTo>
                  <a:lnTo>
                    <a:pt x="8431" y="644"/>
                  </a:lnTo>
                  <a:cubicBezTo>
                    <a:pt x="8431" y="287"/>
                    <a:pt x="8145" y="1"/>
                    <a:pt x="7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5578427" y="1820717"/>
              <a:ext cx="126537" cy="126572"/>
            </a:xfrm>
            <a:custGeom>
              <a:avLst/>
              <a:gdLst/>
              <a:ahLst/>
              <a:cxnLst/>
              <a:rect l="l" t="t" r="r" b="b"/>
              <a:pathLst>
                <a:path w="3620" h="3621" extrusionOk="0">
                  <a:moveTo>
                    <a:pt x="3263" y="0"/>
                  </a:moveTo>
                  <a:cubicBezTo>
                    <a:pt x="3168" y="0"/>
                    <a:pt x="3072" y="24"/>
                    <a:pt x="3001" y="96"/>
                  </a:cubicBezTo>
                  <a:lnTo>
                    <a:pt x="0" y="3096"/>
                  </a:lnTo>
                  <a:lnTo>
                    <a:pt x="524" y="3620"/>
                  </a:lnTo>
                  <a:lnTo>
                    <a:pt x="3525" y="619"/>
                  </a:lnTo>
                  <a:cubicBezTo>
                    <a:pt x="3572" y="548"/>
                    <a:pt x="3620" y="453"/>
                    <a:pt x="3620" y="357"/>
                  </a:cubicBezTo>
                  <a:cubicBezTo>
                    <a:pt x="3620" y="262"/>
                    <a:pt x="3572" y="167"/>
                    <a:pt x="3525" y="96"/>
                  </a:cubicBezTo>
                  <a:cubicBezTo>
                    <a:pt x="3453" y="24"/>
                    <a:pt x="3358" y="0"/>
                    <a:pt x="3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5634182" y="2117076"/>
              <a:ext cx="48308" cy="36668"/>
            </a:xfrm>
            <a:custGeom>
              <a:avLst/>
              <a:gdLst/>
              <a:ahLst/>
              <a:cxnLst/>
              <a:rect l="l" t="t" r="r" b="b"/>
              <a:pathLst>
                <a:path w="1382" h="1049" extrusionOk="0">
                  <a:moveTo>
                    <a:pt x="1" y="0"/>
                  </a:moveTo>
                  <a:lnTo>
                    <a:pt x="1" y="1048"/>
                  </a:lnTo>
                  <a:lnTo>
                    <a:pt x="1382" y="1048"/>
                  </a:lnTo>
                  <a:lnTo>
                    <a:pt x="1382" y="357"/>
                  </a:lnTo>
                  <a:cubicBezTo>
                    <a:pt x="1382" y="167"/>
                    <a:pt x="1215"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5475201" y="2068767"/>
              <a:ext cx="294706" cy="84976"/>
            </a:xfrm>
            <a:custGeom>
              <a:avLst/>
              <a:gdLst/>
              <a:ahLst/>
              <a:cxnLst/>
              <a:rect l="l" t="t" r="r" b="b"/>
              <a:pathLst>
                <a:path w="8431" h="2431" extrusionOk="0">
                  <a:moveTo>
                    <a:pt x="0" y="1"/>
                  </a:moveTo>
                  <a:lnTo>
                    <a:pt x="0" y="1787"/>
                  </a:lnTo>
                  <a:cubicBezTo>
                    <a:pt x="0" y="2144"/>
                    <a:pt x="286" y="2430"/>
                    <a:pt x="643" y="2430"/>
                  </a:cubicBezTo>
                  <a:lnTo>
                    <a:pt x="1858" y="2430"/>
                  </a:lnTo>
                  <a:lnTo>
                    <a:pt x="1858" y="1739"/>
                  </a:lnTo>
                  <a:cubicBezTo>
                    <a:pt x="1858" y="1192"/>
                    <a:pt x="2310" y="739"/>
                    <a:pt x="2858" y="739"/>
                  </a:cubicBezTo>
                  <a:lnTo>
                    <a:pt x="5573" y="739"/>
                  </a:lnTo>
                  <a:cubicBezTo>
                    <a:pt x="6121" y="739"/>
                    <a:pt x="6573" y="1192"/>
                    <a:pt x="6573" y="1739"/>
                  </a:cubicBezTo>
                  <a:lnTo>
                    <a:pt x="6573" y="2430"/>
                  </a:lnTo>
                  <a:lnTo>
                    <a:pt x="7788" y="2430"/>
                  </a:lnTo>
                  <a:cubicBezTo>
                    <a:pt x="8145" y="2430"/>
                    <a:pt x="8431" y="2144"/>
                    <a:pt x="8431" y="1787"/>
                  </a:cubicBezTo>
                  <a:lnTo>
                    <a:pt x="84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5562591" y="2117076"/>
              <a:ext cx="48308" cy="36668"/>
            </a:xfrm>
            <a:custGeom>
              <a:avLst/>
              <a:gdLst/>
              <a:ahLst/>
              <a:cxnLst/>
              <a:rect l="l" t="t" r="r" b="b"/>
              <a:pathLst>
                <a:path w="1382" h="1049" extrusionOk="0">
                  <a:moveTo>
                    <a:pt x="358" y="0"/>
                  </a:moveTo>
                  <a:cubicBezTo>
                    <a:pt x="167" y="0"/>
                    <a:pt x="1" y="167"/>
                    <a:pt x="1" y="357"/>
                  </a:cubicBezTo>
                  <a:lnTo>
                    <a:pt x="1" y="1048"/>
                  </a:lnTo>
                  <a:lnTo>
                    <a:pt x="1382" y="1048"/>
                  </a:lnTo>
                  <a:lnTo>
                    <a:pt x="1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5"/>
        <p:cNvGrpSpPr/>
        <p:nvPr/>
      </p:nvGrpSpPr>
      <p:grpSpPr>
        <a:xfrm>
          <a:off x="0" y="0"/>
          <a:ext cx="0" cy="0"/>
          <a:chOff x="0" y="0"/>
          <a:chExt cx="0" cy="0"/>
        </a:xfrm>
      </p:grpSpPr>
      <p:sp>
        <p:nvSpPr>
          <p:cNvPr id="816" name="Google Shape;816;p42"/>
          <p:cNvSpPr txBox="1">
            <a:spLocks noGrp="1"/>
          </p:cNvSpPr>
          <p:nvPr>
            <p:ph type="body" idx="1"/>
          </p:nvPr>
        </p:nvSpPr>
        <p:spPr>
          <a:xfrm>
            <a:off x="710700" y="3902000"/>
            <a:ext cx="7722600" cy="70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is worth a thousand words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820"/>
        <p:cNvGrpSpPr/>
        <p:nvPr/>
      </p:nvGrpSpPr>
      <p:grpSpPr>
        <a:xfrm>
          <a:off x="0" y="0"/>
          <a:ext cx="0" cy="0"/>
          <a:chOff x="0" y="0"/>
          <a:chExt cx="0" cy="0"/>
        </a:xfrm>
      </p:grpSpPr>
      <p:sp>
        <p:nvSpPr>
          <p:cNvPr id="821" name="Google Shape;821;p43"/>
          <p:cNvSpPr/>
          <p:nvPr/>
        </p:nvSpPr>
        <p:spPr>
          <a:xfrm>
            <a:off x="4245425" y="1553025"/>
            <a:ext cx="4137600" cy="2928000"/>
          </a:xfrm>
          <a:prstGeom prst="rect">
            <a:avLst/>
          </a:prstGeom>
          <a:gradFill>
            <a:gsLst>
              <a:gs pos="0">
                <a:srgbClr val="CCE9E9">
                  <a:alpha val="0"/>
                </a:srgbClr>
              </a:gs>
              <a:gs pos="100000">
                <a:schemeClr val="accent1"/>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txBox="1">
            <a:spLocks noGrp="1"/>
          </p:cNvSpPr>
          <p:nvPr>
            <p:ph type="title"/>
          </p:nvPr>
        </p:nvSpPr>
        <p:spPr>
          <a:xfrm>
            <a:off x="710700" y="465000"/>
            <a:ext cx="5166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locations</a:t>
            </a:r>
            <a:endParaRPr/>
          </a:p>
        </p:txBody>
      </p:sp>
      <p:grpSp>
        <p:nvGrpSpPr>
          <p:cNvPr id="823" name="Google Shape;823;p43"/>
          <p:cNvGrpSpPr/>
          <p:nvPr/>
        </p:nvGrpSpPr>
        <p:grpSpPr>
          <a:xfrm>
            <a:off x="4452461" y="1838840"/>
            <a:ext cx="3723529" cy="2518459"/>
            <a:chOff x="801475" y="1637620"/>
            <a:chExt cx="4158509" cy="2812349"/>
          </a:xfrm>
        </p:grpSpPr>
        <p:sp>
          <p:nvSpPr>
            <p:cNvPr id="824" name="Google Shape;824;p43"/>
            <p:cNvSpPr/>
            <p:nvPr/>
          </p:nvSpPr>
          <p:spPr>
            <a:xfrm>
              <a:off x="801475" y="1811487"/>
              <a:ext cx="1630510" cy="2638482"/>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2144101" y="1637620"/>
              <a:ext cx="639677" cy="728697"/>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2399267" y="1726494"/>
              <a:ext cx="2556476" cy="2204000"/>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4288429" y="3350571"/>
              <a:ext cx="215700" cy="119196"/>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4134316" y="3338604"/>
              <a:ext cx="351422" cy="253408"/>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4353267" y="3595987"/>
              <a:ext cx="606718" cy="510198"/>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30" name="Google Shape;830;p43"/>
          <p:cNvCxnSpPr/>
          <p:nvPr/>
        </p:nvCxnSpPr>
        <p:spPr>
          <a:xfrm>
            <a:off x="710688" y="1037700"/>
            <a:ext cx="2641200" cy="0"/>
          </a:xfrm>
          <a:prstGeom prst="straightConnector1">
            <a:avLst/>
          </a:prstGeom>
          <a:noFill/>
          <a:ln w="9525" cap="flat" cmpd="sng">
            <a:solidFill>
              <a:schemeClr val="dk1"/>
            </a:solidFill>
            <a:prstDash val="solid"/>
            <a:round/>
            <a:headEnd type="none" w="med" len="med"/>
            <a:tailEnd type="none" w="med" len="med"/>
          </a:ln>
        </p:spPr>
      </p:cxnSp>
      <p:sp>
        <p:nvSpPr>
          <p:cNvPr id="831" name="Google Shape;831;p43"/>
          <p:cNvSpPr txBox="1"/>
          <p:nvPr/>
        </p:nvSpPr>
        <p:spPr>
          <a:xfrm>
            <a:off x="958508" y="2825845"/>
            <a:ext cx="2026500" cy="33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Poppins Black"/>
                <a:ea typeface="Poppins Black"/>
                <a:cs typeface="Poppins Black"/>
                <a:sym typeface="Poppins Black"/>
              </a:rPr>
              <a:t>Mars</a:t>
            </a:r>
            <a:endParaRPr sz="1800">
              <a:solidFill>
                <a:schemeClr val="dk1"/>
              </a:solidFill>
              <a:latin typeface="Poppins Black"/>
              <a:ea typeface="Poppins Black"/>
              <a:cs typeface="Poppins Black"/>
              <a:sym typeface="Poppins Black"/>
            </a:endParaRPr>
          </a:p>
        </p:txBody>
      </p:sp>
      <p:sp>
        <p:nvSpPr>
          <p:cNvPr id="832" name="Google Shape;832;p43"/>
          <p:cNvSpPr txBox="1"/>
          <p:nvPr/>
        </p:nvSpPr>
        <p:spPr>
          <a:xfrm>
            <a:off x="958508" y="3181671"/>
            <a:ext cx="2466600" cy="110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Poppins Medium"/>
                <a:ea typeface="Poppins Medium"/>
                <a:cs typeface="Poppins Medium"/>
                <a:sym typeface="Poppins Medium"/>
              </a:rPr>
              <a:t>Despite being red, Mars is actually a cold place. It's full of iron oxide dust, which gives the planet its reddish cast</a:t>
            </a:r>
            <a:endParaRPr dirty="0">
              <a:solidFill>
                <a:schemeClr val="dk1"/>
              </a:solidFill>
              <a:latin typeface="Poppins Medium"/>
              <a:ea typeface="Poppins Medium"/>
              <a:cs typeface="Poppins Medium"/>
              <a:sym typeface="Poppins Medium"/>
            </a:endParaRPr>
          </a:p>
        </p:txBody>
      </p:sp>
      <p:sp>
        <p:nvSpPr>
          <p:cNvPr id="833" name="Google Shape;833;p43"/>
          <p:cNvSpPr/>
          <p:nvPr/>
        </p:nvSpPr>
        <p:spPr>
          <a:xfrm>
            <a:off x="4799150" y="2784265"/>
            <a:ext cx="128100" cy="128100"/>
          </a:xfrm>
          <a:prstGeom prst="ellipse">
            <a:avLst/>
          </a:prstGeom>
          <a:gradFill>
            <a:gsLst>
              <a:gs pos="0">
                <a:srgbClr val="CCE9E9">
                  <a:alpha val="0"/>
                </a:srgbClr>
              </a:gs>
              <a:gs pos="100000">
                <a:schemeClr val="accent1"/>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6395875" y="2632928"/>
            <a:ext cx="128100" cy="128100"/>
          </a:xfrm>
          <a:prstGeom prst="ellipse">
            <a:avLst/>
          </a:prstGeom>
          <a:gradFill>
            <a:gsLst>
              <a:gs pos="0">
                <a:srgbClr val="CCE9E9">
                  <a:alpha val="0"/>
                </a:srgbClr>
              </a:gs>
              <a:gs pos="100000">
                <a:schemeClr val="accent1"/>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5664052" y="3650843"/>
            <a:ext cx="128100" cy="128100"/>
          </a:xfrm>
          <a:prstGeom prst="ellipse">
            <a:avLst/>
          </a:prstGeom>
          <a:gradFill>
            <a:gsLst>
              <a:gs pos="0">
                <a:srgbClr val="CCE9E9">
                  <a:alpha val="0"/>
                </a:srgbClr>
              </a:gs>
              <a:gs pos="100000">
                <a:schemeClr val="accent1"/>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7985945" y="3843785"/>
            <a:ext cx="128100" cy="128100"/>
          </a:xfrm>
          <a:prstGeom prst="ellipse">
            <a:avLst/>
          </a:prstGeom>
          <a:gradFill>
            <a:gsLst>
              <a:gs pos="0">
                <a:srgbClr val="CCE9E9">
                  <a:alpha val="0"/>
                </a:srgbClr>
              </a:gs>
              <a:gs pos="100000">
                <a:schemeClr val="accent1"/>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40"/>
        <p:cNvGrpSpPr/>
        <p:nvPr/>
      </p:nvGrpSpPr>
      <p:grpSpPr>
        <a:xfrm>
          <a:off x="0" y="0"/>
          <a:ext cx="0" cy="0"/>
          <a:chOff x="0" y="0"/>
          <a:chExt cx="0" cy="0"/>
        </a:xfrm>
      </p:grpSpPr>
      <p:sp>
        <p:nvSpPr>
          <p:cNvPr id="841" name="Google Shape;841;p44"/>
          <p:cNvSpPr txBox="1">
            <a:spLocks noGrp="1"/>
          </p:cNvSpPr>
          <p:nvPr>
            <p:ph type="title"/>
          </p:nvPr>
        </p:nvSpPr>
        <p:spPr>
          <a:xfrm>
            <a:off x="710700" y="465000"/>
            <a:ext cx="77226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The program</a:t>
            </a:r>
            <a:endParaRPr/>
          </a:p>
        </p:txBody>
      </p:sp>
      <p:cxnSp>
        <p:nvCxnSpPr>
          <p:cNvPr id="842" name="Google Shape;842;p44"/>
          <p:cNvCxnSpPr/>
          <p:nvPr/>
        </p:nvCxnSpPr>
        <p:spPr>
          <a:xfrm>
            <a:off x="5396688" y="1037700"/>
            <a:ext cx="3036600" cy="0"/>
          </a:xfrm>
          <a:prstGeom prst="straightConnector1">
            <a:avLst/>
          </a:prstGeom>
          <a:noFill/>
          <a:ln w="9525" cap="flat" cmpd="sng">
            <a:solidFill>
              <a:schemeClr val="dk1"/>
            </a:solidFill>
            <a:prstDash val="solid"/>
            <a:round/>
            <a:headEnd type="none" w="med" len="med"/>
            <a:tailEnd type="none" w="med" len="med"/>
          </a:ln>
        </p:spPr>
      </p:cxnSp>
      <p:grpSp>
        <p:nvGrpSpPr>
          <p:cNvPr id="843" name="Google Shape;843;p44"/>
          <p:cNvGrpSpPr/>
          <p:nvPr/>
        </p:nvGrpSpPr>
        <p:grpSpPr>
          <a:xfrm>
            <a:off x="1687744" y="1456864"/>
            <a:ext cx="2748000" cy="836062"/>
            <a:chOff x="1687750" y="1432964"/>
            <a:chExt cx="2748000" cy="836062"/>
          </a:xfrm>
        </p:grpSpPr>
        <p:sp>
          <p:nvSpPr>
            <p:cNvPr id="844" name="Google Shape;844;p44"/>
            <p:cNvSpPr txBox="1"/>
            <p:nvPr/>
          </p:nvSpPr>
          <p:spPr>
            <a:xfrm>
              <a:off x="1687750" y="1432964"/>
              <a:ext cx="2748000" cy="40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Poppins Black"/>
                  <a:ea typeface="Poppins Black"/>
                  <a:cs typeface="Poppins Black"/>
                  <a:sym typeface="Poppins Black"/>
                </a:rPr>
                <a:t>Mercury</a:t>
              </a:r>
              <a:endParaRPr sz="1800">
                <a:solidFill>
                  <a:schemeClr val="dk1"/>
                </a:solidFill>
                <a:latin typeface="Poppins Black"/>
                <a:ea typeface="Poppins Black"/>
                <a:cs typeface="Poppins Black"/>
                <a:sym typeface="Poppins Black"/>
              </a:endParaRPr>
            </a:p>
          </p:txBody>
        </p:sp>
        <p:sp>
          <p:nvSpPr>
            <p:cNvPr id="845" name="Google Shape;845;p44"/>
            <p:cNvSpPr txBox="1"/>
            <p:nvPr/>
          </p:nvSpPr>
          <p:spPr>
            <a:xfrm>
              <a:off x="1687750" y="1833426"/>
              <a:ext cx="2748000" cy="4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Poppins Medium"/>
                  <a:ea typeface="Poppins Medium"/>
                  <a:cs typeface="Poppins Medium"/>
                  <a:sym typeface="Poppins Medium"/>
                </a:rPr>
                <a:t>It’s the closest planet to the Sun and the smallest one</a:t>
              </a:r>
              <a:endParaRPr>
                <a:solidFill>
                  <a:schemeClr val="dk1"/>
                </a:solidFill>
                <a:latin typeface="Poppins Medium"/>
                <a:ea typeface="Poppins Medium"/>
                <a:cs typeface="Poppins Medium"/>
                <a:sym typeface="Poppins Medium"/>
              </a:endParaRPr>
            </a:p>
          </p:txBody>
        </p:sp>
      </p:grpSp>
      <p:sp>
        <p:nvSpPr>
          <p:cNvPr id="846" name="Google Shape;846;p44"/>
          <p:cNvSpPr txBox="1"/>
          <p:nvPr/>
        </p:nvSpPr>
        <p:spPr>
          <a:xfrm>
            <a:off x="3779294" y="2380014"/>
            <a:ext cx="656400" cy="330300"/>
          </a:xfrm>
          <a:prstGeom prst="rect">
            <a:avLst/>
          </a:prstGeom>
          <a:noFill/>
          <a:ln>
            <a:noFill/>
          </a:ln>
        </p:spPr>
        <p:txBody>
          <a:bodyPr spcFirstLastPara="1" wrap="square" lIns="0" tIns="91425" rIns="0" bIns="91425" anchor="ctr" anchorCtr="0">
            <a:noAutofit/>
          </a:bodyPr>
          <a:lstStyle/>
          <a:p>
            <a:pPr marL="91440" marR="91440" lvl="0" indent="0" algn="r" rtl="0">
              <a:spcBef>
                <a:spcPts val="0"/>
              </a:spcBef>
              <a:spcAft>
                <a:spcPts val="0"/>
              </a:spcAft>
              <a:buNone/>
            </a:pPr>
            <a:r>
              <a:rPr lang="en" sz="2000">
                <a:solidFill>
                  <a:schemeClr val="dk1"/>
                </a:solidFill>
                <a:latin typeface="Poppins Black"/>
                <a:ea typeface="Poppins Black"/>
                <a:cs typeface="Poppins Black"/>
                <a:sym typeface="Poppins Black"/>
              </a:rPr>
              <a:t>3/5</a:t>
            </a:r>
            <a:endParaRPr sz="2000">
              <a:solidFill>
                <a:schemeClr val="dk1"/>
              </a:solidFill>
              <a:latin typeface="Poppins Black"/>
              <a:ea typeface="Poppins Black"/>
              <a:cs typeface="Poppins Black"/>
              <a:sym typeface="Poppins Black"/>
            </a:endParaRPr>
          </a:p>
        </p:txBody>
      </p:sp>
      <p:sp>
        <p:nvSpPr>
          <p:cNvPr id="847" name="Google Shape;847;p44"/>
          <p:cNvSpPr/>
          <p:nvPr/>
        </p:nvSpPr>
        <p:spPr>
          <a:xfrm>
            <a:off x="1774258" y="2408064"/>
            <a:ext cx="274200" cy="274200"/>
          </a:xfrm>
          <a:prstGeom prst="ellipse">
            <a:avLst/>
          </a:prstGeom>
          <a:gradFill>
            <a:gsLst>
              <a:gs pos="0">
                <a:srgbClr val="CCE9E9">
                  <a:alpha val="0"/>
                </a:srgbClr>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4"/>
          <p:cNvSpPr/>
          <p:nvPr/>
        </p:nvSpPr>
        <p:spPr>
          <a:xfrm>
            <a:off x="710706" y="1629704"/>
            <a:ext cx="907800" cy="907800"/>
          </a:xfrm>
          <a:prstGeom prst="ellipse">
            <a:avLst/>
          </a:prstGeom>
          <a:gradFill>
            <a:gsLst>
              <a:gs pos="0">
                <a:srgbClr val="CCE9E9">
                  <a:alpha val="0"/>
                </a:srgbClr>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4"/>
          <p:cNvSpPr/>
          <p:nvPr/>
        </p:nvSpPr>
        <p:spPr>
          <a:xfrm>
            <a:off x="2178608" y="2408064"/>
            <a:ext cx="274200" cy="274200"/>
          </a:xfrm>
          <a:prstGeom prst="ellipse">
            <a:avLst/>
          </a:prstGeom>
          <a:gradFill>
            <a:gsLst>
              <a:gs pos="0">
                <a:srgbClr val="CCE9E9">
                  <a:alpha val="0"/>
                </a:srgbClr>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4"/>
          <p:cNvSpPr/>
          <p:nvPr/>
        </p:nvSpPr>
        <p:spPr>
          <a:xfrm>
            <a:off x="2582958" y="2408064"/>
            <a:ext cx="274200" cy="274200"/>
          </a:xfrm>
          <a:prstGeom prst="ellipse">
            <a:avLst/>
          </a:prstGeom>
          <a:gradFill>
            <a:gsLst>
              <a:gs pos="0">
                <a:srgbClr val="CCE9E9">
                  <a:alpha val="0"/>
                </a:srgbClr>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4"/>
          <p:cNvSpPr/>
          <p:nvPr/>
        </p:nvSpPr>
        <p:spPr>
          <a:xfrm>
            <a:off x="2987308" y="2408064"/>
            <a:ext cx="274200" cy="274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3391658" y="2408064"/>
            <a:ext cx="274200" cy="274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44"/>
          <p:cNvGrpSpPr/>
          <p:nvPr/>
        </p:nvGrpSpPr>
        <p:grpSpPr>
          <a:xfrm>
            <a:off x="1687744" y="3122314"/>
            <a:ext cx="2748000" cy="836062"/>
            <a:chOff x="1687750" y="3098414"/>
            <a:chExt cx="2748000" cy="836062"/>
          </a:xfrm>
        </p:grpSpPr>
        <p:sp>
          <p:nvSpPr>
            <p:cNvPr id="854" name="Google Shape;854;p44"/>
            <p:cNvSpPr txBox="1"/>
            <p:nvPr/>
          </p:nvSpPr>
          <p:spPr>
            <a:xfrm>
              <a:off x="1687750" y="3098414"/>
              <a:ext cx="2748000" cy="40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Poppins Black"/>
                  <a:ea typeface="Poppins Black"/>
                  <a:cs typeface="Poppins Black"/>
                  <a:sym typeface="Poppins Black"/>
                </a:rPr>
                <a:t>The Sun</a:t>
              </a:r>
              <a:endParaRPr sz="1800">
                <a:solidFill>
                  <a:schemeClr val="dk1"/>
                </a:solidFill>
                <a:latin typeface="Poppins Black"/>
                <a:ea typeface="Poppins Black"/>
                <a:cs typeface="Poppins Black"/>
                <a:sym typeface="Poppins Black"/>
              </a:endParaRPr>
            </a:p>
          </p:txBody>
        </p:sp>
        <p:sp>
          <p:nvSpPr>
            <p:cNvPr id="855" name="Google Shape;855;p44"/>
            <p:cNvSpPr txBox="1"/>
            <p:nvPr/>
          </p:nvSpPr>
          <p:spPr>
            <a:xfrm>
              <a:off x="1687750" y="3498876"/>
              <a:ext cx="2748000" cy="4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Poppins Medium"/>
                  <a:ea typeface="Poppins Medium"/>
                  <a:cs typeface="Poppins Medium"/>
                  <a:sym typeface="Poppins Medium"/>
                </a:rPr>
                <a:t>The Sun is the star at the center of the Solar System</a:t>
              </a:r>
              <a:endParaRPr>
                <a:solidFill>
                  <a:schemeClr val="dk1"/>
                </a:solidFill>
                <a:latin typeface="Poppins Medium"/>
                <a:ea typeface="Poppins Medium"/>
                <a:cs typeface="Poppins Medium"/>
                <a:sym typeface="Poppins Medium"/>
              </a:endParaRPr>
            </a:p>
          </p:txBody>
        </p:sp>
      </p:grpSp>
      <p:sp>
        <p:nvSpPr>
          <p:cNvPr id="856" name="Google Shape;856;p44"/>
          <p:cNvSpPr txBox="1"/>
          <p:nvPr/>
        </p:nvSpPr>
        <p:spPr>
          <a:xfrm>
            <a:off x="3779294" y="4045464"/>
            <a:ext cx="656400" cy="330300"/>
          </a:xfrm>
          <a:prstGeom prst="rect">
            <a:avLst/>
          </a:prstGeom>
          <a:noFill/>
          <a:ln>
            <a:noFill/>
          </a:ln>
        </p:spPr>
        <p:txBody>
          <a:bodyPr spcFirstLastPara="1" wrap="square" lIns="0" tIns="91425" rIns="0" bIns="91425" anchor="ctr" anchorCtr="0">
            <a:noAutofit/>
          </a:bodyPr>
          <a:lstStyle/>
          <a:p>
            <a:pPr marL="91440" marR="91440" lvl="0" indent="0" algn="r" rtl="0">
              <a:spcBef>
                <a:spcPts val="0"/>
              </a:spcBef>
              <a:spcAft>
                <a:spcPts val="0"/>
              </a:spcAft>
              <a:buNone/>
            </a:pPr>
            <a:r>
              <a:rPr lang="en" sz="2000">
                <a:solidFill>
                  <a:schemeClr val="dk1"/>
                </a:solidFill>
                <a:latin typeface="Poppins Black"/>
                <a:ea typeface="Poppins Black"/>
                <a:cs typeface="Poppins Black"/>
                <a:sym typeface="Poppins Black"/>
              </a:rPr>
              <a:t>5/5</a:t>
            </a:r>
            <a:endParaRPr sz="2000">
              <a:solidFill>
                <a:schemeClr val="dk1"/>
              </a:solidFill>
              <a:latin typeface="Poppins Black"/>
              <a:ea typeface="Poppins Black"/>
              <a:cs typeface="Poppins Black"/>
              <a:sym typeface="Poppins Black"/>
            </a:endParaRPr>
          </a:p>
        </p:txBody>
      </p:sp>
      <p:sp>
        <p:nvSpPr>
          <p:cNvPr id="857" name="Google Shape;857;p44"/>
          <p:cNvSpPr/>
          <p:nvPr/>
        </p:nvSpPr>
        <p:spPr>
          <a:xfrm>
            <a:off x="1774258" y="4073514"/>
            <a:ext cx="274200" cy="274200"/>
          </a:xfrm>
          <a:prstGeom prst="ellipse">
            <a:avLst/>
          </a:prstGeom>
          <a:gradFill>
            <a:gsLst>
              <a:gs pos="0">
                <a:srgbClr val="CCE9E9">
                  <a:alpha val="0"/>
                </a:srgbClr>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710706" y="3295154"/>
            <a:ext cx="907800" cy="907800"/>
          </a:xfrm>
          <a:prstGeom prst="ellipse">
            <a:avLst/>
          </a:prstGeom>
          <a:gradFill>
            <a:gsLst>
              <a:gs pos="0">
                <a:srgbClr val="CCE9E9">
                  <a:alpha val="0"/>
                </a:srgbClr>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2178608" y="4073514"/>
            <a:ext cx="274200" cy="274200"/>
          </a:xfrm>
          <a:prstGeom prst="ellipse">
            <a:avLst/>
          </a:prstGeom>
          <a:gradFill>
            <a:gsLst>
              <a:gs pos="0">
                <a:srgbClr val="CCE9E9">
                  <a:alpha val="0"/>
                </a:srgbClr>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2582958" y="4073514"/>
            <a:ext cx="274200" cy="274200"/>
          </a:xfrm>
          <a:prstGeom prst="ellipse">
            <a:avLst/>
          </a:prstGeom>
          <a:gradFill>
            <a:gsLst>
              <a:gs pos="0">
                <a:srgbClr val="CCE9E9">
                  <a:alpha val="0"/>
                </a:srgbClr>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2987308" y="4073514"/>
            <a:ext cx="274200" cy="274200"/>
          </a:xfrm>
          <a:prstGeom prst="ellipse">
            <a:avLst/>
          </a:prstGeom>
          <a:gradFill>
            <a:gsLst>
              <a:gs pos="0">
                <a:srgbClr val="CCE9E9">
                  <a:alpha val="0"/>
                </a:srgbClr>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a:off x="3391658" y="4073514"/>
            <a:ext cx="274200" cy="274200"/>
          </a:xfrm>
          <a:prstGeom prst="ellipse">
            <a:avLst/>
          </a:prstGeom>
          <a:gradFill>
            <a:gsLst>
              <a:gs pos="0">
                <a:srgbClr val="CCE9E9">
                  <a:alpha val="0"/>
                </a:srgbClr>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3" name="Google Shape;863;p44"/>
          <p:cNvGrpSpPr/>
          <p:nvPr/>
        </p:nvGrpSpPr>
        <p:grpSpPr>
          <a:xfrm>
            <a:off x="5685294" y="1456864"/>
            <a:ext cx="2748000" cy="836062"/>
            <a:chOff x="5685300" y="1432964"/>
            <a:chExt cx="2748000" cy="836062"/>
          </a:xfrm>
        </p:grpSpPr>
        <p:sp>
          <p:nvSpPr>
            <p:cNvPr id="864" name="Google Shape;864;p44"/>
            <p:cNvSpPr txBox="1"/>
            <p:nvPr/>
          </p:nvSpPr>
          <p:spPr>
            <a:xfrm>
              <a:off x="5685300" y="1432964"/>
              <a:ext cx="2748000" cy="40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Poppins Black"/>
                  <a:ea typeface="Poppins Black"/>
                  <a:cs typeface="Poppins Black"/>
                  <a:sym typeface="Poppins Black"/>
                </a:rPr>
                <a:t>Venus</a:t>
              </a:r>
              <a:endParaRPr sz="1800">
                <a:solidFill>
                  <a:schemeClr val="dk1"/>
                </a:solidFill>
                <a:latin typeface="Poppins Black"/>
                <a:ea typeface="Poppins Black"/>
                <a:cs typeface="Poppins Black"/>
                <a:sym typeface="Poppins Black"/>
              </a:endParaRPr>
            </a:p>
          </p:txBody>
        </p:sp>
        <p:sp>
          <p:nvSpPr>
            <p:cNvPr id="865" name="Google Shape;865;p44"/>
            <p:cNvSpPr txBox="1"/>
            <p:nvPr/>
          </p:nvSpPr>
          <p:spPr>
            <a:xfrm>
              <a:off x="5685300" y="1833426"/>
              <a:ext cx="2748000" cy="4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Poppins Medium"/>
                  <a:ea typeface="Poppins Medium"/>
                  <a:cs typeface="Poppins Medium"/>
                  <a:sym typeface="Poppins Medium"/>
                </a:rPr>
                <a:t>Venus has a beautiful name and it’s hotter than Mercury</a:t>
              </a:r>
              <a:endParaRPr>
                <a:solidFill>
                  <a:schemeClr val="dk1"/>
                </a:solidFill>
                <a:latin typeface="Poppins Medium"/>
                <a:ea typeface="Poppins Medium"/>
                <a:cs typeface="Poppins Medium"/>
                <a:sym typeface="Poppins Medium"/>
              </a:endParaRPr>
            </a:p>
          </p:txBody>
        </p:sp>
      </p:grpSp>
      <p:sp>
        <p:nvSpPr>
          <p:cNvPr id="866" name="Google Shape;866;p44"/>
          <p:cNvSpPr txBox="1"/>
          <p:nvPr/>
        </p:nvSpPr>
        <p:spPr>
          <a:xfrm>
            <a:off x="7776844" y="2380014"/>
            <a:ext cx="656400" cy="330300"/>
          </a:xfrm>
          <a:prstGeom prst="rect">
            <a:avLst/>
          </a:prstGeom>
          <a:noFill/>
          <a:ln>
            <a:noFill/>
          </a:ln>
        </p:spPr>
        <p:txBody>
          <a:bodyPr spcFirstLastPara="1" wrap="square" lIns="0" tIns="91425" rIns="0" bIns="91425" anchor="ctr" anchorCtr="0">
            <a:noAutofit/>
          </a:bodyPr>
          <a:lstStyle/>
          <a:p>
            <a:pPr marL="91440" marR="91440" lvl="0" indent="0" algn="r" rtl="0">
              <a:spcBef>
                <a:spcPts val="0"/>
              </a:spcBef>
              <a:spcAft>
                <a:spcPts val="0"/>
              </a:spcAft>
              <a:buNone/>
            </a:pPr>
            <a:r>
              <a:rPr lang="en" sz="2000">
                <a:solidFill>
                  <a:schemeClr val="dk1"/>
                </a:solidFill>
                <a:latin typeface="Poppins Black"/>
                <a:ea typeface="Poppins Black"/>
                <a:cs typeface="Poppins Black"/>
                <a:sym typeface="Poppins Black"/>
              </a:rPr>
              <a:t>4/5</a:t>
            </a:r>
            <a:endParaRPr sz="2000">
              <a:solidFill>
                <a:schemeClr val="dk1"/>
              </a:solidFill>
              <a:latin typeface="Poppins Black"/>
              <a:ea typeface="Poppins Black"/>
              <a:cs typeface="Poppins Black"/>
              <a:sym typeface="Poppins Black"/>
            </a:endParaRPr>
          </a:p>
        </p:txBody>
      </p:sp>
      <p:sp>
        <p:nvSpPr>
          <p:cNvPr id="867" name="Google Shape;867;p44"/>
          <p:cNvSpPr/>
          <p:nvPr/>
        </p:nvSpPr>
        <p:spPr>
          <a:xfrm>
            <a:off x="5771808" y="2408064"/>
            <a:ext cx="274200" cy="274200"/>
          </a:xfrm>
          <a:prstGeom prst="ellipse">
            <a:avLst/>
          </a:prstGeom>
          <a:gradFill>
            <a:gsLst>
              <a:gs pos="0">
                <a:srgbClr val="CCE9E9">
                  <a:alpha val="0"/>
                </a:srgbClr>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4708256" y="1629704"/>
            <a:ext cx="907800" cy="907800"/>
          </a:xfrm>
          <a:prstGeom prst="ellipse">
            <a:avLst/>
          </a:prstGeom>
          <a:gradFill>
            <a:gsLst>
              <a:gs pos="0">
                <a:srgbClr val="CCE9E9">
                  <a:alpha val="0"/>
                </a:srgbClr>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6176158" y="2408064"/>
            <a:ext cx="274200" cy="274200"/>
          </a:xfrm>
          <a:prstGeom prst="ellipse">
            <a:avLst/>
          </a:prstGeom>
          <a:gradFill>
            <a:gsLst>
              <a:gs pos="0">
                <a:srgbClr val="CCE9E9">
                  <a:alpha val="0"/>
                </a:srgbClr>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6580508" y="2408064"/>
            <a:ext cx="274200" cy="274200"/>
          </a:xfrm>
          <a:prstGeom prst="ellipse">
            <a:avLst/>
          </a:prstGeom>
          <a:gradFill>
            <a:gsLst>
              <a:gs pos="0">
                <a:srgbClr val="CCE9E9">
                  <a:alpha val="0"/>
                </a:srgbClr>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6984858" y="2408064"/>
            <a:ext cx="274200" cy="274200"/>
          </a:xfrm>
          <a:prstGeom prst="ellipse">
            <a:avLst/>
          </a:prstGeom>
          <a:gradFill>
            <a:gsLst>
              <a:gs pos="0">
                <a:srgbClr val="CCE9E9">
                  <a:alpha val="0"/>
                </a:srgbClr>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7389208" y="2408064"/>
            <a:ext cx="274200" cy="274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44"/>
          <p:cNvGrpSpPr/>
          <p:nvPr/>
        </p:nvGrpSpPr>
        <p:grpSpPr>
          <a:xfrm>
            <a:off x="5685294" y="3122314"/>
            <a:ext cx="2748000" cy="836062"/>
            <a:chOff x="5685300" y="3098414"/>
            <a:chExt cx="2748000" cy="836062"/>
          </a:xfrm>
        </p:grpSpPr>
        <p:sp>
          <p:nvSpPr>
            <p:cNvPr id="874" name="Google Shape;874;p44"/>
            <p:cNvSpPr txBox="1"/>
            <p:nvPr/>
          </p:nvSpPr>
          <p:spPr>
            <a:xfrm>
              <a:off x="5685300" y="3098414"/>
              <a:ext cx="2748000" cy="40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Poppins Black"/>
                  <a:ea typeface="Poppins Black"/>
                  <a:cs typeface="Poppins Black"/>
                  <a:sym typeface="Poppins Black"/>
                </a:rPr>
                <a:t>Jupiter</a:t>
              </a:r>
              <a:endParaRPr sz="1800">
                <a:solidFill>
                  <a:schemeClr val="dk1"/>
                </a:solidFill>
                <a:latin typeface="Poppins Black"/>
                <a:ea typeface="Poppins Black"/>
                <a:cs typeface="Poppins Black"/>
                <a:sym typeface="Poppins Black"/>
              </a:endParaRPr>
            </a:p>
          </p:txBody>
        </p:sp>
        <p:sp>
          <p:nvSpPr>
            <p:cNvPr id="875" name="Google Shape;875;p44"/>
            <p:cNvSpPr txBox="1"/>
            <p:nvPr/>
          </p:nvSpPr>
          <p:spPr>
            <a:xfrm>
              <a:off x="5685300" y="3498876"/>
              <a:ext cx="2748000" cy="4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Poppins Medium"/>
                  <a:ea typeface="Poppins Medium"/>
                  <a:cs typeface="Poppins Medium"/>
                  <a:sym typeface="Poppins Medium"/>
                </a:rPr>
                <a:t>Jupiter is a gas giant and the biggest planet</a:t>
              </a:r>
              <a:endParaRPr>
                <a:solidFill>
                  <a:schemeClr val="dk1"/>
                </a:solidFill>
                <a:latin typeface="Poppins Medium"/>
                <a:ea typeface="Poppins Medium"/>
                <a:cs typeface="Poppins Medium"/>
                <a:sym typeface="Poppins Medium"/>
              </a:endParaRPr>
            </a:p>
          </p:txBody>
        </p:sp>
      </p:grpSp>
      <p:sp>
        <p:nvSpPr>
          <p:cNvPr id="876" name="Google Shape;876;p44"/>
          <p:cNvSpPr txBox="1"/>
          <p:nvPr/>
        </p:nvSpPr>
        <p:spPr>
          <a:xfrm>
            <a:off x="7776844" y="4045464"/>
            <a:ext cx="656400" cy="330300"/>
          </a:xfrm>
          <a:prstGeom prst="rect">
            <a:avLst/>
          </a:prstGeom>
          <a:noFill/>
          <a:ln>
            <a:noFill/>
          </a:ln>
        </p:spPr>
        <p:txBody>
          <a:bodyPr spcFirstLastPara="1" wrap="square" lIns="0" tIns="91425" rIns="0" bIns="91425" anchor="ctr" anchorCtr="0">
            <a:noAutofit/>
          </a:bodyPr>
          <a:lstStyle/>
          <a:p>
            <a:pPr marL="91440" marR="91440" lvl="0" indent="0" algn="r" rtl="0">
              <a:spcBef>
                <a:spcPts val="0"/>
              </a:spcBef>
              <a:spcAft>
                <a:spcPts val="0"/>
              </a:spcAft>
              <a:buNone/>
            </a:pPr>
            <a:r>
              <a:rPr lang="en" sz="2000">
                <a:solidFill>
                  <a:schemeClr val="dk1"/>
                </a:solidFill>
                <a:latin typeface="Poppins Black"/>
                <a:ea typeface="Poppins Black"/>
                <a:cs typeface="Poppins Black"/>
                <a:sym typeface="Poppins Black"/>
              </a:rPr>
              <a:t>2/5</a:t>
            </a:r>
            <a:endParaRPr sz="2000">
              <a:solidFill>
                <a:schemeClr val="dk1"/>
              </a:solidFill>
              <a:latin typeface="Poppins Black"/>
              <a:ea typeface="Poppins Black"/>
              <a:cs typeface="Poppins Black"/>
              <a:sym typeface="Poppins Black"/>
            </a:endParaRPr>
          </a:p>
        </p:txBody>
      </p:sp>
      <p:sp>
        <p:nvSpPr>
          <p:cNvPr id="877" name="Google Shape;877;p44"/>
          <p:cNvSpPr/>
          <p:nvPr/>
        </p:nvSpPr>
        <p:spPr>
          <a:xfrm>
            <a:off x="5771808" y="4073514"/>
            <a:ext cx="274200" cy="274200"/>
          </a:xfrm>
          <a:prstGeom prst="ellipse">
            <a:avLst/>
          </a:prstGeom>
          <a:gradFill>
            <a:gsLst>
              <a:gs pos="0">
                <a:srgbClr val="CCE9E9">
                  <a:alpha val="0"/>
                </a:srgbClr>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p:nvPr/>
        </p:nvSpPr>
        <p:spPr>
          <a:xfrm>
            <a:off x="4708256" y="3295154"/>
            <a:ext cx="907800" cy="907800"/>
          </a:xfrm>
          <a:prstGeom prst="ellipse">
            <a:avLst/>
          </a:prstGeom>
          <a:gradFill>
            <a:gsLst>
              <a:gs pos="0">
                <a:srgbClr val="CCE9E9">
                  <a:alpha val="0"/>
                </a:srgbClr>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a:off x="6176158" y="4073514"/>
            <a:ext cx="274200" cy="274200"/>
          </a:xfrm>
          <a:prstGeom prst="ellipse">
            <a:avLst/>
          </a:prstGeom>
          <a:gradFill>
            <a:gsLst>
              <a:gs pos="0">
                <a:srgbClr val="CCE9E9">
                  <a:alpha val="0"/>
                </a:srgbClr>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6580508" y="4073514"/>
            <a:ext cx="274200" cy="274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6984858" y="4073514"/>
            <a:ext cx="274200" cy="274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7389208" y="4073514"/>
            <a:ext cx="274200" cy="274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3" name="Google Shape;883;p44"/>
          <p:cNvGrpSpPr/>
          <p:nvPr/>
        </p:nvGrpSpPr>
        <p:grpSpPr>
          <a:xfrm>
            <a:off x="947958" y="1865974"/>
            <a:ext cx="433297" cy="435251"/>
            <a:chOff x="-49764975" y="3551225"/>
            <a:chExt cx="299300" cy="300650"/>
          </a:xfrm>
        </p:grpSpPr>
        <p:sp>
          <p:nvSpPr>
            <p:cNvPr id="884" name="Google Shape;884;p44"/>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44"/>
          <p:cNvGrpSpPr/>
          <p:nvPr/>
        </p:nvGrpSpPr>
        <p:grpSpPr>
          <a:xfrm>
            <a:off x="4943788" y="1866909"/>
            <a:ext cx="436735" cy="433333"/>
            <a:chOff x="-47892800" y="3200500"/>
            <a:chExt cx="301675" cy="299325"/>
          </a:xfrm>
        </p:grpSpPr>
        <p:sp>
          <p:nvSpPr>
            <p:cNvPr id="896" name="Google Shape;896;p44"/>
            <p:cNvSpPr/>
            <p:nvPr/>
          </p:nvSpPr>
          <p:spPr>
            <a:xfrm>
              <a:off x="-47892800" y="3200500"/>
              <a:ext cx="301675" cy="177225"/>
            </a:xfrm>
            <a:custGeom>
              <a:avLst/>
              <a:gdLst/>
              <a:ahLst/>
              <a:cxnLst/>
              <a:rect l="l" t="t" r="r" b="b"/>
              <a:pathLst>
                <a:path w="12067" h="7089" extrusionOk="0">
                  <a:moveTo>
                    <a:pt x="347" y="0"/>
                  </a:moveTo>
                  <a:cubicBezTo>
                    <a:pt x="158" y="0"/>
                    <a:pt x="0" y="158"/>
                    <a:pt x="0" y="378"/>
                  </a:cubicBezTo>
                  <a:lnTo>
                    <a:pt x="0" y="1796"/>
                  </a:lnTo>
                  <a:cubicBezTo>
                    <a:pt x="0" y="1985"/>
                    <a:pt x="158" y="2143"/>
                    <a:pt x="347" y="2143"/>
                  </a:cubicBezTo>
                  <a:lnTo>
                    <a:pt x="1765" y="2143"/>
                  </a:lnTo>
                  <a:cubicBezTo>
                    <a:pt x="1985" y="2143"/>
                    <a:pt x="2143" y="1985"/>
                    <a:pt x="2143" y="1796"/>
                  </a:cubicBezTo>
                  <a:lnTo>
                    <a:pt x="2143" y="1418"/>
                  </a:lnTo>
                  <a:lnTo>
                    <a:pt x="5010" y="1418"/>
                  </a:lnTo>
                  <a:cubicBezTo>
                    <a:pt x="4915" y="1576"/>
                    <a:pt x="3277" y="4506"/>
                    <a:pt x="3182" y="4663"/>
                  </a:cubicBezTo>
                  <a:lnTo>
                    <a:pt x="4821" y="7089"/>
                  </a:lnTo>
                  <a:lnTo>
                    <a:pt x="5671" y="7089"/>
                  </a:lnTo>
                  <a:lnTo>
                    <a:pt x="5671" y="5577"/>
                  </a:lnTo>
                  <a:cubicBezTo>
                    <a:pt x="5293" y="5419"/>
                    <a:pt x="4978" y="5010"/>
                    <a:pt x="4978" y="4569"/>
                  </a:cubicBezTo>
                  <a:cubicBezTo>
                    <a:pt x="4978" y="4001"/>
                    <a:pt x="5451" y="3529"/>
                    <a:pt x="6018" y="3529"/>
                  </a:cubicBezTo>
                  <a:cubicBezTo>
                    <a:pt x="6616" y="3529"/>
                    <a:pt x="7089" y="4001"/>
                    <a:pt x="7089" y="4569"/>
                  </a:cubicBezTo>
                  <a:cubicBezTo>
                    <a:pt x="7089" y="5041"/>
                    <a:pt x="6805" y="5419"/>
                    <a:pt x="6396" y="5577"/>
                  </a:cubicBezTo>
                  <a:lnTo>
                    <a:pt x="6396" y="7026"/>
                  </a:lnTo>
                  <a:lnTo>
                    <a:pt x="7247" y="7026"/>
                  </a:lnTo>
                  <a:lnTo>
                    <a:pt x="8853" y="4569"/>
                  </a:lnTo>
                  <a:cubicBezTo>
                    <a:pt x="8790" y="4411"/>
                    <a:pt x="7120" y="1513"/>
                    <a:pt x="7057" y="1355"/>
                  </a:cubicBezTo>
                  <a:lnTo>
                    <a:pt x="9924" y="1355"/>
                  </a:lnTo>
                  <a:lnTo>
                    <a:pt x="9924" y="1702"/>
                  </a:lnTo>
                  <a:cubicBezTo>
                    <a:pt x="9924" y="1891"/>
                    <a:pt x="10082" y="2048"/>
                    <a:pt x="10271" y="2048"/>
                  </a:cubicBezTo>
                  <a:lnTo>
                    <a:pt x="11689" y="2048"/>
                  </a:lnTo>
                  <a:cubicBezTo>
                    <a:pt x="11909" y="2048"/>
                    <a:pt x="12067" y="1891"/>
                    <a:pt x="12067" y="1702"/>
                  </a:cubicBezTo>
                  <a:lnTo>
                    <a:pt x="12067" y="284"/>
                  </a:lnTo>
                  <a:cubicBezTo>
                    <a:pt x="12004" y="158"/>
                    <a:pt x="11846" y="0"/>
                    <a:pt x="11657" y="0"/>
                  </a:cubicBezTo>
                  <a:lnTo>
                    <a:pt x="10239" y="0"/>
                  </a:lnTo>
                  <a:cubicBezTo>
                    <a:pt x="10050" y="0"/>
                    <a:pt x="9893" y="158"/>
                    <a:pt x="9893" y="378"/>
                  </a:cubicBezTo>
                  <a:lnTo>
                    <a:pt x="9893" y="725"/>
                  </a:lnTo>
                  <a:lnTo>
                    <a:pt x="6616" y="725"/>
                  </a:lnTo>
                  <a:lnTo>
                    <a:pt x="6301" y="221"/>
                  </a:lnTo>
                  <a:cubicBezTo>
                    <a:pt x="6238" y="95"/>
                    <a:pt x="6120" y="32"/>
                    <a:pt x="6002" y="32"/>
                  </a:cubicBezTo>
                  <a:cubicBezTo>
                    <a:pt x="5884" y="32"/>
                    <a:pt x="5766" y="95"/>
                    <a:pt x="5703" y="221"/>
                  </a:cubicBezTo>
                  <a:lnTo>
                    <a:pt x="5388" y="725"/>
                  </a:lnTo>
                  <a:lnTo>
                    <a:pt x="2143" y="725"/>
                  </a:lnTo>
                  <a:lnTo>
                    <a:pt x="2143" y="378"/>
                  </a:lnTo>
                  <a:cubicBezTo>
                    <a:pt x="2143" y="158"/>
                    <a:pt x="1985" y="0"/>
                    <a:pt x="1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47751825" y="3306025"/>
              <a:ext cx="17350" cy="18150"/>
            </a:xfrm>
            <a:custGeom>
              <a:avLst/>
              <a:gdLst/>
              <a:ahLst/>
              <a:cxnLst/>
              <a:rect l="l" t="t" r="r" b="b"/>
              <a:pathLst>
                <a:path w="694" h="726" extrusionOk="0">
                  <a:moveTo>
                    <a:pt x="347" y="1"/>
                  </a:moveTo>
                  <a:cubicBezTo>
                    <a:pt x="158" y="1"/>
                    <a:pt x="1" y="159"/>
                    <a:pt x="1" y="348"/>
                  </a:cubicBezTo>
                  <a:cubicBezTo>
                    <a:pt x="1" y="568"/>
                    <a:pt x="158" y="726"/>
                    <a:pt x="347" y="726"/>
                  </a:cubicBezTo>
                  <a:cubicBezTo>
                    <a:pt x="536" y="726"/>
                    <a:pt x="694" y="568"/>
                    <a:pt x="694" y="348"/>
                  </a:cubicBezTo>
                  <a:cubicBezTo>
                    <a:pt x="694" y="159"/>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47786475" y="3395050"/>
              <a:ext cx="87450" cy="17350"/>
            </a:xfrm>
            <a:custGeom>
              <a:avLst/>
              <a:gdLst/>
              <a:ahLst/>
              <a:cxnLst/>
              <a:rect l="l" t="t" r="r" b="b"/>
              <a:pathLst>
                <a:path w="3498" h="694" extrusionOk="0">
                  <a:moveTo>
                    <a:pt x="347" y="0"/>
                  </a:moveTo>
                  <a:cubicBezTo>
                    <a:pt x="158" y="0"/>
                    <a:pt x="1" y="158"/>
                    <a:pt x="1" y="347"/>
                  </a:cubicBezTo>
                  <a:lnTo>
                    <a:pt x="1" y="693"/>
                  </a:lnTo>
                  <a:lnTo>
                    <a:pt x="3498" y="693"/>
                  </a:lnTo>
                  <a:lnTo>
                    <a:pt x="3498" y="347"/>
                  </a:lnTo>
                  <a:cubicBezTo>
                    <a:pt x="3498" y="158"/>
                    <a:pt x="3372" y="0"/>
                    <a:pt x="3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47692750" y="3271375"/>
              <a:ext cx="101625" cy="140225"/>
            </a:xfrm>
            <a:custGeom>
              <a:avLst/>
              <a:gdLst/>
              <a:ahLst/>
              <a:cxnLst/>
              <a:rect l="l" t="t" r="r" b="b"/>
              <a:pathLst>
                <a:path w="4065" h="5609" extrusionOk="0">
                  <a:moveTo>
                    <a:pt x="631" y="1"/>
                  </a:moveTo>
                  <a:lnTo>
                    <a:pt x="1576" y="1639"/>
                  </a:lnTo>
                  <a:cubicBezTo>
                    <a:pt x="1639" y="1734"/>
                    <a:pt x="1639" y="1891"/>
                    <a:pt x="1576" y="1986"/>
                  </a:cubicBezTo>
                  <a:lnTo>
                    <a:pt x="1" y="4348"/>
                  </a:lnTo>
                  <a:cubicBezTo>
                    <a:pt x="316" y="4537"/>
                    <a:pt x="505" y="4853"/>
                    <a:pt x="505" y="5262"/>
                  </a:cubicBezTo>
                  <a:lnTo>
                    <a:pt x="505" y="5609"/>
                  </a:lnTo>
                  <a:lnTo>
                    <a:pt x="4065" y="5609"/>
                  </a:lnTo>
                  <a:lnTo>
                    <a:pt x="4065" y="1040"/>
                  </a:lnTo>
                  <a:cubicBezTo>
                    <a:pt x="4002" y="473"/>
                    <a:pt x="3561" y="1"/>
                    <a:pt x="2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47891225" y="3272950"/>
              <a:ext cx="100050" cy="140225"/>
            </a:xfrm>
            <a:custGeom>
              <a:avLst/>
              <a:gdLst/>
              <a:ahLst/>
              <a:cxnLst/>
              <a:rect l="l" t="t" r="r" b="b"/>
              <a:pathLst>
                <a:path w="4002" h="5609" extrusionOk="0">
                  <a:moveTo>
                    <a:pt x="1040" y="1"/>
                  </a:moveTo>
                  <a:cubicBezTo>
                    <a:pt x="473" y="1"/>
                    <a:pt x="0" y="442"/>
                    <a:pt x="0" y="1040"/>
                  </a:cubicBezTo>
                  <a:lnTo>
                    <a:pt x="0" y="5609"/>
                  </a:lnTo>
                  <a:lnTo>
                    <a:pt x="3529" y="5609"/>
                  </a:lnTo>
                  <a:lnTo>
                    <a:pt x="3529" y="5231"/>
                  </a:lnTo>
                  <a:lnTo>
                    <a:pt x="3497" y="5231"/>
                  </a:lnTo>
                  <a:cubicBezTo>
                    <a:pt x="3497" y="4821"/>
                    <a:pt x="3686" y="4506"/>
                    <a:pt x="4002" y="4317"/>
                  </a:cubicBezTo>
                  <a:lnTo>
                    <a:pt x="2426" y="1954"/>
                  </a:lnTo>
                  <a:cubicBezTo>
                    <a:pt x="2363" y="1828"/>
                    <a:pt x="2363" y="1734"/>
                    <a:pt x="2426" y="1608"/>
                  </a:cubicBezTo>
                  <a:lnTo>
                    <a:pt x="3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47892800" y="3428900"/>
              <a:ext cx="300100" cy="70925"/>
            </a:xfrm>
            <a:custGeom>
              <a:avLst/>
              <a:gdLst/>
              <a:ahLst/>
              <a:cxnLst/>
              <a:rect l="l" t="t" r="r" b="b"/>
              <a:pathLst>
                <a:path w="12004" h="2837" extrusionOk="0">
                  <a:moveTo>
                    <a:pt x="0" y="1"/>
                  </a:moveTo>
                  <a:lnTo>
                    <a:pt x="0" y="379"/>
                  </a:lnTo>
                  <a:cubicBezTo>
                    <a:pt x="0" y="946"/>
                    <a:pt x="473" y="1418"/>
                    <a:pt x="1072" y="1418"/>
                  </a:cubicBezTo>
                  <a:lnTo>
                    <a:pt x="4978" y="1418"/>
                  </a:lnTo>
                  <a:lnTo>
                    <a:pt x="4978" y="2143"/>
                  </a:lnTo>
                  <a:lnTo>
                    <a:pt x="3907" y="2143"/>
                  </a:lnTo>
                  <a:cubicBezTo>
                    <a:pt x="3718" y="2143"/>
                    <a:pt x="3560" y="2301"/>
                    <a:pt x="3560" y="2490"/>
                  </a:cubicBezTo>
                  <a:cubicBezTo>
                    <a:pt x="3560" y="2679"/>
                    <a:pt x="3718" y="2836"/>
                    <a:pt x="3907" y="2836"/>
                  </a:cubicBezTo>
                  <a:lnTo>
                    <a:pt x="8129" y="2836"/>
                  </a:lnTo>
                  <a:cubicBezTo>
                    <a:pt x="8318" y="2836"/>
                    <a:pt x="8475" y="2679"/>
                    <a:pt x="8475" y="2490"/>
                  </a:cubicBezTo>
                  <a:cubicBezTo>
                    <a:pt x="8475" y="2301"/>
                    <a:pt x="8318" y="2143"/>
                    <a:pt x="8129" y="2143"/>
                  </a:cubicBezTo>
                  <a:lnTo>
                    <a:pt x="7057" y="2143"/>
                  </a:lnTo>
                  <a:lnTo>
                    <a:pt x="7057" y="1418"/>
                  </a:lnTo>
                  <a:lnTo>
                    <a:pt x="10964" y="1418"/>
                  </a:lnTo>
                  <a:cubicBezTo>
                    <a:pt x="11531" y="1418"/>
                    <a:pt x="12004" y="946"/>
                    <a:pt x="12004" y="379"/>
                  </a:cubicBezTo>
                  <a:lnTo>
                    <a:pt x="12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44"/>
          <p:cNvGrpSpPr/>
          <p:nvPr/>
        </p:nvGrpSpPr>
        <p:grpSpPr>
          <a:xfrm>
            <a:off x="4944349" y="3532387"/>
            <a:ext cx="435613" cy="433333"/>
            <a:chOff x="-50503000" y="3921175"/>
            <a:chExt cx="300900" cy="299325"/>
          </a:xfrm>
        </p:grpSpPr>
        <p:sp>
          <p:nvSpPr>
            <p:cNvPr id="903" name="Google Shape;903;p44"/>
            <p:cNvSpPr/>
            <p:nvPr/>
          </p:nvSpPr>
          <p:spPr>
            <a:xfrm>
              <a:off x="-50432900" y="3921175"/>
              <a:ext cx="177250" cy="53575"/>
            </a:xfrm>
            <a:custGeom>
              <a:avLst/>
              <a:gdLst/>
              <a:ahLst/>
              <a:cxnLst/>
              <a:rect l="l" t="t" r="r" b="b"/>
              <a:pathLst>
                <a:path w="7090" h="2143" extrusionOk="0">
                  <a:moveTo>
                    <a:pt x="1" y="0"/>
                  </a:moveTo>
                  <a:lnTo>
                    <a:pt x="1" y="2143"/>
                  </a:lnTo>
                  <a:lnTo>
                    <a:pt x="7089" y="2143"/>
                  </a:lnTo>
                  <a:lnTo>
                    <a:pt x="70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50503000" y="3921175"/>
              <a:ext cx="52800" cy="53575"/>
            </a:xfrm>
            <a:custGeom>
              <a:avLst/>
              <a:gdLst/>
              <a:ahLst/>
              <a:cxnLst/>
              <a:rect l="l" t="t" r="r" b="b"/>
              <a:pathLst>
                <a:path w="2112" h="2143" extrusionOk="0">
                  <a:moveTo>
                    <a:pt x="1797" y="0"/>
                  </a:moveTo>
                  <a:cubicBezTo>
                    <a:pt x="1734" y="0"/>
                    <a:pt x="1671" y="0"/>
                    <a:pt x="1639" y="63"/>
                  </a:cubicBezTo>
                  <a:lnTo>
                    <a:pt x="221" y="756"/>
                  </a:lnTo>
                  <a:cubicBezTo>
                    <a:pt x="95" y="851"/>
                    <a:pt x="1" y="945"/>
                    <a:pt x="1" y="1071"/>
                  </a:cubicBezTo>
                  <a:cubicBezTo>
                    <a:pt x="1" y="1197"/>
                    <a:pt x="95" y="1323"/>
                    <a:pt x="221" y="1386"/>
                  </a:cubicBezTo>
                  <a:lnTo>
                    <a:pt x="1639" y="2111"/>
                  </a:lnTo>
                  <a:cubicBezTo>
                    <a:pt x="1671" y="2143"/>
                    <a:pt x="1765" y="2143"/>
                    <a:pt x="1797" y="2143"/>
                  </a:cubicBezTo>
                  <a:lnTo>
                    <a:pt x="2112" y="2143"/>
                  </a:lnTo>
                  <a:lnTo>
                    <a:pt x="21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50237550" y="3921175"/>
              <a:ext cx="35450" cy="53575"/>
            </a:xfrm>
            <a:custGeom>
              <a:avLst/>
              <a:gdLst/>
              <a:ahLst/>
              <a:cxnLst/>
              <a:rect l="l" t="t" r="r" b="b"/>
              <a:pathLst>
                <a:path w="1418" h="2143" extrusionOk="0">
                  <a:moveTo>
                    <a:pt x="0" y="0"/>
                  </a:moveTo>
                  <a:lnTo>
                    <a:pt x="0" y="2143"/>
                  </a:lnTo>
                  <a:lnTo>
                    <a:pt x="347" y="2143"/>
                  </a:lnTo>
                  <a:cubicBezTo>
                    <a:pt x="945" y="2143"/>
                    <a:pt x="1418" y="1670"/>
                    <a:pt x="1418" y="1071"/>
                  </a:cubicBezTo>
                  <a:cubicBezTo>
                    <a:pt x="1418" y="473"/>
                    <a:pt x="945"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50414775" y="4045625"/>
              <a:ext cx="159125" cy="122875"/>
            </a:xfrm>
            <a:custGeom>
              <a:avLst/>
              <a:gdLst/>
              <a:ahLst/>
              <a:cxnLst/>
              <a:rect l="l" t="t" r="r" b="b"/>
              <a:pathLst>
                <a:path w="6365" h="4915" extrusionOk="0">
                  <a:moveTo>
                    <a:pt x="0" y="0"/>
                  </a:moveTo>
                  <a:lnTo>
                    <a:pt x="0" y="4915"/>
                  </a:lnTo>
                  <a:lnTo>
                    <a:pt x="6364" y="4915"/>
                  </a:lnTo>
                  <a:lnTo>
                    <a:pt x="63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50503000" y="3992050"/>
              <a:ext cx="300900" cy="228450"/>
            </a:xfrm>
            <a:custGeom>
              <a:avLst/>
              <a:gdLst/>
              <a:ahLst/>
              <a:cxnLst/>
              <a:rect l="l" t="t" r="r" b="b"/>
              <a:pathLst>
                <a:path w="12036" h="9138" extrusionOk="0">
                  <a:moveTo>
                    <a:pt x="1797" y="1387"/>
                  </a:moveTo>
                  <a:cubicBezTo>
                    <a:pt x="1986" y="1387"/>
                    <a:pt x="2143" y="1544"/>
                    <a:pt x="2143" y="1733"/>
                  </a:cubicBezTo>
                  <a:lnTo>
                    <a:pt x="2143" y="3151"/>
                  </a:lnTo>
                  <a:cubicBezTo>
                    <a:pt x="2143" y="3372"/>
                    <a:pt x="1986" y="3529"/>
                    <a:pt x="1797" y="3529"/>
                  </a:cubicBezTo>
                  <a:cubicBezTo>
                    <a:pt x="1608" y="3529"/>
                    <a:pt x="1450" y="3372"/>
                    <a:pt x="1450" y="3151"/>
                  </a:cubicBezTo>
                  <a:lnTo>
                    <a:pt x="1450" y="1733"/>
                  </a:lnTo>
                  <a:cubicBezTo>
                    <a:pt x="1450" y="1544"/>
                    <a:pt x="1608" y="1387"/>
                    <a:pt x="1797" y="1387"/>
                  </a:cubicBezTo>
                  <a:close/>
                  <a:moveTo>
                    <a:pt x="1797" y="4222"/>
                  </a:moveTo>
                  <a:cubicBezTo>
                    <a:pt x="1986" y="4222"/>
                    <a:pt x="2143" y="4380"/>
                    <a:pt x="2143" y="4569"/>
                  </a:cubicBezTo>
                  <a:cubicBezTo>
                    <a:pt x="2143" y="4789"/>
                    <a:pt x="1986" y="4947"/>
                    <a:pt x="1797" y="4947"/>
                  </a:cubicBezTo>
                  <a:cubicBezTo>
                    <a:pt x="1576" y="4947"/>
                    <a:pt x="1419" y="4789"/>
                    <a:pt x="1419" y="4569"/>
                  </a:cubicBezTo>
                  <a:cubicBezTo>
                    <a:pt x="1419" y="4380"/>
                    <a:pt x="1576" y="4222"/>
                    <a:pt x="1797" y="4222"/>
                  </a:cubicBezTo>
                  <a:close/>
                  <a:moveTo>
                    <a:pt x="1797" y="5609"/>
                  </a:moveTo>
                  <a:cubicBezTo>
                    <a:pt x="1986" y="5609"/>
                    <a:pt x="2143" y="5766"/>
                    <a:pt x="2143" y="5955"/>
                  </a:cubicBezTo>
                  <a:lnTo>
                    <a:pt x="2143" y="7373"/>
                  </a:lnTo>
                  <a:cubicBezTo>
                    <a:pt x="2143" y="7562"/>
                    <a:pt x="1986" y="7719"/>
                    <a:pt x="1797" y="7719"/>
                  </a:cubicBezTo>
                  <a:cubicBezTo>
                    <a:pt x="1608" y="7719"/>
                    <a:pt x="1450" y="7562"/>
                    <a:pt x="1450" y="7373"/>
                  </a:cubicBezTo>
                  <a:lnTo>
                    <a:pt x="1450" y="5955"/>
                  </a:lnTo>
                  <a:cubicBezTo>
                    <a:pt x="1450" y="5766"/>
                    <a:pt x="1608" y="5609"/>
                    <a:pt x="1797" y="5609"/>
                  </a:cubicBezTo>
                  <a:close/>
                  <a:moveTo>
                    <a:pt x="10272" y="1387"/>
                  </a:moveTo>
                  <a:cubicBezTo>
                    <a:pt x="10461" y="1387"/>
                    <a:pt x="10618" y="1544"/>
                    <a:pt x="10618" y="1733"/>
                  </a:cubicBezTo>
                  <a:lnTo>
                    <a:pt x="10618" y="7373"/>
                  </a:lnTo>
                  <a:cubicBezTo>
                    <a:pt x="10618" y="7562"/>
                    <a:pt x="10461" y="7719"/>
                    <a:pt x="10272" y="7719"/>
                  </a:cubicBezTo>
                  <a:lnTo>
                    <a:pt x="3183" y="7719"/>
                  </a:lnTo>
                  <a:cubicBezTo>
                    <a:pt x="2962" y="7719"/>
                    <a:pt x="2805" y="7562"/>
                    <a:pt x="2805" y="7373"/>
                  </a:cubicBezTo>
                  <a:lnTo>
                    <a:pt x="2805" y="1733"/>
                  </a:lnTo>
                  <a:cubicBezTo>
                    <a:pt x="2805" y="1544"/>
                    <a:pt x="2962" y="1387"/>
                    <a:pt x="3183" y="1387"/>
                  </a:cubicBezTo>
                  <a:close/>
                  <a:moveTo>
                    <a:pt x="1072" y="1"/>
                  </a:moveTo>
                  <a:cubicBezTo>
                    <a:pt x="474" y="1"/>
                    <a:pt x="1" y="473"/>
                    <a:pt x="1" y="1072"/>
                  </a:cubicBezTo>
                  <a:lnTo>
                    <a:pt x="1" y="8097"/>
                  </a:lnTo>
                  <a:cubicBezTo>
                    <a:pt x="1" y="8664"/>
                    <a:pt x="474" y="9137"/>
                    <a:pt x="1072" y="9137"/>
                  </a:cubicBezTo>
                  <a:lnTo>
                    <a:pt x="10965" y="9137"/>
                  </a:lnTo>
                  <a:cubicBezTo>
                    <a:pt x="11563" y="9137"/>
                    <a:pt x="12036" y="8664"/>
                    <a:pt x="12036" y="8097"/>
                  </a:cubicBezTo>
                  <a:lnTo>
                    <a:pt x="12036" y="1072"/>
                  </a:lnTo>
                  <a:cubicBezTo>
                    <a:pt x="12036" y="473"/>
                    <a:pt x="11563" y="1"/>
                    <a:pt x="10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44"/>
          <p:cNvGrpSpPr/>
          <p:nvPr/>
        </p:nvGrpSpPr>
        <p:grpSpPr>
          <a:xfrm>
            <a:off x="973039" y="3531244"/>
            <a:ext cx="383134" cy="435613"/>
            <a:chOff x="-49378250" y="3920375"/>
            <a:chExt cx="264650" cy="300900"/>
          </a:xfrm>
        </p:grpSpPr>
        <p:sp>
          <p:nvSpPr>
            <p:cNvPr id="909" name="Google Shape;909;p44"/>
            <p:cNvSpPr/>
            <p:nvPr/>
          </p:nvSpPr>
          <p:spPr>
            <a:xfrm>
              <a:off x="-49272725" y="4185025"/>
              <a:ext cx="70925" cy="35475"/>
            </a:xfrm>
            <a:custGeom>
              <a:avLst/>
              <a:gdLst/>
              <a:ahLst/>
              <a:cxnLst/>
              <a:rect l="l" t="t" r="r" b="b"/>
              <a:pathLst>
                <a:path w="2837" h="1419" extrusionOk="0">
                  <a:moveTo>
                    <a:pt x="32" y="0"/>
                  </a:moveTo>
                  <a:lnTo>
                    <a:pt x="32" y="378"/>
                  </a:lnTo>
                  <a:lnTo>
                    <a:pt x="1" y="378"/>
                  </a:lnTo>
                  <a:cubicBezTo>
                    <a:pt x="1" y="945"/>
                    <a:pt x="473" y="1418"/>
                    <a:pt x="1040" y="1418"/>
                  </a:cubicBezTo>
                  <a:lnTo>
                    <a:pt x="1765" y="1418"/>
                  </a:lnTo>
                  <a:cubicBezTo>
                    <a:pt x="2364" y="1418"/>
                    <a:pt x="2836" y="945"/>
                    <a:pt x="2836" y="378"/>
                  </a:cubicBezTo>
                  <a:lnTo>
                    <a:pt x="28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49378250" y="3920375"/>
              <a:ext cx="87425" cy="300900"/>
            </a:xfrm>
            <a:custGeom>
              <a:avLst/>
              <a:gdLst/>
              <a:ahLst/>
              <a:cxnLst/>
              <a:rect l="l" t="t" r="r" b="b"/>
              <a:pathLst>
                <a:path w="3497" h="12036" extrusionOk="0">
                  <a:moveTo>
                    <a:pt x="347" y="1"/>
                  </a:moveTo>
                  <a:cubicBezTo>
                    <a:pt x="158" y="1"/>
                    <a:pt x="0" y="158"/>
                    <a:pt x="0" y="347"/>
                  </a:cubicBezTo>
                  <a:lnTo>
                    <a:pt x="0" y="1418"/>
                  </a:lnTo>
                  <a:lnTo>
                    <a:pt x="1764" y="1418"/>
                  </a:lnTo>
                  <a:cubicBezTo>
                    <a:pt x="1953" y="1418"/>
                    <a:pt x="2111" y="1576"/>
                    <a:pt x="2111" y="1765"/>
                  </a:cubicBezTo>
                  <a:cubicBezTo>
                    <a:pt x="2111" y="1954"/>
                    <a:pt x="1953" y="2112"/>
                    <a:pt x="1764" y="2112"/>
                  </a:cubicBezTo>
                  <a:lnTo>
                    <a:pt x="0" y="2112"/>
                  </a:lnTo>
                  <a:lnTo>
                    <a:pt x="0" y="2836"/>
                  </a:lnTo>
                  <a:lnTo>
                    <a:pt x="1071" y="2836"/>
                  </a:lnTo>
                  <a:cubicBezTo>
                    <a:pt x="1260" y="2836"/>
                    <a:pt x="1418" y="2994"/>
                    <a:pt x="1418" y="3183"/>
                  </a:cubicBezTo>
                  <a:cubicBezTo>
                    <a:pt x="1418" y="3372"/>
                    <a:pt x="1260" y="3529"/>
                    <a:pt x="1071" y="3529"/>
                  </a:cubicBezTo>
                  <a:lnTo>
                    <a:pt x="0" y="3529"/>
                  </a:lnTo>
                  <a:lnTo>
                    <a:pt x="0" y="4254"/>
                  </a:lnTo>
                  <a:lnTo>
                    <a:pt x="1764" y="4254"/>
                  </a:lnTo>
                  <a:cubicBezTo>
                    <a:pt x="1953" y="4254"/>
                    <a:pt x="2111" y="4411"/>
                    <a:pt x="2111" y="4600"/>
                  </a:cubicBezTo>
                  <a:cubicBezTo>
                    <a:pt x="2111" y="4789"/>
                    <a:pt x="1953" y="4947"/>
                    <a:pt x="1764" y="4947"/>
                  </a:cubicBezTo>
                  <a:lnTo>
                    <a:pt x="0" y="4947"/>
                  </a:lnTo>
                  <a:lnTo>
                    <a:pt x="0" y="5672"/>
                  </a:lnTo>
                  <a:lnTo>
                    <a:pt x="1071" y="5672"/>
                  </a:lnTo>
                  <a:cubicBezTo>
                    <a:pt x="1260" y="5672"/>
                    <a:pt x="1418" y="5829"/>
                    <a:pt x="1418" y="6018"/>
                  </a:cubicBezTo>
                  <a:cubicBezTo>
                    <a:pt x="1418" y="6207"/>
                    <a:pt x="1260" y="6365"/>
                    <a:pt x="1071" y="6365"/>
                  </a:cubicBezTo>
                  <a:lnTo>
                    <a:pt x="0" y="6365"/>
                  </a:lnTo>
                  <a:lnTo>
                    <a:pt x="0" y="7089"/>
                  </a:lnTo>
                  <a:lnTo>
                    <a:pt x="1764" y="7089"/>
                  </a:lnTo>
                  <a:cubicBezTo>
                    <a:pt x="1953" y="7089"/>
                    <a:pt x="2111" y="7247"/>
                    <a:pt x="2111" y="7436"/>
                  </a:cubicBezTo>
                  <a:cubicBezTo>
                    <a:pt x="2111" y="7625"/>
                    <a:pt x="1953" y="7782"/>
                    <a:pt x="1764" y="7782"/>
                  </a:cubicBezTo>
                  <a:lnTo>
                    <a:pt x="0" y="7782"/>
                  </a:lnTo>
                  <a:lnTo>
                    <a:pt x="0" y="8507"/>
                  </a:lnTo>
                  <a:lnTo>
                    <a:pt x="1071" y="8507"/>
                  </a:lnTo>
                  <a:cubicBezTo>
                    <a:pt x="1260" y="8507"/>
                    <a:pt x="1418" y="8665"/>
                    <a:pt x="1418" y="8854"/>
                  </a:cubicBezTo>
                  <a:cubicBezTo>
                    <a:pt x="1418" y="9043"/>
                    <a:pt x="1260" y="9200"/>
                    <a:pt x="1071" y="9200"/>
                  </a:cubicBezTo>
                  <a:lnTo>
                    <a:pt x="0" y="9200"/>
                  </a:lnTo>
                  <a:lnTo>
                    <a:pt x="0" y="9925"/>
                  </a:lnTo>
                  <a:lnTo>
                    <a:pt x="1764" y="9925"/>
                  </a:lnTo>
                  <a:cubicBezTo>
                    <a:pt x="1953" y="9925"/>
                    <a:pt x="2111" y="10082"/>
                    <a:pt x="2111" y="10271"/>
                  </a:cubicBezTo>
                  <a:cubicBezTo>
                    <a:pt x="2111" y="10460"/>
                    <a:pt x="1953" y="10618"/>
                    <a:pt x="1764" y="10618"/>
                  </a:cubicBezTo>
                  <a:lnTo>
                    <a:pt x="0" y="10618"/>
                  </a:lnTo>
                  <a:lnTo>
                    <a:pt x="0" y="11689"/>
                  </a:lnTo>
                  <a:cubicBezTo>
                    <a:pt x="0" y="11878"/>
                    <a:pt x="158" y="12036"/>
                    <a:pt x="347" y="12036"/>
                  </a:cubicBezTo>
                  <a:lnTo>
                    <a:pt x="3151" y="12036"/>
                  </a:lnTo>
                  <a:cubicBezTo>
                    <a:pt x="3340" y="12036"/>
                    <a:pt x="3497" y="11878"/>
                    <a:pt x="3497" y="11689"/>
                  </a:cubicBezTo>
                  <a:lnTo>
                    <a:pt x="3497" y="379"/>
                  </a:lnTo>
                  <a:cubicBezTo>
                    <a:pt x="3497" y="158"/>
                    <a:pt x="3340" y="1"/>
                    <a:pt x="3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49185300" y="3920375"/>
              <a:ext cx="71700" cy="87450"/>
            </a:xfrm>
            <a:custGeom>
              <a:avLst/>
              <a:gdLst/>
              <a:ahLst/>
              <a:cxnLst/>
              <a:rect l="l" t="t" r="r" b="b"/>
              <a:pathLst>
                <a:path w="2868" h="3498" extrusionOk="0">
                  <a:moveTo>
                    <a:pt x="2490" y="1"/>
                  </a:moveTo>
                  <a:cubicBezTo>
                    <a:pt x="1765" y="1"/>
                    <a:pt x="1229" y="32"/>
                    <a:pt x="631" y="631"/>
                  </a:cubicBezTo>
                  <a:cubicBezTo>
                    <a:pt x="253" y="1040"/>
                    <a:pt x="1" y="1576"/>
                    <a:pt x="1" y="2143"/>
                  </a:cubicBezTo>
                  <a:cubicBezTo>
                    <a:pt x="1" y="2868"/>
                    <a:pt x="631" y="3498"/>
                    <a:pt x="1418" y="3498"/>
                  </a:cubicBezTo>
                  <a:cubicBezTo>
                    <a:pt x="2017" y="3498"/>
                    <a:pt x="2553" y="3120"/>
                    <a:pt x="2742" y="2553"/>
                  </a:cubicBezTo>
                  <a:cubicBezTo>
                    <a:pt x="2868" y="2238"/>
                    <a:pt x="2805" y="1923"/>
                    <a:pt x="2616" y="1702"/>
                  </a:cubicBezTo>
                  <a:cubicBezTo>
                    <a:pt x="2395" y="1450"/>
                    <a:pt x="2269" y="1135"/>
                    <a:pt x="2742" y="568"/>
                  </a:cubicBezTo>
                  <a:cubicBezTo>
                    <a:pt x="2836" y="442"/>
                    <a:pt x="2868" y="316"/>
                    <a:pt x="2805" y="190"/>
                  </a:cubicBezTo>
                  <a:cubicBezTo>
                    <a:pt x="2742" y="95"/>
                    <a:pt x="2616" y="1"/>
                    <a:pt x="2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49182150" y="4019625"/>
              <a:ext cx="64625" cy="42550"/>
            </a:xfrm>
            <a:custGeom>
              <a:avLst/>
              <a:gdLst/>
              <a:ahLst/>
              <a:cxnLst/>
              <a:rect l="l" t="t" r="r" b="b"/>
              <a:pathLst>
                <a:path w="2585" h="1702" extrusionOk="0">
                  <a:moveTo>
                    <a:pt x="316" y="0"/>
                  </a:moveTo>
                  <a:cubicBezTo>
                    <a:pt x="158" y="473"/>
                    <a:pt x="32" y="1103"/>
                    <a:pt x="1" y="1702"/>
                  </a:cubicBezTo>
                  <a:lnTo>
                    <a:pt x="2584" y="1702"/>
                  </a:lnTo>
                  <a:cubicBezTo>
                    <a:pt x="2521" y="1103"/>
                    <a:pt x="2427" y="504"/>
                    <a:pt x="2269" y="0"/>
                  </a:cubicBezTo>
                  <a:cubicBezTo>
                    <a:pt x="1954" y="158"/>
                    <a:pt x="1639" y="252"/>
                    <a:pt x="1292" y="252"/>
                  </a:cubicBezTo>
                  <a:cubicBezTo>
                    <a:pt x="946" y="252"/>
                    <a:pt x="631" y="158"/>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49185300" y="4078700"/>
              <a:ext cx="70925" cy="141800"/>
            </a:xfrm>
            <a:custGeom>
              <a:avLst/>
              <a:gdLst/>
              <a:ahLst/>
              <a:cxnLst/>
              <a:rect l="l" t="t" r="r" b="b"/>
              <a:pathLst>
                <a:path w="2837" h="5672" extrusionOk="0">
                  <a:moveTo>
                    <a:pt x="32" y="0"/>
                  </a:moveTo>
                  <a:cubicBezTo>
                    <a:pt x="1" y="378"/>
                    <a:pt x="1" y="756"/>
                    <a:pt x="1" y="1071"/>
                  </a:cubicBezTo>
                  <a:cubicBezTo>
                    <a:pt x="1" y="2773"/>
                    <a:pt x="316" y="5671"/>
                    <a:pt x="1418" y="5671"/>
                  </a:cubicBezTo>
                  <a:cubicBezTo>
                    <a:pt x="2521" y="5671"/>
                    <a:pt x="2836" y="2804"/>
                    <a:pt x="2836" y="1071"/>
                  </a:cubicBezTo>
                  <a:cubicBezTo>
                    <a:pt x="2805" y="756"/>
                    <a:pt x="2805" y="410"/>
                    <a:pt x="2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49271150" y="3920375"/>
              <a:ext cx="65400" cy="70125"/>
            </a:xfrm>
            <a:custGeom>
              <a:avLst/>
              <a:gdLst/>
              <a:ahLst/>
              <a:cxnLst/>
              <a:rect l="l" t="t" r="r" b="b"/>
              <a:pathLst>
                <a:path w="2616" h="2805" extrusionOk="0">
                  <a:moveTo>
                    <a:pt x="1324" y="1"/>
                  </a:moveTo>
                  <a:cubicBezTo>
                    <a:pt x="1182" y="1"/>
                    <a:pt x="1040" y="64"/>
                    <a:pt x="977" y="190"/>
                  </a:cubicBezTo>
                  <a:lnTo>
                    <a:pt x="1" y="2805"/>
                  </a:lnTo>
                  <a:lnTo>
                    <a:pt x="2616" y="2805"/>
                  </a:lnTo>
                  <a:lnTo>
                    <a:pt x="1670" y="190"/>
                  </a:lnTo>
                  <a:cubicBezTo>
                    <a:pt x="1607" y="64"/>
                    <a:pt x="1466" y="1"/>
                    <a:pt x="1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49272725" y="4007800"/>
              <a:ext cx="70125" cy="159925"/>
            </a:xfrm>
            <a:custGeom>
              <a:avLst/>
              <a:gdLst/>
              <a:ahLst/>
              <a:cxnLst/>
              <a:rect l="l" t="t" r="r" b="b"/>
              <a:pathLst>
                <a:path w="2805" h="6397" extrusionOk="0">
                  <a:moveTo>
                    <a:pt x="1" y="1"/>
                  </a:moveTo>
                  <a:lnTo>
                    <a:pt x="1" y="6396"/>
                  </a:lnTo>
                  <a:lnTo>
                    <a:pt x="2805" y="6396"/>
                  </a:lnTo>
                  <a:lnTo>
                    <a:pt x="28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16" name="Google Shape;916;p44"/>
          <p:cNvCxnSpPr/>
          <p:nvPr/>
        </p:nvCxnSpPr>
        <p:spPr>
          <a:xfrm flipH="1">
            <a:off x="79200" y="56625"/>
            <a:ext cx="2371800" cy="1357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cxnSp>
        <p:nvCxnSpPr>
          <p:cNvPr id="921" name="Google Shape;921;p45"/>
          <p:cNvCxnSpPr/>
          <p:nvPr/>
        </p:nvCxnSpPr>
        <p:spPr>
          <a:xfrm>
            <a:off x="4231075" y="549075"/>
            <a:ext cx="4197600" cy="3532500"/>
          </a:xfrm>
          <a:prstGeom prst="straightConnector1">
            <a:avLst/>
          </a:prstGeom>
          <a:noFill/>
          <a:ln w="9525" cap="flat" cmpd="sng">
            <a:solidFill>
              <a:schemeClr val="dk1"/>
            </a:solidFill>
            <a:prstDash val="solid"/>
            <a:round/>
            <a:headEnd type="none" w="med" len="med"/>
            <a:tailEnd type="none" w="med" len="med"/>
          </a:ln>
        </p:spPr>
      </p:cxnSp>
      <p:sp>
        <p:nvSpPr>
          <p:cNvPr id="922" name="Google Shape;922;p45"/>
          <p:cNvSpPr/>
          <p:nvPr/>
        </p:nvSpPr>
        <p:spPr>
          <a:xfrm>
            <a:off x="710700" y="542550"/>
            <a:ext cx="3059400" cy="4058400"/>
          </a:xfrm>
          <a:prstGeom prst="rect">
            <a:avLst/>
          </a:prstGeom>
          <a:gradFill>
            <a:gsLst>
              <a:gs pos="0">
                <a:srgbClr val="CCE9E9">
                  <a:alpha val="0"/>
                </a:srgbClr>
              </a:gs>
              <a:gs pos="100000">
                <a:srgbClr val="77BABB"/>
              </a:gs>
            </a:gsLst>
            <a:lin ang="5400012"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txBox="1">
            <a:spLocks noGrp="1"/>
          </p:cNvSpPr>
          <p:nvPr>
            <p:ph type="title"/>
          </p:nvPr>
        </p:nvSpPr>
        <p:spPr>
          <a:xfrm>
            <a:off x="3948475" y="1556501"/>
            <a:ext cx="4484700" cy="2044800"/>
          </a:xfrm>
          <a:prstGeom prst="rect">
            <a:avLst/>
          </a:prstGeom>
        </p:spPr>
        <p:txBody>
          <a:bodyPr spcFirstLastPara="1" wrap="square" lIns="91425" tIns="182875" rIns="91425" bIns="91425" anchor="ctr" anchorCtr="0">
            <a:noAutofit/>
          </a:bodyPr>
          <a:lstStyle/>
          <a:p>
            <a:pPr marL="0" lvl="0" indent="0" algn="ctr" rtl="0">
              <a:spcBef>
                <a:spcPts val="0"/>
              </a:spcBef>
              <a:spcAft>
                <a:spcPts val="0"/>
              </a:spcAft>
              <a:buNone/>
            </a:pPr>
            <a:r>
              <a:rPr lang="en"/>
              <a:t>Awesome </a:t>
            </a:r>
            <a:r>
              <a:rPr lang="en" b="0"/>
              <a:t>words</a:t>
            </a:r>
            <a:endParaRPr b="0"/>
          </a:p>
        </p:txBody>
      </p:sp>
      <p:sp>
        <p:nvSpPr>
          <p:cNvPr id="924" name="Google Shape;924;p45"/>
          <p:cNvSpPr/>
          <p:nvPr/>
        </p:nvSpPr>
        <p:spPr>
          <a:xfrm>
            <a:off x="5754897" y="3593232"/>
            <a:ext cx="112111" cy="509421"/>
          </a:xfrm>
          <a:custGeom>
            <a:avLst/>
            <a:gdLst/>
            <a:ahLst/>
            <a:cxnLst/>
            <a:rect l="l" t="t" r="r" b="b"/>
            <a:pathLst>
              <a:path w="6858" h="31162" extrusionOk="0">
                <a:moveTo>
                  <a:pt x="0" y="1"/>
                </a:moveTo>
                <a:cubicBezTo>
                  <a:pt x="908" y="2623"/>
                  <a:pt x="1008" y="5850"/>
                  <a:pt x="1714" y="8673"/>
                </a:cubicBezTo>
                <a:cubicBezTo>
                  <a:pt x="2118" y="9883"/>
                  <a:pt x="2420" y="11194"/>
                  <a:pt x="2924" y="12304"/>
                </a:cubicBezTo>
                <a:cubicBezTo>
                  <a:pt x="3126" y="12707"/>
                  <a:pt x="3227" y="13312"/>
                  <a:pt x="3630" y="13615"/>
                </a:cubicBezTo>
                <a:cubicBezTo>
                  <a:pt x="3933" y="14018"/>
                  <a:pt x="4740" y="14119"/>
                  <a:pt x="4941" y="14522"/>
                </a:cubicBezTo>
                <a:cubicBezTo>
                  <a:pt x="5244" y="15127"/>
                  <a:pt x="4437" y="16942"/>
                  <a:pt x="4135" y="17648"/>
                </a:cubicBezTo>
                <a:cubicBezTo>
                  <a:pt x="3731" y="19161"/>
                  <a:pt x="3530" y="20169"/>
                  <a:pt x="3530" y="21783"/>
                </a:cubicBezTo>
                <a:cubicBezTo>
                  <a:pt x="3530" y="23497"/>
                  <a:pt x="3630" y="25211"/>
                  <a:pt x="3530" y="26926"/>
                </a:cubicBezTo>
                <a:cubicBezTo>
                  <a:pt x="3530" y="28237"/>
                  <a:pt x="3025" y="29951"/>
                  <a:pt x="3530" y="31161"/>
                </a:cubicBezTo>
                <a:cubicBezTo>
                  <a:pt x="3429" y="25413"/>
                  <a:pt x="5647" y="18858"/>
                  <a:pt x="6857" y="13514"/>
                </a:cubicBezTo>
                <a:lnTo>
                  <a:pt x="6857" y="13514"/>
                </a:lnTo>
                <a:cubicBezTo>
                  <a:pt x="6818" y="13515"/>
                  <a:pt x="6780" y="13516"/>
                  <a:pt x="6742" y="13516"/>
                </a:cubicBezTo>
                <a:cubicBezTo>
                  <a:pt x="3919" y="13516"/>
                  <a:pt x="3417" y="9851"/>
                  <a:pt x="2521" y="7463"/>
                </a:cubicBezTo>
                <a:cubicBezTo>
                  <a:pt x="1714" y="5144"/>
                  <a:pt x="1109" y="2119"/>
                  <a:pt x="403" y="203"/>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5" name="Google Shape;925;p45"/>
          <p:cNvGrpSpPr/>
          <p:nvPr/>
        </p:nvGrpSpPr>
        <p:grpSpPr>
          <a:xfrm>
            <a:off x="886114" y="1174001"/>
            <a:ext cx="2708570" cy="2846583"/>
            <a:chOff x="886114" y="1174001"/>
            <a:chExt cx="2708570" cy="2846583"/>
          </a:xfrm>
        </p:grpSpPr>
        <p:sp>
          <p:nvSpPr>
            <p:cNvPr id="926" name="Google Shape;926;p45"/>
            <p:cNvSpPr/>
            <p:nvPr/>
          </p:nvSpPr>
          <p:spPr>
            <a:xfrm>
              <a:off x="1531121" y="2059092"/>
              <a:ext cx="61530" cy="84664"/>
            </a:xfrm>
            <a:custGeom>
              <a:avLst/>
              <a:gdLst/>
              <a:ahLst/>
              <a:cxnLst/>
              <a:rect l="l" t="t" r="r" b="b"/>
              <a:pathLst>
                <a:path w="3040" h="4183" extrusionOk="0">
                  <a:moveTo>
                    <a:pt x="605" y="0"/>
                  </a:moveTo>
                  <a:cubicBezTo>
                    <a:pt x="605" y="605"/>
                    <a:pt x="403" y="1210"/>
                    <a:pt x="303" y="1815"/>
                  </a:cubicBezTo>
                  <a:cubicBezTo>
                    <a:pt x="202" y="2622"/>
                    <a:pt x="303" y="3328"/>
                    <a:pt x="101" y="4034"/>
                  </a:cubicBezTo>
                  <a:lnTo>
                    <a:pt x="0" y="4135"/>
                  </a:lnTo>
                  <a:cubicBezTo>
                    <a:pt x="51" y="4168"/>
                    <a:pt x="118" y="4182"/>
                    <a:pt x="197" y="4182"/>
                  </a:cubicBezTo>
                  <a:cubicBezTo>
                    <a:pt x="594" y="4182"/>
                    <a:pt x="1294" y="3832"/>
                    <a:pt x="1714" y="3832"/>
                  </a:cubicBezTo>
                  <a:cubicBezTo>
                    <a:pt x="1974" y="3832"/>
                    <a:pt x="2270" y="3888"/>
                    <a:pt x="2508" y="3888"/>
                  </a:cubicBezTo>
                  <a:cubicBezTo>
                    <a:pt x="2826" y="3888"/>
                    <a:pt x="3040" y="3789"/>
                    <a:pt x="2925" y="3328"/>
                  </a:cubicBezTo>
                  <a:cubicBezTo>
                    <a:pt x="2723" y="1916"/>
                    <a:pt x="1311" y="1109"/>
                    <a:pt x="6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5"/>
            <p:cNvSpPr/>
            <p:nvPr/>
          </p:nvSpPr>
          <p:spPr>
            <a:xfrm>
              <a:off x="2935393" y="2199784"/>
              <a:ext cx="120448" cy="112413"/>
            </a:xfrm>
            <a:custGeom>
              <a:avLst/>
              <a:gdLst/>
              <a:ahLst/>
              <a:cxnLst/>
              <a:rect l="l" t="t" r="r" b="b"/>
              <a:pathLst>
                <a:path w="5951" h="5554" extrusionOk="0">
                  <a:moveTo>
                    <a:pt x="5881" y="1"/>
                  </a:moveTo>
                  <a:cubicBezTo>
                    <a:pt x="5342" y="1"/>
                    <a:pt x="4214" y="1024"/>
                    <a:pt x="3732" y="1217"/>
                  </a:cubicBezTo>
                  <a:cubicBezTo>
                    <a:pt x="2824" y="1722"/>
                    <a:pt x="1816" y="2125"/>
                    <a:pt x="1110" y="2932"/>
                  </a:cubicBezTo>
                  <a:cubicBezTo>
                    <a:pt x="404" y="3638"/>
                    <a:pt x="0" y="4243"/>
                    <a:pt x="1110" y="4848"/>
                  </a:cubicBezTo>
                  <a:cubicBezTo>
                    <a:pt x="1816" y="5150"/>
                    <a:pt x="2522" y="5352"/>
                    <a:pt x="3328" y="5352"/>
                  </a:cubicBezTo>
                  <a:cubicBezTo>
                    <a:pt x="3732" y="5352"/>
                    <a:pt x="4135" y="5301"/>
                    <a:pt x="4526" y="5301"/>
                  </a:cubicBezTo>
                  <a:cubicBezTo>
                    <a:pt x="4916" y="5301"/>
                    <a:pt x="5295" y="5352"/>
                    <a:pt x="5648" y="5554"/>
                  </a:cubicBezTo>
                  <a:cubicBezTo>
                    <a:pt x="5648" y="3738"/>
                    <a:pt x="5950" y="1822"/>
                    <a:pt x="5950" y="7"/>
                  </a:cubicBezTo>
                  <a:cubicBezTo>
                    <a:pt x="5928" y="3"/>
                    <a:pt x="5905" y="1"/>
                    <a:pt x="58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5"/>
            <p:cNvSpPr/>
            <p:nvPr/>
          </p:nvSpPr>
          <p:spPr>
            <a:xfrm>
              <a:off x="2067922" y="2438401"/>
              <a:ext cx="1467542" cy="1582161"/>
            </a:xfrm>
            <a:custGeom>
              <a:avLst/>
              <a:gdLst/>
              <a:ahLst/>
              <a:cxnLst/>
              <a:rect l="l" t="t" r="r" b="b"/>
              <a:pathLst>
                <a:path w="72507" h="78170" extrusionOk="0">
                  <a:moveTo>
                    <a:pt x="52792" y="0"/>
                  </a:moveTo>
                  <a:cubicBezTo>
                    <a:pt x="44102" y="0"/>
                    <a:pt x="35738" y="1799"/>
                    <a:pt x="27833" y="5664"/>
                  </a:cubicBezTo>
                  <a:cubicBezTo>
                    <a:pt x="18354" y="10303"/>
                    <a:pt x="7665" y="18773"/>
                    <a:pt x="4236" y="29362"/>
                  </a:cubicBezTo>
                  <a:cubicBezTo>
                    <a:pt x="1816" y="36723"/>
                    <a:pt x="1" y="45295"/>
                    <a:pt x="1110" y="53161"/>
                  </a:cubicBezTo>
                  <a:cubicBezTo>
                    <a:pt x="2421" y="61530"/>
                    <a:pt x="6757" y="69699"/>
                    <a:pt x="6656" y="78169"/>
                  </a:cubicBezTo>
                  <a:cubicBezTo>
                    <a:pt x="11295" y="77161"/>
                    <a:pt x="14824" y="71514"/>
                    <a:pt x="19665" y="69900"/>
                  </a:cubicBezTo>
                  <a:cubicBezTo>
                    <a:pt x="19665" y="69900"/>
                    <a:pt x="20750" y="70604"/>
                    <a:pt x="22494" y="70604"/>
                  </a:cubicBezTo>
                  <a:cubicBezTo>
                    <a:pt x="23983" y="70604"/>
                    <a:pt x="25952" y="70091"/>
                    <a:pt x="28136" y="68186"/>
                  </a:cubicBezTo>
                  <a:cubicBezTo>
                    <a:pt x="34589" y="62539"/>
                    <a:pt x="41144" y="56085"/>
                    <a:pt x="48808" y="53967"/>
                  </a:cubicBezTo>
                  <a:cubicBezTo>
                    <a:pt x="57279" y="51547"/>
                    <a:pt x="60707" y="42572"/>
                    <a:pt x="65145" y="39849"/>
                  </a:cubicBezTo>
                  <a:cubicBezTo>
                    <a:pt x="68876" y="31177"/>
                    <a:pt x="64136" y="29463"/>
                    <a:pt x="67766" y="23009"/>
                  </a:cubicBezTo>
                  <a:cubicBezTo>
                    <a:pt x="72203" y="14941"/>
                    <a:pt x="70086" y="8891"/>
                    <a:pt x="72506" y="2134"/>
                  </a:cubicBezTo>
                  <a:lnTo>
                    <a:pt x="70590" y="1630"/>
                  </a:lnTo>
                  <a:cubicBezTo>
                    <a:pt x="66254" y="319"/>
                    <a:pt x="61212" y="319"/>
                    <a:pt x="56674" y="118"/>
                  </a:cubicBezTo>
                  <a:cubicBezTo>
                    <a:pt x="55373" y="40"/>
                    <a:pt x="54079" y="0"/>
                    <a:pt x="527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a:off x="2592477" y="3175564"/>
              <a:ext cx="234744" cy="671523"/>
            </a:xfrm>
            <a:custGeom>
              <a:avLst/>
              <a:gdLst/>
              <a:ahLst/>
              <a:cxnLst/>
              <a:rect l="l" t="t" r="r" b="b"/>
              <a:pathLst>
                <a:path w="11598" h="33178" extrusionOk="0">
                  <a:moveTo>
                    <a:pt x="5446" y="1"/>
                  </a:moveTo>
                  <a:cubicBezTo>
                    <a:pt x="4136" y="3934"/>
                    <a:pt x="4035" y="11698"/>
                    <a:pt x="3026" y="15732"/>
                  </a:cubicBezTo>
                  <a:cubicBezTo>
                    <a:pt x="2018" y="19665"/>
                    <a:pt x="1211" y="23598"/>
                    <a:pt x="505" y="27531"/>
                  </a:cubicBezTo>
                  <a:cubicBezTo>
                    <a:pt x="304" y="28942"/>
                    <a:pt x="102" y="30354"/>
                    <a:pt x="1" y="31766"/>
                  </a:cubicBezTo>
                  <a:cubicBezTo>
                    <a:pt x="1" y="32674"/>
                    <a:pt x="102" y="32976"/>
                    <a:pt x="1" y="32976"/>
                  </a:cubicBezTo>
                  <a:cubicBezTo>
                    <a:pt x="102" y="33077"/>
                    <a:pt x="102" y="33178"/>
                    <a:pt x="203" y="33178"/>
                  </a:cubicBezTo>
                  <a:cubicBezTo>
                    <a:pt x="808" y="32875"/>
                    <a:pt x="1514" y="32371"/>
                    <a:pt x="2220" y="31766"/>
                  </a:cubicBezTo>
                  <a:cubicBezTo>
                    <a:pt x="4438" y="29850"/>
                    <a:pt x="6757" y="27732"/>
                    <a:pt x="9077" y="25816"/>
                  </a:cubicBezTo>
                  <a:cubicBezTo>
                    <a:pt x="9278" y="22690"/>
                    <a:pt x="9783" y="19463"/>
                    <a:pt x="10287" y="16236"/>
                  </a:cubicBezTo>
                  <a:cubicBezTo>
                    <a:pt x="10791" y="12606"/>
                    <a:pt x="11598" y="8169"/>
                    <a:pt x="10085" y="4539"/>
                  </a:cubicBezTo>
                  <a:cubicBezTo>
                    <a:pt x="9480" y="2925"/>
                    <a:pt x="5446" y="1"/>
                    <a:pt x="5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2649636" y="3244969"/>
              <a:ext cx="134738" cy="563340"/>
            </a:xfrm>
            <a:custGeom>
              <a:avLst/>
              <a:gdLst/>
              <a:ahLst/>
              <a:cxnLst/>
              <a:rect l="l" t="t" r="r" b="b"/>
              <a:pathLst>
                <a:path w="6657" h="27833" extrusionOk="0">
                  <a:moveTo>
                    <a:pt x="2824" y="0"/>
                  </a:moveTo>
                  <a:cubicBezTo>
                    <a:pt x="2824" y="9379"/>
                    <a:pt x="2522" y="20068"/>
                    <a:pt x="1" y="27833"/>
                  </a:cubicBezTo>
                  <a:cubicBezTo>
                    <a:pt x="1614" y="26421"/>
                    <a:pt x="3228" y="25009"/>
                    <a:pt x="4841" y="23597"/>
                  </a:cubicBezTo>
                  <a:cubicBezTo>
                    <a:pt x="5144" y="20976"/>
                    <a:pt x="5648" y="18253"/>
                    <a:pt x="6051" y="15530"/>
                  </a:cubicBezTo>
                  <a:cubicBezTo>
                    <a:pt x="6656" y="11295"/>
                    <a:pt x="3732" y="3732"/>
                    <a:pt x="2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a:off x="3200727" y="2469349"/>
              <a:ext cx="334770" cy="973605"/>
            </a:xfrm>
            <a:custGeom>
              <a:avLst/>
              <a:gdLst/>
              <a:ahLst/>
              <a:cxnLst/>
              <a:rect l="l" t="t" r="r" b="b"/>
              <a:pathLst>
                <a:path w="16540" h="48103" extrusionOk="0">
                  <a:moveTo>
                    <a:pt x="14220" y="0"/>
                  </a:moveTo>
                  <a:cubicBezTo>
                    <a:pt x="11497" y="1513"/>
                    <a:pt x="8976" y="3126"/>
                    <a:pt x="6354" y="4942"/>
                  </a:cubicBezTo>
                  <a:cubicBezTo>
                    <a:pt x="8270" y="4942"/>
                    <a:pt x="9883" y="5446"/>
                    <a:pt x="11699" y="5950"/>
                  </a:cubicBezTo>
                  <a:cubicBezTo>
                    <a:pt x="13715" y="6656"/>
                    <a:pt x="14119" y="8874"/>
                    <a:pt x="13211" y="10286"/>
                  </a:cubicBezTo>
                  <a:cubicBezTo>
                    <a:pt x="11194" y="18858"/>
                    <a:pt x="3530" y="24303"/>
                    <a:pt x="1614" y="32875"/>
                  </a:cubicBezTo>
                  <a:cubicBezTo>
                    <a:pt x="606" y="37816"/>
                    <a:pt x="404" y="43060"/>
                    <a:pt x="1" y="48102"/>
                  </a:cubicBezTo>
                  <a:cubicBezTo>
                    <a:pt x="3833" y="44573"/>
                    <a:pt x="6253" y="40035"/>
                    <a:pt x="9178" y="38320"/>
                  </a:cubicBezTo>
                  <a:cubicBezTo>
                    <a:pt x="12909" y="29648"/>
                    <a:pt x="8169" y="27833"/>
                    <a:pt x="11799" y="21480"/>
                  </a:cubicBezTo>
                  <a:cubicBezTo>
                    <a:pt x="16236" y="13412"/>
                    <a:pt x="14119" y="7362"/>
                    <a:pt x="16539" y="605"/>
                  </a:cubicBezTo>
                  <a:lnTo>
                    <a:pt x="14623" y="101"/>
                  </a:lnTo>
                  <a:cubicBezTo>
                    <a:pt x="14421" y="0"/>
                    <a:pt x="14320" y="0"/>
                    <a:pt x="14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a:off x="3245641" y="2795931"/>
              <a:ext cx="236788" cy="557227"/>
            </a:xfrm>
            <a:custGeom>
              <a:avLst/>
              <a:gdLst/>
              <a:ahLst/>
              <a:cxnLst/>
              <a:rect l="l" t="t" r="r" b="b"/>
              <a:pathLst>
                <a:path w="11699" h="27531" extrusionOk="0">
                  <a:moveTo>
                    <a:pt x="11698" y="0"/>
                  </a:moveTo>
                  <a:cubicBezTo>
                    <a:pt x="9480" y="3933"/>
                    <a:pt x="6858" y="7765"/>
                    <a:pt x="4337" y="11496"/>
                  </a:cubicBezTo>
                  <a:cubicBezTo>
                    <a:pt x="2824" y="16841"/>
                    <a:pt x="1311" y="22185"/>
                    <a:pt x="0" y="27530"/>
                  </a:cubicBezTo>
                  <a:cubicBezTo>
                    <a:pt x="2421" y="23395"/>
                    <a:pt x="5244" y="19664"/>
                    <a:pt x="8471" y="16135"/>
                  </a:cubicBezTo>
                  <a:cubicBezTo>
                    <a:pt x="8673" y="12202"/>
                    <a:pt x="6959" y="9883"/>
                    <a:pt x="9580" y="5345"/>
                  </a:cubicBezTo>
                  <a:cubicBezTo>
                    <a:pt x="10589" y="3429"/>
                    <a:pt x="11295" y="1714"/>
                    <a:pt x="116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a:off x="2163862" y="3165363"/>
              <a:ext cx="210233" cy="855221"/>
            </a:xfrm>
            <a:custGeom>
              <a:avLst/>
              <a:gdLst/>
              <a:ahLst/>
              <a:cxnLst/>
              <a:rect l="l" t="t" r="r" b="b"/>
              <a:pathLst>
                <a:path w="10387" h="42254" extrusionOk="0">
                  <a:moveTo>
                    <a:pt x="10387" y="1"/>
                  </a:moveTo>
                  <a:lnTo>
                    <a:pt x="10387" y="1"/>
                  </a:lnTo>
                  <a:cubicBezTo>
                    <a:pt x="7462" y="606"/>
                    <a:pt x="4437" y="807"/>
                    <a:pt x="1311" y="1211"/>
                  </a:cubicBezTo>
                  <a:lnTo>
                    <a:pt x="807" y="1211"/>
                  </a:lnTo>
                  <a:cubicBezTo>
                    <a:pt x="404" y="11093"/>
                    <a:pt x="303" y="20976"/>
                    <a:pt x="0" y="30757"/>
                  </a:cubicBezTo>
                  <a:cubicBezTo>
                    <a:pt x="1109" y="34589"/>
                    <a:pt x="1916" y="38421"/>
                    <a:pt x="1916" y="42253"/>
                  </a:cubicBezTo>
                  <a:cubicBezTo>
                    <a:pt x="4135" y="41749"/>
                    <a:pt x="6051" y="40237"/>
                    <a:pt x="7967" y="38623"/>
                  </a:cubicBezTo>
                  <a:cubicBezTo>
                    <a:pt x="7967" y="38018"/>
                    <a:pt x="7967" y="37413"/>
                    <a:pt x="7866" y="36707"/>
                  </a:cubicBezTo>
                  <a:cubicBezTo>
                    <a:pt x="7664" y="33884"/>
                    <a:pt x="7563" y="30757"/>
                    <a:pt x="6656" y="28035"/>
                  </a:cubicBezTo>
                  <a:cubicBezTo>
                    <a:pt x="5849" y="25715"/>
                    <a:pt x="4336" y="23396"/>
                    <a:pt x="3933" y="20976"/>
                  </a:cubicBezTo>
                  <a:cubicBezTo>
                    <a:pt x="2420" y="12707"/>
                    <a:pt x="5546" y="6051"/>
                    <a:pt x="10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2747601" y="2695902"/>
              <a:ext cx="420486" cy="934825"/>
            </a:xfrm>
            <a:custGeom>
              <a:avLst/>
              <a:gdLst/>
              <a:ahLst/>
              <a:cxnLst/>
              <a:rect l="l" t="t" r="r" b="b"/>
              <a:pathLst>
                <a:path w="20775" h="46187" extrusionOk="0">
                  <a:moveTo>
                    <a:pt x="20774" y="1"/>
                  </a:moveTo>
                  <a:cubicBezTo>
                    <a:pt x="18858" y="1110"/>
                    <a:pt x="16337" y="1816"/>
                    <a:pt x="14321" y="1816"/>
                  </a:cubicBezTo>
                  <a:cubicBezTo>
                    <a:pt x="13110" y="1816"/>
                    <a:pt x="11875" y="1715"/>
                    <a:pt x="10640" y="1715"/>
                  </a:cubicBezTo>
                  <a:cubicBezTo>
                    <a:pt x="9405" y="1715"/>
                    <a:pt x="8169" y="1816"/>
                    <a:pt x="6959" y="2219"/>
                  </a:cubicBezTo>
                  <a:cubicBezTo>
                    <a:pt x="7161" y="2219"/>
                    <a:pt x="1" y="3934"/>
                    <a:pt x="1715" y="4740"/>
                  </a:cubicBezTo>
                  <a:cubicBezTo>
                    <a:pt x="2220" y="4740"/>
                    <a:pt x="4136" y="5345"/>
                    <a:pt x="4539" y="5446"/>
                  </a:cubicBezTo>
                  <a:cubicBezTo>
                    <a:pt x="4579" y="5466"/>
                    <a:pt x="4833" y="5475"/>
                    <a:pt x="5214" y="5475"/>
                  </a:cubicBezTo>
                  <a:cubicBezTo>
                    <a:pt x="6737" y="5475"/>
                    <a:pt x="10287" y="5345"/>
                    <a:pt x="10287" y="5345"/>
                  </a:cubicBezTo>
                  <a:lnTo>
                    <a:pt x="10287" y="5345"/>
                  </a:lnTo>
                  <a:cubicBezTo>
                    <a:pt x="6253" y="14925"/>
                    <a:pt x="7161" y="29043"/>
                    <a:pt x="6354" y="39228"/>
                  </a:cubicBezTo>
                  <a:cubicBezTo>
                    <a:pt x="6152" y="41548"/>
                    <a:pt x="5951" y="43867"/>
                    <a:pt x="5648" y="46187"/>
                  </a:cubicBezTo>
                  <a:cubicBezTo>
                    <a:pt x="7362" y="44976"/>
                    <a:pt x="9077" y="43867"/>
                    <a:pt x="10892" y="42960"/>
                  </a:cubicBezTo>
                  <a:cubicBezTo>
                    <a:pt x="11094" y="40842"/>
                    <a:pt x="11194" y="38724"/>
                    <a:pt x="11497" y="36607"/>
                  </a:cubicBezTo>
                  <a:cubicBezTo>
                    <a:pt x="12102" y="31564"/>
                    <a:pt x="13715" y="27430"/>
                    <a:pt x="15329" y="22589"/>
                  </a:cubicBezTo>
                  <a:cubicBezTo>
                    <a:pt x="16842" y="18354"/>
                    <a:pt x="15833" y="13816"/>
                    <a:pt x="17245" y="9581"/>
                  </a:cubicBezTo>
                  <a:cubicBezTo>
                    <a:pt x="18354" y="6253"/>
                    <a:pt x="19968" y="3228"/>
                    <a:pt x="207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a:off x="2747601" y="2695902"/>
              <a:ext cx="420486" cy="934825"/>
            </a:xfrm>
            <a:custGeom>
              <a:avLst/>
              <a:gdLst/>
              <a:ahLst/>
              <a:cxnLst/>
              <a:rect l="l" t="t" r="r" b="b"/>
              <a:pathLst>
                <a:path w="20775" h="46187" extrusionOk="0">
                  <a:moveTo>
                    <a:pt x="20774" y="1"/>
                  </a:moveTo>
                  <a:lnTo>
                    <a:pt x="20774" y="1"/>
                  </a:lnTo>
                  <a:cubicBezTo>
                    <a:pt x="18858" y="1110"/>
                    <a:pt x="16337" y="1816"/>
                    <a:pt x="14321" y="1816"/>
                  </a:cubicBezTo>
                  <a:cubicBezTo>
                    <a:pt x="13110" y="1816"/>
                    <a:pt x="11875" y="1715"/>
                    <a:pt x="10640" y="1715"/>
                  </a:cubicBezTo>
                  <a:cubicBezTo>
                    <a:pt x="9405" y="1715"/>
                    <a:pt x="8169" y="1816"/>
                    <a:pt x="6959" y="2219"/>
                  </a:cubicBezTo>
                  <a:cubicBezTo>
                    <a:pt x="7161" y="2219"/>
                    <a:pt x="1" y="3934"/>
                    <a:pt x="1715" y="4740"/>
                  </a:cubicBezTo>
                  <a:cubicBezTo>
                    <a:pt x="2220" y="4740"/>
                    <a:pt x="4136" y="5345"/>
                    <a:pt x="4539" y="5446"/>
                  </a:cubicBezTo>
                  <a:cubicBezTo>
                    <a:pt x="4579" y="5466"/>
                    <a:pt x="4833" y="5475"/>
                    <a:pt x="5214" y="5475"/>
                  </a:cubicBezTo>
                  <a:cubicBezTo>
                    <a:pt x="6737" y="5475"/>
                    <a:pt x="10287" y="5345"/>
                    <a:pt x="10287" y="5345"/>
                  </a:cubicBezTo>
                  <a:lnTo>
                    <a:pt x="10287" y="5345"/>
                  </a:lnTo>
                  <a:cubicBezTo>
                    <a:pt x="6253" y="14925"/>
                    <a:pt x="7161" y="29043"/>
                    <a:pt x="6354" y="39228"/>
                  </a:cubicBezTo>
                  <a:cubicBezTo>
                    <a:pt x="6152" y="41548"/>
                    <a:pt x="5951" y="43867"/>
                    <a:pt x="5648" y="46187"/>
                  </a:cubicBezTo>
                  <a:cubicBezTo>
                    <a:pt x="6052" y="45884"/>
                    <a:pt x="6455" y="45582"/>
                    <a:pt x="6959" y="45279"/>
                  </a:cubicBezTo>
                  <a:cubicBezTo>
                    <a:pt x="7161" y="41144"/>
                    <a:pt x="7665" y="37111"/>
                    <a:pt x="8169" y="33077"/>
                  </a:cubicBezTo>
                  <a:cubicBezTo>
                    <a:pt x="8673" y="28640"/>
                    <a:pt x="8875" y="24203"/>
                    <a:pt x="9682" y="19867"/>
                  </a:cubicBezTo>
                  <a:cubicBezTo>
                    <a:pt x="11194" y="12404"/>
                    <a:pt x="12909" y="7161"/>
                    <a:pt x="18858" y="2219"/>
                  </a:cubicBezTo>
                  <a:cubicBezTo>
                    <a:pt x="19363" y="1816"/>
                    <a:pt x="19867" y="1614"/>
                    <a:pt x="20371" y="1513"/>
                  </a:cubicBezTo>
                  <a:cubicBezTo>
                    <a:pt x="20472" y="1009"/>
                    <a:pt x="20674" y="505"/>
                    <a:pt x="20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2398572" y="2963301"/>
              <a:ext cx="216386" cy="904202"/>
            </a:xfrm>
            <a:custGeom>
              <a:avLst/>
              <a:gdLst/>
              <a:ahLst/>
              <a:cxnLst/>
              <a:rect l="l" t="t" r="r" b="b"/>
              <a:pathLst>
                <a:path w="10691" h="44674" extrusionOk="0">
                  <a:moveTo>
                    <a:pt x="10690" y="0"/>
                  </a:moveTo>
                  <a:cubicBezTo>
                    <a:pt x="6556" y="1513"/>
                    <a:pt x="2320" y="4538"/>
                    <a:pt x="1" y="8471"/>
                  </a:cubicBezTo>
                  <a:cubicBezTo>
                    <a:pt x="404" y="12908"/>
                    <a:pt x="808" y="17244"/>
                    <a:pt x="707" y="21681"/>
                  </a:cubicBezTo>
                  <a:cubicBezTo>
                    <a:pt x="606" y="26118"/>
                    <a:pt x="1" y="30455"/>
                    <a:pt x="505" y="34892"/>
                  </a:cubicBezTo>
                  <a:cubicBezTo>
                    <a:pt x="909" y="38119"/>
                    <a:pt x="1413" y="41345"/>
                    <a:pt x="1816" y="44673"/>
                  </a:cubicBezTo>
                  <a:cubicBezTo>
                    <a:pt x="2220" y="44472"/>
                    <a:pt x="2522" y="44270"/>
                    <a:pt x="2925" y="44169"/>
                  </a:cubicBezTo>
                  <a:cubicBezTo>
                    <a:pt x="2623" y="36001"/>
                    <a:pt x="2421" y="27732"/>
                    <a:pt x="2724" y="19564"/>
                  </a:cubicBezTo>
                  <a:cubicBezTo>
                    <a:pt x="3026" y="11799"/>
                    <a:pt x="6757" y="6958"/>
                    <a:pt x="10690" y="605"/>
                  </a:cubicBezTo>
                  <a:cubicBezTo>
                    <a:pt x="10690" y="404"/>
                    <a:pt x="10690" y="202"/>
                    <a:pt x="106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a:off x="890203" y="2481594"/>
              <a:ext cx="1340981" cy="1538969"/>
            </a:xfrm>
            <a:custGeom>
              <a:avLst/>
              <a:gdLst/>
              <a:ahLst/>
              <a:cxnLst/>
              <a:rect l="l" t="t" r="r" b="b"/>
              <a:pathLst>
                <a:path w="66254" h="76036" extrusionOk="0">
                  <a:moveTo>
                    <a:pt x="1" y="0"/>
                  </a:moveTo>
                  <a:cubicBezTo>
                    <a:pt x="1" y="7664"/>
                    <a:pt x="303" y="15833"/>
                    <a:pt x="3833" y="22387"/>
                  </a:cubicBezTo>
                  <a:cubicBezTo>
                    <a:pt x="5345" y="25009"/>
                    <a:pt x="6959" y="35295"/>
                    <a:pt x="9984" y="41144"/>
                  </a:cubicBezTo>
                  <a:cubicBezTo>
                    <a:pt x="12102" y="45077"/>
                    <a:pt x="14219" y="44169"/>
                    <a:pt x="17547" y="45480"/>
                  </a:cubicBezTo>
                  <a:cubicBezTo>
                    <a:pt x="22690" y="47598"/>
                    <a:pt x="25312" y="54959"/>
                    <a:pt x="34085" y="59800"/>
                  </a:cubicBezTo>
                  <a:cubicBezTo>
                    <a:pt x="37312" y="61615"/>
                    <a:pt x="39228" y="65951"/>
                    <a:pt x="45783" y="68170"/>
                  </a:cubicBezTo>
                  <a:cubicBezTo>
                    <a:pt x="47382" y="68688"/>
                    <a:pt x="49129" y="68837"/>
                    <a:pt x="50604" y="68837"/>
                  </a:cubicBezTo>
                  <a:cubicBezTo>
                    <a:pt x="52570" y="68837"/>
                    <a:pt x="54052" y="68573"/>
                    <a:pt x="54052" y="68573"/>
                  </a:cubicBezTo>
                  <a:cubicBezTo>
                    <a:pt x="57884" y="70086"/>
                    <a:pt x="57985" y="73615"/>
                    <a:pt x="64842" y="76035"/>
                  </a:cubicBezTo>
                  <a:cubicBezTo>
                    <a:pt x="65044" y="68371"/>
                    <a:pt x="64338" y="60506"/>
                    <a:pt x="64338" y="52438"/>
                  </a:cubicBezTo>
                  <a:cubicBezTo>
                    <a:pt x="64338" y="45077"/>
                    <a:pt x="66254" y="34589"/>
                    <a:pt x="63733" y="27833"/>
                  </a:cubicBezTo>
                  <a:cubicBezTo>
                    <a:pt x="60304" y="18253"/>
                    <a:pt x="45985" y="9681"/>
                    <a:pt x="37111" y="5547"/>
                  </a:cubicBezTo>
                  <a:cubicBezTo>
                    <a:pt x="28337" y="1412"/>
                    <a:pt x="16438" y="1412"/>
                    <a:pt x="6959" y="908"/>
                  </a:cubicBezTo>
                  <a:cubicBezTo>
                    <a:pt x="4337" y="807"/>
                    <a:pt x="2320" y="70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a:off x="1910754" y="3038819"/>
              <a:ext cx="177586" cy="916447"/>
            </a:xfrm>
            <a:custGeom>
              <a:avLst/>
              <a:gdLst/>
              <a:ahLst/>
              <a:cxnLst/>
              <a:rect l="l" t="t" r="r" b="b"/>
              <a:pathLst>
                <a:path w="8774" h="45279" extrusionOk="0">
                  <a:moveTo>
                    <a:pt x="5245" y="0"/>
                  </a:moveTo>
                  <a:cubicBezTo>
                    <a:pt x="3631" y="908"/>
                    <a:pt x="1816" y="1513"/>
                    <a:pt x="1" y="1916"/>
                  </a:cubicBezTo>
                  <a:cubicBezTo>
                    <a:pt x="3127" y="10790"/>
                    <a:pt x="4539" y="20068"/>
                    <a:pt x="4438" y="29345"/>
                  </a:cubicBezTo>
                  <a:cubicBezTo>
                    <a:pt x="4438" y="29446"/>
                    <a:pt x="4438" y="29547"/>
                    <a:pt x="4539" y="29648"/>
                  </a:cubicBezTo>
                  <a:cubicBezTo>
                    <a:pt x="5043" y="31261"/>
                    <a:pt x="4639" y="33077"/>
                    <a:pt x="4337" y="34690"/>
                  </a:cubicBezTo>
                  <a:cubicBezTo>
                    <a:pt x="4337" y="34892"/>
                    <a:pt x="4337" y="34993"/>
                    <a:pt x="4337" y="35194"/>
                  </a:cubicBezTo>
                  <a:cubicBezTo>
                    <a:pt x="4337" y="37211"/>
                    <a:pt x="4236" y="39228"/>
                    <a:pt x="3934" y="41144"/>
                  </a:cubicBezTo>
                  <a:cubicBezTo>
                    <a:pt x="6051" y="42152"/>
                    <a:pt x="6959" y="43665"/>
                    <a:pt x="8774" y="45278"/>
                  </a:cubicBezTo>
                  <a:cubicBezTo>
                    <a:pt x="8371" y="40236"/>
                    <a:pt x="7766" y="35194"/>
                    <a:pt x="7564" y="30051"/>
                  </a:cubicBezTo>
                  <a:cubicBezTo>
                    <a:pt x="7463" y="27732"/>
                    <a:pt x="7665" y="25211"/>
                    <a:pt x="7766" y="22690"/>
                  </a:cubicBezTo>
                  <a:cubicBezTo>
                    <a:pt x="6455" y="18454"/>
                    <a:pt x="5144" y="14219"/>
                    <a:pt x="4639" y="9883"/>
                  </a:cubicBezTo>
                  <a:cubicBezTo>
                    <a:pt x="3530" y="6757"/>
                    <a:pt x="2522" y="3328"/>
                    <a:pt x="4740" y="1614"/>
                  </a:cubicBezTo>
                  <a:cubicBezTo>
                    <a:pt x="5345" y="1110"/>
                    <a:pt x="5950" y="807"/>
                    <a:pt x="6555" y="605"/>
                  </a:cubicBezTo>
                  <a:cubicBezTo>
                    <a:pt x="6152" y="303"/>
                    <a:pt x="5749" y="101"/>
                    <a:pt x="52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5"/>
            <p:cNvSpPr/>
            <p:nvPr/>
          </p:nvSpPr>
          <p:spPr>
            <a:xfrm>
              <a:off x="890203" y="2481594"/>
              <a:ext cx="281680" cy="900113"/>
            </a:xfrm>
            <a:custGeom>
              <a:avLst/>
              <a:gdLst/>
              <a:ahLst/>
              <a:cxnLst/>
              <a:rect l="l" t="t" r="r" b="b"/>
              <a:pathLst>
                <a:path w="13917" h="44472" extrusionOk="0">
                  <a:moveTo>
                    <a:pt x="1" y="0"/>
                  </a:moveTo>
                  <a:cubicBezTo>
                    <a:pt x="1" y="7664"/>
                    <a:pt x="303" y="15833"/>
                    <a:pt x="3833" y="22387"/>
                  </a:cubicBezTo>
                  <a:cubicBezTo>
                    <a:pt x="5345" y="25009"/>
                    <a:pt x="6858" y="35295"/>
                    <a:pt x="9984" y="41144"/>
                  </a:cubicBezTo>
                  <a:cubicBezTo>
                    <a:pt x="11194" y="43363"/>
                    <a:pt x="12404" y="44068"/>
                    <a:pt x="13917" y="44472"/>
                  </a:cubicBezTo>
                  <a:cubicBezTo>
                    <a:pt x="10791" y="38018"/>
                    <a:pt x="5043" y="28035"/>
                    <a:pt x="8572" y="21480"/>
                  </a:cubicBezTo>
                  <a:cubicBezTo>
                    <a:pt x="6555" y="20169"/>
                    <a:pt x="3631" y="16539"/>
                    <a:pt x="3631" y="16539"/>
                  </a:cubicBezTo>
                  <a:cubicBezTo>
                    <a:pt x="3631" y="16576"/>
                    <a:pt x="3626" y="16594"/>
                    <a:pt x="3615" y="16594"/>
                  </a:cubicBezTo>
                  <a:cubicBezTo>
                    <a:pt x="3461" y="16594"/>
                    <a:pt x="2201" y="12414"/>
                    <a:pt x="1917" y="7967"/>
                  </a:cubicBezTo>
                  <a:cubicBezTo>
                    <a:pt x="1816" y="5748"/>
                    <a:pt x="1816" y="3631"/>
                    <a:pt x="2118" y="1412"/>
                  </a:cubicBezTo>
                  <a:cubicBezTo>
                    <a:pt x="1715" y="1009"/>
                    <a:pt x="1312" y="605"/>
                    <a:pt x="908" y="202"/>
                  </a:cubicBezTo>
                  <a:cubicBezTo>
                    <a:pt x="606" y="101"/>
                    <a:pt x="303" y="10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5"/>
            <p:cNvSpPr/>
            <p:nvPr/>
          </p:nvSpPr>
          <p:spPr>
            <a:xfrm>
              <a:off x="1116776" y="2608139"/>
              <a:ext cx="236768" cy="883800"/>
            </a:xfrm>
            <a:custGeom>
              <a:avLst/>
              <a:gdLst/>
              <a:ahLst/>
              <a:cxnLst/>
              <a:rect l="l" t="t" r="r" b="b"/>
              <a:pathLst>
                <a:path w="11698" h="43666" extrusionOk="0">
                  <a:moveTo>
                    <a:pt x="0" y="1"/>
                  </a:moveTo>
                  <a:cubicBezTo>
                    <a:pt x="504" y="4337"/>
                    <a:pt x="908" y="8774"/>
                    <a:pt x="2017" y="13110"/>
                  </a:cubicBezTo>
                  <a:cubicBezTo>
                    <a:pt x="3227" y="17547"/>
                    <a:pt x="5546" y="21581"/>
                    <a:pt x="7059" y="26018"/>
                  </a:cubicBezTo>
                  <a:cubicBezTo>
                    <a:pt x="8773" y="31262"/>
                    <a:pt x="9681" y="36808"/>
                    <a:pt x="10488" y="42254"/>
                  </a:cubicBezTo>
                  <a:cubicBezTo>
                    <a:pt x="10891" y="42657"/>
                    <a:pt x="11294" y="43161"/>
                    <a:pt x="11698" y="43665"/>
                  </a:cubicBezTo>
                  <a:cubicBezTo>
                    <a:pt x="11496" y="34690"/>
                    <a:pt x="11093" y="25816"/>
                    <a:pt x="9177" y="17144"/>
                  </a:cubicBezTo>
                  <a:cubicBezTo>
                    <a:pt x="8068" y="12203"/>
                    <a:pt x="7563" y="10488"/>
                    <a:pt x="7160" y="7362"/>
                  </a:cubicBezTo>
                  <a:cubicBezTo>
                    <a:pt x="7664" y="6757"/>
                    <a:pt x="9479" y="1211"/>
                    <a:pt x="9076" y="1110"/>
                  </a:cubicBezTo>
                  <a:cubicBezTo>
                    <a:pt x="6555" y="707"/>
                    <a:pt x="605"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5"/>
            <p:cNvSpPr/>
            <p:nvPr/>
          </p:nvSpPr>
          <p:spPr>
            <a:xfrm>
              <a:off x="959859" y="2536710"/>
              <a:ext cx="389863" cy="955227"/>
            </a:xfrm>
            <a:custGeom>
              <a:avLst/>
              <a:gdLst/>
              <a:ahLst/>
              <a:cxnLst/>
              <a:rect l="l" t="t" r="r" b="b"/>
              <a:pathLst>
                <a:path w="19262" h="47195" extrusionOk="0">
                  <a:moveTo>
                    <a:pt x="1" y="0"/>
                  </a:moveTo>
                  <a:cubicBezTo>
                    <a:pt x="1816" y="3126"/>
                    <a:pt x="6556" y="5546"/>
                    <a:pt x="8270" y="5950"/>
                  </a:cubicBezTo>
                  <a:cubicBezTo>
                    <a:pt x="12707" y="7563"/>
                    <a:pt x="12606" y="10488"/>
                    <a:pt x="13413" y="13916"/>
                  </a:cubicBezTo>
                  <a:cubicBezTo>
                    <a:pt x="14522" y="18454"/>
                    <a:pt x="15531" y="22992"/>
                    <a:pt x="16438" y="27530"/>
                  </a:cubicBezTo>
                  <a:cubicBezTo>
                    <a:pt x="17648" y="33480"/>
                    <a:pt x="18959" y="40236"/>
                    <a:pt x="18858" y="46690"/>
                  </a:cubicBezTo>
                  <a:cubicBezTo>
                    <a:pt x="18959" y="46791"/>
                    <a:pt x="19161" y="46993"/>
                    <a:pt x="19262" y="47194"/>
                  </a:cubicBezTo>
                  <a:cubicBezTo>
                    <a:pt x="19060" y="38219"/>
                    <a:pt x="18657" y="29345"/>
                    <a:pt x="16741" y="20673"/>
                  </a:cubicBezTo>
                  <a:cubicBezTo>
                    <a:pt x="15632" y="15732"/>
                    <a:pt x="15228" y="13916"/>
                    <a:pt x="14825" y="10689"/>
                  </a:cubicBezTo>
                  <a:cubicBezTo>
                    <a:pt x="15228" y="10185"/>
                    <a:pt x="17043" y="4740"/>
                    <a:pt x="16640" y="4639"/>
                  </a:cubicBezTo>
                  <a:cubicBezTo>
                    <a:pt x="14119" y="4236"/>
                    <a:pt x="505"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5"/>
            <p:cNvSpPr/>
            <p:nvPr/>
          </p:nvSpPr>
          <p:spPr>
            <a:xfrm>
              <a:off x="1768928" y="2984331"/>
              <a:ext cx="360232" cy="897462"/>
            </a:xfrm>
            <a:custGeom>
              <a:avLst/>
              <a:gdLst/>
              <a:ahLst/>
              <a:cxnLst/>
              <a:rect l="l" t="t" r="r" b="b"/>
              <a:pathLst>
                <a:path w="17798" h="44341" extrusionOk="0">
                  <a:moveTo>
                    <a:pt x="4942" y="1"/>
                  </a:moveTo>
                  <a:cubicBezTo>
                    <a:pt x="2049" y="1"/>
                    <a:pt x="0" y="330"/>
                    <a:pt x="453" y="1482"/>
                  </a:cubicBezTo>
                  <a:cubicBezTo>
                    <a:pt x="3579" y="6020"/>
                    <a:pt x="6806" y="12877"/>
                    <a:pt x="8924" y="25684"/>
                  </a:cubicBezTo>
                  <a:cubicBezTo>
                    <a:pt x="9932" y="31735"/>
                    <a:pt x="9932" y="37685"/>
                    <a:pt x="10638" y="43735"/>
                  </a:cubicBezTo>
                  <a:cubicBezTo>
                    <a:pt x="10941" y="43836"/>
                    <a:pt x="11646" y="44239"/>
                    <a:pt x="11848" y="44340"/>
                  </a:cubicBezTo>
                  <a:cubicBezTo>
                    <a:pt x="12151" y="41113"/>
                    <a:pt x="12655" y="37886"/>
                    <a:pt x="12857" y="34558"/>
                  </a:cubicBezTo>
                  <a:cubicBezTo>
                    <a:pt x="13663" y="25382"/>
                    <a:pt x="10638" y="14995"/>
                    <a:pt x="9730" y="5818"/>
                  </a:cubicBezTo>
                  <a:cubicBezTo>
                    <a:pt x="9730" y="5818"/>
                    <a:pt x="16386" y="2491"/>
                    <a:pt x="17798" y="575"/>
                  </a:cubicBezTo>
                  <a:lnTo>
                    <a:pt x="17798" y="575"/>
                  </a:lnTo>
                  <a:cubicBezTo>
                    <a:pt x="17585" y="584"/>
                    <a:pt x="17351" y="588"/>
                    <a:pt x="17100" y="588"/>
                  </a:cubicBezTo>
                  <a:cubicBezTo>
                    <a:pt x="14176" y="588"/>
                    <a:pt x="8806" y="1"/>
                    <a:pt x="4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5"/>
            <p:cNvSpPr/>
            <p:nvPr/>
          </p:nvSpPr>
          <p:spPr>
            <a:xfrm>
              <a:off x="1518876" y="2855540"/>
              <a:ext cx="610276" cy="1026249"/>
            </a:xfrm>
            <a:custGeom>
              <a:avLst/>
              <a:gdLst/>
              <a:ahLst/>
              <a:cxnLst/>
              <a:rect l="l" t="t" r="r" b="b"/>
              <a:pathLst>
                <a:path w="30152" h="50704" extrusionOk="0">
                  <a:moveTo>
                    <a:pt x="1370" y="0"/>
                  </a:moveTo>
                  <a:cubicBezTo>
                    <a:pt x="810" y="0"/>
                    <a:pt x="348" y="57"/>
                    <a:pt x="0" y="181"/>
                  </a:cubicBezTo>
                  <a:cubicBezTo>
                    <a:pt x="0" y="181"/>
                    <a:pt x="5143" y="3912"/>
                    <a:pt x="5143" y="3912"/>
                  </a:cubicBezTo>
                  <a:cubicBezTo>
                    <a:pt x="9782" y="5627"/>
                    <a:pt x="17143" y="12081"/>
                    <a:pt x="17042" y="12282"/>
                  </a:cubicBezTo>
                  <a:cubicBezTo>
                    <a:pt x="18152" y="12887"/>
                    <a:pt x="22084" y="22064"/>
                    <a:pt x="22790" y="25795"/>
                  </a:cubicBezTo>
                  <a:cubicBezTo>
                    <a:pt x="24303" y="33661"/>
                    <a:pt x="25009" y="42434"/>
                    <a:pt x="23597" y="50401"/>
                  </a:cubicBezTo>
                  <a:cubicBezTo>
                    <a:pt x="23799" y="50501"/>
                    <a:pt x="24000" y="50602"/>
                    <a:pt x="24202" y="50703"/>
                  </a:cubicBezTo>
                  <a:cubicBezTo>
                    <a:pt x="24505" y="47476"/>
                    <a:pt x="25009" y="44249"/>
                    <a:pt x="25211" y="40921"/>
                  </a:cubicBezTo>
                  <a:cubicBezTo>
                    <a:pt x="26017" y="31745"/>
                    <a:pt x="22992" y="21358"/>
                    <a:pt x="22084" y="12181"/>
                  </a:cubicBezTo>
                  <a:cubicBezTo>
                    <a:pt x="22084" y="12181"/>
                    <a:pt x="28740" y="8854"/>
                    <a:pt x="30152" y="6938"/>
                  </a:cubicBezTo>
                  <a:lnTo>
                    <a:pt x="30152" y="6938"/>
                  </a:lnTo>
                  <a:cubicBezTo>
                    <a:pt x="30098" y="6940"/>
                    <a:pt x="30043" y="6941"/>
                    <a:pt x="29985" y="6941"/>
                  </a:cubicBezTo>
                  <a:cubicBezTo>
                    <a:pt x="25517" y="6941"/>
                    <a:pt x="7550"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5"/>
            <p:cNvSpPr/>
            <p:nvPr/>
          </p:nvSpPr>
          <p:spPr>
            <a:xfrm>
              <a:off x="2992552" y="2685701"/>
              <a:ext cx="602120" cy="749082"/>
            </a:xfrm>
            <a:custGeom>
              <a:avLst/>
              <a:gdLst/>
              <a:ahLst/>
              <a:cxnLst/>
              <a:rect l="l" t="t" r="r" b="b"/>
              <a:pathLst>
                <a:path w="29749" h="37010" extrusionOk="0">
                  <a:moveTo>
                    <a:pt x="26824" y="1"/>
                  </a:moveTo>
                  <a:lnTo>
                    <a:pt x="16034" y="3933"/>
                  </a:lnTo>
                  <a:cubicBezTo>
                    <a:pt x="14824" y="4438"/>
                    <a:pt x="13614" y="4841"/>
                    <a:pt x="12404" y="5244"/>
                  </a:cubicBezTo>
                  <a:cubicBezTo>
                    <a:pt x="11799" y="5547"/>
                    <a:pt x="11193" y="5749"/>
                    <a:pt x="10588" y="6051"/>
                  </a:cubicBezTo>
                  <a:cubicBezTo>
                    <a:pt x="7967" y="7160"/>
                    <a:pt x="5445" y="8068"/>
                    <a:pt x="2824" y="8875"/>
                  </a:cubicBezTo>
                  <a:cubicBezTo>
                    <a:pt x="2723" y="8976"/>
                    <a:pt x="2622" y="8976"/>
                    <a:pt x="2521" y="8976"/>
                  </a:cubicBezTo>
                  <a:cubicBezTo>
                    <a:pt x="2387" y="8976"/>
                    <a:pt x="2252" y="9020"/>
                    <a:pt x="2118" y="9020"/>
                  </a:cubicBezTo>
                  <a:cubicBezTo>
                    <a:pt x="2050" y="9020"/>
                    <a:pt x="1983" y="9009"/>
                    <a:pt x="1916" y="8976"/>
                  </a:cubicBezTo>
                  <a:lnTo>
                    <a:pt x="1714" y="9076"/>
                  </a:lnTo>
                  <a:cubicBezTo>
                    <a:pt x="1714" y="9076"/>
                    <a:pt x="1815" y="12001"/>
                    <a:pt x="1714" y="12808"/>
                  </a:cubicBezTo>
                  <a:cubicBezTo>
                    <a:pt x="1412" y="14119"/>
                    <a:pt x="504" y="15127"/>
                    <a:pt x="303" y="16438"/>
                  </a:cubicBezTo>
                  <a:cubicBezTo>
                    <a:pt x="0" y="19362"/>
                    <a:pt x="1412" y="34287"/>
                    <a:pt x="605" y="37010"/>
                  </a:cubicBezTo>
                  <a:cubicBezTo>
                    <a:pt x="3328" y="36909"/>
                    <a:pt x="2622" y="36304"/>
                    <a:pt x="5445" y="36001"/>
                  </a:cubicBezTo>
                  <a:cubicBezTo>
                    <a:pt x="7664" y="35800"/>
                    <a:pt x="12605" y="24304"/>
                    <a:pt x="14723" y="23497"/>
                  </a:cubicBezTo>
                  <a:cubicBezTo>
                    <a:pt x="16941" y="22690"/>
                    <a:pt x="21278" y="20068"/>
                    <a:pt x="22589" y="18051"/>
                  </a:cubicBezTo>
                  <a:cubicBezTo>
                    <a:pt x="23900" y="16135"/>
                    <a:pt x="23799" y="14623"/>
                    <a:pt x="24807" y="12505"/>
                  </a:cubicBezTo>
                  <a:cubicBezTo>
                    <a:pt x="25816" y="10488"/>
                    <a:pt x="26824" y="10488"/>
                    <a:pt x="28236" y="8572"/>
                  </a:cubicBezTo>
                  <a:cubicBezTo>
                    <a:pt x="29748" y="6656"/>
                    <a:pt x="26824" y="1"/>
                    <a:pt x="26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5"/>
            <p:cNvSpPr/>
            <p:nvPr/>
          </p:nvSpPr>
          <p:spPr>
            <a:xfrm>
              <a:off x="3082360" y="2910230"/>
              <a:ext cx="249013" cy="506202"/>
            </a:xfrm>
            <a:custGeom>
              <a:avLst/>
              <a:gdLst/>
              <a:ahLst/>
              <a:cxnLst/>
              <a:rect l="l" t="t" r="r" b="b"/>
              <a:pathLst>
                <a:path w="12303" h="25010" extrusionOk="0">
                  <a:moveTo>
                    <a:pt x="5748" y="0"/>
                  </a:moveTo>
                  <a:cubicBezTo>
                    <a:pt x="7563" y="2320"/>
                    <a:pt x="9076" y="4034"/>
                    <a:pt x="7462" y="7362"/>
                  </a:cubicBezTo>
                  <a:cubicBezTo>
                    <a:pt x="5748" y="10992"/>
                    <a:pt x="2521" y="14118"/>
                    <a:pt x="1513" y="18051"/>
                  </a:cubicBezTo>
                  <a:cubicBezTo>
                    <a:pt x="807" y="20370"/>
                    <a:pt x="303" y="22690"/>
                    <a:pt x="0" y="25009"/>
                  </a:cubicBezTo>
                  <a:cubicBezTo>
                    <a:pt x="303" y="25009"/>
                    <a:pt x="605" y="24908"/>
                    <a:pt x="1008" y="24908"/>
                  </a:cubicBezTo>
                  <a:cubicBezTo>
                    <a:pt x="1210" y="24908"/>
                    <a:pt x="1513" y="24707"/>
                    <a:pt x="1815" y="24505"/>
                  </a:cubicBezTo>
                  <a:cubicBezTo>
                    <a:pt x="2824" y="20068"/>
                    <a:pt x="4941" y="16135"/>
                    <a:pt x="7059" y="12101"/>
                  </a:cubicBezTo>
                  <a:cubicBezTo>
                    <a:pt x="8572" y="8975"/>
                    <a:pt x="9782" y="5950"/>
                    <a:pt x="10891" y="2723"/>
                  </a:cubicBezTo>
                  <a:cubicBezTo>
                    <a:pt x="11395" y="1210"/>
                    <a:pt x="12303" y="404"/>
                    <a:pt x="9782" y="202"/>
                  </a:cubicBezTo>
                  <a:cubicBezTo>
                    <a:pt x="8471" y="101"/>
                    <a:pt x="7059" y="0"/>
                    <a:pt x="5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5"/>
            <p:cNvSpPr/>
            <p:nvPr/>
          </p:nvSpPr>
          <p:spPr>
            <a:xfrm>
              <a:off x="3106851" y="2684952"/>
              <a:ext cx="487824" cy="729429"/>
            </a:xfrm>
            <a:custGeom>
              <a:avLst/>
              <a:gdLst/>
              <a:ahLst/>
              <a:cxnLst/>
              <a:rect l="l" t="t" r="r" b="b"/>
              <a:pathLst>
                <a:path w="24102" h="36039" extrusionOk="0">
                  <a:moveTo>
                    <a:pt x="21099" y="1"/>
                  </a:moveTo>
                  <a:cubicBezTo>
                    <a:pt x="20313" y="1"/>
                    <a:pt x="13777" y="2838"/>
                    <a:pt x="8572" y="7097"/>
                  </a:cubicBezTo>
                  <a:cubicBezTo>
                    <a:pt x="7362" y="8307"/>
                    <a:pt x="8370" y="11836"/>
                    <a:pt x="8471" y="12139"/>
                  </a:cubicBezTo>
                  <a:cubicBezTo>
                    <a:pt x="8673" y="16475"/>
                    <a:pt x="7866" y="18693"/>
                    <a:pt x="4639" y="23433"/>
                  </a:cubicBezTo>
                  <a:cubicBezTo>
                    <a:pt x="2017" y="27265"/>
                    <a:pt x="706" y="31500"/>
                    <a:pt x="0" y="36038"/>
                  </a:cubicBezTo>
                  <a:cubicBezTo>
                    <a:pt x="2320" y="35131"/>
                    <a:pt x="7059" y="24341"/>
                    <a:pt x="9076" y="23534"/>
                  </a:cubicBezTo>
                  <a:cubicBezTo>
                    <a:pt x="11294" y="22727"/>
                    <a:pt x="15631" y="20105"/>
                    <a:pt x="16942" y="18088"/>
                  </a:cubicBezTo>
                  <a:cubicBezTo>
                    <a:pt x="18253" y="16172"/>
                    <a:pt x="18152" y="14660"/>
                    <a:pt x="19160" y="12542"/>
                  </a:cubicBezTo>
                  <a:cubicBezTo>
                    <a:pt x="20169" y="10525"/>
                    <a:pt x="21177" y="10525"/>
                    <a:pt x="22589" y="8609"/>
                  </a:cubicBezTo>
                  <a:cubicBezTo>
                    <a:pt x="24101" y="6693"/>
                    <a:pt x="21177" y="38"/>
                    <a:pt x="21177" y="38"/>
                  </a:cubicBezTo>
                  <a:cubicBezTo>
                    <a:pt x="21177" y="13"/>
                    <a:pt x="21150" y="1"/>
                    <a:pt x="210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5"/>
            <p:cNvSpPr/>
            <p:nvPr/>
          </p:nvSpPr>
          <p:spPr>
            <a:xfrm>
              <a:off x="2698618" y="3140346"/>
              <a:ext cx="377618" cy="589065"/>
            </a:xfrm>
            <a:custGeom>
              <a:avLst/>
              <a:gdLst/>
              <a:ahLst/>
              <a:cxnLst/>
              <a:rect l="l" t="t" r="r" b="b"/>
              <a:pathLst>
                <a:path w="18657" h="29104" extrusionOk="0">
                  <a:moveTo>
                    <a:pt x="15993" y="0"/>
                  </a:moveTo>
                  <a:cubicBezTo>
                    <a:pt x="13966" y="0"/>
                    <a:pt x="11899" y="1502"/>
                    <a:pt x="10186" y="2144"/>
                  </a:cubicBezTo>
                  <a:cubicBezTo>
                    <a:pt x="9090" y="2542"/>
                    <a:pt x="7973" y="2689"/>
                    <a:pt x="6855" y="2689"/>
                  </a:cubicBezTo>
                  <a:cubicBezTo>
                    <a:pt x="4578" y="2689"/>
                    <a:pt x="2299" y="2079"/>
                    <a:pt x="202" y="1741"/>
                  </a:cubicBezTo>
                  <a:lnTo>
                    <a:pt x="202" y="1741"/>
                  </a:lnTo>
                  <a:cubicBezTo>
                    <a:pt x="1" y="4161"/>
                    <a:pt x="606" y="7690"/>
                    <a:pt x="908" y="10413"/>
                  </a:cubicBezTo>
                  <a:cubicBezTo>
                    <a:pt x="1110" y="13438"/>
                    <a:pt x="2320" y="25943"/>
                    <a:pt x="2421" y="28766"/>
                  </a:cubicBezTo>
                  <a:cubicBezTo>
                    <a:pt x="3026" y="28997"/>
                    <a:pt x="3598" y="29104"/>
                    <a:pt x="4154" y="29104"/>
                  </a:cubicBezTo>
                  <a:cubicBezTo>
                    <a:pt x="5543" y="29104"/>
                    <a:pt x="6829" y="28435"/>
                    <a:pt x="8270" y="27355"/>
                  </a:cubicBezTo>
                  <a:cubicBezTo>
                    <a:pt x="9782" y="26245"/>
                    <a:pt x="10488" y="19691"/>
                    <a:pt x="11598" y="14951"/>
                  </a:cubicBezTo>
                  <a:cubicBezTo>
                    <a:pt x="12606" y="10817"/>
                    <a:pt x="18556" y="5069"/>
                    <a:pt x="18657" y="732"/>
                  </a:cubicBezTo>
                  <a:lnTo>
                    <a:pt x="18657" y="732"/>
                  </a:lnTo>
                  <a:lnTo>
                    <a:pt x="18455" y="934"/>
                  </a:lnTo>
                  <a:cubicBezTo>
                    <a:pt x="17659" y="256"/>
                    <a:pt x="16829" y="0"/>
                    <a:pt x="159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5"/>
            <p:cNvSpPr/>
            <p:nvPr/>
          </p:nvSpPr>
          <p:spPr>
            <a:xfrm>
              <a:off x="2808849" y="3161274"/>
              <a:ext cx="267391" cy="563360"/>
            </a:xfrm>
            <a:custGeom>
              <a:avLst/>
              <a:gdLst/>
              <a:ahLst/>
              <a:cxnLst/>
              <a:rect l="l" t="t" r="r" b="b"/>
              <a:pathLst>
                <a:path w="13211" h="27834" extrusionOk="0">
                  <a:moveTo>
                    <a:pt x="13211" y="1"/>
                  </a:moveTo>
                  <a:lnTo>
                    <a:pt x="13211" y="1"/>
                  </a:lnTo>
                  <a:cubicBezTo>
                    <a:pt x="10387" y="2421"/>
                    <a:pt x="6656" y="4135"/>
                    <a:pt x="3026" y="4539"/>
                  </a:cubicBezTo>
                  <a:cubicBezTo>
                    <a:pt x="3026" y="4640"/>
                    <a:pt x="3026" y="4740"/>
                    <a:pt x="2925" y="4841"/>
                  </a:cubicBezTo>
                  <a:cubicBezTo>
                    <a:pt x="706" y="12404"/>
                    <a:pt x="202" y="20068"/>
                    <a:pt x="0" y="27833"/>
                  </a:cubicBezTo>
                  <a:cubicBezTo>
                    <a:pt x="706" y="27632"/>
                    <a:pt x="1412" y="27228"/>
                    <a:pt x="2118" y="26825"/>
                  </a:cubicBezTo>
                  <a:cubicBezTo>
                    <a:pt x="2118" y="23396"/>
                    <a:pt x="2320" y="19968"/>
                    <a:pt x="2521" y="16539"/>
                  </a:cubicBezTo>
                  <a:cubicBezTo>
                    <a:pt x="2622" y="14623"/>
                    <a:pt x="2521" y="12102"/>
                    <a:pt x="3328" y="10287"/>
                  </a:cubicBezTo>
                  <a:cubicBezTo>
                    <a:pt x="4942" y="6051"/>
                    <a:pt x="9681" y="4640"/>
                    <a:pt x="12807" y="1715"/>
                  </a:cubicBezTo>
                  <a:cubicBezTo>
                    <a:pt x="13009" y="1110"/>
                    <a:pt x="13110" y="505"/>
                    <a:pt x="132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5"/>
            <p:cNvSpPr/>
            <p:nvPr/>
          </p:nvSpPr>
          <p:spPr>
            <a:xfrm>
              <a:off x="2698618" y="3165363"/>
              <a:ext cx="214342" cy="563765"/>
            </a:xfrm>
            <a:custGeom>
              <a:avLst/>
              <a:gdLst/>
              <a:ahLst/>
              <a:cxnLst/>
              <a:rect l="l" t="t" r="r" b="b"/>
              <a:pathLst>
                <a:path w="10590" h="27854" extrusionOk="0">
                  <a:moveTo>
                    <a:pt x="10589" y="1"/>
                  </a:moveTo>
                  <a:lnTo>
                    <a:pt x="10589" y="1"/>
                  </a:lnTo>
                  <a:cubicBezTo>
                    <a:pt x="8686" y="553"/>
                    <a:pt x="6334" y="807"/>
                    <a:pt x="4125" y="807"/>
                  </a:cubicBezTo>
                  <a:cubicBezTo>
                    <a:pt x="2706" y="807"/>
                    <a:pt x="1346" y="702"/>
                    <a:pt x="202" y="505"/>
                  </a:cubicBezTo>
                  <a:lnTo>
                    <a:pt x="202" y="505"/>
                  </a:lnTo>
                  <a:cubicBezTo>
                    <a:pt x="1" y="2925"/>
                    <a:pt x="606" y="6454"/>
                    <a:pt x="908" y="9177"/>
                  </a:cubicBezTo>
                  <a:cubicBezTo>
                    <a:pt x="1110" y="12202"/>
                    <a:pt x="2320" y="24707"/>
                    <a:pt x="2421" y="27530"/>
                  </a:cubicBezTo>
                  <a:cubicBezTo>
                    <a:pt x="3031" y="27748"/>
                    <a:pt x="3604" y="27853"/>
                    <a:pt x="4155" y="27853"/>
                  </a:cubicBezTo>
                  <a:cubicBezTo>
                    <a:pt x="4879" y="27853"/>
                    <a:pt x="5566" y="27672"/>
                    <a:pt x="6253" y="27329"/>
                  </a:cubicBezTo>
                  <a:cubicBezTo>
                    <a:pt x="6253" y="18455"/>
                    <a:pt x="7665" y="8471"/>
                    <a:pt x="105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5"/>
            <p:cNvSpPr/>
            <p:nvPr/>
          </p:nvSpPr>
          <p:spPr>
            <a:xfrm>
              <a:off x="1167803" y="2983704"/>
              <a:ext cx="179630" cy="498046"/>
            </a:xfrm>
            <a:custGeom>
              <a:avLst/>
              <a:gdLst/>
              <a:ahLst/>
              <a:cxnLst/>
              <a:rect l="l" t="t" r="r" b="b"/>
              <a:pathLst>
                <a:path w="8875" h="24607" extrusionOk="0">
                  <a:moveTo>
                    <a:pt x="5244" y="1"/>
                  </a:moveTo>
                  <a:cubicBezTo>
                    <a:pt x="3631" y="1110"/>
                    <a:pt x="1815" y="3631"/>
                    <a:pt x="0" y="4337"/>
                  </a:cubicBezTo>
                  <a:cubicBezTo>
                    <a:pt x="303" y="7362"/>
                    <a:pt x="2219" y="11597"/>
                    <a:pt x="3530" y="14522"/>
                  </a:cubicBezTo>
                  <a:cubicBezTo>
                    <a:pt x="4740" y="17245"/>
                    <a:pt x="6051" y="20068"/>
                    <a:pt x="7463" y="24304"/>
                  </a:cubicBezTo>
                  <a:cubicBezTo>
                    <a:pt x="7765" y="24304"/>
                    <a:pt x="8370" y="24606"/>
                    <a:pt x="8773" y="24606"/>
                  </a:cubicBezTo>
                  <a:cubicBezTo>
                    <a:pt x="8673" y="20976"/>
                    <a:pt x="8874" y="18051"/>
                    <a:pt x="8168" y="14421"/>
                  </a:cubicBezTo>
                  <a:cubicBezTo>
                    <a:pt x="6857" y="6656"/>
                    <a:pt x="6152" y="3833"/>
                    <a:pt x="52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5"/>
            <p:cNvSpPr/>
            <p:nvPr/>
          </p:nvSpPr>
          <p:spPr>
            <a:xfrm>
              <a:off x="1167803" y="2983704"/>
              <a:ext cx="157184" cy="491913"/>
            </a:xfrm>
            <a:custGeom>
              <a:avLst/>
              <a:gdLst/>
              <a:ahLst/>
              <a:cxnLst/>
              <a:rect l="l" t="t" r="r" b="b"/>
              <a:pathLst>
                <a:path w="7766" h="24304" extrusionOk="0">
                  <a:moveTo>
                    <a:pt x="5244" y="1"/>
                  </a:moveTo>
                  <a:cubicBezTo>
                    <a:pt x="3631" y="1110"/>
                    <a:pt x="1815" y="3631"/>
                    <a:pt x="0" y="4337"/>
                  </a:cubicBezTo>
                  <a:cubicBezTo>
                    <a:pt x="303" y="7362"/>
                    <a:pt x="2219" y="11597"/>
                    <a:pt x="3530" y="14522"/>
                  </a:cubicBezTo>
                  <a:cubicBezTo>
                    <a:pt x="4740" y="17245"/>
                    <a:pt x="6051" y="20068"/>
                    <a:pt x="7463" y="24304"/>
                  </a:cubicBezTo>
                  <a:lnTo>
                    <a:pt x="7765" y="24304"/>
                  </a:lnTo>
                  <a:cubicBezTo>
                    <a:pt x="6757" y="20068"/>
                    <a:pt x="5849" y="15833"/>
                    <a:pt x="4639" y="11698"/>
                  </a:cubicBezTo>
                  <a:cubicBezTo>
                    <a:pt x="4236" y="10085"/>
                    <a:pt x="3429" y="7967"/>
                    <a:pt x="3832" y="6253"/>
                  </a:cubicBezTo>
                  <a:cubicBezTo>
                    <a:pt x="4236" y="4337"/>
                    <a:pt x="5244" y="2522"/>
                    <a:pt x="5345" y="505"/>
                  </a:cubicBezTo>
                  <a:cubicBezTo>
                    <a:pt x="5244" y="303"/>
                    <a:pt x="5244" y="202"/>
                    <a:pt x="52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5"/>
            <p:cNvSpPr/>
            <p:nvPr/>
          </p:nvSpPr>
          <p:spPr>
            <a:xfrm>
              <a:off x="1024924" y="2992225"/>
              <a:ext cx="293925" cy="483392"/>
            </a:xfrm>
            <a:custGeom>
              <a:avLst/>
              <a:gdLst/>
              <a:ahLst/>
              <a:cxnLst/>
              <a:rect l="l" t="t" r="r" b="b"/>
              <a:pathLst>
                <a:path w="14522" h="23883" extrusionOk="0">
                  <a:moveTo>
                    <a:pt x="2870" y="0"/>
                  </a:moveTo>
                  <a:cubicBezTo>
                    <a:pt x="1942" y="0"/>
                    <a:pt x="971" y="401"/>
                    <a:pt x="0" y="1395"/>
                  </a:cubicBezTo>
                  <a:cubicBezTo>
                    <a:pt x="2723" y="5126"/>
                    <a:pt x="5849" y="8655"/>
                    <a:pt x="7563" y="12790"/>
                  </a:cubicBezTo>
                  <a:cubicBezTo>
                    <a:pt x="8975" y="16118"/>
                    <a:pt x="10790" y="22773"/>
                    <a:pt x="14522" y="23883"/>
                  </a:cubicBezTo>
                  <a:cubicBezTo>
                    <a:pt x="13110" y="18135"/>
                    <a:pt x="10185" y="10471"/>
                    <a:pt x="9076" y="6235"/>
                  </a:cubicBezTo>
                  <a:cubicBezTo>
                    <a:pt x="8610" y="4525"/>
                    <a:pt x="5987" y="0"/>
                    <a:pt x="28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5"/>
            <p:cNvSpPr/>
            <p:nvPr/>
          </p:nvSpPr>
          <p:spPr>
            <a:xfrm>
              <a:off x="2023028" y="3212301"/>
              <a:ext cx="138806" cy="630719"/>
            </a:xfrm>
            <a:custGeom>
              <a:avLst/>
              <a:gdLst/>
              <a:ahLst/>
              <a:cxnLst/>
              <a:rect l="l" t="t" r="r" b="b"/>
              <a:pathLst>
                <a:path w="6858" h="31162" extrusionOk="0">
                  <a:moveTo>
                    <a:pt x="0" y="1"/>
                  </a:moveTo>
                  <a:cubicBezTo>
                    <a:pt x="908" y="2623"/>
                    <a:pt x="1008" y="5850"/>
                    <a:pt x="1714" y="8673"/>
                  </a:cubicBezTo>
                  <a:cubicBezTo>
                    <a:pt x="2118" y="9883"/>
                    <a:pt x="2420" y="11194"/>
                    <a:pt x="2924" y="12304"/>
                  </a:cubicBezTo>
                  <a:cubicBezTo>
                    <a:pt x="3126" y="12707"/>
                    <a:pt x="3227" y="13312"/>
                    <a:pt x="3630" y="13615"/>
                  </a:cubicBezTo>
                  <a:cubicBezTo>
                    <a:pt x="3933" y="14018"/>
                    <a:pt x="4740" y="14119"/>
                    <a:pt x="4941" y="14522"/>
                  </a:cubicBezTo>
                  <a:cubicBezTo>
                    <a:pt x="5244" y="15127"/>
                    <a:pt x="4437" y="16942"/>
                    <a:pt x="4135" y="17648"/>
                  </a:cubicBezTo>
                  <a:cubicBezTo>
                    <a:pt x="3731" y="19161"/>
                    <a:pt x="3530" y="20169"/>
                    <a:pt x="3530" y="21783"/>
                  </a:cubicBezTo>
                  <a:cubicBezTo>
                    <a:pt x="3530" y="23497"/>
                    <a:pt x="3630" y="25211"/>
                    <a:pt x="3530" y="26926"/>
                  </a:cubicBezTo>
                  <a:cubicBezTo>
                    <a:pt x="3530" y="28237"/>
                    <a:pt x="3025" y="29951"/>
                    <a:pt x="3530" y="31161"/>
                  </a:cubicBezTo>
                  <a:cubicBezTo>
                    <a:pt x="3429" y="25413"/>
                    <a:pt x="5647" y="18858"/>
                    <a:pt x="6857" y="13514"/>
                  </a:cubicBezTo>
                  <a:lnTo>
                    <a:pt x="6857" y="13514"/>
                  </a:lnTo>
                  <a:cubicBezTo>
                    <a:pt x="6818" y="13515"/>
                    <a:pt x="6780" y="13516"/>
                    <a:pt x="6742" y="13516"/>
                  </a:cubicBezTo>
                  <a:cubicBezTo>
                    <a:pt x="3919" y="13516"/>
                    <a:pt x="3417" y="9851"/>
                    <a:pt x="2521" y="7463"/>
                  </a:cubicBezTo>
                  <a:cubicBezTo>
                    <a:pt x="1714" y="5144"/>
                    <a:pt x="1109" y="2119"/>
                    <a:pt x="403" y="203"/>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5"/>
            <p:cNvSpPr/>
            <p:nvPr/>
          </p:nvSpPr>
          <p:spPr>
            <a:xfrm>
              <a:off x="1367820" y="2836736"/>
              <a:ext cx="142894" cy="683869"/>
            </a:xfrm>
            <a:custGeom>
              <a:avLst/>
              <a:gdLst/>
              <a:ahLst/>
              <a:cxnLst/>
              <a:rect l="l" t="t" r="r" b="b"/>
              <a:pathLst>
                <a:path w="7060" h="33788" extrusionOk="0">
                  <a:moveTo>
                    <a:pt x="1" y="1"/>
                  </a:moveTo>
                  <a:cubicBezTo>
                    <a:pt x="404" y="1110"/>
                    <a:pt x="1" y="7766"/>
                    <a:pt x="1" y="8875"/>
                  </a:cubicBezTo>
                  <a:cubicBezTo>
                    <a:pt x="707" y="8774"/>
                    <a:pt x="1917" y="4640"/>
                    <a:pt x="2723" y="4640"/>
                  </a:cubicBezTo>
                  <a:cubicBezTo>
                    <a:pt x="2824" y="6757"/>
                    <a:pt x="3127" y="8774"/>
                    <a:pt x="2522" y="10489"/>
                  </a:cubicBezTo>
                  <a:cubicBezTo>
                    <a:pt x="4639" y="11699"/>
                    <a:pt x="3934" y="13615"/>
                    <a:pt x="3732" y="15631"/>
                  </a:cubicBezTo>
                  <a:cubicBezTo>
                    <a:pt x="3429" y="18052"/>
                    <a:pt x="5043" y="16640"/>
                    <a:pt x="4942" y="19060"/>
                  </a:cubicBezTo>
                  <a:cubicBezTo>
                    <a:pt x="4841" y="21077"/>
                    <a:pt x="3228" y="26623"/>
                    <a:pt x="3530" y="28539"/>
                  </a:cubicBezTo>
                  <a:cubicBezTo>
                    <a:pt x="3530" y="28539"/>
                    <a:pt x="5043" y="32573"/>
                    <a:pt x="4942" y="33682"/>
                  </a:cubicBezTo>
                  <a:cubicBezTo>
                    <a:pt x="4942" y="33754"/>
                    <a:pt x="4955" y="33787"/>
                    <a:pt x="4975" y="33787"/>
                  </a:cubicBezTo>
                  <a:cubicBezTo>
                    <a:pt x="5013" y="33787"/>
                    <a:pt x="5079" y="33676"/>
                    <a:pt x="5144" y="33481"/>
                  </a:cubicBezTo>
                  <a:cubicBezTo>
                    <a:pt x="3732" y="28338"/>
                    <a:pt x="5345" y="23195"/>
                    <a:pt x="6959" y="18153"/>
                  </a:cubicBezTo>
                  <a:cubicBezTo>
                    <a:pt x="6858" y="17144"/>
                    <a:pt x="6858" y="16136"/>
                    <a:pt x="6959" y="15026"/>
                  </a:cubicBezTo>
                  <a:cubicBezTo>
                    <a:pt x="6959" y="14321"/>
                    <a:pt x="6959" y="13615"/>
                    <a:pt x="6959" y="12909"/>
                  </a:cubicBezTo>
                  <a:cubicBezTo>
                    <a:pt x="6555" y="10287"/>
                    <a:pt x="7060" y="11295"/>
                    <a:pt x="6959" y="8774"/>
                  </a:cubicBezTo>
                  <a:cubicBezTo>
                    <a:pt x="6757" y="7665"/>
                    <a:pt x="6555" y="2219"/>
                    <a:pt x="6253" y="1110"/>
                  </a:cubicBezTo>
                  <a:cubicBezTo>
                    <a:pt x="5345" y="606"/>
                    <a:pt x="3732" y="707"/>
                    <a:pt x="2723" y="303"/>
                  </a:cubicBezTo>
                  <a:cubicBezTo>
                    <a:pt x="2336" y="174"/>
                    <a:pt x="1287" y="4"/>
                    <a:pt x="662" y="4"/>
                  </a:cubicBezTo>
                  <a:cubicBezTo>
                    <a:pt x="311" y="4"/>
                    <a:pt x="94" y="58"/>
                    <a:pt x="202" y="203"/>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5"/>
            <p:cNvSpPr/>
            <p:nvPr/>
          </p:nvSpPr>
          <p:spPr>
            <a:xfrm>
              <a:off x="886114" y="1708018"/>
              <a:ext cx="2643182" cy="1535508"/>
            </a:xfrm>
            <a:custGeom>
              <a:avLst/>
              <a:gdLst/>
              <a:ahLst/>
              <a:cxnLst/>
              <a:rect l="l" t="t" r="r" b="b"/>
              <a:pathLst>
                <a:path w="130592" h="75865" extrusionOk="0">
                  <a:moveTo>
                    <a:pt x="65044" y="0"/>
                  </a:moveTo>
                  <a:cubicBezTo>
                    <a:pt x="57078" y="4841"/>
                    <a:pt x="51229" y="4740"/>
                    <a:pt x="47699" y="9379"/>
                  </a:cubicBezTo>
                  <a:cubicBezTo>
                    <a:pt x="44271" y="14017"/>
                    <a:pt x="37313" y="14522"/>
                    <a:pt x="32573" y="17345"/>
                  </a:cubicBezTo>
                  <a:cubicBezTo>
                    <a:pt x="32775" y="17950"/>
                    <a:pt x="33380" y="19564"/>
                    <a:pt x="33682" y="20270"/>
                  </a:cubicBezTo>
                  <a:cubicBezTo>
                    <a:pt x="33214" y="20184"/>
                    <a:pt x="32737" y="20143"/>
                    <a:pt x="32251" y="20143"/>
                  </a:cubicBezTo>
                  <a:cubicBezTo>
                    <a:pt x="26457" y="20143"/>
                    <a:pt x="19516" y="25918"/>
                    <a:pt x="14119" y="29547"/>
                  </a:cubicBezTo>
                  <a:cubicBezTo>
                    <a:pt x="8976" y="32976"/>
                    <a:pt x="1" y="37917"/>
                    <a:pt x="1" y="37917"/>
                  </a:cubicBezTo>
                  <a:cubicBezTo>
                    <a:pt x="6757" y="45278"/>
                    <a:pt x="12505" y="46488"/>
                    <a:pt x="19363" y="47497"/>
                  </a:cubicBezTo>
                  <a:cubicBezTo>
                    <a:pt x="19867" y="48808"/>
                    <a:pt x="18052" y="50825"/>
                    <a:pt x="18959" y="52842"/>
                  </a:cubicBezTo>
                  <a:cubicBezTo>
                    <a:pt x="21884" y="59396"/>
                    <a:pt x="43262" y="62119"/>
                    <a:pt x="48405" y="67968"/>
                  </a:cubicBezTo>
                  <a:cubicBezTo>
                    <a:pt x="48622" y="68221"/>
                    <a:pt x="49009" y="68325"/>
                    <a:pt x="49496" y="68325"/>
                  </a:cubicBezTo>
                  <a:cubicBezTo>
                    <a:pt x="51724" y="68325"/>
                    <a:pt x="56069" y="66153"/>
                    <a:pt x="56069" y="66153"/>
                  </a:cubicBezTo>
                  <a:lnTo>
                    <a:pt x="56069" y="66153"/>
                  </a:lnTo>
                  <a:cubicBezTo>
                    <a:pt x="56069" y="67363"/>
                    <a:pt x="53346" y="68875"/>
                    <a:pt x="53346" y="68875"/>
                  </a:cubicBezTo>
                  <a:cubicBezTo>
                    <a:pt x="59374" y="72415"/>
                    <a:pt x="62406" y="75864"/>
                    <a:pt x="65026" y="75864"/>
                  </a:cubicBezTo>
                  <a:cubicBezTo>
                    <a:pt x="65167" y="75864"/>
                    <a:pt x="65308" y="75854"/>
                    <a:pt x="65448" y="75834"/>
                  </a:cubicBezTo>
                  <a:cubicBezTo>
                    <a:pt x="68069" y="75430"/>
                    <a:pt x="75330" y="71094"/>
                    <a:pt x="77649" y="69682"/>
                  </a:cubicBezTo>
                  <a:cubicBezTo>
                    <a:pt x="82288" y="66758"/>
                    <a:pt x="83700" y="63833"/>
                    <a:pt x="88641" y="61917"/>
                  </a:cubicBezTo>
                  <a:cubicBezTo>
                    <a:pt x="94692" y="59699"/>
                    <a:pt x="97818" y="59497"/>
                    <a:pt x="102255" y="54152"/>
                  </a:cubicBezTo>
                  <a:cubicBezTo>
                    <a:pt x="99925" y="53966"/>
                    <a:pt x="97854" y="53435"/>
                    <a:pt x="95564" y="53435"/>
                  </a:cubicBezTo>
                  <a:cubicBezTo>
                    <a:pt x="95376" y="53435"/>
                    <a:pt x="95186" y="53439"/>
                    <a:pt x="94994" y="53447"/>
                  </a:cubicBezTo>
                  <a:cubicBezTo>
                    <a:pt x="101246" y="50522"/>
                    <a:pt x="108608" y="52539"/>
                    <a:pt x="114860" y="48808"/>
                  </a:cubicBezTo>
                  <a:cubicBezTo>
                    <a:pt x="119902" y="45883"/>
                    <a:pt x="124843" y="39329"/>
                    <a:pt x="130591" y="38219"/>
                  </a:cubicBezTo>
                  <a:cubicBezTo>
                    <a:pt x="126457" y="33883"/>
                    <a:pt x="114759" y="28135"/>
                    <a:pt x="111230" y="26421"/>
                  </a:cubicBezTo>
                  <a:lnTo>
                    <a:pt x="103364" y="27732"/>
                  </a:lnTo>
                  <a:cubicBezTo>
                    <a:pt x="104272" y="27026"/>
                    <a:pt x="106490" y="25211"/>
                    <a:pt x="107196" y="24303"/>
                  </a:cubicBezTo>
                  <a:cubicBezTo>
                    <a:pt x="100036" y="16639"/>
                    <a:pt x="90557" y="16438"/>
                    <a:pt x="84608" y="11295"/>
                  </a:cubicBezTo>
                  <a:cubicBezTo>
                    <a:pt x="81784" y="8774"/>
                    <a:pt x="68574" y="2320"/>
                    <a:pt x="650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5"/>
            <p:cNvSpPr/>
            <p:nvPr/>
          </p:nvSpPr>
          <p:spPr>
            <a:xfrm>
              <a:off x="886114" y="2475462"/>
              <a:ext cx="2575823" cy="768088"/>
            </a:xfrm>
            <a:custGeom>
              <a:avLst/>
              <a:gdLst/>
              <a:ahLst/>
              <a:cxnLst/>
              <a:rect l="l" t="t" r="r" b="b"/>
              <a:pathLst>
                <a:path w="127264" h="37949" extrusionOk="0">
                  <a:moveTo>
                    <a:pt x="1" y="1"/>
                  </a:moveTo>
                  <a:cubicBezTo>
                    <a:pt x="6757" y="7362"/>
                    <a:pt x="12505" y="8572"/>
                    <a:pt x="19363" y="9581"/>
                  </a:cubicBezTo>
                  <a:cubicBezTo>
                    <a:pt x="19867" y="10892"/>
                    <a:pt x="18052" y="12909"/>
                    <a:pt x="18959" y="14926"/>
                  </a:cubicBezTo>
                  <a:cubicBezTo>
                    <a:pt x="21884" y="21480"/>
                    <a:pt x="43262" y="24203"/>
                    <a:pt x="48405" y="30052"/>
                  </a:cubicBezTo>
                  <a:cubicBezTo>
                    <a:pt x="48622" y="30305"/>
                    <a:pt x="49009" y="30409"/>
                    <a:pt x="49496" y="30409"/>
                  </a:cubicBezTo>
                  <a:cubicBezTo>
                    <a:pt x="51724" y="30409"/>
                    <a:pt x="56069" y="28237"/>
                    <a:pt x="56069" y="28237"/>
                  </a:cubicBezTo>
                  <a:lnTo>
                    <a:pt x="56069" y="28237"/>
                  </a:lnTo>
                  <a:cubicBezTo>
                    <a:pt x="56069" y="29447"/>
                    <a:pt x="53346" y="30959"/>
                    <a:pt x="53346" y="30959"/>
                  </a:cubicBezTo>
                  <a:cubicBezTo>
                    <a:pt x="59374" y="34499"/>
                    <a:pt x="62406" y="37948"/>
                    <a:pt x="65026" y="37948"/>
                  </a:cubicBezTo>
                  <a:cubicBezTo>
                    <a:pt x="65167" y="37948"/>
                    <a:pt x="65308" y="37938"/>
                    <a:pt x="65448" y="37918"/>
                  </a:cubicBezTo>
                  <a:cubicBezTo>
                    <a:pt x="68069" y="37514"/>
                    <a:pt x="75330" y="33178"/>
                    <a:pt x="77649" y="31766"/>
                  </a:cubicBezTo>
                  <a:cubicBezTo>
                    <a:pt x="82288" y="28842"/>
                    <a:pt x="83700" y="25917"/>
                    <a:pt x="88641" y="24001"/>
                  </a:cubicBezTo>
                  <a:cubicBezTo>
                    <a:pt x="94692" y="21783"/>
                    <a:pt x="97818" y="21581"/>
                    <a:pt x="102255" y="16236"/>
                  </a:cubicBezTo>
                  <a:cubicBezTo>
                    <a:pt x="99925" y="16050"/>
                    <a:pt x="97854" y="15519"/>
                    <a:pt x="95564" y="15519"/>
                  </a:cubicBezTo>
                  <a:cubicBezTo>
                    <a:pt x="95376" y="15519"/>
                    <a:pt x="95186" y="15523"/>
                    <a:pt x="94994" y="15531"/>
                  </a:cubicBezTo>
                  <a:cubicBezTo>
                    <a:pt x="101246" y="12606"/>
                    <a:pt x="108608" y="14623"/>
                    <a:pt x="114860" y="10892"/>
                  </a:cubicBezTo>
                  <a:cubicBezTo>
                    <a:pt x="118894" y="8572"/>
                    <a:pt x="122927" y="3833"/>
                    <a:pt x="127264" y="1514"/>
                  </a:cubicBezTo>
                  <a:lnTo>
                    <a:pt x="127264" y="1514"/>
                  </a:lnTo>
                  <a:cubicBezTo>
                    <a:pt x="124138" y="2219"/>
                    <a:pt x="121415" y="5043"/>
                    <a:pt x="118793" y="6858"/>
                  </a:cubicBezTo>
                  <a:cubicBezTo>
                    <a:pt x="115163" y="9480"/>
                    <a:pt x="112238" y="11699"/>
                    <a:pt x="107700" y="12404"/>
                  </a:cubicBezTo>
                  <a:cubicBezTo>
                    <a:pt x="104776" y="12707"/>
                    <a:pt x="96910" y="13715"/>
                    <a:pt x="95599" y="14522"/>
                  </a:cubicBezTo>
                  <a:cubicBezTo>
                    <a:pt x="94389" y="15228"/>
                    <a:pt x="93280" y="15833"/>
                    <a:pt x="94591" y="15934"/>
                  </a:cubicBezTo>
                  <a:cubicBezTo>
                    <a:pt x="98120" y="16236"/>
                    <a:pt x="100843" y="16942"/>
                    <a:pt x="100843" y="16942"/>
                  </a:cubicBezTo>
                  <a:cubicBezTo>
                    <a:pt x="94793" y="22388"/>
                    <a:pt x="88137" y="22085"/>
                    <a:pt x="86322" y="23195"/>
                  </a:cubicBezTo>
                  <a:cubicBezTo>
                    <a:pt x="84305" y="24506"/>
                    <a:pt x="82893" y="26321"/>
                    <a:pt x="81179" y="27934"/>
                  </a:cubicBezTo>
                  <a:cubicBezTo>
                    <a:pt x="78960" y="30153"/>
                    <a:pt x="68473" y="36203"/>
                    <a:pt x="65347" y="36808"/>
                  </a:cubicBezTo>
                  <a:cubicBezTo>
                    <a:pt x="65186" y="36835"/>
                    <a:pt x="65032" y="36848"/>
                    <a:pt x="64884" y="36848"/>
                  </a:cubicBezTo>
                  <a:cubicBezTo>
                    <a:pt x="62796" y="36848"/>
                    <a:pt x="61711" y="34281"/>
                    <a:pt x="55968" y="31363"/>
                  </a:cubicBezTo>
                  <a:cubicBezTo>
                    <a:pt x="54557" y="30657"/>
                    <a:pt x="57683" y="27732"/>
                    <a:pt x="57884" y="27027"/>
                  </a:cubicBezTo>
                  <a:lnTo>
                    <a:pt x="57884" y="27027"/>
                  </a:lnTo>
                  <a:cubicBezTo>
                    <a:pt x="55666" y="27430"/>
                    <a:pt x="53548" y="28035"/>
                    <a:pt x="51430" y="28943"/>
                  </a:cubicBezTo>
                  <a:cubicBezTo>
                    <a:pt x="51108" y="29104"/>
                    <a:pt x="50591" y="29185"/>
                    <a:pt x="50043" y="29185"/>
                  </a:cubicBezTo>
                  <a:cubicBezTo>
                    <a:pt x="49220" y="29185"/>
                    <a:pt x="48325" y="29003"/>
                    <a:pt x="47901" y="28640"/>
                  </a:cubicBezTo>
                  <a:cubicBezTo>
                    <a:pt x="42657" y="23497"/>
                    <a:pt x="28640" y="20573"/>
                    <a:pt x="24909" y="18959"/>
                  </a:cubicBezTo>
                  <a:cubicBezTo>
                    <a:pt x="22791" y="18052"/>
                    <a:pt x="19766" y="16236"/>
                    <a:pt x="19464" y="13816"/>
                  </a:cubicBezTo>
                  <a:cubicBezTo>
                    <a:pt x="19262" y="12404"/>
                    <a:pt x="20069" y="11194"/>
                    <a:pt x="20472" y="9883"/>
                  </a:cubicBezTo>
                  <a:cubicBezTo>
                    <a:pt x="21178" y="7967"/>
                    <a:pt x="17850" y="8371"/>
                    <a:pt x="16842" y="8169"/>
                  </a:cubicBezTo>
                  <a:cubicBezTo>
                    <a:pt x="13312" y="7362"/>
                    <a:pt x="3631" y="4236"/>
                    <a:pt x="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5"/>
            <p:cNvSpPr/>
            <p:nvPr/>
          </p:nvSpPr>
          <p:spPr>
            <a:xfrm>
              <a:off x="3433412" y="2684365"/>
              <a:ext cx="161272" cy="383042"/>
            </a:xfrm>
            <a:custGeom>
              <a:avLst/>
              <a:gdLst/>
              <a:ahLst/>
              <a:cxnLst/>
              <a:rect l="l" t="t" r="r" b="b"/>
              <a:pathLst>
                <a:path w="7968" h="18925" extrusionOk="0">
                  <a:moveTo>
                    <a:pt x="4939" y="0"/>
                  </a:moveTo>
                  <a:cubicBezTo>
                    <a:pt x="4841" y="0"/>
                    <a:pt x="4674" y="49"/>
                    <a:pt x="4438" y="167"/>
                  </a:cubicBezTo>
                  <a:cubicBezTo>
                    <a:pt x="3732" y="1680"/>
                    <a:pt x="2824" y="3193"/>
                    <a:pt x="1614" y="4302"/>
                  </a:cubicBezTo>
                  <a:cubicBezTo>
                    <a:pt x="2421" y="6016"/>
                    <a:pt x="3329" y="8235"/>
                    <a:pt x="3228" y="8638"/>
                  </a:cubicBezTo>
                  <a:cubicBezTo>
                    <a:pt x="2018" y="11663"/>
                    <a:pt x="908" y="13378"/>
                    <a:pt x="203" y="15495"/>
                  </a:cubicBezTo>
                  <a:cubicBezTo>
                    <a:pt x="1" y="16403"/>
                    <a:pt x="404" y="18117"/>
                    <a:pt x="102" y="18924"/>
                  </a:cubicBezTo>
                  <a:cubicBezTo>
                    <a:pt x="404" y="18622"/>
                    <a:pt x="606" y="18420"/>
                    <a:pt x="808" y="18117"/>
                  </a:cubicBezTo>
                  <a:cubicBezTo>
                    <a:pt x="2119" y="16201"/>
                    <a:pt x="2018" y="14689"/>
                    <a:pt x="3026" y="12571"/>
                  </a:cubicBezTo>
                  <a:cubicBezTo>
                    <a:pt x="4035" y="10554"/>
                    <a:pt x="5043" y="10554"/>
                    <a:pt x="6455" y="8638"/>
                  </a:cubicBezTo>
                  <a:cubicBezTo>
                    <a:pt x="7967" y="6722"/>
                    <a:pt x="5043" y="67"/>
                    <a:pt x="5043" y="67"/>
                  </a:cubicBezTo>
                  <a:cubicBezTo>
                    <a:pt x="5043" y="25"/>
                    <a:pt x="5008" y="0"/>
                    <a:pt x="49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5"/>
            <p:cNvSpPr/>
            <p:nvPr/>
          </p:nvSpPr>
          <p:spPr>
            <a:xfrm>
              <a:off x="3264019" y="2820301"/>
              <a:ext cx="173497" cy="279757"/>
            </a:xfrm>
            <a:custGeom>
              <a:avLst/>
              <a:gdLst/>
              <a:ahLst/>
              <a:cxnLst/>
              <a:rect l="l" t="t" r="r" b="b"/>
              <a:pathLst>
                <a:path w="8572" h="13822" extrusionOk="0">
                  <a:moveTo>
                    <a:pt x="2193" y="0"/>
                  </a:moveTo>
                  <a:cubicBezTo>
                    <a:pt x="1701" y="0"/>
                    <a:pt x="1233" y="30"/>
                    <a:pt x="807" y="107"/>
                  </a:cubicBezTo>
                  <a:cubicBezTo>
                    <a:pt x="0" y="914"/>
                    <a:pt x="4437" y="1821"/>
                    <a:pt x="4740" y="2729"/>
                  </a:cubicBezTo>
                  <a:cubicBezTo>
                    <a:pt x="4740" y="2729"/>
                    <a:pt x="4538" y="4847"/>
                    <a:pt x="4336" y="5653"/>
                  </a:cubicBezTo>
                  <a:cubicBezTo>
                    <a:pt x="3933" y="8376"/>
                    <a:pt x="3529" y="11099"/>
                    <a:pt x="3025" y="13822"/>
                  </a:cubicBezTo>
                  <a:cubicBezTo>
                    <a:pt x="5244" y="9385"/>
                    <a:pt x="7563" y="5048"/>
                    <a:pt x="8572" y="107"/>
                  </a:cubicBezTo>
                  <a:lnTo>
                    <a:pt x="8572" y="107"/>
                  </a:lnTo>
                  <a:cubicBezTo>
                    <a:pt x="8063" y="223"/>
                    <a:pt x="7496" y="264"/>
                    <a:pt x="6898" y="264"/>
                  </a:cubicBezTo>
                  <a:cubicBezTo>
                    <a:pt x="5387" y="264"/>
                    <a:pt x="3676" y="0"/>
                    <a:pt x="2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5"/>
            <p:cNvSpPr/>
            <p:nvPr/>
          </p:nvSpPr>
          <p:spPr>
            <a:xfrm>
              <a:off x="3027245" y="2663537"/>
              <a:ext cx="532697" cy="267492"/>
            </a:xfrm>
            <a:custGeom>
              <a:avLst/>
              <a:gdLst/>
              <a:ahLst/>
              <a:cxnLst/>
              <a:rect l="l" t="t" r="r" b="b"/>
              <a:pathLst>
                <a:path w="26319" h="13216" extrusionOk="0">
                  <a:moveTo>
                    <a:pt x="21484" y="0"/>
                  </a:moveTo>
                  <a:cubicBezTo>
                    <a:pt x="21000" y="0"/>
                    <a:pt x="20491" y="29"/>
                    <a:pt x="19967" y="87"/>
                  </a:cubicBezTo>
                  <a:cubicBezTo>
                    <a:pt x="15732" y="4928"/>
                    <a:pt x="6656" y="8155"/>
                    <a:pt x="0" y="10171"/>
                  </a:cubicBezTo>
                  <a:cubicBezTo>
                    <a:pt x="961" y="11132"/>
                    <a:pt x="2218" y="11269"/>
                    <a:pt x="3447" y="11269"/>
                  </a:cubicBezTo>
                  <a:cubicBezTo>
                    <a:pt x="3938" y="11269"/>
                    <a:pt x="4425" y="11247"/>
                    <a:pt x="4886" y="11247"/>
                  </a:cubicBezTo>
                  <a:cubicBezTo>
                    <a:pt x="5692" y="11247"/>
                    <a:pt x="6421" y="11314"/>
                    <a:pt x="6958" y="11684"/>
                  </a:cubicBezTo>
                  <a:cubicBezTo>
                    <a:pt x="8849" y="13045"/>
                    <a:pt x="10967" y="13216"/>
                    <a:pt x="11908" y="13216"/>
                  </a:cubicBezTo>
                  <a:cubicBezTo>
                    <a:pt x="12221" y="13216"/>
                    <a:pt x="12404" y="13197"/>
                    <a:pt x="12404" y="13197"/>
                  </a:cubicBezTo>
                  <a:cubicBezTo>
                    <a:pt x="12404" y="13197"/>
                    <a:pt x="15328" y="11482"/>
                    <a:pt x="16438" y="10474"/>
                  </a:cubicBezTo>
                  <a:cubicBezTo>
                    <a:pt x="17043" y="9970"/>
                    <a:pt x="13009" y="8961"/>
                    <a:pt x="14017" y="8457"/>
                  </a:cubicBezTo>
                  <a:cubicBezTo>
                    <a:pt x="14213" y="8340"/>
                    <a:pt x="15137" y="8313"/>
                    <a:pt x="16225" y="8313"/>
                  </a:cubicBezTo>
                  <a:cubicBezTo>
                    <a:pt x="17108" y="8313"/>
                    <a:pt x="18098" y="8331"/>
                    <a:pt x="18893" y="8331"/>
                  </a:cubicBezTo>
                  <a:cubicBezTo>
                    <a:pt x="19644" y="8331"/>
                    <a:pt x="20221" y="8315"/>
                    <a:pt x="20370" y="8255"/>
                  </a:cubicBezTo>
                  <a:cubicBezTo>
                    <a:pt x="24102" y="6541"/>
                    <a:pt x="24202" y="4524"/>
                    <a:pt x="25110" y="2911"/>
                  </a:cubicBezTo>
                  <a:cubicBezTo>
                    <a:pt x="26318" y="1013"/>
                    <a:pt x="24351" y="0"/>
                    <a:pt x="214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5"/>
            <p:cNvSpPr/>
            <p:nvPr/>
          </p:nvSpPr>
          <p:spPr>
            <a:xfrm>
              <a:off x="2702707" y="3107819"/>
              <a:ext cx="387596" cy="170056"/>
            </a:xfrm>
            <a:custGeom>
              <a:avLst/>
              <a:gdLst/>
              <a:ahLst/>
              <a:cxnLst/>
              <a:rect l="l" t="t" r="r" b="b"/>
              <a:pathLst>
                <a:path w="19150" h="8402" extrusionOk="0">
                  <a:moveTo>
                    <a:pt x="11361" y="0"/>
                  </a:moveTo>
                  <a:cubicBezTo>
                    <a:pt x="10558" y="0"/>
                    <a:pt x="9884" y="73"/>
                    <a:pt x="9480" y="222"/>
                  </a:cubicBezTo>
                  <a:cubicBezTo>
                    <a:pt x="9480" y="222"/>
                    <a:pt x="6858" y="1633"/>
                    <a:pt x="5547" y="2238"/>
                  </a:cubicBezTo>
                  <a:cubicBezTo>
                    <a:pt x="4197" y="2829"/>
                    <a:pt x="2494" y="3420"/>
                    <a:pt x="911" y="3420"/>
                  </a:cubicBezTo>
                  <a:cubicBezTo>
                    <a:pt x="601" y="3420"/>
                    <a:pt x="297" y="3397"/>
                    <a:pt x="0" y="3348"/>
                  </a:cubicBezTo>
                  <a:lnTo>
                    <a:pt x="0" y="3348"/>
                  </a:lnTo>
                  <a:cubicBezTo>
                    <a:pt x="202" y="3751"/>
                    <a:pt x="505" y="4558"/>
                    <a:pt x="908" y="4961"/>
                  </a:cubicBezTo>
                  <a:cubicBezTo>
                    <a:pt x="2450" y="6747"/>
                    <a:pt x="5755" y="8401"/>
                    <a:pt x="8406" y="8401"/>
                  </a:cubicBezTo>
                  <a:cubicBezTo>
                    <a:pt x="9049" y="8401"/>
                    <a:pt x="9654" y="8304"/>
                    <a:pt x="10186" y="8087"/>
                  </a:cubicBezTo>
                  <a:cubicBezTo>
                    <a:pt x="11900" y="7381"/>
                    <a:pt x="17648" y="4558"/>
                    <a:pt x="18354" y="2844"/>
                  </a:cubicBezTo>
                  <a:cubicBezTo>
                    <a:pt x="19149" y="1014"/>
                    <a:pt x="14359" y="0"/>
                    <a:pt x="11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5"/>
            <p:cNvSpPr/>
            <p:nvPr/>
          </p:nvSpPr>
          <p:spPr>
            <a:xfrm>
              <a:off x="951431" y="2914298"/>
              <a:ext cx="322504" cy="204141"/>
            </a:xfrm>
            <a:custGeom>
              <a:avLst/>
              <a:gdLst/>
              <a:ahLst/>
              <a:cxnLst/>
              <a:rect l="l" t="t" r="r" b="b"/>
              <a:pathLst>
                <a:path w="15934" h="10086" extrusionOk="0">
                  <a:moveTo>
                    <a:pt x="10892" y="1"/>
                  </a:moveTo>
                  <a:cubicBezTo>
                    <a:pt x="6858" y="1715"/>
                    <a:pt x="1" y="5346"/>
                    <a:pt x="5648" y="6152"/>
                  </a:cubicBezTo>
                  <a:cubicBezTo>
                    <a:pt x="8169" y="6757"/>
                    <a:pt x="10589" y="8573"/>
                    <a:pt x="12707" y="10085"/>
                  </a:cubicBezTo>
                  <a:cubicBezTo>
                    <a:pt x="14119" y="8270"/>
                    <a:pt x="15934" y="6152"/>
                    <a:pt x="15934" y="3430"/>
                  </a:cubicBezTo>
                  <a:cubicBezTo>
                    <a:pt x="14119" y="2724"/>
                    <a:pt x="11900" y="1614"/>
                    <a:pt x="108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5"/>
            <p:cNvSpPr/>
            <p:nvPr/>
          </p:nvSpPr>
          <p:spPr>
            <a:xfrm>
              <a:off x="1678068" y="3172204"/>
              <a:ext cx="277612" cy="766732"/>
            </a:xfrm>
            <a:custGeom>
              <a:avLst/>
              <a:gdLst/>
              <a:ahLst/>
              <a:cxnLst/>
              <a:rect l="l" t="t" r="r" b="b"/>
              <a:pathLst>
                <a:path w="13716" h="37882" extrusionOk="0">
                  <a:moveTo>
                    <a:pt x="7167" y="1"/>
                  </a:moveTo>
                  <a:cubicBezTo>
                    <a:pt x="6094" y="1"/>
                    <a:pt x="4927" y="414"/>
                    <a:pt x="4438" y="973"/>
                  </a:cubicBezTo>
                  <a:cubicBezTo>
                    <a:pt x="3429" y="2083"/>
                    <a:pt x="2824" y="2990"/>
                    <a:pt x="2219" y="4402"/>
                  </a:cubicBezTo>
                  <a:cubicBezTo>
                    <a:pt x="707" y="7629"/>
                    <a:pt x="1" y="10049"/>
                    <a:pt x="807" y="13881"/>
                  </a:cubicBezTo>
                  <a:cubicBezTo>
                    <a:pt x="1816" y="18419"/>
                    <a:pt x="3429" y="22755"/>
                    <a:pt x="4942" y="27192"/>
                  </a:cubicBezTo>
                  <a:cubicBezTo>
                    <a:pt x="5950" y="30218"/>
                    <a:pt x="7463" y="35865"/>
                    <a:pt x="10186" y="37882"/>
                  </a:cubicBezTo>
                  <a:cubicBezTo>
                    <a:pt x="11295" y="36873"/>
                    <a:pt x="12808" y="35764"/>
                    <a:pt x="13715" y="34554"/>
                  </a:cubicBezTo>
                  <a:cubicBezTo>
                    <a:pt x="11900" y="29512"/>
                    <a:pt x="10993" y="23058"/>
                    <a:pt x="10387" y="17411"/>
                  </a:cubicBezTo>
                  <a:cubicBezTo>
                    <a:pt x="9883" y="11764"/>
                    <a:pt x="8875" y="5814"/>
                    <a:pt x="8471" y="268"/>
                  </a:cubicBezTo>
                  <a:cubicBezTo>
                    <a:pt x="8100" y="82"/>
                    <a:pt x="7643" y="1"/>
                    <a:pt x="7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5"/>
            <p:cNvSpPr/>
            <p:nvPr/>
          </p:nvSpPr>
          <p:spPr>
            <a:xfrm>
              <a:off x="1678068" y="3172204"/>
              <a:ext cx="267411" cy="766732"/>
            </a:xfrm>
            <a:custGeom>
              <a:avLst/>
              <a:gdLst/>
              <a:ahLst/>
              <a:cxnLst/>
              <a:rect l="l" t="t" r="r" b="b"/>
              <a:pathLst>
                <a:path w="13212" h="37882" extrusionOk="0">
                  <a:moveTo>
                    <a:pt x="7167" y="1"/>
                  </a:moveTo>
                  <a:cubicBezTo>
                    <a:pt x="6094" y="1"/>
                    <a:pt x="4927" y="414"/>
                    <a:pt x="4438" y="973"/>
                  </a:cubicBezTo>
                  <a:cubicBezTo>
                    <a:pt x="3429" y="2083"/>
                    <a:pt x="2824" y="2990"/>
                    <a:pt x="2219" y="4402"/>
                  </a:cubicBezTo>
                  <a:cubicBezTo>
                    <a:pt x="707" y="7629"/>
                    <a:pt x="1" y="10049"/>
                    <a:pt x="807" y="13881"/>
                  </a:cubicBezTo>
                  <a:cubicBezTo>
                    <a:pt x="1816" y="18419"/>
                    <a:pt x="3429" y="22755"/>
                    <a:pt x="4942" y="27192"/>
                  </a:cubicBezTo>
                  <a:cubicBezTo>
                    <a:pt x="5950" y="30218"/>
                    <a:pt x="7463" y="35865"/>
                    <a:pt x="10186" y="37882"/>
                  </a:cubicBezTo>
                  <a:cubicBezTo>
                    <a:pt x="11194" y="36974"/>
                    <a:pt x="12303" y="36067"/>
                    <a:pt x="13211" y="35159"/>
                  </a:cubicBezTo>
                  <a:cubicBezTo>
                    <a:pt x="9682" y="32436"/>
                    <a:pt x="9379" y="27394"/>
                    <a:pt x="7866" y="22856"/>
                  </a:cubicBezTo>
                  <a:cubicBezTo>
                    <a:pt x="6455" y="19226"/>
                    <a:pt x="5446" y="15596"/>
                    <a:pt x="5547" y="11663"/>
                  </a:cubicBezTo>
                  <a:cubicBezTo>
                    <a:pt x="5547" y="7831"/>
                    <a:pt x="7261" y="5108"/>
                    <a:pt x="8270" y="1478"/>
                  </a:cubicBezTo>
                  <a:cubicBezTo>
                    <a:pt x="8371" y="1276"/>
                    <a:pt x="8471" y="1074"/>
                    <a:pt x="8572" y="873"/>
                  </a:cubicBezTo>
                  <a:cubicBezTo>
                    <a:pt x="8471" y="671"/>
                    <a:pt x="8471" y="469"/>
                    <a:pt x="8471" y="268"/>
                  </a:cubicBezTo>
                  <a:cubicBezTo>
                    <a:pt x="8100" y="82"/>
                    <a:pt x="7643" y="1"/>
                    <a:pt x="7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5"/>
            <p:cNvSpPr/>
            <p:nvPr/>
          </p:nvSpPr>
          <p:spPr>
            <a:xfrm>
              <a:off x="1386199" y="3099864"/>
              <a:ext cx="498025" cy="839069"/>
            </a:xfrm>
            <a:custGeom>
              <a:avLst/>
              <a:gdLst/>
              <a:ahLst/>
              <a:cxnLst/>
              <a:rect l="l" t="t" r="r" b="b"/>
              <a:pathLst>
                <a:path w="24606" h="41456" extrusionOk="0">
                  <a:moveTo>
                    <a:pt x="179" y="1"/>
                  </a:moveTo>
                  <a:cubicBezTo>
                    <a:pt x="115" y="1"/>
                    <a:pt x="55" y="4"/>
                    <a:pt x="0" y="10"/>
                  </a:cubicBezTo>
                  <a:cubicBezTo>
                    <a:pt x="303" y="5455"/>
                    <a:pt x="5446" y="12211"/>
                    <a:pt x="7664" y="18060"/>
                  </a:cubicBezTo>
                  <a:cubicBezTo>
                    <a:pt x="10185" y="24413"/>
                    <a:pt x="12101" y="28447"/>
                    <a:pt x="13917" y="35002"/>
                  </a:cubicBezTo>
                  <a:cubicBezTo>
                    <a:pt x="14522" y="37321"/>
                    <a:pt x="19261" y="36817"/>
                    <a:pt x="21480" y="41153"/>
                  </a:cubicBezTo>
                  <a:lnTo>
                    <a:pt x="24606" y="41456"/>
                  </a:lnTo>
                  <a:cubicBezTo>
                    <a:pt x="24606" y="41456"/>
                    <a:pt x="24001" y="37120"/>
                    <a:pt x="23497" y="35405"/>
                  </a:cubicBezTo>
                  <a:cubicBezTo>
                    <a:pt x="22891" y="33288"/>
                    <a:pt x="19463" y="20380"/>
                    <a:pt x="18555" y="16245"/>
                  </a:cubicBezTo>
                  <a:cubicBezTo>
                    <a:pt x="17950" y="13522"/>
                    <a:pt x="19059" y="8178"/>
                    <a:pt x="16538" y="6665"/>
                  </a:cubicBezTo>
                  <a:cubicBezTo>
                    <a:pt x="14925" y="5657"/>
                    <a:pt x="12505" y="5253"/>
                    <a:pt x="10690" y="4043"/>
                  </a:cubicBezTo>
                  <a:cubicBezTo>
                    <a:pt x="9223" y="3065"/>
                    <a:pt x="2254"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5"/>
            <p:cNvSpPr/>
            <p:nvPr/>
          </p:nvSpPr>
          <p:spPr>
            <a:xfrm>
              <a:off x="1353530" y="2997993"/>
              <a:ext cx="498046" cy="301313"/>
            </a:xfrm>
            <a:custGeom>
              <a:avLst/>
              <a:gdLst/>
              <a:ahLst/>
              <a:cxnLst/>
              <a:rect l="l" t="t" r="r" b="b"/>
              <a:pathLst>
                <a:path w="24607" h="14887" extrusionOk="0">
                  <a:moveTo>
                    <a:pt x="7766" y="0"/>
                  </a:moveTo>
                  <a:cubicBezTo>
                    <a:pt x="5749" y="2017"/>
                    <a:pt x="3934" y="2017"/>
                    <a:pt x="2018" y="3832"/>
                  </a:cubicBezTo>
                  <a:cubicBezTo>
                    <a:pt x="1" y="5648"/>
                    <a:pt x="5245" y="11799"/>
                    <a:pt x="8169" y="13312"/>
                  </a:cubicBezTo>
                  <a:cubicBezTo>
                    <a:pt x="10478" y="14429"/>
                    <a:pt x="13338" y="14886"/>
                    <a:pt x="16056" y="14886"/>
                  </a:cubicBezTo>
                  <a:cubicBezTo>
                    <a:pt x="17018" y="14886"/>
                    <a:pt x="17962" y="14829"/>
                    <a:pt x="18858" y="14723"/>
                  </a:cubicBezTo>
                  <a:cubicBezTo>
                    <a:pt x="21984" y="14421"/>
                    <a:pt x="24606" y="8572"/>
                    <a:pt x="24606" y="8572"/>
                  </a:cubicBezTo>
                  <a:cubicBezTo>
                    <a:pt x="22791" y="7362"/>
                    <a:pt x="18858" y="6858"/>
                    <a:pt x="16035" y="5043"/>
                  </a:cubicBezTo>
                  <a:cubicBezTo>
                    <a:pt x="12304" y="2522"/>
                    <a:pt x="7766" y="0"/>
                    <a:pt x="77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5"/>
            <p:cNvSpPr/>
            <p:nvPr/>
          </p:nvSpPr>
          <p:spPr>
            <a:xfrm>
              <a:off x="1427024" y="2312180"/>
              <a:ext cx="622522" cy="463334"/>
            </a:xfrm>
            <a:custGeom>
              <a:avLst/>
              <a:gdLst/>
              <a:ahLst/>
              <a:cxnLst/>
              <a:rect l="l" t="t" r="r" b="b"/>
              <a:pathLst>
                <a:path w="30757" h="22892" extrusionOk="0">
                  <a:moveTo>
                    <a:pt x="20874" y="1"/>
                  </a:moveTo>
                  <a:cubicBezTo>
                    <a:pt x="20471" y="4639"/>
                    <a:pt x="16337" y="5043"/>
                    <a:pt x="12706" y="5648"/>
                  </a:cubicBezTo>
                  <a:cubicBezTo>
                    <a:pt x="14521" y="5849"/>
                    <a:pt x="16034" y="6656"/>
                    <a:pt x="17950" y="6757"/>
                  </a:cubicBezTo>
                  <a:cubicBezTo>
                    <a:pt x="15429" y="8471"/>
                    <a:pt x="14824" y="9782"/>
                    <a:pt x="12000" y="10286"/>
                  </a:cubicBezTo>
                  <a:cubicBezTo>
                    <a:pt x="11570" y="10365"/>
                    <a:pt x="11083" y="10390"/>
                    <a:pt x="10565" y="10390"/>
                  </a:cubicBezTo>
                  <a:cubicBezTo>
                    <a:pt x="9632" y="10390"/>
                    <a:pt x="8598" y="10308"/>
                    <a:pt x="7614" y="10308"/>
                  </a:cubicBezTo>
                  <a:cubicBezTo>
                    <a:pt x="6325" y="10308"/>
                    <a:pt x="5120" y="10448"/>
                    <a:pt x="4336" y="11093"/>
                  </a:cubicBezTo>
                  <a:cubicBezTo>
                    <a:pt x="6555" y="13513"/>
                    <a:pt x="4135" y="14522"/>
                    <a:pt x="1815" y="14522"/>
                  </a:cubicBezTo>
                  <a:cubicBezTo>
                    <a:pt x="1412" y="16236"/>
                    <a:pt x="2521" y="17446"/>
                    <a:pt x="2320" y="18959"/>
                  </a:cubicBezTo>
                  <a:cubicBezTo>
                    <a:pt x="2118" y="20270"/>
                    <a:pt x="605" y="21782"/>
                    <a:pt x="0" y="22892"/>
                  </a:cubicBezTo>
                  <a:cubicBezTo>
                    <a:pt x="2420" y="22085"/>
                    <a:pt x="3328" y="20774"/>
                    <a:pt x="3429" y="18757"/>
                  </a:cubicBezTo>
                  <a:cubicBezTo>
                    <a:pt x="3530" y="16135"/>
                    <a:pt x="2824" y="15833"/>
                    <a:pt x="4538" y="15228"/>
                  </a:cubicBezTo>
                  <a:cubicBezTo>
                    <a:pt x="4941" y="17245"/>
                    <a:pt x="5244" y="19564"/>
                    <a:pt x="5345" y="21581"/>
                  </a:cubicBezTo>
                  <a:cubicBezTo>
                    <a:pt x="5546" y="19766"/>
                    <a:pt x="6252" y="17850"/>
                    <a:pt x="5849" y="16135"/>
                  </a:cubicBezTo>
                  <a:lnTo>
                    <a:pt x="5849" y="16135"/>
                  </a:lnTo>
                  <a:cubicBezTo>
                    <a:pt x="6555" y="16236"/>
                    <a:pt x="7160" y="16539"/>
                    <a:pt x="7866" y="16639"/>
                  </a:cubicBezTo>
                  <a:cubicBezTo>
                    <a:pt x="7362" y="16135"/>
                    <a:pt x="6757" y="15127"/>
                    <a:pt x="6152" y="14723"/>
                  </a:cubicBezTo>
                  <a:cubicBezTo>
                    <a:pt x="6152" y="14723"/>
                    <a:pt x="6051" y="14723"/>
                    <a:pt x="6051" y="14623"/>
                  </a:cubicBezTo>
                  <a:cubicBezTo>
                    <a:pt x="6051" y="14018"/>
                    <a:pt x="6454" y="13110"/>
                    <a:pt x="6454" y="12404"/>
                  </a:cubicBezTo>
                  <a:cubicBezTo>
                    <a:pt x="7324" y="12509"/>
                    <a:pt x="8231" y="12565"/>
                    <a:pt x="9144" y="12565"/>
                  </a:cubicBezTo>
                  <a:cubicBezTo>
                    <a:pt x="10876" y="12565"/>
                    <a:pt x="12634" y="12362"/>
                    <a:pt x="14219" y="11900"/>
                  </a:cubicBezTo>
                  <a:cubicBezTo>
                    <a:pt x="15328" y="13513"/>
                    <a:pt x="16639" y="14925"/>
                    <a:pt x="18051" y="16337"/>
                  </a:cubicBezTo>
                  <a:cubicBezTo>
                    <a:pt x="16437" y="13211"/>
                    <a:pt x="12706" y="10387"/>
                    <a:pt x="17648" y="8471"/>
                  </a:cubicBezTo>
                  <a:cubicBezTo>
                    <a:pt x="18640" y="8110"/>
                    <a:pt x="19750" y="8027"/>
                    <a:pt x="20955" y="8027"/>
                  </a:cubicBezTo>
                  <a:cubicBezTo>
                    <a:pt x="21975" y="8027"/>
                    <a:pt x="23063" y="8087"/>
                    <a:pt x="24207" y="8087"/>
                  </a:cubicBezTo>
                  <a:cubicBezTo>
                    <a:pt x="26240" y="8087"/>
                    <a:pt x="28448" y="7899"/>
                    <a:pt x="30757" y="6858"/>
                  </a:cubicBezTo>
                  <a:cubicBezTo>
                    <a:pt x="30559" y="6804"/>
                    <a:pt x="30325" y="6782"/>
                    <a:pt x="30066" y="6782"/>
                  </a:cubicBezTo>
                  <a:cubicBezTo>
                    <a:pt x="28975" y="6782"/>
                    <a:pt x="27438" y="7170"/>
                    <a:pt x="26233" y="7170"/>
                  </a:cubicBezTo>
                  <a:cubicBezTo>
                    <a:pt x="26124" y="7170"/>
                    <a:pt x="26019" y="7167"/>
                    <a:pt x="25917" y="7160"/>
                  </a:cubicBezTo>
                  <a:cubicBezTo>
                    <a:pt x="26522" y="5547"/>
                    <a:pt x="27026" y="3833"/>
                    <a:pt x="28034" y="2320"/>
                  </a:cubicBezTo>
                  <a:lnTo>
                    <a:pt x="28034" y="2320"/>
                  </a:lnTo>
                  <a:cubicBezTo>
                    <a:pt x="25443" y="4911"/>
                    <a:pt x="24446" y="6809"/>
                    <a:pt x="21482" y="6809"/>
                  </a:cubicBezTo>
                  <a:cubicBezTo>
                    <a:pt x="20870" y="6809"/>
                    <a:pt x="20173" y="6728"/>
                    <a:pt x="19362" y="6555"/>
                  </a:cubicBezTo>
                  <a:cubicBezTo>
                    <a:pt x="19967" y="5547"/>
                    <a:pt x="20370" y="4337"/>
                    <a:pt x="20774" y="3127"/>
                  </a:cubicBezTo>
                  <a:cubicBezTo>
                    <a:pt x="22488" y="2824"/>
                    <a:pt x="24807" y="1816"/>
                    <a:pt x="25917" y="1614"/>
                  </a:cubicBezTo>
                  <a:cubicBezTo>
                    <a:pt x="24572" y="1614"/>
                    <a:pt x="23367" y="1964"/>
                    <a:pt x="22070" y="1964"/>
                  </a:cubicBezTo>
                  <a:cubicBezTo>
                    <a:pt x="21810" y="1964"/>
                    <a:pt x="21547" y="1950"/>
                    <a:pt x="21278" y="1917"/>
                  </a:cubicBezTo>
                  <a:cubicBezTo>
                    <a:pt x="21177" y="1614"/>
                    <a:pt x="21379" y="1311"/>
                    <a:pt x="21278" y="1009"/>
                  </a:cubicBezTo>
                  <a:lnTo>
                    <a:pt x="208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5"/>
            <p:cNvSpPr/>
            <p:nvPr/>
          </p:nvSpPr>
          <p:spPr>
            <a:xfrm rot="-5582687">
              <a:off x="2382212" y="1919249"/>
              <a:ext cx="314325" cy="314325"/>
            </a:xfrm>
            <a:custGeom>
              <a:avLst/>
              <a:gdLst/>
              <a:ahLst/>
              <a:cxnLst/>
              <a:rect l="l" t="t" r="r" b="b"/>
              <a:pathLst>
                <a:path w="15531" h="15531" extrusionOk="0">
                  <a:moveTo>
                    <a:pt x="7765" y="1"/>
                  </a:moveTo>
                  <a:lnTo>
                    <a:pt x="7765" y="1"/>
                  </a:lnTo>
                  <a:cubicBezTo>
                    <a:pt x="7866" y="606"/>
                    <a:pt x="11396" y="1917"/>
                    <a:pt x="11497" y="2522"/>
                  </a:cubicBezTo>
                  <a:cubicBezTo>
                    <a:pt x="11497" y="3026"/>
                    <a:pt x="12303" y="4942"/>
                    <a:pt x="11497" y="5547"/>
                  </a:cubicBezTo>
                  <a:cubicBezTo>
                    <a:pt x="9984" y="6454"/>
                    <a:pt x="7967" y="7261"/>
                    <a:pt x="6354" y="7967"/>
                  </a:cubicBezTo>
                  <a:cubicBezTo>
                    <a:pt x="5043" y="8673"/>
                    <a:pt x="4135" y="8471"/>
                    <a:pt x="3127" y="9480"/>
                  </a:cubicBezTo>
                  <a:cubicBezTo>
                    <a:pt x="2320" y="10286"/>
                    <a:pt x="505" y="12808"/>
                    <a:pt x="1" y="13715"/>
                  </a:cubicBezTo>
                  <a:cubicBezTo>
                    <a:pt x="706" y="12908"/>
                    <a:pt x="1513" y="12202"/>
                    <a:pt x="2320" y="11497"/>
                  </a:cubicBezTo>
                  <a:cubicBezTo>
                    <a:pt x="2925" y="10791"/>
                    <a:pt x="3732" y="10488"/>
                    <a:pt x="4639" y="10085"/>
                  </a:cubicBezTo>
                  <a:cubicBezTo>
                    <a:pt x="4841" y="11295"/>
                    <a:pt x="4942" y="12404"/>
                    <a:pt x="5043" y="13513"/>
                  </a:cubicBezTo>
                  <a:cubicBezTo>
                    <a:pt x="4438" y="14118"/>
                    <a:pt x="3833" y="14824"/>
                    <a:pt x="3328" y="15530"/>
                  </a:cubicBezTo>
                  <a:cubicBezTo>
                    <a:pt x="4236" y="15026"/>
                    <a:pt x="5143" y="14421"/>
                    <a:pt x="6051" y="14118"/>
                  </a:cubicBezTo>
                  <a:cubicBezTo>
                    <a:pt x="5950" y="13614"/>
                    <a:pt x="5950" y="13211"/>
                    <a:pt x="5749" y="12808"/>
                  </a:cubicBezTo>
                  <a:cubicBezTo>
                    <a:pt x="6555" y="12202"/>
                    <a:pt x="7463" y="11698"/>
                    <a:pt x="8169" y="11093"/>
                  </a:cubicBezTo>
                  <a:lnTo>
                    <a:pt x="8169" y="11093"/>
                  </a:lnTo>
                  <a:cubicBezTo>
                    <a:pt x="7564" y="11295"/>
                    <a:pt x="6858" y="11497"/>
                    <a:pt x="6152" y="11698"/>
                  </a:cubicBezTo>
                  <a:cubicBezTo>
                    <a:pt x="5849" y="10892"/>
                    <a:pt x="6152" y="10085"/>
                    <a:pt x="6555" y="9379"/>
                  </a:cubicBezTo>
                  <a:cubicBezTo>
                    <a:pt x="7967" y="8774"/>
                    <a:pt x="9480" y="8068"/>
                    <a:pt x="10992" y="7463"/>
                  </a:cubicBezTo>
                  <a:lnTo>
                    <a:pt x="11497" y="7665"/>
                  </a:lnTo>
                  <a:cubicBezTo>
                    <a:pt x="11900" y="8068"/>
                    <a:pt x="13009" y="9681"/>
                    <a:pt x="13614" y="9984"/>
                  </a:cubicBezTo>
                  <a:cubicBezTo>
                    <a:pt x="13513" y="9278"/>
                    <a:pt x="12707" y="7463"/>
                    <a:pt x="12404" y="6858"/>
                  </a:cubicBezTo>
                  <a:cubicBezTo>
                    <a:pt x="12404" y="5144"/>
                    <a:pt x="14623" y="3631"/>
                    <a:pt x="15530" y="2219"/>
                  </a:cubicBezTo>
                  <a:cubicBezTo>
                    <a:pt x="15050" y="2219"/>
                    <a:pt x="13930" y="3134"/>
                    <a:pt x="13301" y="3134"/>
                  </a:cubicBezTo>
                  <a:cubicBezTo>
                    <a:pt x="13270" y="3134"/>
                    <a:pt x="13240" y="3131"/>
                    <a:pt x="13211" y="3127"/>
                  </a:cubicBezTo>
                  <a:cubicBezTo>
                    <a:pt x="12642" y="2937"/>
                    <a:pt x="12073" y="1857"/>
                    <a:pt x="12091" y="1811"/>
                  </a:cubicBezTo>
                  <a:lnTo>
                    <a:pt x="12091" y="1811"/>
                  </a:lnTo>
                  <a:lnTo>
                    <a:pt x="12102" y="1816"/>
                  </a:lnTo>
                  <a:cubicBezTo>
                    <a:pt x="12098" y="1812"/>
                    <a:pt x="12095" y="1810"/>
                    <a:pt x="12093" y="1810"/>
                  </a:cubicBezTo>
                  <a:cubicBezTo>
                    <a:pt x="12092" y="1810"/>
                    <a:pt x="12091" y="1810"/>
                    <a:pt x="12091" y="1811"/>
                  </a:cubicBezTo>
                  <a:lnTo>
                    <a:pt x="12091" y="1811"/>
                  </a:lnTo>
                  <a:lnTo>
                    <a:pt x="77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5"/>
            <p:cNvSpPr/>
            <p:nvPr/>
          </p:nvSpPr>
          <p:spPr>
            <a:xfrm>
              <a:off x="1067177" y="2257074"/>
              <a:ext cx="404152" cy="224522"/>
            </a:xfrm>
            <a:custGeom>
              <a:avLst/>
              <a:gdLst/>
              <a:ahLst/>
              <a:cxnLst/>
              <a:rect l="l" t="t" r="r" b="b"/>
              <a:pathLst>
                <a:path w="19968" h="11093" extrusionOk="0">
                  <a:moveTo>
                    <a:pt x="16942" y="0"/>
                  </a:moveTo>
                  <a:lnTo>
                    <a:pt x="15833" y="3731"/>
                  </a:lnTo>
                  <a:cubicBezTo>
                    <a:pt x="12303" y="5647"/>
                    <a:pt x="10589" y="5950"/>
                    <a:pt x="7060" y="7866"/>
                  </a:cubicBezTo>
                  <a:cubicBezTo>
                    <a:pt x="6454" y="7261"/>
                    <a:pt x="5849" y="6757"/>
                    <a:pt x="5144" y="6454"/>
                  </a:cubicBezTo>
                  <a:lnTo>
                    <a:pt x="5144" y="6454"/>
                  </a:lnTo>
                  <a:cubicBezTo>
                    <a:pt x="5648" y="6958"/>
                    <a:pt x="6051" y="7563"/>
                    <a:pt x="6454" y="8269"/>
                  </a:cubicBezTo>
                  <a:cubicBezTo>
                    <a:pt x="4267" y="8965"/>
                    <a:pt x="2178" y="10445"/>
                    <a:pt x="91" y="11067"/>
                  </a:cubicBezTo>
                  <a:lnTo>
                    <a:pt x="91" y="11067"/>
                  </a:lnTo>
                  <a:cubicBezTo>
                    <a:pt x="3183" y="10160"/>
                    <a:pt x="6072" y="8872"/>
                    <a:pt x="8270" y="8673"/>
                  </a:cubicBezTo>
                  <a:cubicBezTo>
                    <a:pt x="8462" y="8641"/>
                    <a:pt x="8637" y="8626"/>
                    <a:pt x="8799" y="8626"/>
                  </a:cubicBezTo>
                  <a:cubicBezTo>
                    <a:pt x="9658" y="8626"/>
                    <a:pt x="10177" y="9023"/>
                    <a:pt x="11194" y="9278"/>
                  </a:cubicBezTo>
                  <a:cubicBezTo>
                    <a:pt x="10791" y="8773"/>
                    <a:pt x="9883" y="8168"/>
                    <a:pt x="9278" y="7967"/>
                  </a:cubicBezTo>
                  <a:cubicBezTo>
                    <a:pt x="9984" y="7261"/>
                    <a:pt x="11497" y="6656"/>
                    <a:pt x="12303" y="6555"/>
                  </a:cubicBezTo>
                  <a:cubicBezTo>
                    <a:pt x="12386" y="6544"/>
                    <a:pt x="12475" y="6539"/>
                    <a:pt x="12568" y="6539"/>
                  </a:cubicBezTo>
                  <a:cubicBezTo>
                    <a:pt x="14175" y="6539"/>
                    <a:pt x="17210" y="8112"/>
                    <a:pt x="18354" y="8874"/>
                  </a:cubicBezTo>
                  <a:cubicBezTo>
                    <a:pt x="17850" y="8471"/>
                    <a:pt x="17547" y="7967"/>
                    <a:pt x="17144" y="7563"/>
                  </a:cubicBezTo>
                  <a:cubicBezTo>
                    <a:pt x="18051" y="7563"/>
                    <a:pt x="19060" y="7563"/>
                    <a:pt x="19967" y="7463"/>
                  </a:cubicBezTo>
                  <a:cubicBezTo>
                    <a:pt x="19060" y="6757"/>
                    <a:pt x="15530" y="6454"/>
                    <a:pt x="14320" y="6252"/>
                  </a:cubicBezTo>
                  <a:cubicBezTo>
                    <a:pt x="14824" y="5345"/>
                    <a:pt x="16841" y="5143"/>
                    <a:pt x="17245" y="4135"/>
                  </a:cubicBezTo>
                  <a:lnTo>
                    <a:pt x="16942" y="0"/>
                  </a:lnTo>
                  <a:close/>
                  <a:moveTo>
                    <a:pt x="91" y="11067"/>
                  </a:moveTo>
                  <a:cubicBezTo>
                    <a:pt x="61" y="11075"/>
                    <a:pt x="31" y="11084"/>
                    <a:pt x="1" y="11093"/>
                  </a:cubicBezTo>
                  <a:cubicBezTo>
                    <a:pt x="31" y="11084"/>
                    <a:pt x="61" y="11076"/>
                    <a:pt x="91" y="1106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5"/>
            <p:cNvSpPr/>
            <p:nvPr/>
          </p:nvSpPr>
          <p:spPr>
            <a:xfrm>
              <a:off x="1304548" y="2152947"/>
              <a:ext cx="767460" cy="647053"/>
            </a:xfrm>
            <a:custGeom>
              <a:avLst/>
              <a:gdLst/>
              <a:ahLst/>
              <a:cxnLst/>
              <a:rect l="l" t="t" r="r" b="b"/>
              <a:pathLst>
                <a:path w="37918" h="31969" extrusionOk="0">
                  <a:moveTo>
                    <a:pt x="36029" y="1"/>
                  </a:moveTo>
                  <a:cubicBezTo>
                    <a:pt x="32130" y="1"/>
                    <a:pt x="28018" y="1168"/>
                    <a:pt x="24203" y="1514"/>
                  </a:cubicBezTo>
                  <a:cubicBezTo>
                    <a:pt x="21883" y="1716"/>
                    <a:pt x="19463" y="2825"/>
                    <a:pt x="17345" y="2926"/>
                  </a:cubicBezTo>
                  <a:cubicBezTo>
                    <a:pt x="17278" y="2930"/>
                    <a:pt x="17211" y="2932"/>
                    <a:pt x="17144" y="2932"/>
                  </a:cubicBezTo>
                  <a:cubicBezTo>
                    <a:pt x="15396" y="2932"/>
                    <a:pt x="13644" y="1716"/>
                    <a:pt x="11799" y="1716"/>
                  </a:cubicBezTo>
                  <a:cubicBezTo>
                    <a:pt x="12808" y="3935"/>
                    <a:pt x="14119" y="3632"/>
                    <a:pt x="15732" y="4943"/>
                  </a:cubicBezTo>
                  <a:cubicBezTo>
                    <a:pt x="17144" y="6052"/>
                    <a:pt x="18656" y="8170"/>
                    <a:pt x="19867" y="9582"/>
                  </a:cubicBezTo>
                  <a:cubicBezTo>
                    <a:pt x="19766" y="9784"/>
                    <a:pt x="19564" y="10086"/>
                    <a:pt x="19362" y="10187"/>
                  </a:cubicBezTo>
                  <a:cubicBezTo>
                    <a:pt x="18253" y="10389"/>
                    <a:pt x="16942" y="10691"/>
                    <a:pt x="15732" y="10792"/>
                  </a:cubicBezTo>
                  <a:cubicBezTo>
                    <a:pt x="15656" y="10801"/>
                    <a:pt x="15564" y="10806"/>
                    <a:pt x="15460" y="10806"/>
                  </a:cubicBezTo>
                  <a:cubicBezTo>
                    <a:pt x="14789" y="10806"/>
                    <a:pt x="13606" y="10633"/>
                    <a:pt x="12739" y="10633"/>
                  </a:cubicBezTo>
                  <a:cubicBezTo>
                    <a:pt x="12322" y="10633"/>
                    <a:pt x="11977" y="10673"/>
                    <a:pt x="11799" y="10792"/>
                  </a:cubicBezTo>
                  <a:cubicBezTo>
                    <a:pt x="10287" y="11901"/>
                    <a:pt x="13614" y="14019"/>
                    <a:pt x="14421" y="15128"/>
                  </a:cubicBezTo>
                  <a:cubicBezTo>
                    <a:pt x="12404" y="15632"/>
                    <a:pt x="9379" y="14926"/>
                    <a:pt x="7463" y="15935"/>
                  </a:cubicBezTo>
                  <a:cubicBezTo>
                    <a:pt x="6051" y="16742"/>
                    <a:pt x="7060" y="16540"/>
                    <a:pt x="6354" y="18053"/>
                  </a:cubicBezTo>
                  <a:cubicBezTo>
                    <a:pt x="5950" y="18960"/>
                    <a:pt x="5043" y="19364"/>
                    <a:pt x="4740" y="20271"/>
                  </a:cubicBezTo>
                  <a:cubicBezTo>
                    <a:pt x="3228" y="20977"/>
                    <a:pt x="1513" y="21078"/>
                    <a:pt x="101" y="21784"/>
                  </a:cubicBezTo>
                  <a:cubicBezTo>
                    <a:pt x="1009" y="22994"/>
                    <a:pt x="4539" y="25112"/>
                    <a:pt x="4438" y="26422"/>
                  </a:cubicBezTo>
                  <a:cubicBezTo>
                    <a:pt x="4337" y="28540"/>
                    <a:pt x="606" y="29952"/>
                    <a:pt x="1" y="31969"/>
                  </a:cubicBezTo>
                  <a:cubicBezTo>
                    <a:pt x="2219" y="29549"/>
                    <a:pt x="4841" y="29448"/>
                    <a:pt x="7160" y="26927"/>
                  </a:cubicBezTo>
                  <a:cubicBezTo>
                    <a:pt x="6757" y="24305"/>
                    <a:pt x="4942" y="23296"/>
                    <a:pt x="7463" y="21683"/>
                  </a:cubicBezTo>
                  <a:cubicBezTo>
                    <a:pt x="8471" y="21078"/>
                    <a:pt x="9278" y="20977"/>
                    <a:pt x="9681" y="19969"/>
                  </a:cubicBezTo>
                  <a:cubicBezTo>
                    <a:pt x="9984" y="19061"/>
                    <a:pt x="8774" y="18658"/>
                    <a:pt x="9883" y="17851"/>
                  </a:cubicBezTo>
                  <a:cubicBezTo>
                    <a:pt x="10338" y="17536"/>
                    <a:pt x="11084" y="17440"/>
                    <a:pt x="11924" y="17440"/>
                  </a:cubicBezTo>
                  <a:cubicBezTo>
                    <a:pt x="13249" y="17440"/>
                    <a:pt x="14806" y="17679"/>
                    <a:pt x="15818" y="17679"/>
                  </a:cubicBezTo>
                  <a:cubicBezTo>
                    <a:pt x="16013" y="17679"/>
                    <a:pt x="16188" y="17671"/>
                    <a:pt x="16337" y="17649"/>
                  </a:cubicBezTo>
                  <a:cubicBezTo>
                    <a:pt x="18253" y="17448"/>
                    <a:pt x="20068" y="16540"/>
                    <a:pt x="21883" y="15733"/>
                  </a:cubicBezTo>
                  <a:cubicBezTo>
                    <a:pt x="20371" y="14926"/>
                    <a:pt x="17749" y="14926"/>
                    <a:pt x="16539" y="13515"/>
                  </a:cubicBezTo>
                  <a:cubicBezTo>
                    <a:pt x="18253" y="12405"/>
                    <a:pt x="23295" y="11498"/>
                    <a:pt x="25816" y="9683"/>
                  </a:cubicBezTo>
                  <a:cubicBezTo>
                    <a:pt x="25312" y="8170"/>
                    <a:pt x="22892" y="7464"/>
                    <a:pt x="22791" y="6052"/>
                  </a:cubicBezTo>
                  <a:cubicBezTo>
                    <a:pt x="22589" y="4237"/>
                    <a:pt x="25816" y="3935"/>
                    <a:pt x="27026" y="3632"/>
                  </a:cubicBezTo>
                  <a:cubicBezTo>
                    <a:pt x="30556" y="2725"/>
                    <a:pt x="34690" y="1817"/>
                    <a:pt x="37917" y="103"/>
                  </a:cubicBezTo>
                  <a:cubicBezTo>
                    <a:pt x="37295" y="32"/>
                    <a:pt x="36665" y="1"/>
                    <a:pt x="360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5"/>
            <p:cNvSpPr/>
            <p:nvPr/>
          </p:nvSpPr>
          <p:spPr>
            <a:xfrm>
              <a:off x="2310301" y="1958129"/>
              <a:ext cx="475579" cy="491913"/>
            </a:xfrm>
            <a:custGeom>
              <a:avLst/>
              <a:gdLst/>
              <a:ahLst/>
              <a:cxnLst/>
              <a:rect l="l" t="t" r="r" b="b"/>
              <a:pathLst>
                <a:path w="23497" h="24304" extrusionOk="0">
                  <a:moveTo>
                    <a:pt x="15429" y="1"/>
                  </a:moveTo>
                  <a:cubicBezTo>
                    <a:pt x="13614" y="303"/>
                    <a:pt x="11799" y="1110"/>
                    <a:pt x="9883" y="1917"/>
                  </a:cubicBezTo>
                  <a:cubicBezTo>
                    <a:pt x="8774" y="2421"/>
                    <a:pt x="5547" y="3530"/>
                    <a:pt x="4942" y="4740"/>
                  </a:cubicBezTo>
                  <a:cubicBezTo>
                    <a:pt x="4337" y="5950"/>
                    <a:pt x="6051" y="9379"/>
                    <a:pt x="6354" y="10892"/>
                  </a:cubicBezTo>
                  <a:cubicBezTo>
                    <a:pt x="6858" y="13514"/>
                    <a:pt x="6959" y="13917"/>
                    <a:pt x="4337" y="14825"/>
                  </a:cubicBezTo>
                  <a:cubicBezTo>
                    <a:pt x="5345" y="15833"/>
                    <a:pt x="6959" y="15530"/>
                    <a:pt x="7362" y="17245"/>
                  </a:cubicBezTo>
                  <a:cubicBezTo>
                    <a:pt x="5244" y="18152"/>
                    <a:pt x="1614" y="18455"/>
                    <a:pt x="1" y="20169"/>
                  </a:cubicBezTo>
                  <a:cubicBezTo>
                    <a:pt x="4337" y="20472"/>
                    <a:pt x="8370" y="21379"/>
                    <a:pt x="12505" y="21884"/>
                  </a:cubicBezTo>
                  <a:cubicBezTo>
                    <a:pt x="11799" y="22589"/>
                    <a:pt x="11194" y="23497"/>
                    <a:pt x="10589" y="24304"/>
                  </a:cubicBezTo>
                  <a:cubicBezTo>
                    <a:pt x="12351" y="23549"/>
                    <a:pt x="13973" y="22793"/>
                    <a:pt x="15688" y="22793"/>
                  </a:cubicBezTo>
                  <a:cubicBezTo>
                    <a:pt x="16035" y="22793"/>
                    <a:pt x="16385" y="22824"/>
                    <a:pt x="16740" y="22892"/>
                  </a:cubicBezTo>
                  <a:cubicBezTo>
                    <a:pt x="18591" y="23170"/>
                    <a:pt x="20951" y="24126"/>
                    <a:pt x="22964" y="24126"/>
                  </a:cubicBezTo>
                  <a:cubicBezTo>
                    <a:pt x="23144" y="24126"/>
                    <a:pt x="23322" y="24119"/>
                    <a:pt x="23497" y="24102"/>
                  </a:cubicBezTo>
                  <a:cubicBezTo>
                    <a:pt x="22892" y="23094"/>
                    <a:pt x="21682" y="22791"/>
                    <a:pt x="20673" y="22287"/>
                  </a:cubicBezTo>
                  <a:cubicBezTo>
                    <a:pt x="19564" y="21682"/>
                    <a:pt x="18354" y="20270"/>
                    <a:pt x="17345" y="19968"/>
                  </a:cubicBezTo>
                  <a:cubicBezTo>
                    <a:pt x="16775" y="19770"/>
                    <a:pt x="16176" y="19702"/>
                    <a:pt x="15562" y="19702"/>
                  </a:cubicBezTo>
                  <a:cubicBezTo>
                    <a:pt x="14159" y="19702"/>
                    <a:pt x="12671" y="20059"/>
                    <a:pt x="11248" y="20059"/>
                  </a:cubicBezTo>
                  <a:cubicBezTo>
                    <a:pt x="10426" y="20059"/>
                    <a:pt x="9626" y="19940"/>
                    <a:pt x="8875" y="19564"/>
                  </a:cubicBezTo>
                  <a:cubicBezTo>
                    <a:pt x="10791" y="17245"/>
                    <a:pt x="13110" y="17245"/>
                    <a:pt x="11093" y="14220"/>
                  </a:cubicBezTo>
                  <a:cubicBezTo>
                    <a:pt x="9581" y="11900"/>
                    <a:pt x="7967" y="9782"/>
                    <a:pt x="6656" y="7161"/>
                  </a:cubicBezTo>
                  <a:lnTo>
                    <a:pt x="6656" y="6757"/>
                  </a:lnTo>
                  <a:cubicBezTo>
                    <a:pt x="6522" y="6757"/>
                    <a:pt x="6342" y="6981"/>
                    <a:pt x="6298" y="6981"/>
                  </a:cubicBezTo>
                  <a:cubicBezTo>
                    <a:pt x="6275" y="6981"/>
                    <a:pt x="6286" y="6925"/>
                    <a:pt x="6354" y="6757"/>
                  </a:cubicBezTo>
                  <a:cubicBezTo>
                    <a:pt x="9379" y="4438"/>
                    <a:pt x="12606" y="2623"/>
                    <a:pt x="15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5"/>
            <p:cNvSpPr/>
            <p:nvPr/>
          </p:nvSpPr>
          <p:spPr>
            <a:xfrm>
              <a:off x="1514787" y="2538754"/>
              <a:ext cx="487824" cy="320743"/>
            </a:xfrm>
            <a:custGeom>
              <a:avLst/>
              <a:gdLst/>
              <a:ahLst/>
              <a:cxnLst/>
              <a:rect l="l" t="t" r="r" b="b"/>
              <a:pathLst>
                <a:path w="24102" h="15847" extrusionOk="0">
                  <a:moveTo>
                    <a:pt x="24102" y="0"/>
                  </a:moveTo>
                  <a:lnTo>
                    <a:pt x="24102" y="0"/>
                  </a:lnTo>
                  <a:cubicBezTo>
                    <a:pt x="22892" y="807"/>
                    <a:pt x="21480" y="1513"/>
                    <a:pt x="20370" y="2521"/>
                  </a:cubicBezTo>
                  <a:cubicBezTo>
                    <a:pt x="18656" y="1210"/>
                    <a:pt x="15933" y="1613"/>
                    <a:pt x="14017" y="303"/>
                  </a:cubicBezTo>
                  <a:lnTo>
                    <a:pt x="14017" y="303"/>
                  </a:lnTo>
                  <a:cubicBezTo>
                    <a:pt x="14017" y="2118"/>
                    <a:pt x="14824" y="4639"/>
                    <a:pt x="14622" y="6252"/>
                  </a:cubicBezTo>
                  <a:cubicBezTo>
                    <a:pt x="14421" y="8370"/>
                    <a:pt x="12303" y="8874"/>
                    <a:pt x="10790" y="10084"/>
                  </a:cubicBezTo>
                  <a:cubicBezTo>
                    <a:pt x="9782" y="9177"/>
                    <a:pt x="8874" y="8067"/>
                    <a:pt x="8068" y="7059"/>
                  </a:cubicBezTo>
                  <a:cubicBezTo>
                    <a:pt x="7967" y="9277"/>
                    <a:pt x="7059" y="12101"/>
                    <a:pt x="6152" y="14017"/>
                  </a:cubicBezTo>
                  <a:cubicBezTo>
                    <a:pt x="4337" y="14118"/>
                    <a:pt x="2421" y="14017"/>
                    <a:pt x="807" y="14521"/>
                  </a:cubicBezTo>
                  <a:lnTo>
                    <a:pt x="0" y="14521"/>
                  </a:lnTo>
                  <a:cubicBezTo>
                    <a:pt x="342" y="15490"/>
                    <a:pt x="2647" y="15847"/>
                    <a:pt x="4898" y="15847"/>
                  </a:cubicBezTo>
                  <a:cubicBezTo>
                    <a:pt x="6630" y="15847"/>
                    <a:pt x="8330" y="15635"/>
                    <a:pt x="9076" y="15328"/>
                  </a:cubicBezTo>
                  <a:cubicBezTo>
                    <a:pt x="11396" y="14420"/>
                    <a:pt x="13715" y="12101"/>
                    <a:pt x="15732" y="10588"/>
                  </a:cubicBezTo>
                  <a:cubicBezTo>
                    <a:pt x="17749" y="11294"/>
                    <a:pt x="19362" y="12303"/>
                    <a:pt x="20976" y="13715"/>
                  </a:cubicBezTo>
                  <a:cubicBezTo>
                    <a:pt x="20270" y="12807"/>
                    <a:pt x="17446" y="9883"/>
                    <a:pt x="17043" y="8672"/>
                  </a:cubicBezTo>
                  <a:cubicBezTo>
                    <a:pt x="19160" y="5748"/>
                    <a:pt x="23396" y="1513"/>
                    <a:pt x="241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5"/>
            <p:cNvSpPr/>
            <p:nvPr/>
          </p:nvSpPr>
          <p:spPr>
            <a:xfrm>
              <a:off x="2253670" y="2551000"/>
              <a:ext cx="8177" cy="4088"/>
            </a:xfrm>
            <a:custGeom>
              <a:avLst/>
              <a:gdLst/>
              <a:ahLst/>
              <a:cxnLst/>
              <a:rect l="l" t="t" r="r" b="b"/>
              <a:pathLst>
                <a:path w="404" h="202" extrusionOk="0">
                  <a:moveTo>
                    <a:pt x="202" y="0"/>
                  </a:moveTo>
                  <a:lnTo>
                    <a:pt x="0" y="202"/>
                  </a:lnTo>
                  <a:cubicBezTo>
                    <a:pt x="101" y="202"/>
                    <a:pt x="202" y="101"/>
                    <a:pt x="404" y="101"/>
                  </a:cubicBezTo>
                  <a:cubicBezTo>
                    <a:pt x="303" y="101"/>
                    <a:pt x="303" y="101"/>
                    <a:pt x="202" y="0"/>
                  </a:cubicBezTo>
                  <a:close/>
                </a:path>
              </a:pathLst>
            </a:custGeom>
            <a:solidFill>
              <a:srgbClr val="BA88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5"/>
            <p:cNvSpPr/>
            <p:nvPr/>
          </p:nvSpPr>
          <p:spPr>
            <a:xfrm>
              <a:off x="2249589" y="2502007"/>
              <a:ext cx="610297" cy="345497"/>
            </a:xfrm>
            <a:custGeom>
              <a:avLst/>
              <a:gdLst/>
              <a:ahLst/>
              <a:cxnLst/>
              <a:rect l="l" t="t" r="r" b="b"/>
              <a:pathLst>
                <a:path w="30153" h="17070" extrusionOk="0">
                  <a:moveTo>
                    <a:pt x="367" y="0"/>
                  </a:moveTo>
                  <a:cubicBezTo>
                    <a:pt x="233" y="0"/>
                    <a:pt x="110" y="9"/>
                    <a:pt x="1" y="27"/>
                  </a:cubicBezTo>
                  <a:cubicBezTo>
                    <a:pt x="3429" y="1842"/>
                    <a:pt x="7463" y="3355"/>
                    <a:pt x="10690" y="5573"/>
                  </a:cubicBezTo>
                  <a:cubicBezTo>
                    <a:pt x="9379" y="5674"/>
                    <a:pt x="7564" y="5876"/>
                    <a:pt x="6253" y="6380"/>
                  </a:cubicBezTo>
                  <a:cubicBezTo>
                    <a:pt x="7268" y="6914"/>
                    <a:pt x="8481" y="7024"/>
                    <a:pt x="9728" y="7024"/>
                  </a:cubicBezTo>
                  <a:cubicBezTo>
                    <a:pt x="10596" y="7024"/>
                    <a:pt x="11480" y="6971"/>
                    <a:pt x="12324" y="6971"/>
                  </a:cubicBezTo>
                  <a:cubicBezTo>
                    <a:pt x="12556" y="6971"/>
                    <a:pt x="12784" y="6975"/>
                    <a:pt x="13009" y="6985"/>
                  </a:cubicBezTo>
                  <a:cubicBezTo>
                    <a:pt x="12606" y="8195"/>
                    <a:pt x="11698" y="9103"/>
                    <a:pt x="10992" y="10111"/>
                  </a:cubicBezTo>
                  <a:cubicBezTo>
                    <a:pt x="11900" y="11019"/>
                    <a:pt x="14018" y="11523"/>
                    <a:pt x="15329" y="12229"/>
                  </a:cubicBezTo>
                  <a:cubicBezTo>
                    <a:pt x="16740" y="12935"/>
                    <a:pt x="18354" y="13842"/>
                    <a:pt x="19866" y="14447"/>
                  </a:cubicBezTo>
                  <a:cubicBezTo>
                    <a:pt x="22589" y="15456"/>
                    <a:pt x="25514" y="15657"/>
                    <a:pt x="28136" y="17069"/>
                  </a:cubicBezTo>
                  <a:cubicBezTo>
                    <a:pt x="25816" y="15254"/>
                    <a:pt x="22589" y="14952"/>
                    <a:pt x="20371" y="13136"/>
                  </a:cubicBezTo>
                  <a:cubicBezTo>
                    <a:pt x="22791" y="12430"/>
                    <a:pt x="25413" y="12430"/>
                    <a:pt x="27833" y="11926"/>
                  </a:cubicBezTo>
                  <a:lnTo>
                    <a:pt x="27833" y="11926"/>
                  </a:lnTo>
                  <a:cubicBezTo>
                    <a:pt x="27415" y="11984"/>
                    <a:pt x="26993" y="12009"/>
                    <a:pt x="26568" y="12009"/>
                  </a:cubicBezTo>
                  <a:cubicBezTo>
                    <a:pt x="24019" y="12009"/>
                    <a:pt x="21365" y="11120"/>
                    <a:pt x="18858" y="11120"/>
                  </a:cubicBezTo>
                  <a:cubicBezTo>
                    <a:pt x="21379" y="8094"/>
                    <a:pt x="27228" y="8397"/>
                    <a:pt x="30152" y="5775"/>
                  </a:cubicBezTo>
                  <a:lnTo>
                    <a:pt x="30152" y="5775"/>
                  </a:lnTo>
                  <a:cubicBezTo>
                    <a:pt x="29896" y="5887"/>
                    <a:pt x="29600" y="5935"/>
                    <a:pt x="29275" y="5935"/>
                  </a:cubicBezTo>
                  <a:cubicBezTo>
                    <a:pt x="27553" y="5935"/>
                    <a:pt x="25040" y="4570"/>
                    <a:pt x="23598" y="4061"/>
                  </a:cubicBezTo>
                  <a:cubicBezTo>
                    <a:pt x="21480" y="3456"/>
                    <a:pt x="19261" y="2951"/>
                    <a:pt x="17245" y="2044"/>
                  </a:cubicBezTo>
                  <a:lnTo>
                    <a:pt x="17245" y="2044"/>
                  </a:lnTo>
                  <a:cubicBezTo>
                    <a:pt x="17950" y="3859"/>
                    <a:pt x="20169" y="4363"/>
                    <a:pt x="21278" y="5674"/>
                  </a:cubicBezTo>
                  <a:cubicBezTo>
                    <a:pt x="19161" y="5674"/>
                    <a:pt x="16438" y="5372"/>
                    <a:pt x="14320" y="4968"/>
                  </a:cubicBezTo>
                  <a:cubicBezTo>
                    <a:pt x="11799" y="4363"/>
                    <a:pt x="10791" y="3456"/>
                    <a:pt x="12606" y="1237"/>
                  </a:cubicBezTo>
                  <a:cubicBezTo>
                    <a:pt x="10186" y="1237"/>
                    <a:pt x="7866" y="1237"/>
                    <a:pt x="5648" y="1035"/>
                  </a:cubicBezTo>
                  <a:cubicBezTo>
                    <a:pt x="4271" y="852"/>
                    <a:pt x="1726" y="0"/>
                    <a:pt x="3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5"/>
            <p:cNvSpPr/>
            <p:nvPr/>
          </p:nvSpPr>
          <p:spPr>
            <a:xfrm>
              <a:off x="2969705" y="2366539"/>
              <a:ext cx="334800" cy="275041"/>
            </a:xfrm>
            <a:custGeom>
              <a:avLst/>
              <a:gdLst/>
              <a:ahLst/>
              <a:cxnLst/>
              <a:rect l="l" t="t" r="r" b="b"/>
              <a:pathLst>
                <a:path w="18657" h="15329" extrusionOk="0">
                  <a:moveTo>
                    <a:pt x="18657" y="0"/>
                  </a:moveTo>
                  <a:lnTo>
                    <a:pt x="18657" y="0"/>
                  </a:lnTo>
                  <a:cubicBezTo>
                    <a:pt x="16640" y="605"/>
                    <a:pt x="14522" y="1009"/>
                    <a:pt x="12505" y="1614"/>
                  </a:cubicBezTo>
                  <a:cubicBezTo>
                    <a:pt x="11799" y="1815"/>
                    <a:pt x="10892" y="2622"/>
                    <a:pt x="10388" y="2723"/>
                  </a:cubicBezTo>
                  <a:cubicBezTo>
                    <a:pt x="9984" y="2723"/>
                    <a:pt x="9379" y="2320"/>
                    <a:pt x="8976" y="2219"/>
                  </a:cubicBezTo>
                  <a:cubicBezTo>
                    <a:pt x="7161" y="1815"/>
                    <a:pt x="5346" y="1513"/>
                    <a:pt x="3631" y="1109"/>
                  </a:cubicBezTo>
                  <a:cubicBezTo>
                    <a:pt x="3203" y="967"/>
                    <a:pt x="2875" y="900"/>
                    <a:pt x="2582" y="900"/>
                  </a:cubicBezTo>
                  <a:cubicBezTo>
                    <a:pt x="2047" y="900"/>
                    <a:pt x="1625" y="1122"/>
                    <a:pt x="909" y="1513"/>
                  </a:cubicBezTo>
                  <a:cubicBezTo>
                    <a:pt x="1211" y="3227"/>
                    <a:pt x="3329" y="5345"/>
                    <a:pt x="4438" y="6656"/>
                  </a:cubicBezTo>
                  <a:cubicBezTo>
                    <a:pt x="3329" y="6656"/>
                    <a:pt x="2219" y="6555"/>
                    <a:pt x="1009" y="6555"/>
                  </a:cubicBezTo>
                  <a:cubicBezTo>
                    <a:pt x="1614" y="7261"/>
                    <a:pt x="2421" y="7362"/>
                    <a:pt x="3228" y="7664"/>
                  </a:cubicBezTo>
                  <a:cubicBezTo>
                    <a:pt x="2421" y="8471"/>
                    <a:pt x="1514" y="8975"/>
                    <a:pt x="707" y="9782"/>
                  </a:cubicBezTo>
                  <a:cubicBezTo>
                    <a:pt x="102" y="10589"/>
                    <a:pt x="1" y="10589"/>
                    <a:pt x="606" y="11294"/>
                  </a:cubicBezTo>
                  <a:cubicBezTo>
                    <a:pt x="1715" y="12807"/>
                    <a:pt x="3228" y="14017"/>
                    <a:pt x="4438" y="15328"/>
                  </a:cubicBezTo>
                  <a:lnTo>
                    <a:pt x="4675" y="15249"/>
                  </a:lnTo>
                  <a:lnTo>
                    <a:pt x="4675" y="15249"/>
                  </a:lnTo>
                  <a:cubicBezTo>
                    <a:pt x="4656" y="15264"/>
                    <a:pt x="4640" y="15288"/>
                    <a:pt x="4640" y="15328"/>
                  </a:cubicBezTo>
                  <a:cubicBezTo>
                    <a:pt x="4656" y="15301"/>
                    <a:pt x="4672" y="15273"/>
                    <a:pt x="4688" y="15245"/>
                  </a:cubicBezTo>
                  <a:lnTo>
                    <a:pt x="4688" y="15245"/>
                  </a:lnTo>
                  <a:lnTo>
                    <a:pt x="4741" y="15227"/>
                  </a:lnTo>
                  <a:lnTo>
                    <a:pt x="4741" y="15227"/>
                  </a:lnTo>
                  <a:cubicBezTo>
                    <a:pt x="4740" y="15227"/>
                    <a:pt x="4716" y="15227"/>
                    <a:pt x="4691" y="15240"/>
                  </a:cubicBezTo>
                  <a:lnTo>
                    <a:pt x="4691" y="15240"/>
                  </a:lnTo>
                  <a:cubicBezTo>
                    <a:pt x="5389" y="14022"/>
                    <a:pt x="6282" y="12096"/>
                    <a:pt x="7463" y="11900"/>
                  </a:cubicBezTo>
                  <a:cubicBezTo>
                    <a:pt x="7634" y="11882"/>
                    <a:pt x="7808" y="11873"/>
                    <a:pt x="7983" y="11873"/>
                  </a:cubicBezTo>
                  <a:cubicBezTo>
                    <a:pt x="9772" y="11873"/>
                    <a:pt x="11760" y="12742"/>
                    <a:pt x="13413" y="13110"/>
                  </a:cubicBezTo>
                  <a:cubicBezTo>
                    <a:pt x="13211" y="12303"/>
                    <a:pt x="12102" y="11900"/>
                    <a:pt x="11497" y="11496"/>
                  </a:cubicBezTo>
                  <a:cubicBezTo>
                    <a:pt x="10186" y="10589"/>
                    <a:pt x="8673" y="9883"/>
                    <a:pt x="7362" y="8975"/>
                  </a:cubicBezTo>
                  <a:cubicBezTo>
                    <a:pt x="7766" y="8370"/>
                    <a:pt x="8270" y="7664"/>
                    <a:pt x="8673" y="7059"/>
                  </a:cubicBezTo>
                  <a:cubicBezTo>
                    <a:pt x="8993" y="6686"/>
                    <a:pt x="9285" y="6566"/>
                    <a:pt x="9623" y="6566"/>
                  </a:cubicBezTo>
                  <a:cubicBezTo>
                    <a:pt x="9924" y="6566"/>
                    <a:pt x="10262" y="6662"/>
                    <a:pt x="10690" y="6757"/>
                  </a:cubicBezTo>
                  <a:cubicBezTo>
                    <a:pt x="12808" y="7160"/>
                    <a:pt x="15531" y="7664"/>
                    <a:pt x="17346" y="8773"/>
                  </a:cubicBezTo>
                  <a:cubicBezTo>
                    <a:pt x="16337" y="7866"/>
                    <a:pt x="15430" y="6656"/>
                    <a:pt x="14623" y="5546"/>
                  </a:cubicBezTo>
                  <a:cubicBezTo>
                    <a:pt x="14018" y="4639"/>
                    <a:pt x="12909" y="4034"/>
                    <a:pt x="13615" y="3227"/>
                  </a:cubicBezTo>
                  <a:cubicBezTo>
                    <a:pt x="14825" y="1815"/>
                    <a:pt x="17144" y="1109"/>
                    <a:pt x="18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5"/>
            <p:cNvSpPr/>
            <p:nvPr/>
          </p:nvSpPr>
          <p:spPr>
            <a:xfrm>
              <a:off x="2943550" y="2614272"/>
              <a:ext cx="4109" cy="6133"/>
            </a:xfrm>
            <a:custGeom>
              <a:avLst/>
              <a:gdLst/>
              <a:ahLst/>
              <a:cxnLst/>
              <a:rect l="l" t="t" r="r" b="b"/>
              <a:pathLst>
                <a:path w="203" h="303" extrusionOk="0">
                  <a:moveTo>
                    <a:pt x="203" y="0"/>
                  </a:moveTo>
                  <a:cubicBezTo>
                    <a:pt x="102" y="101"/>
                    <a:pt x="102" y="202"/>
                    <a:pt x="1" y="303"/>
                  </a:cubicBezTo>
                  <a:cubicBezTo>
                    <a:pt x="102" y="202"/>
                    <a:pt x="102" y="101"/>
                    <a:pt x="203" y="0"/>
                  </a:cubicBezTo>
                  <a:close/>
                </a:path>
              </a:pathLst>
            </a:custGeom>
            <a:solidFill>
              <a:srgbClr val="BA88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5"/>
            <p:cNvSpPr/>
            <p:nvPr/>
          </p:nvSpPr>
          <p:spPr>
            <a:xfrm>
              <a:off x="2020984" y="2316269"/>
              <a:ext cx="4088" cy="8177"/>
            </a:xfrm>
            <a:custGeom>
              <a:avLst/>
              <a:gdLst/>
              <a:ahLst/>
              <a:cxnLst/>
              <a:rect l="l" t="t" r="r" b="b"/>
              <a:pathLst>
                <a:path w="202" h="404" extrusionOk="0">
                  <a:moveTo>
                    <a:pt x="0" y="0"/>
                  </a:moveTo>
                  <a:lnTo>
                    <a:pt x="0" y="404"/>
                  </a:lnTo>
                  <a:lnTo>
                    <a:pt x="202" y="404"/>
                  </a:lnTo>
                  <a:cubicBezTo>
                    <a:pt x="101" y="303"/>
                    <a:pt x="0" y="202"/>
                    <a:pt x="0" y="0"/>
                  </a:cubicBezTo>
                  <a:close/>
                </a:path>
              </a:pathLst>
            </a:custGeom>
            <a:solidFill>
              <a:srgbClr val="7543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5"/>
            <p:cNvSpPr/>
            <p:nvPr/>
          </p:nvSpPr>
          <p:spPr>
            <a:xfrm>
              <a:off x="1692550" y="2233955"/>
              <a:ext cx="49696" cy="68382"/>
            </a:xfrm>
            <a:custGeom>
              <a:avLst/>
              <a:gdLst/>
              <a:ahLst/>
              <a:cxnLst/>
              <a:rect l="l" t="t" r="r" b="b"/>
              <a:pathLst>
                <a:path w="3040" h="4183" extrusionOk="0">
                  <a:moveTo>
                    <a:pt x="605" y="0"/>
                  </a:moveTo>
                  <a:cubicBezTo>
                    <a:pt x="605" y="605"/>
                    <a:pt x="403" y="1210"/>
                    <a:pt x="303" y="1815"/>
                  </a:cubicBezTo>
                  <a:cubicBezTo>
                    <a:pt x="202" y="2622"/>
                    <a:pt x="303" y="3328"/>
                    <a:pt x="101" y="4034"/>
                  </a:cubicBezTo>
                  <a:lnTo>
                    <a:pt x="0" y="4135"/>
                  </a:lnTo>
                  <a:cubicBezTo>
                    <a:pt x="51" y="4168"/>
                    <a:pt x="118" y="4182"/>
                    <a:pt x="197" y="4182"/>
                  </a:cubicBezTo>
                  <a:cubicBezTo>
                    <a:pt x="594" y="4182"/>
                    <a:pt x="1294" y="3832"/>
                    <a:pt x="1714" y="3832"/>
                  </a:cubicBezTo>
                  <a:cubicBezTo>
                    <a:pt x="1974" y="3832"/>
                    <a:pt x="2270" y="3888"/>
                    <a:pt x="2508" y="3888"/>
                  </a:cubicBezTo>
                  <a:cubicBezTo>
                    <a:pt x="2826" y="3888"/>
                    <a:pt x="3040" y="3789"/>
                    <a:pt x="2925" y="3328"/>
                  </a:cubicBezTo>
                  <a:cubicBezTo>
                    <a:pt x="2723" y="1916"/>
                    <a:pt x="1311" y="1109"/>
                    <a:pt x="6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5"/>
            <p:cNvSpPr/>
            <p:nvPr/>
          </p:nvSpPr>
          <p:spPr>
            <a:xfrm>
              <a:off x="1233135" y="2215134"/>
              <a:ext cx="1667" cy="1667"/>
            </a:xfrm>
            <a:custGeom>
              <a:avLst/>
              <a:gdLst/>
              <a:ahLst/>
              <a:cxnLst/>
              <a:rect l="l" t="t" r="r" b="b"/>
              <a:pathLst>
                <a:path w="102" h="102" extrusionOk="0">
                  <a:moveTo>
                    <a:pt x="101" y="1"/>
                  </a:moveTo>
                  <a:lnTo>
                    <a:pt x="0" y="102"/>
                  </a:lnTo>
                  <a:cubicBezTo>
                    <a:pt x="0" y="102"/>
                    <a:pt x="101" y="102"/>
                    <a:pt x="101" y="1"/>
                  </a:cubicBezTo>
                  <a:close/>
                </a:path>
              </a:pathLst>
            </a:custGeom>
            <a:solidFill>
              <a:srgbClr val="7F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5"/>
            <p:cNvSpPr/>
            <p:nvPr/>
          </p:nvSpPr>
          <p:spPr>
            <a:xfrm>
              <a:off x="1619390" y="2221053"/>
              <a:ext cx="52823" cy="70320"/>
            </a:xfrm>
            <a:custGeom>
              <a:avLst/>
              <a:gdLst/>
              <a:ahLst/>
              <a:cxnLst/>
              <a:rect l="l" t="t" r="r" b="b"/>
              <a:pathLst>
                <a:path w="2693" h="3585" extrusionOk="0">
                  <a:moveTo>
                    <a:pt x="606" y="0"/>
                  </a:moveTo>
                  <a:cubicBezTo>
                    <a:pt x="519" y="519"/>
                    <a:pt x="347" y="1037"/>
                    <a:pt x="347" y="1556"/>
                  </a:cubicBezTo>
                  <a:cubicBezTo>
                    <a:pt x="260" y="2248"/>
                    <a:pt x="260" y="2853"/>
                    <a:pt x="174" y="3458"/>
                  </a:cubicBezTo>
                  <a:lnTo>
                    <a:pt x="1" y="3544"/>
                  </a:lnTo>
                  <a:cubicBezTo>
                    <a:pt x="59" y="3573"/>
                    <a:pt x="128" y="3585"/>
                    <a:pt x="206" y="3585"/>
                  </a:cubicBezTo>
                  <a:cubicBezTo>
                    <a:pt x="596" y="3585"/>
                    <a:pt x="1197" y="3285"/>
                    <a:pt x="1557" y="3285"/>
                  </a:cubicBezTo>
                  <a:cubicBezTo>
                    <a:pt x="1779" y="3285"/>
                    <a:pt x="2033" y="3332"/>
                    <a:pt x="2237" y="3332"/>
                  </a:cubicBezTo>
                  <a:cubicBezTo>
                    <a:pt x="2509" y="3332"/>
                    <a:pt x="2693" y="3248"/>
                    <a:pt x="2594" y="2853"/>
                  </a:cubicBezTo>
                  <a:cubicBezTo>
                    <a:pt x="2421" y="1643"/>
                    <a:pt x="1211" y="951"/>
                    <a:pt x="606" y="0"/>
                  </a:cubicBezTo>
                  <a:close/>
                </a:path>
              </a:pathLst>
            </a:custGeom>
            <a:solidFill>
              <a:srgbClr val="2459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5"/>
            <p:cNvSpPr/>
            <p:nvPr/>
          </p:nvSpPr>
          <p:spPr>
            <a:xfrm>
              <a:off x="2854269" y="1889428"/>
              <a:ext cx="278062" cy="649355"/>
            </a:xfrm>
            <a:custGeom>
              <a:avLst/>
              <a:gdLst/>
              <a:ahLst/>
              <a:cxnLst/>
              <a:rect l="l" t="t" r="r" b="b"/>
              <a:pathLst>
                <a:path w="14176" h="33105" extrusionOk="0">
                  <a:moveTo>
                    <a:pt x="8817" y="25412"/>
                  </a:moveTo>
                  <a:cubicBezTo>
                    <a:pt x="9422" y="27140"/>
                    <a:pt x="10805" y="32067"/>
                    <a:pt x="12533" y="33104"/>
                  </a:cubicBezTo>
                  <a:cubicBezTo>
                    <a:pt x="12533" y="33104"/>
                    <a:pt x="14175" y="31635"/>
                    <a:pt x="14089" y="30857"/>
                  </a:cubicBezTo>
                  <a:cubicBezTo>
                    <a:pt x="13830" y="28955"/>
                    <a:pt x="11582" y="26449"/>
                    <a:pt x="10891" y="24720"/>
                  </a:cubicBezTo>
                  <a:cubicBezTo>
                    <a:pt x="9422" y="21090"/>
                    <a:pt x="8212" y="17373"/>
                    <a:pt x="6829" y="13830"/>
                  </a:cubicBezTo>
                  <a:cubicBezTo>
                    <a:pt x="4754" y="8384"/>
                    <a:pt x="4149" y="4322"/>
                    <a:pt x="0" y="0"/>
                  </a:cubicBezTo>
                  <a:cubicBezTo>
                    <a:pt x="0" y="0"/>
                    <a:pt x="1210" y="3544"/>
                    <a:pt x="1988" y="5878"/>
                  </a:cubicBezTo>
                  <a:cubicBezTo>
                    <a:pt x="2939" y="8816"/>
                    <a:pt x="3803" y="11928"/>
                    <a:pt x="4927" y="14867"/>
                  </a:cubicBezTo>
                  <a:cubicBezTo>
                    <a:pt x="6137" y="18411"/>
                    <a:pt x="7434" y="21868"/>
                    <a:pt x="8817" y="2541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5"/>
            <p:cNvSpPr/>
            <p:nvPr/>
          </p:nvSpPr>
          <p:spPr>
            <a:xfrm>
              <a:off x="2854269" y="1889428"/>
              <a:ext cx="245854" cy="649355"/>
            </a:xfrm>
            <a:custGeom>
              <a:avLst/>
              <a:gdLst/>
              <a:ahLst/>
              <a:cxnLst/>
              <a:rect l="l" t="t" r="r" b="b"/>
              <a:pathLst>
                <a:path w="12534" h="33105" extrusionOk="0">
                  <a:moveTo>
                    <a:pt x="9335" y="30943"/>
                  </a:moveTo>
                  <a:cubicBezTo>
                    <a:pt x="9594" y="30771"/>
                    <a:pt x="10027" y="30857"/>
                    <a:pt x="10286" y="31116"/>
                  </a:cubicBezTo>
                  <a:cubicBezTo>
                    <a:pt x="10805" y="31721"/>
                    <a:pt x="11323" y="32413"/>
                    <a:pt x="11928" y="32931"/>
                  </a:cubicBezTo>
                  <a:cubicBezTo>
                    <a:pt x="12101" y="32931"/>
                    <a:pt x="12274" y="33018"/>
                    <a:pt x="12533" y="33104"/>
                  </a:cubicBezTo>
                  <a:cubicBezTo>
                    <a:pt x="9940" y="27659"/>
                    <a:pt x="8212" y="21349"/>
                    <a:pt x="6396" y="15558"/>
                  </a:cubicBezTo>
                  <a:cubicBezTo>
                    <a:pt x="4841" y="10545"/>
                    <a:pt x="2853" y="4235"/>
                    <a:pt x="0" y="0"/>
                  </a:cubicBezTo>
                  <a:cubicBezTo>
                    <a:pt x="1038" y="4322"/>
                    <a:pt x="1729" y="8989"/>
                    <a:pt x="2334" y="13397"/>
                  </a:cubicBezTo>
                  <a:cubicBezTo>
                    <a:pt x="2853" y="16595"/>
                    <a:pt x="3285" y="19794"/>
                    <a:pt x="3717" y="22992"/>
                  </a:cubicBezTo>
                  <a:cubicBezTo>
                    <a:pt x="3976" y="24720"/>
                    <a:pt x="3717" y="27227"/>
                    <a:pt x="4322" y="29128"/>
                  </a:cubicBezTo>
                  <a:cubicBezTo>
                    <a:pt x="5619" y="30079"/>
                    <a:pt x="7088" y="30857"/>
                    <a:pt x="8557" y="31548"/>
                  </a:cubicBezTo>
                  <a:cubicBezTo>
                    <a:pt x="8817" y="31376"/>
                    <a:pt x="9076" y="31203"/>
                    <a:pt x="9335" y="3094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5"/>
            <p:cNvSpPr/>
            <p:nvPr/>
          </p:nvSpPr>
          <p:spPr>
            <a:xfrm>
              <a:off x="2854269" y="1889428"/>
              <a:ext cx="245854" cy="649355"/>
            </a:xfrm>
            <a:custGeom>
              <a:avLst/>
              <a:gdLst/>
              <a:ahLst/>
              <a:cxnLst/>
              <a:rect l="l" t="t" r="r" b="b"/>
              <a:pathLst>
                <a:path w="12534" h="33105" extrusionOk="0">
                  <a:moveTo>
                    <a:pt x="0" y="0"/>
                  </a:moveTo>
                  <a:cubicBezTo>
                    <a:pt x="173" y="605"/>
                    <a:pt x="260" y="1210"/>
                    <a:pt x="432" y="1815"/>
                  </a:cubicBezTo>
                  <a:cubicBezTo>
                    <a:pt x="1470" y="3803"/>
                    <a:pt x="2334" y="5964"/>
                    <a:pt x="2939" y="8211"/>
                  </a:cubicBezTo>
                  <a:cubicBezTo>
                    <a:pt x="3890" y="11150"/>
                    <a:pt x="4841" y="14089"/>
                    <a:pt x="5878" y="16941"/>
                  </a:cubicBezTo>
                  <a:cubicBezTo>
                    <a:pt x="7001" y="20139"/>
                    <a:pt x="8125" y="23251"/>
                    <a:pt x="9249" y="26449"/>
                  </a:cubicBezTo>
                  <a:cubicBezTo>
                    <a:pt x="9940" y="28091"/>
                    <a:pt x="10632" y="29733"/>
                    <a:pt x="11323" y="31376"/>
                  </a:cubicBezTo>
                  <a:cubicBezTo>
                    <a:pt x="11582" y="31894"/>
                    <a:pt x="11842" y="32413"/>
                    <a:pt x="12101" y="32931"/>
                  </a:cubicBezTo>
                  <a:cubicBezTo>
                    <a:pt x="12274" y="33018"/>
                    <a:pt x="12360" y="33018"/>
                    <a:pt x="12533" y="33104"/>
                  </a:cubicBezTo>
                  <a:cubicBezTo>
                    <a:pt x="9940" y="27659"/>
                    <a:pt x="8212" y="21349"/>
                    <a:pt x="6396" y="15558"/>
                  </a:cubicBezTo>
                  <a:cubicBezTo>
                    <a:pt x="4841" y="10545"/>
                    <a:pt x="2853" y="4235"/>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5"/>
            <p:cNvSpPr/>
            <p:nvPr/>
          </p:nvSpPr>
          <p:spPr>
            <a:xfrm>
              <a:off x="2854269" y="1889428"/>
              <a:ext cx="93269" cy="578152"/>
            </a:xfrm>
            <a:custGeom>
              <a:avLst/>
              <a:gdLst/>
              <a:ahLst/>
              <a:cxnLst/>
              <a:rect l="l" t="t" r="r" b="b"/>
              <a:pathLst>
                <a:path w="4755" h="29475" extrusionOk="0">
                  <a:moveTo>
                    <a:pt x="0" y="0"/>
                  </a:moveTo>
                  <a:cubicBezTo>
                    <a:pt x="1038" y="4322"/>
                    <a:pt x="1729" y="8989"/>
                    <a:pt x="2334" y="13397"/>
                  </a:cubicBezTo>
                  <a:cubicBezTo>
                    <a:pt x="2853" y="16595"/>
                    <a:pt x="3285" y="19794"/>
                    <a:pt x="3717" y="22992"/>
                  </a:cubicBezTo>
                  <a:cubicBezTo>
                    <a:pt x="3976" y="24720"/>
                    <a:pt x="3717" y="27227"/>
                    <a:pt x="4322" y="29128"/>
                  </a:cubicBezTo>
                  <a:cubicBezTo>
                    <a:pt x="4495" y="29215"/>
                    <a:pt x="4581" y="29388"/>
                    <a:pt x="4754" y="29474"/>
                  </a:cubicBezTo>
                  <a:cubicBezTo>
                    <a:pt x="4149" y="26881"/>
                    <a:pt x="4408" y="23856"/>
                    <a:pt x="4236" y="21522"/>
                  </a:cubicBezTo>
                  <a:cubicBezTo>
                    <a:pt x="3803" y="17460"/>
                    <a:pt x="3026" y="13397"/>
                    <a:pt x="2420" y="9421"/>
                  </a:cubicBezTo>
                  <a:cubicBezTo>
                    <a:pt x="2161" y="7520"/>
                    <a:pt x="1902" y="5705"/>
                    <a:pt x="1556" y="3890"/>
                  </a:cubicBezTo>
                  <a:cubicBezTo>
                    <a:pt x="1210" y="2939"/>
                    <a:pt x="865" y="1988"/>
                    <a:pt x="605" y="1037"/>
                  </a:cubicBezTo>
                  <a:cubicBezTo>
                    <a:pt x="432" y="692"/>
                    <a:pt x="173" y="346"/>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5"/>
            <p:cNvSpPr/>
            <p:nvPr/>
          </p:nvSpPr>
          <p:spPr>
            <a:xfrm>
              <a:off x="2927158" y="2130163"/>
              <a:ext cx="125497" cy="378099"/>
            </a:xfrm>
            <a:custGeom>
              <a:avLst/>
              <a:gdLst/>
              <a:ahLst/>
              <a:cxnLst/>
              <a:rect l="l" t="t" r="r" b="b"/>
              <a:pathLst>
                <a:path w="6398" h="19276" extrusionOk="0">
                  <a:moveTo>
                    <a:pt x="1" y="1"/>
                  </a:moveTo>
                  <a:lnTo>
                    <a:pt x="1" y="1"/>
                  </a:lnTo>
                  <a:cubicBezTo>
                    <a:pt x="1557" y="6397"/>
                    <a:pt x="3458" y="12707"/>
                    <a:pt x="4582" y="19189"/>
                  </a:cubicBezTo>
                  <a:cubicBezTo>
                    <a:pt x="4668" y="19189"/>
                    <a:pt x="4755" y="19275"/>
                    <a:pt x="4841" y="19275"/>
                  </a:cubicBezTo>
                  <a:lnTo>
                    <a:pt x="5619" y="18670"/>
                  </a:lnTo>
                  <a:cubicBezTo>
                    <a:pt x="5691" y="18635"/>
                    <a:pt x="5807" y="18614"/>
                    <a:pt x="5931" y="18614"/>
                  </a:cubicBezTo>
                  <a:cubicBezTo>
                    <a:pt x="6106" y="18614"/>
                    <a:pt x="6296" y="18656"/>
                    <a:pt x="6397" y="18757"/>
                  </a:cubicBezTo>
                  <a:cubicBezTo>
                    <a:pt x="3977" y="12620"/>
                    <a:pt x="2421" y="6138"/>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5"/>
            <p:cNvSpPr/>
            <p:nvPr/>
          </p:nvSpPr>
          <p:spPr>
            <a:xfrm>
              <a:off x="1980707" y="1174001"/>
              <a:ext cx="479822" cy="969785"/>
            </a:xfrm>
            <a:custGeom>
              <a:avLst/>
              <a:gdLst/>
              <a:ahLst/>
              <a:cxnLst/>
              <a:rect l="l" t="t" r="r" b="b"/>
              <a:pathLst>
                <a:path w="24462" h="49441" extrusionOk="0">
                  <a:moveTo>
                    <a:pt x="10805" y="42526"/>
                  </a:moveTo>
                  <a:cubicBezTo>
                    <a:pt x="10200" y="44255"/>
                    <a:pt x="7001" y="46934"/>
                    <a:pt x="6569" y="49441"/>
                  </a:cubicBezTo>
                  <a:cubicBezTo>
                    <a:pt x="6569" y="49441"/>
                    <a:pt x="4236" y="47107"/>
                    <a:pt x="2766" y="45638"/>
                  </a:cubicBezTo>
                  <a:cubicBezTo>
                    <a:pt x="0" y="42872"/>
                    <a:pt x="2939" y="39415"/>
                    <a:pt x="4322" y="36735"/>
                  </a:cubicBezTo>
                  <a:cubicBezTo>
                    <a:pt x="6742" y="32414"/>
                    <a:pt x="9076" y="28178"/>
                    <a:pt x="11237" y="23770"/>
                  </a:cubicBezTo>
                  <a:cubicBezTo>
                    <a:pt x="14089" y="17806"/>
                    <a:pt x="14867" y="11410"/>
                    <a:pt x="18324" y="5706"/>
                  </a:cubicBezTo>
                  <a:cubicBezTo>
                    <a:pt x="19534" y="3631"/>
                    <a:pt x="22041" y="347"/>
                    <a:pt x="24461" y="1"/>
                  </a:cubicBezTo>
                  <a:cubicBezTo>
                    <a:pt x="22732" y="3026"/>
                    <a:pt x="21695" y="6829"/>
                    <a:pt x="20399" y="10114"/>
                  </a:cubicBezTo>
                  <a:cubicBezTo>
                    <a:pt x="18238" y="15559"/>
                    <a:pt x="15818" y="21177"/>
                    <a:pt x="14781" y="26882"/>
                  </a:cubicBezTo>
                  <a:cubicBezTo>
                    <a:pt x="13830" y="32154"/>
                    <a:pt x="12533" y="37427"/>
                    <a:pt x="10805" y="425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2106165" y="1180788"/>
              <a:ext cx="352658" cy="961312"/>
            </a:xfrm>
            <a:custGeom>
              <a:avLst/>
              <a:gdLst/>
              <a:ahLst/>
              <a:cxnLst/>
              <a:rect l="l" t="t" r="r" b="b"/>
              <a:pathLst>
                <a:path w="17979" h="49009" extrusionOk="0">
                  <a:moveTo>
                    <a:pt x="173" y="49009"/>
                  </a:moveTo>
                  <a:cubicBezTo>
                    <a:pt x="1124" y="47971"/>
                    <a:pt x="2593" y="48663"/>
                    <a:pt x="3717" y="47885"/>
                  </a:cubicBezTo>
                  <a:cubicBezTo>
                    <a:pt x="4322" y="47453"/>
                    <a:pt x="5100" y="46243"/>
                    <a:pt x="5532" y="45638"/>
                  </a:cubicBezTo>
                  <a:cubicBezTo>
                    <a:pt x="6656" y="46502"/>
                    <a:pt x="6483" y="47021"/>
                    <a:pt x="7866" y="47107"/>
                  </a:cubicBezTo>
                  <a:cubicBezTo>
                    <a:pt x="8039" y="47107"/>
                    <a:pt x="10545" y="46675"/>
                    <a:pt x="10632" y="46416"/>
                  </a:cubicBezTo>
                  <a:cubicBezTo>
                    <a:pt x="11583" y="42440"/>
                    <a:pt x="11410" y="38031"/>
                    <a:pt x="12274" y="33969"/>
                  </a:cubicBezTo>
                  <a:cubicBezTo>
                    <a:pt x="13138" y="29647"/>
                    <a:pt x="14176" y="25326"/>
                    <a:pt x="14867" y="21004"/>
                  </a:cubicBezTo>
                  <a:cubicBezTo>
                    <a:pt x="15386" y="17201"/>
                    <a:pt x="16164" y="13398"/>
                    <a:pt x="16596" y="9595"/>
                  </a:cubicBezTo>
                  <a:cubicBezTo>
                    <a:pt x="16855" y="6483"/>
                    <a:pt x="17979" y="3112"/>
                    <a:pt x="17719" y="1"/>
                  </a:cubicBezTo>
                  <a:cubicBezTo>
                    <a:pt x="10459" y="13657"/>
                    <a:pt x="4841" y="28697"/>
                    <a:pt x="1038" y="43390"/>
                  </a:cubicBezTo>
                  <a:cubicBezTo>
                    <a:pt x="519" y="45205"/>
                    <a:pt x="0" y="47107"/>
                    <a:pt x="173" y="4900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2162107" y="1640249"/>
              <a:ext cx="161078" cy="486589"/>
            </a:xfrm>
            <a:custGeom>
              <a:avLst/>
              <a:gdLst/>
              <a:ahLst/>
              <a:cxnLst/>
              <a:rect l="l" t="t" r="r" b="b"/>
              <a:pathLst>
                <a:path w="8212" h="24807" extrusionOk="0">
                  <a:moveTo>
                    <a:pt x="8212" y="0"/>
                  </a:moveTo>
                  <a:lnTo>
                    <a:pt x="8212" y="0"/>
                  </a:lnTo>
                  <a:cubicBezTo>
                    <a:pt x="7088" y="4495"/>
                    <a:pt x="5273" y="10199"/>
                    <a:pt x="4150" y="14953"/>
                  </a:cubicBezTo>
                  <a:cubicBezTo>
                    <a:pt x="3199" y="18411"/>
                    <a:pt x="1729" y="21695"/>
                    <a:pt x="1" y="24807"/>
                  </a:cubicBezTo>
                  <a:cubicBezTo>
                    <a:pt x="260" y="24720"/>
                    <a:pt x="519" y="24634"/>
                    <a:pt x="865" y="24461"/>
                  </a:cubicBezTo>
                  <a:cubicBezTo>
                    <a:pt x="1470" y="24029"/>
                    <a:pt x="2248" y="22819"/>
                    <a:pt x="2680" y="22214"/>
                  </a:cubicBezTo>
                  <a:cubicBezTo>
                    <a:pt x="3804" y="23078"/>
                    <a:pt x="3631" y="23597"/>
                    <a:pt x="5014" y="23683"/>
                  </a:cubicBezTo>
                  <a:cubicBezTo>
                    <a:pt x="5014" y="23683"/>
                    <a:pt x="5273" y="23597"/>
                    <a:pt x="5619" y="23597"/>
                  </a:cubicBezTo>
                  <a:cubicBezTo>
                    <a:pt x="6051" y="19448"/>
                    <a:pt x="6570" y="15213"/>
                    <a:pt x="7348" y="11150"/>
                  </a:cubicBezTo>
                  <a:cubicBezTo>
                    <a:pt x="7953" y="7779"/>
                    <a:pt x="8212" y="5186"/>
                    <a:pt x="8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1980707" y="1463930"/>
              <a:ext cx="284849" cy="615440"/>
            </a:xfrm>
            <a:custGeom>
              <a:avLst/>
              <a:gdLst/>
              <a:ahLst/>
              <a:cxnLst/>
              <a:rect l="l" t="t" r="r" b="b"/>
              <a:pathLst>
                <a:path w="14522" h="31376" extrusionOk="0">
                  <a:moveTo>
                    <a:pt x="4322" y="21954"/>
                  </a:moveTo>
                  <a:cubicBezTo>
                    <a:pt x="6742" y="17633"/>
                    <a:pt x="9076" y="13397"/>
                    <a:pt x="11237" y="8989"/>
                  </a:cubicBezTo>
                  <a:cubicBezTo>
                    <a:pt x="12620" y="6050"/>
                    <a:pt x="13484" y="3025"/>
                    <a:pt x="14521" y="0"/>
                  </a:cubicBezTo>
                  <a:cubicBezTo>
                    <a:pt x="13916" y="7520"/>
                    <a:pt x="9162" y="14089"/>
                    <a:pt x="5964" y="20658"/>
                  </a:cubicBezTo>
                  <a:cubicBezTo>
                    <a:pt x="5014" y="22473"/>
                    <a:pt x="3717" y="24202"/>
                    <a:pt x="2939" y="26017"/>
                  </a:cubicBezTo>
                  <a:cubicBezTo>
                    <a:pt x="2507" y="27054"/>
                    <a:pt x="2248" y="28091"/>
                    <a:pt x="2507" y="29215"/>
                  </a:cubicBezTo>
                  <a:cubicBezTo>
                    <a:pt x="2680" y="29993"/>
                    <a:pt x="2939" y="30684"/>
                    <a:pt x="3285" y="31376"/>
                  </a:cubicBezTo>
                  <a:cubicBezTo>
                    <a:pt x="3112" y="31203"/>
                    <a:pt x="2939" y="31030"/>
                    <a:pt x="2766" y="30857"/>
                  </a:cubicBezTo>
                  <a:cubicBezTo>
                    <a:pt x="0" y="28091"/>
                    <a:pt x="2939" y="24634"/>
                    <a:pt x="4322" y="2195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2211281" y="1640249"/>
              <a:ext cx="111904" cy="464542"/>
            </a:xfrm>
            <a:custGeom>
              <a:avLst/>
              <a:gdLst/>
              <a:ahLst/>
              <a:cxnLst/>
              <a:rect l="l" t="t" r="r" b="b"/>
              <a:pathLst>
                <a:path w="5705" h="23683" extrusionOk="0">
                  <a:moveTo>
                    <a:pt x="5705" y="0"/>
                  </a:moveTo>
                  <a:lnTo>
                    <a:pt x="5705" y="0"/>
                  </a:lnTo>
                  <a:cubicBezTo>
                    <a:pt x="2939" y="7261"/>
                    <a:pt x="2593" y="15213"/>
                    <a:pt x="0" y="22473"/>
                  </a:cubicBezTo>
                  <a:cubicBezTo>
                    <a:pt x="87" y="22387"/>
                    <a:pt x="173" y="22300"/>
                    <a:pt x="173" y="22214"/>
                  </a:cubicBezTo>
                  <a:cubicBezTo>
                    <a:pt x="1297" y="23078"/>
                    <a:pt x="1124" y="23510"/>
                    <a:pt x="2420" y="23683"/>
                  </a:cubicBezTo>
                  <a:cubicBezTo>
                    <a:pt x="2766" y="15731"/>
                    <a:pt x="5186" y="7952"/>
                    <a:pt x="57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2107851" y="1180788"/>
              <a:ext cx="347578" cy="956231"/>
            </a:xfrm>
            <a:custGeom>
              <a:avLst/>
              <a:gdLst/>
              <a:ahLst/>
              <a:cxnLst/>
              <a:rect l="l" t="t" r="r" b="b"/>
              <a:pathLst>
                <a:path w="17720" h="48750" extrusionOk="0">
                  <a:moveTo>
                    <a:pt x="17633" y="1"/>
                  </a:moveTo>
                  <a:lnTo>
                    <a:pt x="17633" y="1"/>
                  </a:lnTo>
                  <a:cubicBezTo>
                    <a:pt x="10373" y="13657"/>
                    <a:pt x="4755" y="28697"/>
                    <a:pt x="952" y="43390"/>
                  </a:cubicBezTo>
                  <a:cubicBezTo>
                    <a:pt x="519" y="44946"/>
                    <a:pt x="1" y="46675"/>
                    <a:pt x="87" y="48317"/>
                  </a:cubicBezTo>
                  <a:cubicBezTo>
                    <a:pt x="174" y="48490"/>
                    <a:pt x="260" y="48576"/>
                    <a:pt x="347" y="48749"/>
                  </a:cubicBezTo>
                  <a:cubicBezTo>
                    <a:pt x="433" y="48749"/>
                    <a:pt x="433" y="48749"/>
                    <a:pt x="519" y="48663"/>
                  </a:cubicBezTo>
                  <a:cubicBezTo>
                    <a:pt x="2075" y="42872"/>
                    <a:pt x="4063" y="34401"/>
                    <a:pt x="5965" y="28783"/>
                  </a:cubicBezTo>
                  <a:cubicBezTo>
                    <a:pt x="10200" y="16769"/>
                    <a:pt x="14176" y="6829"/>
                    <a:pt x="17461" y="3544"/>
                  </a:cubicBezTo>
                  <a:cubicBezTo>
                    <a:pt x="17633" y="2334"/>
                    <a:pt x="17720" y="1124"/>
                    <a:pt x="176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1319320" y="1468288"/>
              <a:ext cx="484902" cy="1124077"/>
            </a:xfrm>
            <a:custGeom>
              <a:avLst/>
              <a:gdLst/>
              <a:ahLst/>
              <a:cxnLst/>
              <a:rect l="l" t="t" r="r" b="b"/>
              <a:pathLst>
                <a:path w="24721" h="57307" extrusionOk="0">
                  <a:moveTo>
                    <a:pt x="14694" y="49527"/>
                  </a:moveTo>
                  <a:cubicBezTo>
                    <a:pt x="15472" y="51602"/>
                    <a:pt x="15990" y="57306"/>
                    <a:pt x="18670" y="57133"/>
                  </a:cubicBezTo>
                  <a:cubicBezTo>
                    <a:pt x="20312" y="57133"/>
                    <a:pt x="24461" y="53330"/>
                    <a:pt x="24634" y="51688"/>
                  </a:cubicBezTo>
                  <a:cubicBezTo>
                    <a:pt x="24720" y="50737"/>
                    <a:pt x="23597" y="48749"/>
                    <a:pt x="23251" y="47799"/>
                  </a:cubicBezTo>
                  <a:cubicBezTo>
                    <a:pt x="22732" y="46243"/>
                    <a:pt x="22386" y="44687"/>
                    <a:pt x="21954" y="43045"/>
                  </a:cubicBezTo>
                  <a:cubicBezTo>
                    <a:pt x="20139" y="36476"/>
                    <a:pt x="18497" y="29907"/>
                    <a:pt x="16855" y="23684"/>
                  </a:cubicBezTo>
                  <a:cubicBezTo>
                    <a:pt x="15385" y="18411"/>
                    <a:pt x="10286" y="15299"/>
                    <a:pt x="7174" y="10891"/>
                  </a:cubicBezTo>
                  <a:cubicBezTo>
                    <a:pt x="5705" y="8903"/>
                    <a:pt x="2766" y="1"/>
                    <a:pt x="173" y="87"/>
                  </a:cubicBezTo>
                  <a:cubicBezTo>
                    <a:pt x="0" y="3890"/>
                    <a:pt x="2075" y="8039"/>
                    <a:pt x="3025" y="11842"/>
                  </a:cubicBezTo>
                  <a:cubicBezTo>
                    <a:pt x="4322" y="16855"/>
                    <a:pt x="5705" y="21955"/>
                    <a:pt x="7433" y="26795"/>
                  </a:cubicBezTo>
                  <a:cubicBezTo>
                    <a:pt x="8903" y="31117"/>
                    <a:pt x="9594" y="35611"/>
                    <a:pt x="11064" y="40020"/>
                  </a:cubicBezTo>
                  <a:cubicBezTo>
                    <a:pt x="12187" y="43218"/>
                    <a:pt x="13570" y="46329"/>
                    <a:pt x="14694" y="4952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5"/>
            <p:cNvSpPr/>
            <p:nvPr/>
          </p:nvSpPr>
          <p:spPr>
            <a:xfrm>
              <a:off x="1292192" y="1469995"/>
              <a:ext cx="393340" cy="1118977"/>
            </a:xfrm>
            <a:custGeom>
              <a:avLst/>
              <a:gdLst/>
              <a:ahLst/>
              <a:cxnLst/>
              <a:rect l="l" t="t" r="r" b="b"/>
              <a:pathLst>
                <a:path w="20053" h="57047" extrusionOk="0">
                  <a:moveTo>
                    <a:pt x="19102" y="51947"/>
                  </a:moveTo>
                  <a:cubicBezTo>
                    <a:pt x="18756" y="49786"/>
                    <a:pt x="18670" y="47539"/>
                    <a:pt x="18411" y="45291"/>
                  </a:cubicBezTo>
                  <a:cubicBezTo>
                    <a:pt x="17633" y="40451"/>
                    <a:pt x="16768" y="35438"/>
                    <a:pt x="15472" y="30684"/>
                  </a:cubicBezTo>
                  <a:cubicBezTo>
                    <a:pt x="14175" y="26276"/>
                    <a:pt x="11928" y="22559"/>
                    <a:pt x="10199" y="18497"/>
                  </a:cubicBezTo>
                  <a:cubicBezTo>
                    <a:pt x="8816" y="15212"/>
                    <a:pt x="7174" y="11928"/>
                    <a:pt x="5532" y="8730"/>
                  </a:cubicBezTo>
                  <a:cubicBezTo>
                    <a:pt x="4149" y="5964"/>
                    <a:pt x="3025" y="2766"/>
                    <a:pt x="1556" y="0"/>
                  </a:cubicBezTo>
                  <a:cubicBezTo>
                    <a:pt x="1556" y="87"/>
                    <a:pt x="1470" y="173"/>
                    <a:pt x="1470" y="259"/>
                  </a:cubicBezTo>
                  <a:cubicBezTo>
                    <a:pt x="865" y="1815"/>
                    <a:pt x="1210" y="4408"/>
                    <a:pt x="1124" y="6051"/>
                  </a:cubicBezTo>
                  <a:cubicBezTo>
                    <a:pt x="778" y="9162"/>
                    <a:pt x="0" y="12187"/>
                    <a:pt x="0" y="15385"/>
                  </a:cubicBezTo>
                  <a:cubicBezTo>
                    <a:pt x="0" y="28264"/>
                    <a:pt x="1815" y="41488"/>
                    <a:pt x="3803" y="54194"/>
                  </a:cubicBezTo>
                  <a:cubicBezTo>
                    <a:pt x="4149" y="56268"/>
                    <a:pt x="18151" y="57046"/>
                    <a:pt x="20053" y="57046"/>
                  </a:cubicBezTo>
                  <a:cubicBezTo>
                    <a:pt x="19966" y="55318"/>
                    <a:pt x="19361" y="53675"/>
                    <a:pt x="19102" y="519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5"/>
            <p:cNvSpPr/>
            <p:nvPr/>
          </p:nvSpPr>
          <p:spPr>
            <a:xfrm>
              <a:off x="1292192" y="1469995"/>
              <a:ext cx="393340" cy="1118977"/>
            </a:xfrm>
            <a:custGeom>
              <a:avLst/>
              <a:gdLst/>
              <a:ahLst/>
              <a:cxnLst/>
              <a:rect l="l" t="t" r="r" b="b"/>
              <a:pathLst>
                <a:path w="20053" h="57047" extrusionOk="0">
                  <a:moveTo>
                    <a:pt x="1556" y="0"/>
                  </a:moveTo>
                  <a:cubicBezTo>
                    <a:pt x="1556" y="87"/>
                    <a:pt x="1470" y="173"/>
                    <a:pt x="1470" y="259"/>
                  </a:cubicBezTo>
                  <a:cubicBezTo>
                    <a:pt x="865" y="1815"/>
                    <a:pt x="1210" y="4408"/>
                    <a:pt x="1124" y="6051"/>
                  </a:cubicBezTo>
                  <a:cubicBezTo>
                    <a:pt x="778" y="9162"/>
                    <a:pt x="0" y="12187"/>
                    <a:pt x="0" y="15385"/>
                  </a:cubicBezTo>
                  <a:cubicBezTo>
                    <a:pt x="0" y="24893"/>
                    <a:pt x="951" y="34574"/>
                    <a:pt x="2334" y="44081"/>
                  </a:cubicBezTo>
                  <a:cubicBezTo>
                    <a:pt x="1037" y="31462"/>
                    <a:pt x="605" y="18238"/>
                    <a:pt x="865" y="13570"/>
                  </a:cubicBezTo>
                  <a:cubicBezTo>
                    <a:pt x="865" y="13229"/>
                    <a:pt x="1877" y="2761"/>
                    <a:pt x="2068" y="2761"/>
                  </a:cubicBezTo>
                  <a:cubicBezTo>
                    <a:pt x="2070" y="2761"/>
                    <a:pt x="2073" y="2763"/>
                    <a:pt x="2075" y="2766"/>
                  </a:cubicBezTo>
                  <a:cubicBezTo>
                    <a:pt x="3890" y="7606"/>
                    <a:pt x="7001" y="13743"/>
                    <a:pt x="9249" y="18411"/>
                  </a:cubicBezTo>
                  <a:cubicBezTo>
                    <a:pt x="11409" y="22992"/>
                    <a:pt x="13397" y="26967"/>
                    <a:pt x="14867" y="31808"/>
                  </a:cubicBezTo>
                  <a:cubicBezTo>
                    <a:pt x="16509" y="36994"/>
                    <a:pt x="17978" y="44859"/>
                    <a:pt x="18238" y="49094"/>
                  </a:cubicBezTo>
                  <a:cubicBezTo>
                    <a:pt x="18497" y="54194"/>
                    <a:pt x="19188" y="54281"/>
                    <a:pt x="19966" y="57046"/>
                  </a:cubicBezTo>
                  <a:lnTo>
                    <a:pt x="20053" y="57046"/>
                  </a:lnTo>
                  <a:cubicBezTo>
                    <a:pt x="19966" y="55318"/>
                    <a:pt x="19361" y="53675"/>
                    <a:pt x="19102" y="51947"/>
                  </a:cubicBezTo>
                  <a:cubicBezTo>
                    <a:pt x="18756" y="49786"/>
                    <a:pt x="18756" y="47539"/>
                    <a:pt x="18411" y="45291"/>
                  </a:cubicBezTo>
                  <a:cubicBezTo>
                    <a:pt x="17633" y="40451"/>
                    <a:pt x="16768" y="35438"/>
                    <a:pt x="15472" y="30684"/>
                  </a:cubicBezTo>
                  <a:cubicBezTo>
                    <a:pt x="14175" y="26276"/>
                    <a:pt x="11928" y="22559"/>
                    <a:pt x="10199" y="18497"/>
                  </a:cubicBezTo>
                  <a:cubicBezTo>
                    <a:pt x="8816" y="15212"/>
                    <a:pt x="7174" y="11928"/>
                    <a:pt x="5532" y="8730"/>
                  </a:cubicBezTo>
                  <a:cubicBezTo>
                    <a:pt x="4149" y="5964"/>
                    <a:pt x="3025" y="2766"/>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5"/>
            <p:cNvSpPr/>
            <p:nvPr/>
          </p:nvSpPr>
          <p:spPr>
            <a:xfrm>
              <a:off x="1370182" y="2017606"/>
              <a:ext cx="278062" cy="647648"/>
            </a:xfrm>
            <a:custGeom>
              <a:avLst/>
              <a:gdLst/>
              <a:ahLst/>
              <a:cxnLst/>
              <a:rect l="l" t="t" r="r" b="b"/>
              <a:pathLst>
                <a:path w="14176" h="33018" extrusionOk="0">
                  <a:moveTo>
                    <a:pt x="8816" y="25325"/>
                  </a:moveTo>
                  <a:cubicBezTo>
                    <a:pt x="9508" y="27054"/>
                    <a:pt x="10804" y="32067"/>
                    <a:pt x="12533" y="33018"/>
                  </a:cubicBezTo>
                  <a:cubicBezTo>
                    <a:pt x="12533" y="33018"/>
                    <a:pt x="14175" y="31549"/>
                    <a:pt x="14089" y="30771"/>
                  </a:cubicBezTo>
                  <a:cubicBezTo>
                    <a:pt x="13830" y="28869"/>
                    <a:pt x="11582" y="26449"/>
                    <a:pt x="10891" y="24634"/>
                  </a:cubicBezTo>
                  <a:cubicBezTo>
                    <a:pt x="9508" y="21004"/>
                    <a:pt x="8211" y="17373"/>
                    <a:pt x="6828" y="13743"/>
                  </a:cubicBezTo>
                  <a:cubicBezTo>
                    <a:pt x="4754" y="8384"/>
                    <a:pt x="4149" y="4235"/>
                    <a:pt x="0" y="0"/>
                  </a:cubicBezTo>
                  <a:cubicBezTo>
                    <a:pt x="0" y="0"/>
                    <a:pt x="1210" y="3544"/>
                    <a:pt x="1988" y="5791"/>
                  </a:cubicBezTo>
                  <a:cubicBezTo>
                    <a:pt x="3025" y="8816"/>
                    <a:pt x="3890" y="11842"/>
                    <a:pt x="4927" y="14867"/>
                  </a:cubicBezTo>
                  <a:cubicBezTo>
                    <a:pt x="6137" y="18324"/>
                    <a:pt x="7433" y="21868"/>
                    <a:pt x="8816" y="2532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a:off x="1370182" y="2017606"/>
              <a:ext cx="245854" cy="647648"/>
            </a:xfrm>
            <a:custGeom>
              <a:avLst/>
              <a:gdLst/>
              <a:ahLst/>
              <a:cxnLst/>
              <a:rect l="l" t="t" r="r" b="b"/>
              <a:pathLst>
                <a:path w="12534" h="33018" extrusionOk="0">
                  <a:moveTo>
                    <a:pt x="9335" y="30943"/>
                  </a:moveTo>
                  <a:cubicBezTo>
                    <a:pt x="9594" y="30771"/>
                    <a:pt x="10113" y="30771"/>
                    <a:pt x="10286" y="31030"/>
                  </a:cubicBezTo>
                  <a:cubicBezTo>
                    <a:pt x="10804" y="31635"/>
                    <a:pt x="11323" y="32326"/>
                    <a:pt x="11928" y="32845"/>
                  </a:cubicBezTo>
                  <a:cubicBezTo>
                    <a:pt x="12101" y="32931"/>
                    <a:pt x="12360" y="32931"/>
                    <a:pt x="12533" y="33018"/>
                  </a:cubicBezTo>
                  <a:cubicBezTo>
                    <a:pt x="9940" y="27659"/>
                    <a:pt x="8298" y="21263"/>
                    <a:pt x="6483" y="15472"/>
                  </a:cubicBezTo>
                  <a:cubicBezTo>
                    <a:pt x="4927" y="10459"/>
                    <a:pt x="2939" y="4149"/>
                    <a:pt x="0" y="0"/>
                  </a:cubicBezTo>
                  <a:cubicBezTo>
                    <a:pt x="1124" y="4322"/>
                    <a:pt x="1729" y="8903"/>
                    <a:pt x="2420" y="13311"/>
                  </a:cubicBezTo>
                  <a:cubicBezTo>
                    <a:pt x="2852" y="16509"/>
                    <a:pt x="3371" y="19707"/>
                    <a:pt x="3803" y="22905"/>
                  </a:cubicBezTo>
                  <a:cubicBezTo>
                    <a:pt x="3976" y="24720"/>
                    <a:pt x="3717" y="27140"/>
                    <a:pt x="4322" y="29042"/>
                  </a:cubicBezTo>
                  <a:cubicBezTo>
                    <a:pt x="5618" y="30079"/>
                    <a:pt x="7088" y="30771"/>
                    <a:pt x="8557" y="31462"/>
                  </a:cubicBezTo>
                  <a:cubicBezTo>
                    <a:pt x="8816" y="31289"/>
                    <a:pt x="9076" y="31116"/>
                    <a:pt x="9335" y="3094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a:off x="1370182" y="2017606"/>
              <a:ext cx="245854" cy="647648"/>
            </a:xfrm>
            <a:custGeom>
              <a:avLst/>
              <a:gdLst/>
              <a:ahLst/>
              <a:cxnLst/>
              <a:rect l="l" t="t" r="r" b="b"/>
              <a:pathLst>
                <a:path w="12534" h="33018" extrusionOk="0">
                  <a:moveTo>
                    <a:pt x="0" y="0"/>
                  </a:moveTo>
                  <a:lnTo>
                    <a:pt x="0" y="0"/>
                  </a:lnTo>
                  <a:cubicBezTo>
                    <a:pt x="173" y="519"/>
                    <a:pt x="259" y="1124"/>
                    <a:pt x="432" y="1729"/>
                  </a:cubicBezTo>
                  <a:cubicBezTo>
                    <a:pt x="1556" y="3803"/>
                    <a:pt x="2334" y="5964"/>
                    <a:pt x="3025" y="8125"/>
                  </a:cubicBezTo>
                  <a:cubicBezTo>
                    <a:pt x="3890" y="11064"/>
                    <a:pt x="4840" y="14002"/>
                    <a:pt x="5878" y="16855"/>
                  </a:cubicBezTo>
                  <a:cubicBezTo>
                    <a:pt x="7001" y="20053"/>
                    <a:pt x="8125" y="23251"/>
                    <a:pt x="9335" y="26363"/>
                  </a:cubicBezTo>
                  <a:cubicBezTo>
                    <a:pt x="9940" y="28005"/>
                    <a:pt x="10631" y="29647"/>
                    <a:pt x="11323" y="31289"/>
                  </a:cubicBezTo>
                  <a:cubicBezTo>
                    <a:pt x="11582" y="31808"/>
                    <a:pt x="11842" y="32413"/>
                    <a:pt x="12101" y="32931"/>
                  </a:cubicBezTo>
                  <a:cubicBezTo>
                    <a:pt x="12274" y="32931"/>
                    <a:pt x="12360" y="32931"/>
                    <a:pt x="12533" y="33018"/>
                  </a:cubicBezTo>
                  <a:cubicBezTo>
                    <a:pt x="9940" y="27659"/>
                    <a:pt x="8298" y="21263"/>
                    <a:pt x="6483" y="15472"/>
                  </a:cubicBezTo>
                  <a:cubicBezTo>
                    <a:pt x="4927" y="10459"/>
                    <a:pt x="2939" y="4149"/>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1370182" y="2017606"/>
              <a:ext cx="93250" cy="576446"/>
            </a:xfrm>
            <a:custGeom>
              <a:avLst/>
              <a:gdLst/>
              <a:ahLst/>
              <a:cxnLst/>
              <a:rect l="l" t="t" r="r" b="b"/>
              <a:pathLst>
                <a:path w="4754" h="29388" extrusionOk="0">
                  <a:moveTo>
                    <a:pt x="0" y="0"/>
                  </a:moveTo>
                  <a:lnTo>
                    <a:pt x="0" y="0"/>
                  </a:lnTo>
                  <a:cubicBezTo>
                    <a:pt x="1124" y="4322"/>
                    <a:pt x="1729" y="8903"/>
                    <a:pt x="2420" y="13311"/>
                  </a:cubicBezTo>
                  <a:cubicBezTo>
                    <a:pt x="2852" y="16509"/>
                    <a:pt x="3371" y="19707"/>
                    <a:pt x="3803" y="22905"/>
                  </a:cubicBezTo>
                  <a:cubicBezTo>
                    <a:pt x="3976" y="24720"/>
                    <a:pt x="3717" y="27140"/>
                    <a:pt x="4322" y="29042"/>
                  </a:cubicBezTo>
                  <a:cubicBezTo>
                    <a:pt x="4495" y="29215"/>
                    <a:pt x="4668" y="29301"/>
                    <a:pt x="4754" y="29388"/>
                  </a:cubicBezTo>
                  <a:cubicBezTo>
                    <a:pt x="4149" y="26881"/>
                    <a:pt x="4495" y="23769"/>
                    <a:pt x="4235" y="21436"/>
                  </a:cubicBezTo>
                  <a:cubicBezTo>
                    <a:pt x="3803" y="17373"/>
                    <a:pt x="3025" y="13397"/>
                    <a:pt x="2420" y="9335"/>
                  </a:cubicBezTo>
                  <a:cubicBezTo>
                    <a:pt x="2161" y="7434"/>
                    <a:pt x="1902" y="5618"/>
                    <a:pt x="1556" y="3803"/>
                  </a:cubicBezTo>
                  <a:cubicBezTo>
                    <a:pt x="1210" y="2853"/>
                    <a:pt x="864" y="1902"/>
                    <a:pt x="605" y="951"/>
                  </a:cubicBezTo>
                  <a:cubicBezTo>
                    <a:pt x="432" y="605"/>
                    <a:pt x="259" y="26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5"/>
            <p:cNvSpPr/>
            <p:nvPr/>
          </p:nvSpPr>
          <p:spPr>
            <a:xfrm>
              <a:off x="1444777" y="2256654"/>
              <a:ext cx="123771" cy="378099"/>
            </a:xfrm>
            <a:custGeom>
              <a:avLst/>
              <a:gdLst/>
              <a:ahLst/>
              <a:cxnLst/>
              <a:rect l="l" t="t" r="r" b="b"/>
              <a:pathLst>
                <a:path w="6310" h="19276" extrusionOk="0">
                  <a:moveTo>
                    <a:pt x="0" y="0"/>
                  </a:moveTo>
                  <a:lnTo>
                    <a:pt x="0" y="0"/>
                  </a:lnTo>
                  <a:cubicBezTo>
                    <a:pt x="1470" y="6396"/>
                    <a:pt x="3458" y="12706"/>
                    <a:pt x="4495" y="19189"/>
                  </a:cubicBezTo>
                  <a:cubicBezTo>
                    <a:pt x="4581" y="19275"/>
                    <a:pt x="4668" y="19275"/>
                    <a:pt x="4754" y="19275"/>
                  </a:cubicBezTo>
                  <a:cubicBezTo>
                    <a:pt x="5013" y="19102"/>
                    <a:pt x="5273" y="18929"/>
                    <a:pt x="5532" y="18756"/>
                  </a:cubicBezTo>
                  <a:cubicBezTo>
                    <a:pt x="5662" y="18670"/>
                    <a:pt x="5813" y="18627"/>
                    <a:pt x="5953" y="18627"/>
                  </a:cubicBezTo>
                  <a:cubicBezTo>
                    <a:pt x="6094" y="18627"/>
                    <a:pt x="6223" y="18670"/>
                    <a:pt x="6310" y="18756"/>
                  </a:cubicBezTo>
                  <a:cubicBezTo>
                    <a:pt x="3976" y="12620"/>
                    <a:pt x="2334" y="6137"/>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5"/>
            <p:cNvSpPr/>
            <p:nvPr/>
          </p:nvSpPr>
          <p:spPr>
            <a:xfrm>
              <a:off x="1578709" y="1702256"/>
              <a:ext cx="479822" cy="969785"/>
            </a:xfrm>
            <a:custGeom>
              <a:avLst/>
              <a:gdLst/>
              <a:ahLst/>
              <a:cxnLst/>
              <a:rect l="l" t="t" r="r" b="b"/>
              <a:pathLst>
                <a:path w="24462" h="49441" extrusionOk="0">
                  <a:moveTo>
                    <a:pt x="13657" y="42526"/>
                  </a:moveTo>
                  <a:cubicBezTo>
                    <a:pt x="14262" y="44341"/>
                    <a:pt x="17460" y="47020"/>
                    <a:pt x="17806" y="49441"/>
                  </a:cubicBezTo>
                  <a:cubicBezTo>
                    <a:pt x="17806" y="49441"/>
                    <a:pt x="20226" y="47107"/>
                    <a:pt x="21695" y="45724"/>
                  </a:cubicBezTo>
                  <a:cubicBezTo>
                    <a:pt x="24461" y="42872"/>
                    <a:pt x="21522" y="39414"/>
                    <a:pt x="20053" y="36735"/>
                  </a:cubicBezTo>
                  <a:cubicBezTo>
                    <a:pt x="17719" y="32500"/>
                    <a:pt x="15299" y="28264"/>
                    <a:pt x="13225" y="23856"/>
                  </a:cubicBezTo>
                  <a:cubicBezTo>
                    <a:pt x="10373" y="17892"/>
                    <a:pt x="9595" y="11410"/>
                    <a:pt x="6137" y="5705"/>
                  </a:cubicBezTo>
                  <a:cubicBezTo>
                    <a:pt x="4841" y="3717"/>
                    <a:pt x="2421" y="433"/>
                    <a:pt x="0" y="1"/>
                  </a:cubicBezTo>
                  <a:cubicBezTo>
                    <a:pt x="1643" y="3112"/>
                    <a:pt x="2766" y="6829"/>
                    <a:pt x="4063" y="10200"/>
                  </a:cubicBezTo>
                  <a:cubicBezTo>
                    <a:pt x="6137" y="15559"/>
                    <a:pt x="8557" y="21263"/>
                    <a:pt x="9595" y="26968"/>
                  </a:cubicBezTo>
                  <a:cubicBezTo>
                    <a:pt x="10545" y="32240"/>
                    <a:pt x="11842" y="37426"/>
                    <a:pt x="13657" y="4252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1578709" y="1709043"/>
              <a:ext cx="354365" cy="961312"/>
            </a:xfrm>
            <a:custGeom>
              <a:avLst/>
              <a:gdLst/>
              <a:ahLst/>
              <a:cxnLst/>
              <a:rect l="l" t="t" r="r" b="b"/>
              <a:pathLst>
                <a:path w="18066" h="49009" extrusionOk="0">
                  <a:moveTo>
                    <a:pt x="17806" y="49008"/>
                  </a:moveTo>
                  <a:cubicBezTo>
                    <a:pt x="16855" y="48057"/>
                    <a:pt x="15472" y="48662"/>
                    <a:pt x="14348" y="47971"/>
                  </a:cubicBezTo>
                  <a:cubicBezTo>
                    <a:pt x="13657" y="47539"/>
                    <a:pt x="12966" y="46329"/>
                    <a:pt x="12447" y="45724"/>
                  </a:cubicBezTo>
                  <a:cubicBezTo>
                    <a:pt x="11410" y="46588"/>
                    <a:pt x="11583" y="47020"/>
                    <a:pt x="10200" y="47107"/>
                  </a:cubicBezTo>
                  <a:cubicBezTo>
                    <a:pt x="9940" y="47107"/>
                    <a:pt x="7434" y="46761"/>
                    <a:pt x="7434" y="46502"/>
                  </a:cubicBezTo>
                  <a:cubicBezTo>
                    <a:pt x="6483" y="42439"/>
                    <a:pt x="6569" y="38118"/>
                    <a:pt x="5792" y="33969"/>
                  </a:cubicBezTo>
                  <a:cubicBezTo>
                    <a:pt x="4927" y="29647"/>
                    <a:pt x="3804" y="25412"/>
                    <a:pt x="3199" y="21004"/>
                  </a:cubicBezTo>
                  <a:cubicBezTo>
                    <a:pt x="2680" y="17201"/>
                    <a:pt x="1816" y="13398"/>
                    <a:pt x="1470" y="9594"/>
                  </a:cubicBezTo>
                  <a:cubicBezTo>
                    <a:pt x="1211" y="6569"/>
                    <a:pt x="0" y="3112"/>
                    <a:pt x="346" y="0"/>
                  </a:cubicBezTo>
                  <a:cubicBezTo>
                    <a:pt x="7520" y="13743"/>
                    <a:pt x="13138" y="28696"/>
                    <a:pt x="17028" y="43390"/>
                  </a:cubicBezTo>
                  <a:cubicBezTo>
                    <a:pt x="17460" y="45205"/>
                    <a:pt x="18065" y="47107"/>
                    <a:pt x="17806" y="490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1716033" y="2170191"/>
              <a:ext cx="161078" cy="484902"/>
            </a:xfrm>
            <a:custGeom>
              <a:avLst/>
              <a:gdLst/>
              <a:ahLst/>
              <a:cxnLst/>
              <a:rect l="l" t="t" r="r" b="b"/>
              <a:pathLst>
                <a:path w="8212" h="24721" extrusionOk="0">
                  <a:moveTo>
                    <a:pt x="1" y="0"/>
                  </a:moveTo>
                  <a:cubicBezTo>
                    <a:pt x="1" y="5186"/>
                    <a:pt x="260" y="7693"/>
                    <a:pt x="865" y="11150"/>
                  </a:cubicBezTo>
                  <a:cubicBezTo>
                    <a:pt x="1643" y="15213"/>
                    <a:pt x="2075" y="19361"/>
                    <a:pt x="2507" y="23510"/>
                  </a:cubicBezTo>
                  <a:cubicBezTo>
                    <a:pt x="2853" y="23597"/>
                    <a:pt x="3112" y="23597"/>
                    <a:pt x="3199" y="23597"/>
                  </a:cubicBezTo>
                  <a:cubicBezTo>
                    <a:pt x="4582" y="23510"/>
                    <a:pt x="4409" y="23078"/>
                    <a:pt x="5446" y="22214"/>
                  </a:cubicBezTo>
                  <a:cubicBezTo>
                    <a:pt x="5965" y="22819"/>
                    <a:pt x="6656" y="24029"/>
                    <a:pt x="7347" y="24461"/>
                  </a:cubicBezTo>
                  <a:cubicBezTo>
                    <a:pt x="7607" y="24634"/>
                    <a:pt x="7866" y="24720"/>
                    <a:pt x="8212" y="24720"/>
                  </a:cubicBezTo>
                  <a:cubicBezTo>
                    <a:pt x="6483" y="21609"/>
                    <a:pt x="4927" y="18411"/>
                    <a:pt x="4063" y="14953"/>
                  </a:cubicBezTo>
                  <a:cubicBezTo>
                    <a:pt x="2853" y="10199"/>
                    <a:pt x="1038" y="4495"/>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5"/>
            <p:cNvSpPr/>
            <p:nvPr/>
          </p:nvSpPr>
          <p:spPr>
            <a:xfrm>
              <a:off x="1716033" y="2170191"/>
              <a:ext cx="110217" cy="462855"/>
            </a:xfrm>
            <a:custGeom>
              <a:avLst/>
              <a:gdLst/>
              <a:ahLst/>
              <a:cxnLst/>
              <a:rect l="l" t="t" r="r" b="b"/>
              <a:pathLst>
                <a:path w="5619" h="23597" extrusionOk="0">
                  <a:moveTo>
                    <a:pt x="5584" y="22372"/>
                  </a:moveTo>
                  <a:cubicBezTo>
                    <a:pt x="5596" y="22406"/>
                    <a:pt x="5607" y="22439"/>
                    <a:pt x="5619" y="22473"/>
                  </a:cubicBezTo>
                  <a:cubicBezTo>
                    <a:pt x="5619" y="22439"/>
                    <a:pt x="5606" y="22406"/>
                    <a:pt x="5584" y="22372"/>
                  </a:cubicBezTo>
                  <a:close/>
                  <a:moveTo>
                    <a:pt x="1" y="0"/>
                  </a:moveTo>
                  <a:lnTo>
                    <a:pt x="1" y="0"/>
                  </a:lnTo>
                  <a:cubicBezTo>
                    <a:pt x="519" y="7866"/>
                    <a:pt x="2939" y="15645"/>
                    <a:pt x="3285" y="23597"/>
                  </a:cubicBezTo>
                  <a:cubicBezTo>
                    <a:pt x="4582" y="23510"/>
                    <a:pt x="4409" y="23078"/>
                    <a:pt x="5446" y="22214"/>
                  </a:cubicBezTo>
                  <a:cubicBezTo>
                    <a:pt x="5499" y="22266"/>
                    <a:pt x="5551" y="22319"/>
                    <a:pt x="5584" y="22372"/>
                  </a:cubicBezTo>
                  <a:lnTo>
                    <a:pt x="5584" y="22372"/>
                  </a:lnTo>
                  <a:cubicBezTo>
                    <a:pt x="3109" y="15053"/>
                    <a:pt x="2754" y="7141"/>
                    <a:pt x="1" y="0"/>
                  </a:cubicBezTo>
                  <a:close/>
                </a:path>
              </a:pathLst>
            </a:custGeom>
            <a:solidFill>
              <a:srgbClr val="09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5"/>
            <p:cNvSpPr/>
            <p:nvPr/>
          </p:nvSpPr>
          <p:spPr>
            <a:xfrm>
              <a:off x="1773682" y="1993872"/>
              <a:ext cx="284849" cy="615440"/>
            </a:xfrm>
            <a:custGeom>
              <a:avLst/>
              <a:gdLst/>
              <a:ahLst/>
              <a:cxnLst/>
              <a:rect l="l" t="t" r="r" b="b"/>
              <a:pathLst>
                <a:path w="14522" h="31376" extrusionOk="0">
                  <a:moveTo>
                    <a:pt x="10113" y="21868"/>
                  </a:moveTo>
                  <a:cubicBezTo>
                    <a:pt x="7779" y="17633"/>
                    <a:pt x="5359" y="13397"/>
                    <a:pt x="3285" y="8989"/>
                  </a:cubicBezTo>
                  <a:cubicBezTo>
                    <a:pt x="1902" y="6051"/>
                    <a:pt x="951" y="3025"/>
                    <a:pt x="0" y="0"/>
                  </a:cubicBezTo>
                  <a:cubicBezTo>
                    <a:pt x="605" y="7520"/>
                    <a:pt x="5359" y="14002"/>
                    <a:pt x="8557" y="20658"/>
                  </a:cubicBezTo>
                  <a:cubicBezTo>
                    <a:pt x="9422" y="22473"/>
                    <a:pt x="10805" y="24202"/>
                    <a:pt x="11582" y="26017"/>
                  </a:cubicBezTo>
                  <a:cubicBezTo>
                    <a:pt x="12015" y="27054"/>
                    <a:pt x="12274" y="28091"/>
                    <a:pt x="12015" y="29215"/>
                  </a:cubicBezTo>
                  <a:cubicBezTo>
                    <a:pt x="11842" y="29993"/>
                    <a:pt x="11582" y="30684"/>
                    <a:pt x="11237" y="31376"/>
                  </a:cubicBezTo>
                  <a:cubicBezTo>
                    <a:pt x="11410" y="31203"/>
                    <a:pt x="11582" y="31030"/>
                    <a:pt x="11755" y="30857"/>
                  </a:cubicBezTo>
                  <a:cubicBezTo>
                    <a:pt x="14521" y="28005"/>
                    <a:pt x="11582" y="24547"/>
                    <a:pt x="10113" y="218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1716033" y="2170191"/>
              <a:ext cx="110217" cy="462855"/>
            </a:xfrm>
            <a:custGeom>
              <a:avLst/>
              <a:gdLst/>
              <a:ahLst/>
              <a:cxnLst/>
              <a:rect l="l" t="t" r="r" b="b"/>
              <a:pathLst>
                <a:path w="5619" h="23597" extrusionOk="0">
                  <a:moveTo>
                    <a:pt x="5584" y="22372"/>
                  </a:moveTo>
                  <a:cubicBezTo>
                    <a:pt x="5596" y="22406"/>
                    <a:pt x="5607" y="22439"/>
                    <a:pt x="5619" y="22473"/>
                  </a:cubicBezTo>
                  <a:cubicBezTo>
                    <a:pt x="5619" y="22439"/>
                    <a:pt x="5606" y="22406"/>
                    <a:pt x="5584" y="22372"/>
                  </a:cubicBezTo>
                  <a:close/>
                  <a:moveTo>
                    <a:pt x="1" y="0"/>
                  </a:moveTo>
                  <a:lnTo>
                    <a:pt x="1" y="0"/>
                  </a:lnTo>
                  <a:cubicBezTo>
                    <a:pt x="519" y="7866"/>
                    <a:pt x="2939" y="15645"/>
                    <a:pt x="3285" y="23597"/>
                  </a:cubicBezTo>
                  <a:cubicBezTo>
                    <a:pt x="4582" y="23510"/>
                    <a:pt x="4409" y="23078"/>
                    <a:pt x="5446" y="22214"/>
                  </a:cubicBezTo>
                  <a:cubicBezTo>
                    <a:pt x="5499" y="22266"/>
                    <a:pt x="5551" y="22319"/>
                    <a:pt x="5584" y="22372"/>
                  </a:cubicBezTo>
                  <a:lnTo>
                    <a:pt x="5584" y="22372"/>
                  </a:lnTo>
                  <a:cubicBezTo>
                    <a:pt x="3109" y="15053"/>
                    <a:pt x="2754" y="714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5"/>
            <p:cNvSpPr/>
            <p:nvPr/>
          </p:nvSpPr>
          <p:spPr>
            <a:xfrm>
              <a:off x="1582102" y="1709043"/>
              <a:ext cx="347578" cy="957918"/>
            </a:xfrm>
            <a:custGeom>
              <a:avLst/>
              <a:gdLst/>
              <a:ahLst/>
              <a:cxnLst/>
              <a:rect l="l" t="t" r="r" b="b"/>
              <a:pathLst>
                <a:path w="17720" h="48836" extrusionOk="0">
                  <a:moveTo>
                    <a:pt x="173" y="0"/>
                  </a:moveTo>
                  <a:lnTo>
                    <a:pt x="173" y="0"/>
                  </a:lnTo>
                  <a:cubicBezTo>
                    <a:pt x="0" y="1210"/>
                    <a:pt x="87" y="2420"/>
                    <a:pt x="260" y="3631"/>
                  </a:cubicBezTo>
                  <a:cubicBezTo>
                    <a:pt x="3544" y="6829"/>
                    <a:pt x="7607" y="16855"/>
                    <a:pt x="11755" y="28783"/>
                  </a:cubicBezTo>
                  <a:cubicBezTo>
                    <a:pt x="13743" y="34487"/>
                    <a:pt x="15731" y="42958"/>
                    <a:pt x="17287" y="48749"/>
                  </a:cubicBezTo>
                  <a:cubicBezTo>
                    <a:pt x="17287" y="48749"/>
                    <a:pt x="17374" y="48749"/>
                    <a:pt x="17374" y="48835"/>
                  </a:cubicBezTo>
                  <a:cubicBezTo>
                    <a:pt x="17460" y="48662"/>
                    <a:pt x="17633" y="48490"/>
                    <a:pt x="17719" y="48403"/>
                  </a:cubicBezTo>
                  <a:cubicBezTo>
                    <a:pt x="17719" y="46674"/>
                    <a:pt x="17287" y="45032"/>
                    <a:pt x="16855" y="43390"/>
                  </a:cubicBezTo>
                  <a:cubicBezTo>
                    <a:pt x="12965" y="28696"/>
                    <a:pt x="7347" y="13743"/>
                    <a:pt x="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5"/>
            <p:cNvSpPr/>
            <p:nvPr/>
          </p:nvSpPr>
          <p:spPr>
            <a:xfrm>
              <a:off x="2203777" y="2415264"/>
              <a:ext cx="279769" cy="644274"/>
            </a:xfrm>
            <a:custGeom>
              <a:avLst/>
              <a:gdLst/>
              <a:ahLst/>
              <a:cxnLst/>
              <a:rect l="l" t="t" r="r" b="b"/>
              <a:pathLst>
                <a:path w="14263" h="32846" extrusionOk="0">
                  <a:moveTo>
                    <a:pt x="8471" y="28437"/>
                  </a:moveTo>
                  <a:cubicBezTo>
                    <a:pt x="8903" y="29647"/>
                    <a:pt x="9249" y="32845"/>
                    <a:pt x="10719" y="32759"/>
                  </a:cubicBezTo>
                  <a:cubicBezTo>
                    <a:pt x="11669" y="32759"/>
                    <a:pt x="14089" y="30598"/>
                    <a:pt x="14176" y="29647"/>
                  </a:cubicBezTo>
                  <a:cubicBezTo>
                    <a:pt x="14262" y="29129"/>
                    <a:pt x="13571" y="28005"/>
                    <a:pt x="13398" y="27400"/>
                  </a:cubicBezTo>
                  <a:cubicBezTo>
                    <a:pt x="13139" y="26536"/>
                    <a:pt x="12879" y="25585"/>
                    <a:pt x="12620" y="24721"/>
                  </a:cubicBezTo>
                  <a:cubicBezTo>
                    <a:pt x="11583" y="20918"/>
                    <a:pt x="10632" y="17114"/>
                    <a:pt x="9681" y="13571"/>
                  </a:cubicBezTo>
                  <a:cubicBezTo>
                    <a:pt x="8903" y="10546"/>
                    <a:pt x="5965" y="8817"/>
                    <a:pt x="4150" y="6224"/>
                  </a:cubicBezTo>
                  <a:cubicBezTo>
                    <a:pt x="3372" y="5100"/>
                    <a:pt x="1643" y="1"/>
                    <a:pt x="174" y="1"/>
                  </a:cubicBezTo>
                  <a:cubicBezTo>
                    <a:pt x="1" y="2248"/>
                    <a:pt x="1211" y="4582"/>
                    <a:pt x="1816" y="6829"/>
                  </a:cubicBezTo>
                  <a:cubicBezTo>
                    <a:pt x="2507" y="9681"/>
                    <a:pt x="3372" y="12534"/>
                    <a:pt x="4322" y="15386"/>
                  </a:cubicBezTo>
                  <a:cubicBezTo>
                    <a:pt x="5100" y="17892"/>
                    <a:pt x="5532" y="20399"/>
                    <a:pt x="6397" y="22906"/>
                  </a:cubicBezTo>
                  <a:cubicBezTo>
                    <a:pt x="7002" y="24807"/>
                    <a:pt x="7866" y="26622"/>
                    <a:pt x="8471" y="284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a:off x="2188516" y="2415264"/>
              <a:ext cx="225514" cy="642568"/>
            </a:xfrm>
            <a:custGeom>
              <a:avLst/>
              <a:gdLst/>
              <a:ahLst/>
              <a:cxnLst/>
              <a:rect l="l" t="t" r="r" b="b"/>
              <a:pathLst>
                <a:path w="11497" h="32759" extrusionOk="0">
                  <a:moveTo>
                    <a:pt x="10978" y="29820"/>
                  </a:moveTo>
                  <a:cubicBezTo>
                    <a:pt x="10805" y="28610"/>
                    <a:pt x="10805" y="27314"/>
                    <a:pt x="10546" y="26017"/>
                  </a:cubicBezTo>
                  <a:cubicBezTo>
                    <a:pt x="10200" y="23251"/>
                    <a:pt x="9681" y="20399"/>
                    <a:pt x="8903" y="17633"/>
                  </a:cubicBezTo>
                  <a:cubicBezTo>
                    <a:pt x="8212" y="15127"/>
                    <a:pt x="6829" y="12966"/>
                    <a:pt x="5878" y="10632"/>
                  </a:cubicBezTo>
                  <a:cubicBezTo>
                    <a:pt x="5100" y="8730"/>
                    <a:pt x="4150" y="6829"/>
                    <a:pt x="3199" y="5014"/>
                  </a:cubicBezTo>
                  <a:cubicBezTo>
                    <a:pt x="2421" y="3458"/>
                    <a:pt x="1729" y="1643"/>
                    <a:pt x="952" y="1"/>
                  </a:cubicBezTo>
                  <a:cubicBezTo>
                    <a:pt x="865" y="87"/>
                    <a:pt x="865" y="87"/>
                    <a:pt x="865" y="173"/>
                  </a:cubicBezTo>
                  <a:cubicBezTo>
                    <a:pt x="519" y="1038"/>
                    <a:pt x="779" y="2594"/>
                    <a:pt x="692" y="3458"/>
                  </a:cubicBezTo>
                  <a:cubicBezTo>
                    <a:pt x="433" y="5273"/>
                    <a:pt x="1" y="7002"/>
                    <a:pt x="1" y="8903"/>
                  </a:cubicBezTo>
                  <a:cubicBezTo>
                    <a:pt x="1" y="16250"/>
                    <a:pt x="1038" y="23856"/>
                    <a:pt x="2248" y="31117"/>
                  </a:cubicBezTo>
                  <a:cubicBezTo>
                    <a:pt x="2421" y="32327"/>
                    <a:pt x="10459" y="32759"/>
                    <a:pt x="11497" y="32759"/>
                  </a:cubicBezTo>
                  <a:cubicBezTo>
                    <a:pt x="11497" y="31808"/>
                    <a:pt x="11151" y="30857"/>
                    <a:pt x="10978" y="2982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p:cNvSpPr/>
            <p:nvPr/>
          </p:nvSpPr>
          <p:spPr>
            <a:xfrm>
              <a:off x="2188516" y="2415264"/>
              <a:ext cx="225514" cy="642568"/>
            </a:xfrm>
            <a:custGeom>
              <a:avLst/>
              <a:gdLst/>
              <a:ahLst/>
              <a:cxnLst/>
              <a:rect l="l" t="t" r="r" b="b"/>
              <a:pathLst>
                <a:path w="11497" h="32759" extrusionOk="0">
                  <a:moveTo>
                    <a:pt x="952" y="1"/>
                  </a:moveTo>
                  <a:cubicBezTo>
                    <a:pt x="865" y="87"/>
                    <a:pt x="865" y="87"/>
                    <a:pt x="865" y="173"/>
                  </a:cubicBezTo>
                  <a:cubicBezTo>
                    <a:pt x="519" y="1038"/>
                    <a:pt x="779" y="2594"/>
                    <a:pt x="692" y="3458"/>
                  </a:cubicBezTo>
                  <a:cubicBezTo>
                    <a:pt x="519" y="5273"/>
                    <a:pt x="1" y="7002"/>
                    <a:pt x="1" y="8903"/>
                  </a:cubicBezTo>
                  <a:cubicBezTo>
                    <a:pt x="1" y="14349"/>
                    <a:pt x="606" y="19880"/>
                    <a:pt x="1384" y="25326"/>
                  </a:cubicBezTo>
                  <a:cubicBezTo>
                    <a:pt x="606" y="18065"/>
                    <a:pt x="347" y="10459"/>
                    <a:pt x="519" y="7780"/>
                  </a:cubicBezTo>
                  <a:cubicBezTo>
                    <a:pt x="519" y="7609"/>
                    <a:pt x="1108" y="1639"/>
                    <a:pt x="1207" y="1639"/>
                  </a:cubicBezTo>
                  <a:cubicBezTo>
                    <a:pt x="1208" y="1639"/>
                    <a:pt x="1210" y="1640"/>
                    <a:pt x="1211" y="1643"/>
                  </a:cubicBezTo>
                  <a:cubicBezTo>
                    <a:pt x="2248" y="4409"/>
                    <a:pt x="4063" y="7953"/>
                    <a:pt x="5360" y="10632"/>
                  </a:cubicBezTo>
                  <a:cubicBezTo>
                    <a:pt x="6570" y="13225"/>
                    <a:pt x="7693" y="15472"/>
                    <a:pt x="8558" y="18325"/>
                  </a:cubicBezTo>
                  <a:cubicBezTo>
                    <a:pt x="9509" y="21263"/>
                    <a:pt x="10286" y="25758"/>
                    <a:pt x="10459" y="28178"/>
                  </a:cubicBezTo>
                  <a:cubicBezTo>
                    <a:pt x="10632" y="31117"/>
                    <a:pt x="11064" y="31203"/>
                    <a:pt x="11497" y="32759"/>
                  </a:cubicBezTo>
                  <a:cubicBezTo>
                    <a:pt x="11497" y="31808"/>
                    <a:pt x="11151" y="30857"/>
                    <a:pt x="10978" y="29820"/>
                  </a:cubicBezTo>
                  <a:cubicBezTo>
                    <a:pt x="10805" y="28610"/>
                    <a:pt x="10805" y="27314"/>
                    <a:pt x="10546" y="26017"/>
                  </a:cubicBezTo>
                  <a:cubicBezTo>
                    <a:pt x="10200" y="23251"/>
                    <a:pt x="9681" y="20399"/>
                    <a:pt x="8903" y="17633"/>
                  </a:cubicBezTo>
                  <a:cubicBezTo>
                    <a:pt x="8212" y="15127"/>
                    <a:pt x="6829" y="12966"/>
                    <a:pt x="5878" y="10632"/>
                  </a:cubicBezTo>
                  <a:cubicBezTo>
                    <a:pt x="5100" y="8730"/>
                    <a:pt x="4150" y="6829"/>
                    <a:pt x="3199" y="5014"/>
                  </a:cubicBezTo>
                  <a:cubicBezTo>
                    <a:pt x="2421" y="3458"/>
                    <a:pt x="1729" y="1643"/>
                    <a:pt x="9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5"/>
            <p:cNvSpPr/>
            <p:nvPr/>
          </p:nvSpPr>
          <p:spPr>
            <a:xfrm>
              <a:off x="2706122" y="2238104"/>
              <a:ext cx="561316" cy="300665"/>
            </a:xfrm>
            <a:custGeom>
              <a:avLst/>
              <a:gdLst/>
              <a:ahLst/>
              <a:cxnLst/>
              <a:rect l="l" t="t" r="r" b="b"/>
              <a:pathLst>
                <a:path w="27733" h="14855" extrusionOk="0">
                  <a:moveTo>
                    <a:pt x="14623" y="1"/>
                  </a:moveTo>
                  <a:cubicBezTo>
                    <a:pt x="13211" y="3329"/>
                    <a:pt x="15329" y="9581"/>
                    <a:pt x="16034" y="13514"/>
                  </a:cubicBezTo>
                  <a:cubicBezTo>
                    <a:pt x="13816" y="9782"/>
                    <a:pt x="11900" y="5144"/>
                    <a:pt x="9278" y="2118"/>
                  </a:cubicBezTo>
                  <a:lnTo>
                    <a:pt x="9278" y="2118"/>
                  </a:lnTo>
                  <a:cubicBezTo>
                    <a:pt x="11295" y="5345"/>
                    <a:pt x="12505" y="9782"/>
                    <a:pt x="13816" y="13211"/>
                  </a:cubicBezTo>
                  <a:cubicBezTo>
                    <a:pt x="11093" y="10993"/>
                    <a:pt x="7160" y="7161"/>
                    <a:pt x="5043" y="4236"/>
                  </a:cubicBezTo>
                  <a:lnTo>
                    <a:pt x="5043" y="4236"/>
                  </a:lnTo>
                  <a:cubicBezTo>
                    <a:pt x="6959" y="7463"/>
                    <a:pt x="9076" y="10690"/>
                    <a:pt x="13816" y="14219"/>
                  </a:cubicBezTo>
                  <a:cubicBezTo>
                    <a:pt x="9290" y="11812"/>
                    <a:pt x="4672" y="10784"/>
                    <a:pt x="577" y="10784"/>
                  </a:cubicBezTo>
                  <a:cubicBezTo>
                    <a:pt x="384" y="10784"/>
                    <a:pt x="192" y="10786"/>
                    <a:pt x="1" y="10791"/>
                  </a:cubicBezTo>
                  <a:cubicBezTo>
                    <a:pt x="3429" y="11295"/>
                    <a:pt x="6858" y="11497"/>
                    <a:pt x="10387" y="13614"/>
                  </a:cubicBezTo>
                  <a:cubicBezTo>
                    <a:pt x="12001" y="14469"/>
                    <a:pt x="14621" y="14854"/>
                    <a:pt x="17458" y="14854"/>
                  </a:cubicBezTo>
                  <a:cubicBezTo>
                    <a:pt x="20647" y="14854"/>
                    <a:pt x="24109" y="14367"/>
                    <a:pt x="26724" y="13514"/>
                  </a:cubicBezTo>
                  <a:cubicBezTo>
                    <a:pt x="25851" y="13339"/>
                    <a:pt x="25145" y="13269"/>
                    <a:pt x="24524" y="13269"/>
                  </a:cubicBezTo>
                  <a:cubicBezTo>
                    <a:pt x="22635" y="13269"/>
                    <a:pt x="21540" y="13916"/>
                    <a:pt x="18959" y="14219"/>
                  </a:cubicBezTo>
                  <a:cubicBezTo>
                    <a:pt x="21379" y="10690"/>
                    <a:pt x="24606" y="9883"/>
                    <a:pt x="27732" y="7362"/>
                  </a:cubicBezTo>
                  <a:lnTo>
                    <a:pt x="27732" y="7362"/>
                  </a:lnTo>
                  <a:cubicBezTo>
                    <a:pt x="24505" y="8976"/>
                    <a:pt x="20169" y="10387"/>
                    <a:pt x="18354" y="14219"/>
                  </a:cubicBezTo>
                  <a:cubicBezTo>
                    <a:pt x="18253" y="10892"/>
                    <a:pt x="19362" y="6253"/>
                    <a:pt x="20472" y="3429"/>
                  </a:cubicBezTo>
                  <a:lnTo>
                    <a:pt x="20472" y="3429"/>
                  </a:lnTo>
                  <a:cubicBezTo>
                    <a:pt x="19866" y="4337"/>
                    <a:pt x="18455" y="6455"/>
                    <a:pt x="17749" y="8371"/>
                  </a:cubicBezTo>
                  <a:cubicBezTo>
                    <a:pt x="17043" y="10085"/>
                    <a:pt x="17446" y="12303"/>
                    <a:pt x="17446" y="14219"/>
                  </a:cubicBezTo>
                  <a:cubicBezTo>
                    <a:pt x="16438" y="9782"/>
                    <a:pt x="14219" y="4539"/>
                    <a:pt x="146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5"/>
            <p:cNvSpPr/>
            <p:nvPr/>
          </p:nvSpPr>
          <p:spPr>
            <a:xfrm>
              <a:off x="1986282" y="2809169"/>
              <a:ext cx="487824" cy="260064"/>
            </a:xfrm>
            <a:custGeom>
              <a:avLst/>
              <a:gdLst/>
              <a:ahLst/>
              <a:cxnLst/>
              <a:rect l="l" t="t" r="r" b="b"/>
              <a:pathLst>
                <a:path w="24102" h="12849" extrusionOk="0">
                  <a:moveTo>
                    <a:pt x="12707" y="0"/>
                  </a:moveTo>
                  <a:cubicBezTo>
                    <a:pt x="11497" y="2824"/>
                    <a:pt x="13312" y="8269"/>
                    <a:pt x="13917" y="11698"/>
                  </a:cubicBezTo>
                  <a:cubicBezTo>
                    <a:pt x="12001" y="8471"/>
                    <a:pt x="10286" y="4538"/>
                    <a:pt x="8068" y="1916"/>
                  </a:cubicBezTo>
                  <a:lnTo>
                    <a:pt x="8068" y="1916"/>
                  </a:lnTo>
                  <a:cubicBezTo>
                    <a:pt x="9782" y="4639"/>
                    <a:pt x="10791" y="8471"/>
                    <a:pt x="12001" y="11395"/>
                  </a:cubicBezTo>
                  <a:cubicBezTo>
                    <a:pt x="9681" y="9479"/>
                    <a:pt x="6253" y="6253"/>
                    <a:pt x="4438" y="3731"/>
                  </a:cubicBezTo>
                  <a:lnTo>
                    <a:pt x="4438" y="3731"/>
                  </a:lnTo>
                  <a:cubicBezTo>
                    <a:pt x="6051" y="6454"/>
                    <a:pt x="7866" y="9278"/>
                    <a:pt x="12001" y="12404"/>
                  </a:cubicBezTo>
                  <a:cubicBezTo>
                    <a:pt x="8071" y="10295"/>
                    <a:pt x="4142" y="9371"/>
                    <a:pt x="559" y="9371"/>
                  </a:cubicBezTo>
                  <a:cubicBezTo>
                    <a:pt x="372" y="9371"/>
                    <a:pt x="186" y="9374"/>
                    <a:pt x="1" y="9379"/>
                  </a:cubicBezTo>
                  <a:cubicBezTo>
                    <a:pt x="3026" y="9782"/>
                    <a:pt x="6051" y="9984"/>
                    <a:pt x="9076" y="11799"/>
                  </a:cubicBezTo>
                  <a:cubicBezTo>
                    <a:pt x="10463" y="12516"/>
                    <a:pt x="12757" y="12848"/>
                    <a:pt x="15249" y="12848"/>
                  </a:cubicBezTo>
                  <a:cubicBezTo>
                    <a:pt x="18011" y="12848"/>
                    <a:pt x="21015" y="12440"/>
                    <a:pt x="23295" y="11698"/>
                  </a:cubicBezTo>
                  <a:cubicBezTo>
                    <a:pt x="22590" y="11584"/>
                    <a:pt x="22008" y="11537"/>
                    <a:pt x="21495" y="11537"/>
                  </a:cubicBezTo>
                  <a:cubicBezTo>
                    <a:pt x="19732" y="11537"/>
                    <a:pt x="18781" y="12092"/>
                    <a:pt x="16438" y="12404"/>
                  </a:cubicBezTo>
                  <a:cubicBezTo>
                    <a:pt x="18555" y="9278"/>
                    <a:pt x="21379" y="8572"/>
                    <a:pt x="24102" y="6353"/>
                  </a:cubicBezTo>
                  <a:lnTo>
                    <a:pt x="24102" y="6353"/>
                  </a:lnTo>
                  <a:cubicBezTo>
                    <a:pt x="21278" y="7765"/>
                    <a:pt x="17547" y="8975"/>
                    <a:pt x="15934" y="12303"/>
                  </a:cubicBezTo>
                  <a:cubicBezTo>
                    <a:pt x="15833" y="9479"/>
                    <a:pt x="16841" y="5446"/>
                    <a:pt x="17850" y="3026"/>
                  </a:cubicBezTo>
                  <a:lnTo>
                    <a:pt x="17850" y="3026"/>
                  </a:lnTo>
                  <a:cubicBezTo>
                    <a:pt x="17245" y="3731"/>
                    <a:pt x="16034" y="5547"/>
                    <a:pt x="15429" y="7261"/>
                  </a:cubicBezTo>
                  <a:cubicBezTo>
                    <a:pt x="14824" y="8673"/>
                    <a:pt x="15127" y="10690"/>
                    <a:pt x="15127" y="12303"/>
                  </a:cubicBezTo>
                  <a:cubicBezTo>
                    <a:pt x="14320" y="8471"/>
                    <a:pt x="12303" y="3933"/>
                    <a:pt x="127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5"/>
            <p:cNvSpPr/>
            <p:nvPr/>
          </p:nvSpPr>
          <p:spPr>
            <a:xfrm>
              <a:off x="1880800" y="1859776"/>
              <a:ext cx="532714" cy="283995"/>
            </a:xfrm>
            <a:custGeom>
              <a:avLst/>
              <a:gdLst/>
              <a:ahLst/>
              <a:cxnLst/>
              <a:rect l="l" t="t" r="r" b="b"/>
              <a:pathLst>
                <a:path w="24102" h="12849" extrusionOk="0">
                  <a:moveTo>
                    <a:pt x="12707" y="0"/>
                  </a:moveTo>
                  <a:cubicBezTo>
                    <a:pt x="11497" y="2824"/>
                    <a:pt x="13312" y="8269"/>
                    <a:pt x="13917" y="11698"/>
                  </a:cubicBezTo>
                  <a:cubicBezTo>
                    <a:pt x="12001" y="8471"/>
                    <a:pt x="10286" y="4538"/>
                    <a:pt x="8068" y="1916"/>
                  </a:cubicBezTo>
                  <a:lnTo>
                    <a:pt x="8068" y="1916"/>
                  </a:lnTo>
                  <a:cubicBezTo>
                    <a:pt x="9782" y="4639"/>
                    <a:pt x="10791" y="8471"/>
                    <a:pt x="12001" y="11395"/>
                  </a:cubicBezTo>
                  <a:cubicBezTo>
                    <a:pt x="9681" y="9479"/>
                    <a:pt x="6253" y="6253"/>
                    <a:pt x="4438" y="3731"/>
                  </a:cubicBezTo>
                  <a:lnTo>
                    <a:pt x="4438" y="3731"/>
                  </a:lnTo>
                  <a:cubicBezTo>
                    <a:pt x="6051" y="6454"/>
                    <a:pt x="7866" y="9278"/>
                    <a:pt x="12001" y="12404"/>
                  </a:cubicBezTo>
                  <a:cubicBezTo>
                    <a:pt x="8071" y="10295"/>
                    <a:pt x="4142" y="9371"/>
                    <a:pt x="559" y="9371"/>
                  </a:cubicBezTo>
                  <a:cubicBezTo>
                    <a:pt x="372" y="9371"/>
                    <a:pt x="186" y="9374"/>
                    <a:pt x="1" y="9379"/>
                  </a:cubicBezTo>
                  <a:cubicBezTo>
                    <a:pt x="3026" y="9782"/>
                    <a:pt x="6051" y="9984"/>
                    <a:pt x="9076" y="11799"/>
                  </a:cubicBezTo>
                  <a:cubicBezTo>
                    <a:pt x="10463" y="12516"/>
                    <a:pt x="12757" y="12848"/>
                    <a:pt x="15249" y="12848"/>
                  </a:cubicBezTo>
                  <a:cubicBezTo>
                    <a:pt x="18011" y="12848"/>
                    <a:pt x="21015" y="12440"/>
                    <a:pt x="23295" y="11698"/>
                  </a:cubicBezTo>
                  <a:cubicBezTo>
                    <a:pt x="22590" y="11584"/>
                    <a:pt x="22008" y="11537"/>
                    <a:pt x="21495" y="11537"/>
                  </a:cubicBezTo>
                  <a:cubicBezTo>
                    <a:pt x="19732" y="11537"/>
                    <a:pt x="18781" y="12092"/>
                    <a:pt x="16438" y="12404"/>
                  </a:cubicBezTo>
                  <a:cubicBezTo>
                    <a:pt x="18555" y="9278"/>
                    <a:pt x="21379" y="8572"/>
                    <a:pt x="24102" y="6353"/>
                  </a:cubicBezTo>
                  <a:lnTo>
                    <a:pt x="24102" y="6353"/>
                  </a:lnTo>
                  <a:cubicBezTo>
                    <a:pt x="21278" y="7765"/>
                    <a:pt x="17547" y="8975"/>
                    <a:pt x="15934" y="12303"/>
                  </a:cubicBezTo>
                  <a:cubicBezTo>
                    <a:pt x="15833" y="9479"/>
                    <a:pt x="16841" y="5446"/>
                    <a:pt x="17850" y="3026"/>
                  </a:cubicBezTo>
                  <a:lnTo>
                    <a:pt x="17850" y="3026"/>
                  </a:lnTo>
                  <a:cubicBezTo>
                    <a:pt x="17245" y="3731"/>
                    <a:pt x="16034" y="5547"/>
                    <a:pt x="15429" y="7261"/>
                  </a:cubicBezTo>
                  <a:cubicBezTo>
                    <a:pt x="14824" y="8673"/>
                    <a:pt x="15127" y="10690"/>
                    <a:pt x="15127" y="12303"/>
                  </a:cubicBezTo>
                  <a:cubicBezTo>
                    <a:pt x="14320" y="8471"/>
                    <a:pt x="12303" y="3933"/>
                    <a:pt x="127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5"/>
            <p:cNvSpPr/>
            <p:nvPr/>
          </p:nvSpPr>
          <p:spPr>
            <a:xfrm>
              <a:off x="1300325" y="2401851"/>
              <a:ext cx="532714" cy="283995"/>
            </a:xfrm>
            <a:custGeom>
              <a:avLst/>
              <a:gdLst/>
              <a:ahLst/>
              <a:cxnLst/>
              <a:rect l="l" t="t" r="r" b="b"/>
              <a:pathLst>
                <a:path w="24102" h="12849" extrusionOk="0">
                  <a:moveTo>
                    <a:pt x="12707" y="0"/>
                  </a:moveTo>
                  <a:cubicBezTo>
                    <a:pt x="11497" y="2824"/>
                    <a:pt x="13312" y="8269"/>
                    <a:pt x="13917" y="11698"/>
                  </a:cubicBezTo>
                  <a:cubicBezTo>
                    <a:pt x="12001" y="8471"/>
                    <a:pt x="10286" y="4538"/>
                    <a:pt x="8068" y="1916"/>
                  </a:cubicBezTo>
                  <a:lnTo>
                    <a:pt x="8068" y="1916"/>
                  </a:lnTo>
                  <a:cubicBezTo>
                    <a:pt x="9782" y="4639"/>
                    <a:pt x="10791" y="8471"/>
                    <a:pt x="12001" y="11395"/>
                  </a:cubicBezTo>
                  <a:cubicBezTo>
                    <a:pt x="9681" y="9479"/>
                    <a:pt x="6253" y="6253"/>
                    <a:pt x="4438" y="3731"/>
                  </a:cubicBezTo>
                  <a:lnTo>
                    <a:pt x="4438" y="3731"/>
                  </a:lnTo>
                  <a:cubicBezTo>
                    <a:pt x="6051" y="6454"/>
                    <a:pt x="7866" y="9278"/>
                    <a:pt x="12001" y="12404"/>
                  </a:cubicBezTo>
                  <a:cubicBezTo>
                    <a:pt x="8071" y="10295"/>
                    <a:pt x="4142" y="9371"/>
                    <a:pt x="559" y="9371"/>
                  </a:cubicBezTo>
                  <a:cubicBezTo>
                    <a:pt x="372" y="9371"/>
                    <a:pt x="186" y="9374"/>
                    <a:pt x="1" y="9379"/>
                  </a:cubicBezTo>
                  <a:cubicBezTo>
                    <a:pt x="3026" y="9782"/>
                    <a:pt x="6051" y="9984"/>
                    <a:pt x="9076" y="11799"/>
                  </a:cubicBezTo>
                  <a:cubicBezTo>
                    <a:pt x="10463" y="12516"/>
                    <a:pt x="12757" y="12848"/>
                    <a:pt x="15249" y="12848"/>
                  </a:cubicBezTo>
                  <a:cubicBezTo>
                    <a:pt x="18011" y="12848"/>
                    <a:pt x="21015" y="12440"/>
                    <a:pt x="23295" y="11698"/>
                  </a:cubicBezTo>
                  <a:cubicBezTo>
                    <a:pt x="22590" y="11584"/>
                    <a:pt x="22008" y="11537"/>
                    <a:pt x="21495" y="11537"/>
                  </a:cubicBezTo>
                  <a:cubicBezTo>
                    <a:pt x="19732" y="11537"/>
                    <a:pt x="18781" y="12092"/>
                    <a:pt x="16438" y="12404"/>
                  </a:cubicBezTo>
                  <a:cubicBezTo>
                    <a:pt x="18555" y="9278"/>
                    <a:pt x="21379" y="8572"/>
                    <a:pt x="24102" y="6353"/>
                  </a:cubicBezTo>
                  <a:lnTo>
                    <a:pt x="24102" y="6353"/>
                  </a:lnTo>
                  <a:cubicBezTo>
                    <a:pt x="21278" y="7765"/>
                    <a:pt x="17547" y="8975"/>
                    <a:pt x="15934" y="12303"/>
                  </a:cubicBezTo>
                  <a:cubicBezTo>
                    <a:pt x="15833" y="9479"/>
                    <a:pt x="16841" y="5446"/>
                    <a:pt x="17850" y="3026"/>
                  </a:cubicBezTo>
                  <a:lnTo>
                    <a:pt x="17850" y="3026"/>
                  </a:lnTo>
                  <a:cubicBezTo>
                    <a:pt x="17245" y="3731"/>
                    <a:pt x="16034" y="5547"/>
                    <a:pt x="15429" y="7261"/>
                  </a:cubicBezTo>
                  <a:cubicBezTo>
                    <a:pt x="14824" y="8673"/>
                    <a:pt x="15127" y="10690"/>
                    <a:pt x="15127" y="12303"/>
                  </a:cubicBezTo>
                  <a:cubicBezTo>
                    <a:pt x="14320" y="8471"/>
                    <a:pt x="12303" y="3933"/>
                    <a:pt x="127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13" name="Google Shape;1013;p45"/>
          <p:cNvCxnSpPr/>
          <p:nvPr/>
        </p:nvCxnSpPr>
        <p:spPr>
          <a:xfrm>
            <a:off x="4160875" y="4602288"/>
            <a:ext cx="4272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17"/>
        <p:cNvGrpSpPr/>
        <p:nvPr/>
      </p:nvGrpSpPr>
      <p:grpSpPr>
        <a:xfrm>
          <a:off x="0" y="0"/>
          <a:ext cx="0" cy="0"/>
          <a:chOff x="0" y="0"/>
          <a:chExt cx="0" cy="0"/>
        </a:xfrm>
      </p:grpSpPr>
      <p:sp>
        <p:nvSpPr>
          <p:cNvPr id="1018" name="Google Shape;1018;p46"/>
          <p:cNvSpPr/>
          <p:nvPr/>
        </p:nvSpPr>
        <p:spPr>
          <a:xfrm>
            <a:off x="872771" y="1601675"/>
            <a:ext cx="7414500" cy="2786400"/>
          </a:xfrm>
          <a:prstGeom prst="rect">
            <a:avLst/>
          </a:prstGeom>
          <a:gradFill>
            <a:gsLst>
              <a:gs pos="0">
                <a:srgbClr val="CCE9E9">
                  <a:alpha val="0"/>
                </a:srgbClr>
              </a:gs>
              <a:gs pos="100000">
                <a:schemeClr val="accent1"/>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6"/>
          <p:cNvSpPr txBox="1">
            <a:spLocks noGrp="1"/>
          </p:cNvSpPr>
          <p:nvPr>
            <p:ph type="title"/>
          </p:nvPr>
        </p:nvSpPr>
        <p:spPr>
          <a:xfrm>
            <a:off x="710700" y="465000"/>
            <a:ext cx="77226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Our academic areas</a:t>
            </a:r>
            <a:endParaRPr/>
          </a:p>
        </p:txBody>
      </p:sp>
      <p:cxnSp>
        <p:nvCxnSpPr>
          <p:cNvPr id="1020" name="Google Shape;1020;p46"/>
          <p:cNvCxnSpPr/>
          <p:nvPr/>
        </p:nvCxnSpPr>
        <p:spPr>
          <a:xfrm>
            <a:off x="4518000" y="1037700"/>
            <a:ext cx="3915300" cy="0"/>
          </a:xfrm>
          <a:prstGeom prst="straightConnector1">
            <a:avLst/>
          </a:prstGeom>
          <a:noFill/>
          <a:ln w="9525" cap="flat" cmpd="sng">
            <a:solidFill>
              <a:schemeClr val="dk1"/>
            </a:solidFill>
            <a:prstDash val="solid"/>
            <a:round/>
            <a:headEnd type="none" w="med" len="med"/>
            <a:tailEnd type="none" w="med" len="med"/>
          </a:ln>
        </p:spPr>
      </p:cxnSp>
      <p:graphicFrame>
        <p:nvGraphicFramePr>
          <p:cNvPr id="1021" name="Google Shape;1021;p46"/>
          <p:cNvGraphicFramePr/>
          <p:nvPr/>
        </p:nvGraphicFramePr>
        <p:xfrm>
          <a:off x="872721" y="1601650"/>
          <a:ext cx="7414500" cy="2786400"/>
        </p:xfrm>
        <a:graphic>
          <a:graphicData uri="http://schemas.openxmlformats.org/drawingml/2006/table">
            <a:tbl>
              <a:tblPr>
                <a:noFill/>
                <a:tableStyleId>{1B0040BD-5FC7-4D3C-B9CE-89D5D8C7F07E}</a:tableStyleId>
              </a:tblPr>
              <a:tblGrid>
                <a:gridCol w="1601400">
                  <a:extLst>
                    <a:ext uri="{9D8B030D-6E8A-4147-A177-3AD203B41FA5}">
                      <a16:colId xmlns:a16="http://schemas.microsoft.com/office/drawing/2014/main" val="20000"/>
                    </a:ext>
                  </a:extLst>
                </a:gridCol>
                <a:gridCol w="1937700">
                  <a:extLst>
                    <a:ext uri="{9D8B030D-6E8A-4147-A177-3AD203B41FA5}">
                      <a16:colId xmlns:a16="http://schemas.microsoft.com/office/drawing/2014/main" val="20001"/>
                    </a:ext>
                  </a:extLst>
                </a:gridCol>
                <a:gridCol w="1937700">
                  <a:extLst>
                    <a:ext uri="{9D8B030D-6E8A-4147-A177-3AD203B41FA5}">
                      <a16:colId xmlns:a16="http://schemas.microsoft.com/office/drawing/2014/main" val="20002"/>
                    </a:ext>
                  </a:extLst>
                </a:gridCol>
                <a:gridCol w="1937700">
                  <a:extLst>
                    <a:ext uri="{9D8B030D-6E8A-4147-A177-3AD203B41FA5}">
                      <a16:colId xmlns:a16="http://schemas.microsoft.com/office/drawing/2014/main" val="20003"/>
                    </a:ext>
                  </a:extLst>
                </a:gridCol>
              </a:tblGrid>
              <a:tr h="696600">
                <a:tc>
                  <a:txBody>
                    <a:bodyPr/>
                    <a:lstStyle/>
                    <a:p>
                      <a:pPr marL="0" lvl="0" indent="0" algn="l" rtl="0">
                        <a:spcBef>
                          <a:spcPts val="0"/>
                        </a:spcBef>
                        <a:spcAft>
                          <a:spcPts val="0"/>
                        </a:spcAft>
                        <a:buNone/>
                      </a:pPr>
                      <a:endParaRPr sz="1800">
                        <a:solidFill>
                          <a:schemeClr val="dk1"/>
                        </a:solidFill>
                        <a:latin typeface="Poppins Black"/>
                        <a:ea typeface="Poppins Black"/>
                        <a:cs typeface="Poppins Black"/>
                        <a:sym typeface="Poppins Black"/>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1"/>
                          </a:solidFill>
                          <a:latin typeface="Poppins Black"/>
                          <a:ea typeface="Poppins Black"/>
                          <a:cs typeface="Poppins Black"/>
                          <a:sym typeface="Poppins Black"/>
                        </a:rPr>
                        <a:t>Area 1</a:t>
                      </a:r>
                      <a:endParaRPr sz="1800">
                        <a:solidFill>
                          <a:schemeClr val="dk1"/>
                        </a:solidFill>
                        <a:latin typeface="Poppins Black"/>
                        <a:ea typeface="Poppins Black"/>
                        <a:cs typeface="Poppins Black"/>
                        <a:sym typeface="Poppins Black"/>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1"/>
                          </a:solidFill>
                          <a:latin typeface="Poppins Black"/>
                          <a:ea typeface="Poppins Black"/>
                          <a:cs typeface="Poppins Black"/>
                          <a:sym typeface="Poppins Black"/>
                        </a:rPr>
                        <a:t>Area 2</a:t>
                      </a:r>
                      <a:endParaRPr sz="1800">
                        <a:solidFill>
                          <a:schemeClr val="dk1"/>
                        </a:solidFill>
                        <a:latin typeface="Poppins Black"/>
                        <a:ea typeface="Poppins Black"/>
                        <a:cs typeface="Poppins Black"/>
                        <a:sym typeface="Poppins Black"/>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1"/>
                          </a:solidFill>
                          <a:latin typeface="Poppins Black"/>
                          <a:ea typeface="Poppins Black"/>
                          <a:cs typeface="Poppins Black"/>
                          <a:sym typeface="Poppins Black"/>
                        </a:rPr>
                        <a:t>Area 3</a:t>
                      </a:r>
                      <a:endParaRPr sz="1800">
                        <a:solidFill>
                          <a:schemeClr val="dk1"/>
                        </a:solidFill>
                        <a:latin typeface="Poppins Black"/>
                        <a:ea typeface="Poppins Black"/>
                        <a:cs typeface="Poppins Black"/>
                        <a:sym typeface="Poppins Black"/>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96600">
                <a:tc>
                  <a:txBody>
                    <a:bodyPr/>
                    <a:lstStyle/>
                    <a:p>
                      <a:pPr marL="0" lvl="0" indent="0" algn="ctr" rtl="0">
                        <a:spcBef>
                          <a:spcPts val="0"/>
                        </a:spcBef>
                        <a:spcAft>
                          <a:spcPts val="0"/>
                        </a:spcAft>
                        <a:buNone/>
                      </a:pPr>
                      <a:r>
                        <a:rPr lang="en" sz="1800">
                          <a:solidFill>
                            <a:schemeClr val="dk1"/>
                          </a:solidFill>
                          <a:latin typeface="Poppins Black"/>
                          <a:ea typeface="Poppins Black"/>
                          <a:cs typeface="Poppins Black"/>
                          <a:sym typeface="Poppins Black"/>
                        </a:rPr>
                        <a:t>Objective 1</a:t>
                      </a:r>
                      <a:endParaRPr sz="1800">
                        <a:solidFill>
                          <a:schemeClr val="dk1"/>
                        </a:solidFill>
                        <a:latin typeface="Poppins Black"/>
                        <a:ea typeface="Poppins Black"/>
                        <a:cs typeface="Poppins Black"/>
                        <a:sym typeface="Poppins Black"/>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Poppins Medium"/>
                          <a:ea typeface="Poppins Medium"/>
                          <a:cs typeface="Poppins Medium"/>
                          <a:sym typeface="Poppins Medium"/>
                        </a:rPr>
                        <a:t>Ceres is in the main asteroid belt</a:t>
                      </a:r>
                      <a:endParaRPr>
                        <a:solidFill>
                          <a:schemeClr val="dk1"/>
                        </a:solidFill>
                        <a:latin typeface="Poppins Medium"/>
                        <a:ea typeface="Poppins Medium"/>
                        <a:cs typeface="Poppins Medium"/>
                        <a:sym typeface="Poppins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Poppins Medium"/>
                          <a:ea typeface="Poppins Medium"/>
                          <a:cs typeface="Poppins Medium"/>
                          <a:sym typeface="Poppins Medium"/>
                        </a:rPr>
                        <a:t>Saturn is a gas giant with rings</a:t>
                      </a:r>
                      <a:endParaRPr>
                        <a:solidFill>
                          <a:schemeClr val="dk1"/>
                        </a:solidFill>
                        <a:latin typeface="Poppins Medium"/>
                        <a:ea typeface="Poppins Medium"/>
                        <a:cs typeface="Poppins Medium"/>
                        <a:sym typeface="Poppins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Poppins Medium"/>
                          <a:ea typeface="Poppins Medium"/>
                          <a:cs typeface="Poppins Medium"/>
                          <a:sym typeface="Poppins Medium"/>
                        </a:rPr>
                        <a:t>Venus has a beautiful name</a:t>
                      </a:r>
                      <a:endParaRPr>
                        <a:solidFill>
                          <a:schemeClr val="dk1"/>
                        </a:solidFill>
                        <a:latin typeface="Poppins Medium"/>
                        <a:ea typeface="Poppins Medium"/>
                        <a:cs typeface="Poppins Medium"/>
                        <a:sym typeface="Poppins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96600">
                <a:tc>
                  <a:txBody>
                    <a:bodyPr/>
                    <a:lstStyle/>
                    <a:p>
                      <a:pPr marL="0" lvl="0" indent="0" algn="ctr" rtl="0">
                        <a:spcBef>
                          <a:spcPts val="0"/>
                        </a:spcBef>
                        <a:spcAft>
                          <a:spcPts val="0"/>
                        </a:spcAft>
                        <a:buNone/>
                      </a:pPr>
                      <a:r>
                        <a:rPr lang="en" sz="1800">
                          <a:solidFill>
                            <a:schemeClr val="dk1"/>
                          </a:solidFill>
                          <a:latin typeface="Poppins Black"/>
                          <a:ea typeface="Poppins Black"/>
                          <a:cs typeface="Poppins Black"/>
                          <a:sym typeface="Poppins Black"/>
                        </a:rPr>
                        <a:t>Objective 2</a:t>
                      </a:r>
                      <a:endParaRPr sz="1800">
                        <a:solidFill>
                          <a:schemeClr val="dk1"/>
                        </a:solidFill>
                        <a:latin typeface="Poppins Black"/>
                        <a:ea typeface="Poppins Black"/>
                        <a:cs typeface="Poppins Black"/>
                        <a:sym typeface="Poppins Black"/>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Poppins Medium"/>
                          <a:ea typeface="Poppins Medium"/>
                          <a:cs typeface="Poppins Medium"/>
                          <a:sym typeface="Poppins Medium"/>
                        </a:rPr>
                        <a:t>Pluto is considered a dwarf planet</a:t>
                      </a:r>
                      <a:endParaRPr>
                        <a:solidFill>
                          <a:schemeClr val="dk1"/>
                        </a:solidFill>
                        <a:latin typeface="Poppins Medium"/>
                        <a:ea typeface="Poppins Medium"/>
                        <a:cs typeface="Poppins Medium"/>
                        <a:sym typeface="Poppins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Poppins Medium"/>
                          <a:ea typeface="Poppins Medium"/>
                          <a:cs typeface="Poppins Medium"/>
                          <a:sym typeface="Poppins Medium"/>
                        </a:rPr>
                        <a:t>Jupiter is the biggest planet</a:t>
                      </a:r>
                      <a:endParaRPr>
                        <a:solidFill>
                          <a:schemeClr val="dk1"/>
                        </a:solidFill>
                        <a:latin typeface="Poppins Medium"/>
                        <a:ea typeface="Poppins Medium"/>
                        <a:cs typeface="Poppins Medium"/>
                        <a:sym typeface="Poppins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Poppins Medium"/>
                          <a:ea typeface="Poppins Medium"/>
                          <a:cs typeface="Poppins Medium"/>
                          <a:sym typeface="Poppins Medium"/>
                        </a:rPr>
                        <a:t>Earth is where we all live</a:t>
                      </a:r>
                      <a:endParaRPr>
                        <a:solidFill>
                          <a:schemeClr val="dk1"/>
                        </a:solidFill>
                        <a:latin typeface="Poppins Medium"/>
                        <a:ea typeface="Poppins Medium"/>
                        <a:cs typeface="Poppins Medium"/>
                        <a:sym typeface="Poppins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96600">
                <a:tc>
                  <a:txBody>
                    <a:bodyPr/>
                    <a:lstStyle/>
                    <a:p>
                      <a:pPr marL="0" lvl="0" indent="0" algn="ctr" rtl="0">
                        <a:spcBef>
                          <a:spcPts val="0"/>
                        </a:spcBef>
                        <a:spcAft>
                          <a:spcPts val="0"/>
                        </a:spcAft>
                        <a:buNone/>
                      </a:pPr>
                      <a:r>
                        <a:rPr lang="en" sz="1800">
                          <a:solidFill>
                            <a:schemeClr val="dk1"/>
                          </a:solidFill>
                          <a:latin typeface="Poppins Black"/>
                          <a:ea typeface="Poppins Black"/>
                          <a:cs typeface="Poppins Black"/>
                          <a:sym typeface="Poppins Black"/>
                        </a:rPr>
                        <a:t>Objective 3</a:t>
                      </a:r>
                      <a:endParaRPr sz="1800">
                        <a:solidFill>
                          <a:schemeClr val="dk1"/>
                        </a:solidFill>
                        <a:latin typeface="Poppins Black"/>
                        <a:ea typeface="Poppins Black"/>
                        <a:cs typeface="Poppins Black"/>
                        <a:sym typeface="Poppins Black"/>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Poppins Medium"/>
                          <a:ea typeface="Poppins Medium"/>
                          <a:cs typeface="Poppins Medium"/>
                          <a:sym typeface="Poppins Medium"/>
                        </a:rPr>
                        <a:t>Mars is actually a very cold place</a:t>
                      </a:r>
                      <a:endParaRPr>
                        <a:solidFill>
                          <a:schemeClr val="dk1"/>
                        </a:solidFill>
                        <a:latin typeface="Poppins Medium"/>
                        <a:ea typeface="Poppins Medium"/>
                        <a:cs typeface="Poppins Medium"/>
                        <a:sym typeface="Poppins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Poppins Medium"/>
                          <a:ea typeface="Poppins Medium"/>
                          <a:cs typeface="Poppins Medium"/>
                          <a:sym typeface="Poppins Medium"/>
                        </a:rPr>
                        <a:t>Mercury is the smallest planet</a:t>
                      </a:r>
                      <a:endParaRPr>
                        <a:solidFill>
                          <a:schemeClr val="dk1"/>
                        </a:solidFill>
                        <a:latin typeface="Poppins Medium"/>
                        <a:ea typeface="Poppins Medium"/>
                        <a:cs typeface="Poppins Medium"/>
                        <a:sym typeface="Poppins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Poppins Medium"/>
                          <a:ea typeface="Poppins Medium"/>
                          <a:cs typeface="Poppins Medium"/>
                          <a:sym typeface="Poppins Medium"/>
                        </a:rPr>
                        <a:t>Neptune is far away from Earth</a:t>
                      </a:r>
                      <a:endParaRPr>
                        <a:solidFill>
                          <a:schemeClr val="dk1"/>
                        </a:solidFill>
                        <a:latin typeface="Poppins Medium"/>
                        <a:ea typeface="Poppins Medium"/>
                        <a:cs typeface="Poppins Medium"/>
                        <a:sym typeface="Poppins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1022" name="Google Shape;1022;p46"/>
          <p:cNvCxnSpPr/>
          <p:nvPr/>
        </p:nvCxnSpPr>
        <p:spPr>
          <a:xfrm flipH="1">
            <a:off x="79200" y="56625"/>
            <a:ext cx="2371800" cy="1357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47"/>
          <p:cNvSpPr/>
          <p:nvPr/>
        </p:nvSpPr>
        <p:spPr>
          <a:xfrm>
            <a:off x="5814762" y="1732662"/>
            <a:ext cx="907800" cy="907800"/>
          </a:xfrm>
          <a:prstGeom prst="ellipse">
            <a:avLst/>
          </a:prstGeom>
          <a:gradFill>
            <a:gsLst>
              <a:gs pos="0">
                <a:srgbClr val="CCE9E9">
                  <a:alpha val="0"/>
                </a:srgbClr>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2423162" y="1732662"/>
            <a:ext cx="907800" cy="907800"/>
          </a:xfrm>
          <a:prstGeom prst="ellipse">
            <a:avLst/>
          </a:prstGeom>
          <a:gradFill>
            <a:gsLst>
              <a:gs pos="0">
                <a:srgbClr val="CCE9E9">
                  <a:alpha val="0"/>
                </a:srgbClr>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txBox="1">
            <a:spLocks noGrp="1"/>
          </p:cNvSpPr>
          <p:nvPr>
            <p:ph type="title"/>
          </p:nvPr>
        </p:nvSpPr>
        <p:spPr>
          <a:xfrm>
            <a:off x="710700" y="465000"/>
            <a:ext cx="5176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mission and vision</a:t>
            </a:r>
            <a:endParaRPr/>
          </a:p>
        </p:txBody>
      </p:sp>
      <p:sp>
        <p:nvSpPr>
          <p:cNvPr id="1030" name="Google Shape;1030;p47"/>
          <p:cNvSpPr txBox="1">
            <a:spLocks noGrp="1"/>
          </p:cNvSpPr>
          <p:nvPr>
            <p:ph type="title" idx="2"/>
          </p:nvPr>
        </p:nvSpPr>
        <p:spPr>
          <a:xfrm>
            <a:off x="1419950" y="2807155"/>
            <a:ext cx="29142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Mission</a:t>
            </a:r>
            <a:endParaRPr/>
          </a:p>
        </p:txBody>
      </p:sp>
      <p:sp>
        <p:nvSpPr>
          <p:cNvPr id="1031" name="Google Shape;1031;p47"/>
          <p:cNvSpPr txBox="1">
            <a:spLocks noGrp="1"/>
          </p:cNvSpPr>
          <p:nvPr>
            <p:ph type="subTitle" idx="1"/>
          </p:nvPr>
        </p:nvSpPr>
        <p:spPr>
          <a:xfrm>
            <a:off x="1419950" y="3216205"/>
            <a:ext cx="2914200" cy="9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one of them all—it’s only a bit larger than the Moon</a:t>
            </a:r>
            <a:endParaRPr/>
          </a:p>
        </p:txBody>
      </p:sp>
      <p:sp>
        <p:nvSpPr>
          <p:cNvPr id="1032" name="Google Shape;1032;p47"/>
          <p:cNvSpPr txBox="1">
            <a:spLocks noGrp="1"/>
          </p:cNvSpPr>
          <p:nvPr>
            <p:ph type="title" idx="3"/>
          </p:nvPr>
        </p:nvSpPr>
        <p:spPr>
          <a:xfrm>
            <a:off x="4811550" y="2807155"/>
            <a:ext cx="29142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Vision</a:t>
            </a:r>
            <a:endParaRPr/>
          </a:p>
        </p:txBody>
      </p:sp>
      <p:sp>
        <p:nvSpPr>
          <p:cNvPr id="1033" name="Google Shape;1033;p47"/>
          <p:cNvSpPr txBox="1">
            <a:spLocks noGrp="1"/>
          </p:cNvSpPr>
          <p:nvPr>
            <p:ph type="subTitle" idx="4"/>
          </p:nvPr>
        </p:nvSpPr>
        <p:spPr>
          <a:xfrm>
            <a:off x="4811550" y="3216205"/>
            <a:ext cx="2914200" cy="9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 It’s hot and has a poisonous atmosphere</a:t>
            </a:r>
            <a:endParaRPr/>
          </a:p>
        </p:txBody>
      </p:sp>
      <p:cxnSp>
        <p:nvCxnSpPr>
          <p:cNvPr id="1034" name="Google Shape;1034;p47"/>
          <p:cNvCxnSpPr/>
          <p:nvPr/>
        </p:nvCxnSpPr>
        <p:spPr>
          <a:xfrm>
            <a:off x="710700" y="1037700"/>
            <a:ext cx="4393500" cy="0"/>
          </a:xfrm>
          <a:prstGeom prst="straightConnector1">
            <a:avLst/>
          </a:prstGeom>
          <a:noFill/>
          <a:ln w="9525" cap="flat" cmpd="sng">
            <a:solidFill>
              <a:schemeClr val="dk1"/>
            </a:solidFill>
            <a:prstDash val="solid"/>
            <a:round/>
            <a:headEnd type="none" w="med" len="med"/>
            <a:tailEnd type="none" w="med" len="med"/>
          </a:ln>
        </p:spPr>
      </p:cxnSp>
      <p:grpSp>
        <p:nvGrpSpPr>
          <p:cNvPr id="1035" name="Google Shape;1035;p47"/>
          <p:cNvGrpSpPr/>
          <p:nvPr/>
        </p:nvGrpSpPr>
        <p:grpSpPr>
          <a:xfrm>
            <a:off x="6083359" y="2018425"/>
            <a:ext cx="369205" cy="336313"/>
            <a:chOff x="-40745125" y="3632900"/>
            <a:chExt cx="318225" cy="289875"/>
          </a:xfrm>
        </p:grpSpPr>
        <p:sp>
          <p:nvSpPr>
            <p:cNvPr id="1036" name="Google Shape;1036;p47"/>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47"/>
          <p:cNvGrpSpPr/>
          <p:nvPr/>
        </p:nvGrpSpPr>
        <p:grpSpPr>
          <a:xfrm>
            <a:off x="2691714" y="2002830"/>
            <a:ext cx="369236" cy="367409"/>
            <a:chOff x="-42259725" y="3951100"/>
            <a:chExt cx="318225" cy="316650"/>
          </a:xfrm>
        </p:grpSpPr>
        <p:sp>
          <p:nvSpPr>
            <p:cNvPr id="1044" name="Google Shape;1044;p47"/>
            <p:cNvSpPr/>
            <p:nvPr/>
          </p:nvSpPr>
          <p:spPr>
            <a:xfrm>
              <a:off x="-42258150" y="3951100"/>
              <a:ext cx="316650" cy="123675"/>
            </a:xfrm>
            <a:custGeom>
              <a:avLst/>
              <a:gdLst/>
              <a:ahLst/>
              <a:cxnLst/>
              <a:rect l="l" t="t" r="r" b="b"/>
              <a:pathLst>
                <a:path w="12666" h="4947" extrusionOk="0">
                  <a:moveTo>
                    <a:pt x="2868" y="820"/>
                  </a:moveTo>
                  <a:cubicBezTo>
                    <a:pt x="3120" y="820"/>
                    <a:pt x="3277" y="1009"/>
                    <a:pt x="3277" y="1261"/>
                  </a:cubicBezTo>
                  <a:lnTo>
                    <a:pt x="3277" y="2899"/>
                  </a:lnTo>
                  <a:cubicBezTo>
                    <a:pt x="3277" y="3151"/>
                    <a:pt x="3057" y="3308"/>
                    <a:pt x="2868" y="3308"/>
                  </a:cubicBezTo>
                  <a:cubicBezTo>
                    <a:pt x="2647" y="3308"/>
                    <a:pt x="2490" y="3119"/>
                    <a:pt x="2427" y="2899"/>
                  </a:cubicBezTo>
                  <a:lnTo>
                    <a:pt x="2427" y="1261"/>
                  </a:lnTo>
                  <a:cubicBezTo>
                    <a:pt x="2427" y="1009"/>
                    <a:pt x="2647" y="851"/>
                    <a:pt x="2868" y="820"/>
                  </a:cubicBezTo>
                  <a:close/>
                  <a:moveTo>
                    <a:pt x="9767" y="820"/>
                  </a:moveTo>
                  <a:cubicBezTo>
                    <a:pt x="9988" y="820"/>
                    <a:pt x="10145" y="1009"/>
                    <a:pt x="10145" y="1261"/>
                  </a:cubicBezTo>
                  <a:lnTo>
                    <a:pt x="10145" y="2899"/>
                  </a:lnTo>
                  <a:cubicBezTo>
                    <a:pt x="10145" y="3151"/>
                    <a:pt x="9956" y="3308"/>
                    <a:pt x="9767" y="3308"/>
                  </a:cubicBezTo>
                  <a:cubicBezTo>
                    <a:pt x="9515" y="3308"/>
                    <a:pt x="9358" y="3119"/>
                    <a:pt x="9326" y="2899"/>
                  </a:cubicBezTo>
                  <a:lnTo>
                    <a:pt x="9326" y="1261"/>
                  </a:lnTo>
                  <a:cubicBezTo>
                    <a:pt x="9326" y="1009"/>
                    <a:pt x="9515" y="851"/>
                    <a:pt x="9767" y="820"/>
                  </a:cubicBezTo>
                  <a:close/>
                  <a:moveTo>
                    <a:pt x="2868" y="0"/>
                  </a:moveTo>
                  <a:cubicBezTo>
                    <a:pt x="2206" y="0"/>
                    <a:pt x="1639" y="536"/>
                    <a:pt x="1608" y="1229"/>
                  </a:cubicBezTo>
                  <a:lnTo>
                    <a:pt x="1608" y="1639"/>
                  </a:lnTo>
                  <a:lnTo>
                    <a:pt x="1230" y="1639"/>
                  </a:lnTo>
                  <a:cubicBezTo>
                    <a:pt x="536" y="1639"/>
                    <a:pt x="1" y="2206"/>
                    <a:pt x="1" y="2867"/>
                  </a:cubicBezTo>
                  <a:lnTo>
                    <a:pt x="1" y="4947"/>
                  </a:lnTo>
                  <a:lnTo>
                    <a:pt x="12666" y="4947"/>
                  </a:lnTo>
                  <a:lnTo>
                    <a:pt x="12666" y="2867"/>
                  </a:lnTo>
                  <a:cubicBezTo>
                    <a:pt x="12634" y="2206"/>
                    <a:pt x="12036" y="1639"/>
                    <a:pt x="11374" y="1639"/>
                  </a:cubicBezTo>
                  <a:lnTo>
                    <a:pt x="10996" y="1639"/>
                  </a:lnTo>
                  <a:lnTo>
                    <a:pt x="10996" y="1229"/>
                  </a:lnTo>
                  <a:cubicBezTo>
                    <a:pt x="10996" y="536"/>
                    <a:pt x="10429" y="0"/>
                    <a:pt x="9767" y="0"/>
                  </a:cubicBezTo>
                  <a:cubicBezTo>
                    <a:pt x="9106" y="0"/>
                    <a:pt x="8539" y="536"/>
                    <a:pt x="8507" y="1229"/>
                  </a:cubicBezTo>
                  <a:lnTo>
                    <a:pt x="8507" y="1639"/>
                  </a:lnTo>
                  <a:lnTo>
                    <a:pt x="4097" y="1639"/>
                  </a:lnTo>
                  <a:lnTo>
                    <a:pt x="4097" y="1229"/>
                  </a:lnTo>
                  <a:cubicBezTo>
                    <a:pt x="4097" y="536"/>
                    <a:pt x="3561" y="0"/>
                    <a:pt x="2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42259725" y="4096800"/>
              <a:ext cx="316650" cy="170950"/>
            </a:xfrm>
            <a:custGeom>
              <a:avLst/>
              <a:gdLst/>
              <a:ahLst/>
              <a:cxnLst/>
              <a:rect l="l" t="t" r="r" b="b"/>
              <a:pathLst>
                <a:path w="12666" h="6838" extrusionOk="0">
                  <a:moveTo>
                    <a:pt x="1" y="1"/>
                  </a:moveTo>
                  <a:lnTo>
                    <a:pt x="1" y="5640"/>
                  </a:lnTo>
                  <a:lnTo>
                    <a:pt x="32" y="5640"/>
                  </a:lnTo>
                  <a:cubicBezTo>
                    <a:pt x="32" y="6302"/>
                    <a:pt x="568" y="6837"/>
                    <a:pt x="1261" y="6837"/>
                  </a:cubicBezTo>
                  <a:lnTo>
                    <a:pt x="11437" y="6837"/>
                  </a:lnTo>
                  <a:cubicBezTo>
                    <a:pt x="12099" y="6837"/>
                    <a:pt x="12666" y="6302"/>
                    <a:pt x="12666" y="5640"/>
                  </a:cubicBezTo>
                  <a:lnTo>
                    <a:pt x="12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48"/>
          <p:cNvSpPr txBox="1">
            <a:spLocks noGrp="1"/>
          </p:cNvSpPr>
          <p:nvPr>
            <p:ph type="title"/>
          </p:nvPr>
        </p:nvSpPr>
        <p:spPr>
          <a:xfrm>
            <a:off x="4572000" y="465000"/>
            <a:ext cx="38613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Our values</a:t>
            </a:r>
            <a:endParaRPr/>
          </a:p>
        </p:txBody>
      </p:sp>
      <p:sp>
        <p:nvSpPr>
          <p:cNvPr id="1051" name="Google Shape;1051;p48"/>
          <p:cNvSpPr txBox="1">
            <a:spLocks noGrp="1"/>
          </p:cNvSpPr>
          <p:nvPr>
            <p:ph type="title" idx="2"/>
          </p:nvPr>
        </p:nvSpPr>
        <p:spPr>
          <a:xfrm>
            <a:off x="2117540" y="1344914"/>
            <a:ext cx="2162100"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a:t>
            </a:r>
            <a:endParaRPr/>
          </a:p>
        </p:txBody>
      </p:sp>
      <p:sp>
        <p:nvSpPr>
          <p:cNvPr id="1052" name="Google Shape;1052;p48"/>
          <p:cNvSpPr txBox="1">
            <a:spLocks noGrp="1"/>
          </p:cNvSpPr>
          <p:nvPr>
            <p:ph type="subTitle" idx="1"/>
          </p:nvPr>
        </p:nvSpPr>
        <p:spPr>
          <a:xfrm>
            <a:off x="2117550" y="1739943"/>
            <a:ext cx="21621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 is the biggest planet of them all</a:t>
            </a:r>
            <a:endParaRPr/>
          </a:p>
        </p:txBody>
      </p:sp>
      <p:sp>
        <p:nvSpPr>
          <p:cNvPr id="1053" name="Google Shape;1053;p48"/>
          <p:cNvSpPr txBox="1">
            <a:spLocks noGrp="1"/>
          </p:cNvSpPr>
          <p:nvPr>
            <p:ph type="title" idx="3"/>
          </p:nvPr>
        </p:nvSpPr>
        <p:spPr>
          <a:xfrm>
            <a:off x="5965776" y="1344902"/>
            <a:ext cx="2162100"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a:t>
            </a:r>
            <a:endParaRPr/>
          </a:p>
        </p:txBody>
      </p:sp>
      <p:sp>
        <p:nvSpPr>
          <p:cNvPr id="1054" name="Google Shape;1054;p48"/>
          <p:cNvSpPr txBox="1">
            <a:spLocks noGrp="1"/>
          </p:cNvSpPr>
          <p:nvPr>
            <p:ph type="subTitle" idx="4"/>
          </p:nvPr>
        </p:nvSpPr>
        <p:spPr>
          <a:xfrm>
            <a:off x="5965779" y="1739931"/>
            <a:ext cx="21621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 is the second planet from the Sun</a:t>
            </a:r>
            <a:endParaRPr/>
          </a:p>
        </p:txBody>
      </p:sp>
      <p:sp>
        <p:nvSpPr>
          <p:cNvPr id="1055" name="Google Shape;1055;p48"/>
          <p:cNvSpPr txBox="1">
            <a:spLocks noGrp="1"/>
          </p:cNvSpPr>
          <p:nvPr>
            <p:ph type="title" idx="5"/>
          </p:nvPr>
        </p:nvSpPr>
        <p:spPr>
          <a:xfrm>
            <a:off x="5965776" y="2486492"/>
            <a:ext cx="2162100"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Saturn</a:t>
            </a:r>
            <a:endParaRPr/>
          </a:p>
        </p:txBody>
      </p:sp>
      <p:sp>
        <p:nvSpPr>
          <p:cNvPr id="1056" name="Google Shape;1056;p48"/>
          <p:cNvSpPr txBox="1">
            <a:spLocks noGrp="1"/>
          </p:cNvSpPr>
          <p:nvPr>
            <p:ph type="subTitle" idx="8"/>
          </p:nvPr>
        </p:nvSpPr>
        <p:spPr>
          <a:xfrm>
            <a:off x="2117550" y="2881510"/>
            <a:ext cx="21621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It’s the closest planet to the Sun</a:t>
            </a:r>
            <a:endParaRPr/>
          </a:p>
        </p:txBody>
      </p:sp>
      <p:sp>
        <p:nvSpPr>
          <p:cNvPr id="1057" name="Google Shape;1057;p48"/>
          <p:cNvSpPr txBox="1">
            <a:spLocks noGrp="1"/>
          </p:cNvSpPr>
          <p:nvPr>
            <p:ph type="title" idx="9"/>
          </p:nvPr>
        </p:nvSpPr>
        <p:spPr>
          <a:xfrm>
            <a:off x="5965776" y="3650364"/>
            <a:ext cx="2162100"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Neptune</a:t>
            </a:r>
            <a:endParaRPr/>
          </a:p>
        </p:txBody>
      </p:sp>
      <p:sp>
        <p:nvSpPr>
          <p:cNvPr id="1058" name="Google Shape;1058;p48"/>
          <p:cNvSpPr txBox="1">
            <a:spLocks noGrp="1"/>
          </p:cNvSpPr>
          <p:nvPr>
            <p:ph type="subTitle" idx="13"/>
          </p:nvPr>
        </p:nvSpPr>
        <p:spPr>
          <a:xfrm>
            <a:off x="5965779" y="4043937"/>
            <a:ext cx="2162100" cy="46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It’s the farthest planet from the Sun</a:t>
            </a:r>
            <a:endParaRPr/>
          </a:p>
        </p:txBody>
      </p:sp>
      <p:sp>
        <p:nvSpPr>
          <p:cNvPr id="1059" name="Google Shape;1059;p48"/>
          <p:cNvSpPr txBox="1">
            <a:spLocks noGrp="1"/>
          </p:cNvSpPr>
          <p:nvPr>
            <p:ph type="subTitle" idx="6"/>
          </p:nvPr>
        </p:nvSpPr>
        <p:spPr>
          <a:xfrm>
            <a:off x="5965779" y="2881510"/>
            <a:ext cx="21621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It’s composed of hydrogen and helium</a:t>
            </a:r>
            <a:endParaRPr/>
          </a:p>
        </p:txBody>
      </p:sp>
      <p:sp>
        <p:nvSpPr>
          <p:cNvPr id="1060" name="Google Shape;1060;p48"/>
          <p:cNvSpPr txBox="1">
            <a:spLocks noGrp="1"/>
          </p:cNvSpPr>
          <p:nvPr>
            <p:ph type="title" idx="7"/>
          </p:nvPr>
        </p:nvSpPr>
        <p:spPr>
          <a:xfrm>
            <a:off x="2117540" y="2486492"/>
            <a:ext cx="2162100"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Mercury</a:t>
            </a:r>
            <a:endParaRPr/>
          </a:p>
        </p:txBody>
      </p:sp>
      <p:sp>
        <p:nvSpPr>
          <p:cNvPr id="1061" name="Google Shape;1061;p48"/>
          <p:cNvSpPr txBox="1">
            <a:spLocks noGrp="1"/>
          </p:cNvSpPr>
          <p:nvPr>
            <p:ph type="title" idx="14"/>
          </p:nvPr>
        </p:nvSpPr>
        <p:spPr>
          <a:xfrm>
            <a:off x="2117540" y="3634614"/>
            <a:ext cx="2162100"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Mars</a:t>
            </a:r>
            <a:endParaRPr/>
          </a:p>
        </p:txBody>
      </p:sp>
      <p:sp>
        <p:nvSpPr>
          <p:cNvPr id="1062" name="Google Shape;1062;p48"/>
          <p:cNvSpPr txBox="1">
            <a:spLocks noGrp="1"/>
          </p:cNvSpPr>
          <p:nvPr>
            <p:ph type="subTitle" idx="15"/>
          </p:nvPr>
        </p:nvSpPr>
        <p:spPr>
          <a:xfrm>
            <a:off x="2117550" y="4029631"/>
            <a:ext cx="2162100" cy="46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Mars is actually a very cold place</a:t>
            </a:r>
            <a:endParaRPr/>
          </a:p>
        </p:txBody>
      </p:sp>
      <p:cxnSp>
        <p:nvCxnSpPr>
          <p:cNvPr id="1063" name="Google Shape;1063;p48"/>
          <p:cNvCxnSpPr/>
          <p:nvPr/>
        </p:nvCxnSpPr>
        <p:spPr>
          <a:xfrm>
            <a:off x="6236450" y="1037700"/>
            <a:ext cx="2196900" cy="0"/>
          </a:xfrm>
          <a:prstGeom prst="straightConnector1">
            <a:avLst/>
          </a:prstGeom>
          <a:noFill/>
          <a:ln w="9525" cap="flat" cmpd="sng">
            <a:solidFill>
              <a:schemeClr val="dk1"/>
            </a:solidFill>
            <a:prstDash val="solid"/>
            <a:round/>
            <a:headEnd type="none" w="med" len="med"/>
            <a:tailEnd type="none" w="med" len="med"/>
          </a:ln>
        </p:spPr>
      </p:cxnSp>
      <p:sp>
        <p:nvSpPr>
          <p:cNvPr id="1064" name="Google Shape;1064;p48"/>
          <p:cNvSpPr/>
          <p:nvPr/>
        </p:nvSpPr>
        <p:spPr>
          <a:xfrm>
            <a:off x="1068698" y="1373675"/>
            <a:ext cx="822900" cy="822900"/>
          </a:xfrm>
          <a:prstGeom prst="ellipse">
            <a:avLst/>
          </a:prstGeom>
          <a:gradFill>
            <a:gsLst>
              <a:gs pos="0">
                <a:srgbClr val="CCE9E9">
                  <a:alpha val="0"/>
                </a:srgbClr>
              </a:gs>
              <a:gs pos="100000">
                <a:schemeClr val="accen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a:off x="1068698" y="2518325"/>
            <a:ext cx="822900" cy="822900"/>
          </a:xfrm>
          <a:prstGeom prst="ellipse">
            <a:avLst/>
          </a:prstGeom>
          <a:gradFill>
            <a:gsLst>
              <a:gs pos="0">
                <a:srgbClr val="CCE9E9">
                  <a:alpha val="0"/>
                </a:srgbClr>
              </a:gs>
              <a:gs pos="100000">
                <a:schemeClr val="accen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1068698" y="3662975"/>
            <a:ext cx="822900" cy="822900"/>
          </a:xfrm>
          <a:prstGeom prst="ellipse">
            <a:avLst/>
          </a:prstGeom>
          <a:gradFill>
            <a:gsLst>
              <a:gs pos="0">
                <a:srgbClr val="CCE9E9">
                  <a:alpha val="0"/>
                </a:srgbClr>
              </a:gs>
              <a:gs pos="100000">
                <a:schemeClr val="accen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924773" y="1373675"/>
            <a:ext cx="822900" cy="822900"/>
          </a:xfrm>
          <a:prstGeom prst="ellipse">
            <a:avLst/>
          </a:prstGeom>
          <a:gradFill>
            <a:gsLst>
              <a:gs pos="0">
                <a:srgbClr val="CCE9E9">
                  <a:alpha val="0"/>
                </a:srgbClr>
              </a:gs>
              <a:gs pos="100000">
                <a:schemeClr val="accen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924773" y="2518325"/>
            <a:ext cx="822900" cy="822900"/>
          </a:xfrm>
          <a:prstGeom prst="ellipse">
            <a:avLst/>
          </a:prstGeom>
          <a:gradFill>
            <a:gsLst>
              <a:gs pos="0">
                <a:srgbClr val="CCE9E9">
                  <a:alpha val="0"/>
                </a:srgbClr>
              </a:gs>
              <a:gs pos="100000">
                <a:schemeClr val="accen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924773" y="3662975"/>
            <a:ext cx="822900" cy="822900"/>
          </a:xfrm>
          <a:prstGeom prst="ellipse">
            <a:avLst/>
          </a:prstGeom>
          <a:gradFill>
            <a:gsLst>
              <a:gs pos="0">
                <a:srgbClr val="CCE9E9">
                  <a:alpha val="0"/>
                </a:srgbClr>
              </a:gs>
              <a:gs pos="100000">
                <a:schemeClr val="accen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0" name="Google Shape;1070;p48"/>
          <p:cNvGrpSpPr/>
          <p:nvPr/>
        </p:nvGrpSpPr>
        <p:grpSpPr>
          <a:xfrm>
            <a:off x="5106331" y="1552316"/>
            <a:ext cx="459801" cy="459815"/>
            <a:chOff x="6117032" y="2317240"/>
            <a:chExt cx="384610" cy="384622"/>
          </a:xfrm>
        </p:grpSpPr>
        <p:sp>
          <p:nvSpPr>
            <p:cNvPr id="1071" name="Google Shape;1071;p48"/>
            <p:cNvSpPr/>
            <p:nvPr/>
          </p:nvSpPr>
          <p:spPr>
            <a:xfrm>
              <a:off x="6215259" y="2651876"/>
              <a:ext cx="188163" cy="49986"/>
            </a:xfrm>
            <a:custGeom>
              <a:avLst/>
              <a:gdLst/>
              <a:ahLst/>
              <a:cxnLst/>
              <a:rect l="l" t="t" r="r" b="b"/>
              <a:pathLst>
                <a:path w="5383" h="1430" extrusionOk="0">
                  <a:moveTo>
                    <a:pt x="1905" y="1"/>
                  </a:moveTo>
                  <a:lnTo>
                    <a:pt x="1905" y="787"/>
                  </a:lnTo>
                  <a:lnTo>
                    <a:pt x="0" y="787"/>
                  </a:lnTo>
                  <a:lnTo>
                    <a:pt x="0" y="1430"/>
                  </a:lnTo>
                  <a:lnTo>
                    <a:pt x="5382" y="1430"/>
                  </a:lnTo>
                  <a:lnTo>
                    <a:pt x="5382" y="787"/>
                  </a:lnTo>
                  <a:lnTo>
                    <a:pt x="3477" y="787"/>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6117032" y="2594443"/>
              <a:ext cx="384610" cy="34990"/>
            </a:xfrm>
            <a:custGeom>
              <a:avLst/>
              <a:gdLst/>
              <a:ahLst/>
              <a:cxnLst/>
              <a:rect l="l" t="t" r="r" b="b"/>
              <a:pathLst>
                <a:path w="11003" h="1001" extrusionOk="0">
                  <a:moveTo>
                    <a:pt x="0" y="1"/>
                  </a:moveTo>
                  <a:lnTo>
                    <a:pt x="0" y="1001"/>
                  </a:lnTo>
                  <a:lnTo>
                    <a:pt x="11002" y="1001"/>
                  </a:lnTo>
                  <a:lnTo>
                    <a:pt x="1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6297651" y="2317240"/>
              <a:ext cx="23350" cy="22511"/>
            </a:xfrm>
            <a:custGeom>
              <a:avLst/>
              <a:gdLst/>
              <a:ahLst/>
              <a:cxnLst/>
              <a:rect l="l" t="t" r="r" b="b"/>
              <a:pathLst>
                <a:path w="668" h="644" extrusionOk="0">
                  <a:moveTo>
                    <a:pt x="1" y="1"/>
                  </a:moveTo>
                  <a:lnTo>
                    <a:pt x="1" y="644"/>
                  </a:lnTo>
                  <a:lnTo>
                    <a:pt x="668" y="644"/>
                  </a:lnTo>
                  <a:lnTo>
                    <a:pt x="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6298490" y="2407148"/>
              <a:ext cx="22511" cy="22511"/>
            </a:xfrm>
            <a:custGeom>
              <a:avLst/>
              <a:gdLst/>
              <a:ahLst/>
              <a:cxnLst/>
              <a:rect l="l" t="t" r="r" b="b"/>
              <a:pathLst>
                <a:path w="644" h="644" extrusionOk="0">
                  <a:moveTo>
                    <a:pt x="310" y="1"/>
                  </a:moveTo>
                  <a:cubicBezTo>
                    <a:pt x="144" y="1"/>
                    <a:pt x="1" y="143"/>
                    <a:pt x="1" y="334"/>
                  </a:cubicBezTo>
                  <a:cubicBezTo>
                    <a:pt x="1" y="501"/>
                    <a:pt x="144" y="643"/>
                    <a:pt x="310" y="643"/>
                  </a:cubicBezTo>
                  <a:cubicBezTo>
                    <a:pt x="501" y="643"/>
                    <a:pt x="644" y="501"/>
                    <a:pt x="644" y="334"/>
                  </a:cubicBezTo>
                  <a:cubicBezTo>
                    <a:pt x="644" y="143"/>
                    <a:pt x="501"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251894" y="2362194"/>
              <a:ext cx="114897" cy="113254"/>
            </a:xfrm>
            <a:custGeom>
              <a:avLst/>
              <a:gdLst/>
              <a:ahLst/>
              <a:cxnLst/>
              <a:rect l="l" t="t" r="r" b="b"/>
              <a:pathLst>
                <a:path w="3287" h="3240" extrusionOk="0">
                  <a:moveTo>
                    <a:pt x="1643" y="644"/>
                  </a:moveTo>
                  <a:cubicBezTo>
                    <a:pt x="2167" y="644"/>
                    <a:pt x="2620" y="1072"/>
                    <a:pt x="2620" y="1620"/>
                  </a:cubicBezTo>
                  <a:cubicBezTo>
                    <a:pt x="2620" y="2144"/>
                    <a:pt x="2167" y="2572"/>
                    <a:pt x="1643" y="2572"/>
                  </a:cubicBezTo>
                  <a:cubicBezTo>
                    <a:pt x="1119" y="2572"/>
                    <a:pt x="667" y="2144"/>
                    <a:pt x="667" y="1620"/>
                  </a:cubicBezTo>
                  <a:cubicBezTo>
                    <a:pt x="667" y="1072"/>
                    <a:pt x="1119" y="644"/>
                    <a:pt x="1643" y="644"/>
                  </a:cubicBezTo>
                  <a:close/>
                  <a:moveTo>
                    <a:pt x="0" y="1"/>
                  </a:moveTo>
                  <a:lnTo>
                    <a:pt x="0" y="3239"/>
                  </a:lnTo>
                  <a:lnTo>
                    <a:pt x="3286" y="3239"/>
                  </a:lnTo>
                  <a:lnTo>
                    <a:pt x="3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6117032" y="2378029"/>
              <a:ext cx="384610" cy="193965"/>
            </a:xfrm>
            <a:custGeom>
              <a:avLst/>
              <a:gdLst/>
              <a:ahLst/>
              <a:cxnLst/>
              <a:rect l="l" t="t" r="r" b="b"/>
              <a:pathLst>
                <a:path w="11003" h="5549" extrusionOk="0">
                  <a:moveTo>
                    <a:pt x="0" y="0"/>
                  </a:moveTo>
                  <a:lnTo>
                    <a:pt x="0" y="5549"/>
                  </a:lnTo>
                  <a:lnTo>
                    <a:pt x="11002" y="5549"/>
                  </a:lnTo>
                  <a:lnTo>
                    <a:pt x="11002" y="0"/>
                  </a:lnTo>
                  <a:lnTo>
                    <a:pt x="7787" y="0"/>
                  </a:lnTo>
                  <a:lnTo>
                    <a:pt x="7787" y="2786"/>
                  </a:lnTo>
                  <a:lnTo>
                    <a:pt x="8502" y="2786"/>
                  </a:lnTo>
                  <a:lnTo>
                    <a:pt x="8502" y="3429"/>
                  </a:lnTo>
                  <a:lnTo>
                    <a:pt x="7383" y="3429"/>
                  </a:lnTo>
                  <a:lnTo>
                    <a:pt x="7907" y="4668"/>
                  </a:lnTo>
                  <a:lnTo>
                    <a:pt x="7311" y="4906"/>
                  </a:lnTo>
                  <a:lnTo>
                    <a:pt x="6692" y="3429"/>
                  </a:lnTo>
                  <a:lnTo>
                    <a:pt x="5835" y="3429"/>
                  </a:lnTo>
                  <a:lnTo>
                    <a:pt x="5835" y="5001"/>
                  </a:lnTo>
                  <a:lnTo>
                    <a:pt x="5168" y="5001"/>
                  </a:lnTo>
                  <a:lnTo>
                    <a:pt x="5168" y="3429"/>
                  </a:lnTo>
                  <a:lnTo>
                    <a:pt x="4311" y="3429"/>
                  </a:lnTo>
                  <a:lnTo>
                    <a:pt x="3691" y="4906"/>
                  </a:lnTo>
                  <a:lnTo>
                    <a:pt x="3096" y="4668"/>
                  </a:lnTo>
                  <a:lnTo>
                    <a:pt x="3620" y="3429"/>
                  </a:lnTo>
                  <a:lnTo>
                    <a:pt x="2501" y="3429"/>
                  </a:lnTo>
                  <a:lnTo>
                    <a:pt x="2501" y="2786"/>
                  </a:lnTo>
                  <a:lnTo>
                    <a:pt x="3215" y="2786"/>
                  </a:lnTo>
                  <a:lnTo>
                    <a:pt x="3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8"/>
          <p:cNvGrpSpPr/>
          <p:nvPr/>
        </p:nvGrpSpPr>
        <p:grpSpPr>
          <a:xfrm>
            <a:off x="5106329" y="2699865"/>
            <a:ext cx="459801" cy="459815"/>
            <a:chOff x="5430247" y="2317240"/>
            <a:chExt cx="384610" cy="384622"/>
          </a:xfrm>
        </p:grpSpPr>
        <p:sp>
          <p:nvSpPr>
            <p:cNvPr id="1078" name="Google Shape;1078;p48"/>
            <p:cNvSpPr/>
            <p:nvPr/>
          </p:nvSpPr>
          <p:spPr>
            <a:xfrm>
              <a:off x="5528474" y="2651876"/>
              <a:ext cx="188163" cy="49986"/>
            </a:xfrm>
            <a:custGeom>
              <a:avLst/>
              <a:gdLst/>
              <a:ahLst/>
              <a:cxnLst/>
              <a:rect l="l" t="t" r="r" b="b"/>
              <a:pathLst>
                <a:path w="5383" h="1430" extrusionOk="0">
                  <a:moveTo>
                    <a:pt x="1905" y="1"/>
                  </a:moveTo>
                  <a:lnTo>
                    <a:pt x="1905" y="787"/>
                  </a:lnTo>
                  <a:lnTo>
                    <a:pt x="0" y="787"/>
                  </a:lnTo>
                  <a:lnTo>
                    <a:pt x="0" y="1430"/>
                  </a:lnTo>
                  <a:lnTo>
                    <a:pt x="5382" y="1430"/>
                  </a:lnTo>
                  <a:lnTo>
                    <a:pt x="5382" y="787"/>
                  </a:lnTo>
                  <a:lnTo>
                    <a:pt x="3477" y="787"/>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5430247" y="2594443"/>
              <a:ext cx="384610" cy="34990"/>
            </a:xfrm>
            <a:custGeom>
              <a:avLst/>
              <a:gdLst/>
              <a:ahLst/>
              <a:cxnLst/>
              <a:rect l="l" t="t" r="r" b="b"/>
              <a:pathLst>
                <a:path w="11003" h="1001" extrusionOk="0">
                  <a:moveTo>
                    <a:pt x="0" y="1"/>
                  </a:moveTo>
                  <a:lnTo>
                    <a:pt x="0" y="1001"/>
                  </a:lnTo>
                  <a:lnTo>
                    <a:pt x="11002" y="1001"/>
                  </a:lnTo>
                  <a:lnTo>
                    <a:pt x="1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5461043" y="2317240"/>
              <a:ext cx="323019" cy="168203"/>
            </a:xfrm>
            <a:custGeom>
              <a:avLst/>
              <a:gdLst/>
              <a:ahLst/>
              <a:cxnLst/>
              <a:rect l="l" t="t" r="r" b="b"/>
              <a:pathLst>
                <a:path w="9241" h="4812" extrusionOk="0">
                  <a:moveTo>
                    <a:pt x="3668" y="1287"/>
                  </a:moveTo>
                  <a:lnTo>
                    <a:pt x="3668" y="1930"/>
                  </a:lnTo>
                  <a:lnTo>
                    <a:pt x="1858" y="1930"/>
                  </a:lnTo>
                  <a:lnTo>
                    <a:pt x="1858" y="1287"/>
                  </a:lnTo>
                  <a:close/>
                  <a:moveTo>
                    <a:pt x="4287" y="2573"/>
                  </a:moveTo>
                  <a:lnTo>
                    <a:pt x="4287" y="3215"/>
                  </a:lnTo>
                  <a:lnTo>
                    <a:pt x="1858" y="3215"/>
                  </a:lnTo>
                  <a:lnTo>
                    <a:pt x="1858" y="2573"/>
                  </a:lnTo>
                  <a:close/>
                  <a:moveTo>
                    <a:pt x="7383" y="1287"/>
                  </a:moveTo>
                  <a:lnTo>
                    <a:pt x="7383" y="3858"/>
                  </a:lnTo>
                  <a:lnTo>
                    <a:pt x="4954" y="3858"/>
                  </a:lnTo>
                  <a:lnTo>
                    <a:pt x="4954" y="1287"/>
                  </a:lnTo>
                  <a:close/>
                  <a:moveTo>
                    <a:pt x="0" y="1"/>
                  </a:moveTo>
                  <a:lnTo>
                    <a:pt x="0" y="644"/>
                  </a:lnTo>
                  <a:lnTo>
                    <a:pt x="953" y="644"/>
                  </a:lnTo>
                  <a:lnTo>
                    <a:pt x="953" y="4811"/>
                  </a:lnTo>
                  <a:lnTo>
                    <a:pt x="8312" y="4811"/>
                  </a:lnTo>
                  <a:lnTo>
                    <a:pt x="8312" y="644"/>
                  </a:lnTo>
                  <a:lnTo>
                    <a:pt x="9240" y="644"/>
                  </a:lnTo>
                  <a:lnTo>
                    <a:pt x="9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5656659" y="2384671"/>
              <a:ext cx="39989" cy="44987"/>
            </a:xfrm>
            <a:custGeom>
              <a:avLst/>
              <a:gdLst/>
              <a:ahLst/>
              <a:cxnLst/>
              <a:rect l="l" t="t" r="r" b="b"/>
              <a:pathLst>
                <a:path w="1144" h="1287" extrusionOk="0">
                  <a:moveTo>
                    <a:pt x="1" y="1"/>
                  </a:moveTo>
                  <a:lnTo>
                    <a:pt x="1" y="1286"/>
                  </a:lnTo>
                  <a:lnTo>
                    <a:pt x="1144" y="1286"/>
                  </a:lnTo>
                  <a:lnTo>
                    <a:pt x="1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5611705" y="2507892"/>
              <a:ext cx="22511" cy="22511"/>
            </a:xfrm>
            <a:custGeom>
              <a:avLst/>
              <a:gdLst/>
              <a:ahLst/>
              <a:cxnLst/>
              <a:rect l="l" t="t" r="r" b="b"/>
              <a:pathLst>
                <a:path w="644" h="644" extrusionOk="0">
                  <a:moveTo>
                    <a:pt x="310" y="0"/>
                  </a:moveTo>
                  <a:cubicBezTo>
                    <a:pt x="144" y="0"/>
                    <a:pt x="1" y="143"/>
                    <a:pt x="1" y="310"/>
                  </a:cubicBezTo>
                  <a:cubicBezTo>
                    <a:pt x="1" y="500"/>
                    <a:pt x="144" y="643"/>
                    <a:pt x="310" y="643"/>
                  </a:cubicBezTo>
                  <a:cubicBezTo>
                    <a:pt x="477" y="643"/>
                    <a:pt x="644" y="500"/>
                    <a:pt x="644" y="310"/>
                  </a:cubicBezTo>
                  <a:cubicBezTo>
                    <a:pt x="644" y="143"/>
                    <a:pt x="477"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5430247" y="2378029"/>
              <a:ext cx="384610" cy="193965"/>
            </a:xfrm>
            <a:custGeom>
              <a:avLst/>
              <a:gdLst/>
              <a:ahLst/>
              <a:cxnLst/>
              <a:rect l="l" t="t" r="r" b="b"/>
              <a:pathLst>
                <a:path w="11003" h="5549" extrusionOk="0">
                  <a:moveTo>
                    <a:pt x="0" y="0"/>
                  </a:moveTo>
                  <a:lnTo>
                    <a:pt x="0" y="5549"/>
                  </a:lnTo>
                  <a:lnTo>
                    <a:pt x="11002" y="5549"/>
                  </a:lnTo>
                  <a:lnTo>
                    <a:pt x="11002" y="0"/>
                  </a:lnTo>
                  <a:lnTo>
                    <a:pt x="9836" y="0"/>
                  </a:lnTo>
                  <a:lnTo>
                    <a:pt x="9836" y="3715"/>
                  </a:lnTo>
                  <a:lnTo>
                    <a:pt x="6406" y="3715"/>
                  </a:lnTo>
                  <a:cubicBezTo>
                    <a:pt x="6454" y="3810"/>
                    <a:pt x="6478" y="3929"/>
                    <a:pt x="6478" y="4025"/>
                  </a:cubicBezTo>
                  <a:cubicBezTo>
                    <a:pt x="6478" y="4572"/>
                    <a:pt x="6025" y="5001"/>
                    <a:pt x="5501" y="5001"/>
                  </a:cubicBezTo>
                  <a:cubicBezTo>
                    <a:pt x="4977" y="5001"/>
                    <a:pt x="4525" y="4572"/>
                    <a:pt x="4525" y="4025"/>
                  </a:cubicBezTo>
                  <a:cubicBezTo>
                    <a:pt x="4525" y="3929"/>
                    <a:pt x="4549" y="3810"/>
                    <a:pt x="4596" y="3715"/>
                  </a:cubicBezTo>
                  <a:lnTo>
                    <a:pt x="1191" y="3715"/>
                  </a:lnTo>
                  <a:lnTo>
                    <a:pt x="1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48"/>
          <p:cNvGrpSpPr/>
          <p:nvPr/>
        </p:nvGrpSpPr>
        <p:grpSpPr>
          <a:xfrm>
            <a:off x="1250228" y="2699860"/>
            <a:ext cx="459843" cy="459815"/>
            <a:chOff x="2667270" y="2886193"/>
            <a:chExt cx="384645" cy="384622"/>
          </a:xfrm>
        </p:grpSpPr>
        <p:sp>
          <p:nvSpPr>
            <p:cNvPr id="1085" name="Google Shape;1085;p48"/>
            <p:cNvSpPr/>
            <p:nvPr/>
          </p:nvSpPr>
          <p:spPr>
            <a:xfrm>
              <a:off x="2766336" y="3220864"/>
              <a:ext cx="187359" cy="49951"/>
            </a:xfrm>
            <a:custGeom>
              <a:avLst/>
              <a:gdLst/>
              <a:ahLst/>
              <a:cxnLst/>
              <a:rect l="l" t="t" r="r" b="b"/>
              <a:pathLst>
                <a:path w="5360" h="1429" extrusionOk="0">
                  <a:moveTo>
                    <a:pt x="1882" y="0"/>
                  </a:moveTo>
                  <a:lnTo>
                    <a:pt x="1882" y="786"/>
                  </a:lnTo>
                  <a:lnTo>
                    <a:pt x="1" y="786"/>
                  </a:lnTo>
                  <a:lnTo>
                    <a:pt x="1" y="1429"/>
                  </a:lnTo>
                  <a:lnTo>
                    <a:pt x="5359" y="1429"/>
                  </a:lnTo>
                  <a:lnTo>
                    <a:pt x="5359" y="786"/>
                  </a:lnTo>
                  <a:lnTo>
                    <a:pt x="3478" y="786"/>
                  </a:lnTo>
                  <a:lnTo>
                    <a:pt x="3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2667270" y="3163396"/>
              <a:ext cx="384645" cy="35025"/>
            </a:xfrm>
            <a:custGeom>
              <a:avLst/>
              <a:gdLst/>
              <a:ahLst/>
              <a:cxnLst/>
              <a:rect l="l" t="t" r="r" b="b"/>
              <a:pathLst>
                <a:path w="11004" h="1002" extrusionOk="0">
                  <a:moveTo>
                    <a:pt x="1" y="1"/>
                  </a:moveTo>
                  <a:lnTo>
                    <a:pt x="1" y="1001"/>
                  </a:lnTo>
                  <a:lnTo>
                    <a:pt x="11003" y="1001"/>
                  </a:lnTo>
                  <a:lnTo>
                    <a:pt x="1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2667270" y="2946982"/>
              <a:ext cx="384645" cy="193965"/>
            </a:xfrm>
            <a:custGeom>
              <a:avLst/>
              <a:gdLst/>
              <a:ahLst/>
              <a:cxnLst/>
              <a:rect l="l" t="t" r="r" b="b"/>
              <a:pathLst>
                <a:path w="11004" h="5549" extrusionOk="0">
                  <a:moveTo>
                    <a:pt x="1" y="0"/>
                  </a:moveTo>
                  <a:lnTo>
                    <a:pt x="1" y="5549"/>
                  </a:lnTo>
                  <a:lnTo>
                    <a:pt x="11003" y="5549"/>
                  </a:lnTo>
                  <a:lnTo>
                    <a:pt x="11003" y="0"/>
                  </a:lnTo>
                  <a:lnTo>
                    <a:pt x="7955" y="0"/>
                  </a:lnTo>
                  <a:cubicBezTo>
                    <a:pt x="7955" y="24"/>
                    <a:pt x="7955" y="48"/>
                    <a:pt x="7955" y="72"/>
                  </a:cubicBezTo>
                  <a:cubicBezTo>
                    <a:pt x="7955" y="453"/>
                    <a:pt x="7884" y="857"/>
                    <a:pt x="7693" y="1191"/>
                  </a:cubicBezTo>
                  <a:cubicBezTo>
                    <a:pt x="7550" y="1500"/>
                    <a:pt x="7336" y="1762"/>
                    <a:pt x="7074" y="1977"/>
                  </a:cubicBezTo>
                  <a:lnTo>
                    <a:pt x="7074" y="4358"/>
                  </a:lnTo>
                  <a:lnTo>
                    <a:pt x="6478" y="4358"/>
                  </a:lnTo>
                  <a:lnTo>
                    <a:pt x="6478" y="5311"/>
                  </a:lnTo>
                  <a:lnTo>
                    <a:pt x="4549" y="5311"/>
                  </a:lnTo>
                  <a:lnTo>
                    <a:pt x="4549" y="4358"/>
                  </a:lnTo>
                  <a:lnTo>
                    <a:pt x="3954" y="4358"/>
                  </a:lnTo>
                  <a:lnTo>
                    <a:pt x="3954" y="1977"/>
                  </a:lnTo>
                  <a:cubicBezTo>
                    <a:pt x="3692" y="1762"/>
                    <a:pt x="3478" y="1500"/>
                    <a:pt x="3311" y="1191"/>
                  </a:cubicBezTo>
                  <a:cubicBezTo>
                    <a:pt x="3144" y="857"/>
                    <a:pt x="3049" y="476"/>
                    <a:pt x="3049" y="95"/>
                  </a:cubicBezTo>
                  <a:cubicBezTo>
                    <a:pt x="3049" y="48"/>
                    <a:pt x="3049" y="24"/>
                    <a:pt x="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2796329" y="2886193"/>
              <a:ext cx="126537" cy="124894"/>
            </a:xfrm>
            <a:custGeom>
              <a:avLst/>
              <a:gdLst/>
              <a:ahLst/>
              <a:cxnLst/>
              <a:rect l="l" t="t" r="r" b="b"/>
              <a:pathLst>
                <a:path w="3620" h="3573" extrusionOk="0">
                  <a:moveTo>
                    <a:pt x="1805" y="0"/>
                  </a:moveTo>
                  <a:cubicBezTo>
                    <a:pt x="1791" y="0"/>
                    <a:pt x="1777" y="0"/>
                    <a:pt x="1762" y="1"/>
                  </a:cubicBezTo>
                  <a:cubicBezTo>
                    <a:pt x="786" y="24"/>
                    <a:pt x="0" y="834"/>
                    <a:pt x="0" y="1811"/>
                  </a:cubicBezTo>
                  <a:cubicBezTo>
                    <a:pt x="0" y="2406"/>
                    <a:pt x="286" y="2930"/>
                    <a:pt x="715" y="3263"/>
                  </a:cubicBezTo>
                  <a:cubicBezTo>
                    <a:pt x="834" y="3335"/>
                    <a:pt x="881" y="3454"/>
                    <a:pt x="905" y="3573"/>
                  </a:cubicBezTo>
                  <a:lnTo>
                    <a:pt x="1500" y="3573"/>
                  </a:lnTo>
                  <a:lnTo>
                    <a:pt x="1500" y="2263"/>
                  </a:lnTo>
                  <a:lnTo>
                    <a:pt x="2143" y="2263"/>
                  </a:lnTo>
                  <a:lnTo>
                    <a:pt x="2143" y="3573"/>
                  </a:lnTo>
                  <a:lnTo>
                    <a:pt x="2739" y="3573"/>
                  </a:lnTo>
                  <a:cubicBezTo>
                    <a:pt x="2739" y="3454"/>
                    <a:pt x="2810" y="3335"/>
                    <a:pt x="2906" y="3263"/>
                  </a:cubicBezTo>
                  <a:cubicBezTo>
                    <a:pt x="3334" y="2930"/>
                    <a:pt x="3620" y="2406"/>
                    <a:pt x="3620" y="1811"/>
                  </a:cubicBezTo>
                  <a:cubicBezTo>
                    <a:pt x="3620" y="824"/>
                    <a:pt x="2810" y="0"/>
                    <a:pt x="1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2827964" y="3033533"/>
              <a:ext cx="64107" cy="76621"/>
            </a:xfrm>
            <a:custGeom>
              <a:avLst/>
              <a:gdLst/>
              <a:ahLst/>
              <a:cxnLst/>
              <a:rect l="l" t="t" r="r" b="b"/>
              <a:pathLst>
                <a:path w="1834" h="2192" extrusionOk="0">
                  <a:moveTo>
                    <a:pt x="0" y="1"/>
                  </a:moveTo>
                  <a:lnTo>
                    <a:pt x="0" y="1239"/>
                  </a:lnTo>
                  <a:lnTo>
                    <a:pt x="595" y="1239"/>
                  </a:lnTo>
                  <a:lnTo>
                    <a:pt x="595" y="2192"/>
                  </a:lnTo>
                  <a:lnTo>
                    <a:pt x="1238" y="2192"/>
                  </a:lnTo>
                  <a:lnTo>
                    <a:pt x="1238" y="1239"/>
                  </a:lnTo>
                  <a:lnTo>
                    <a:pt x="1834" y="1239"/>
                  </a:lnTo>
                  <a:lnTo>
                    <a:pt x="18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48"/>
          <p:cNvGrpSpPr/>
          <p:nvPr/>
        </p:nvGrpSpPr>
        <p:grpSpPr>
          <a:xfrm>
            <a:off x="5106833" y="3847401"/>
            <a:ext cx="458798" cy="459815"/>
            <a:chOff x="4025880" y="2317240"/>
            <a:chExt cx="383771" cy="384622"/>
          </a:xfrm>
        </p:grpSpPr>
        <p:sp>
          <p:nvSpPr>
            <p:cNvPr id="1091" name="Google Shape;1091;p48"/>
            <p:cNvSpPr/>
            <p:nvPr/>
          </p:nvSpPr>
          <p:spPr>
            <a:xfrm>
              <a:off x="4124107" y="2651876"/>
              <a:ext cx="187324" cy="49986"/>
            </a:xfrm>
            <a:custGeom>
              <a:avLst/>
              <a:gdLst/>
              <a:ahLst/>
              <a:cxnLst/>
              <a:rect l="l" t="t" r="r" b="b"/>
              <a:pathLst>
                <a:path w="5359" h="1430" extrusionOk="0">
                  <a:moveTo>
                    <a:pt x="1882" y="1"/>
                  </a:moveTo>
                  <a:lnTo>
                    <a:pt x="1882" y="787"/>
                  </a:lnTo>
                  <a:lnTo>
                    <a:pt x="0" y="787"/>
                  </a:lnTo>
                  <a:lnTo>
                    <a:pt x="0" y="1430"/>
                  </a:lnTo>
                  <a:lnTo>
                    <a:pt x="5359" y="1430"/>
                  </a:lnTo>
                  <a:lnTo>
                    <a:pt x="5359" y="787"/>
                  </a:lnTo>
                  <a:lnTo>
                    <a:pt x="3477" y="787"/>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a:off x="4025880" y="2594443"/>
              <a:ext cx="383771" cy="34990"/>
            </a:xfrm>
            <a:custGeom>
              <a:avLst/>
              <a:gdLst/>
              <a:ahLst/>
              <a:cxnLst/>
              <a:rect l="l" t="t" r="r" b="b"/>
              <a:pathLst>
                <a:path w="10979" h="1001" extrusionOk="0">
                  <a:moveTo>
                    <a:pt x="0" y="1"/>
                  </a:moveTo>
                  <a:lnTo>
                    <a:pt x="0" y="1001"/>
                  </a:lnTo>
                  <a:lnTo>
                    <a:pt x="10979" y="1001"/>
                  </a:lnTo>
                  <a:lnTo>
                    <a:pt x="10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a:off x="4025880" y="2378029"/>
              <a:ext cx="383771" cy="193965"/>
            </a:xfrm>
            <a:custGeom>
              <a:avLst/>
              <a:gdLst/>
              <a:ahLst/>
              <a:cxnLst/>
              <a:rect l="l" t="t" r="r" b="b"/>
              <a:pathLst>
                <a:path w="10979" h="5549" extrusionOk="0">
                  <a:moveTo>
                    <a:pt x="0" y="0"/>
                  </a:moveTo>
                  <a:lnTo>
                    <a:pt x="0" y="5549"/>
                  </a:lnTo>
                  <a:lnTo>
                    <a:pt x="10979" y="5549"/>
                  </a:lnTo>
                  <a:lnTo>
                    <a:pt x="10979" y="0"/>
                  </a:lnTo>
                  <a:lnTo>
                    <a:pt x="10026" y="0"/>
                  </a:lnTo>
                  <a:lnTo>
                    <a:pt x="10026" y="5001"/>
                  </a:lnTo>
                  <a:lnTo>
                    <a:pt x="953" y="5001"/>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a:off x="4138264" y="2373834"/>
              <a:ext cx="22511" cy="22511"/>
            </a:xfrm>
            <a:custGeom>
              <a:avLst/>
              <a:gdLst/>
              <a:ahLst/>
              <a:cxnLst/>
              <a:rect l="l" t="t" r="r" b="b"/>
              <a:pathLst>
                <a:path w="644" h="644" extrusionOk="0">
                  <a:moveTo>
                    <a:pt x="310" y="1"/>
                  </a:moveTo>
                  <a:cubicBezTo>
                    <a:pt x="143" y="1"/>
                    <a:pt x="0" y="144"/>
                    <a:pt x="0" y="311"/>
                  </a:cubicBezTo>
                  <a:cubicBezTo>
                    <a:pt x="0" y="501"/>
                    <a:pt x="143" y="644"/>
                    <a:pt x="310" y="644"/>
                  </a:cubicBezTo>
                  <a:cubicBezTo>
                    <a:pt x="500" y="644"/>
                    <a:pt x="643" y="501"/>
                    <a:pt x="643" y="311"/>
                  </a:cubicBezTo>
                  <a:cubicBezTo>
                    <a:pt x="643" y="144"/>
                    <a:pt x="500"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a:off x="4081635" y="2416306"/>
              <a:ext cx="272264" cy="114093"/>
            </a:xfrm>
            <a:custGeom>
              <a:avLst/>
              <a:gdLst/>
              <a:ahLst/>
              <a:cxnLst/>
              <a:rect l="l" t="t" r="r" b="b"/>
              <a:pathLst>
                <a:path w="7789" h="3264" extrusionOk="0">
                  <a:moveTo>
                    <a:pt x="4621" y="0"/>
                  </a:moveTo>
                  <a:cubicBezTo>
                    <a:pt x="4383" y="0"/>
                    <a:pt x="4216" y="167"/>
                    <a:pt x="4216" y="405"/>
                  </a:cubicBezTo>
                  <a:cubicBezTo>
                    <a:pt x="4216" y="977"/>
                    <a:pt x="3740" y="1429"/>
                    <a:pt x="3168" y="1429"/>
                  </a:cubicBezTo>
                  <a:lnTo>
                    <a:pt x="1" y="1429"/>
                  </a:lnTo>
                  <a:lnTo>
                    <a:pt x="1" y="3263"/>
                  </a:lnTo>
                  <a:lnTo>
                    <a:pt x="7788" y="3263"/>
                  </a:lnTo>
                  <a:lnTo>
                    <a:pt x="7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4081635" y="2317240"/>
              <a:ext cx="272264" cy="126572"/>
            </a:xfrm>
            <a:custGeom>
              <a:avLst/>
              <a:gdLst/>
              <a:ahLst/>
              <a:cxnLst/>
              <a:rect l="l" t="t" r="r" b="b"/>
              <a:pathLst>
                <a:path w="7789" h="3621" extrusionOk="0">
                  <a:moveTo>
                    <a:pt x="1930" y="977"/>
                  </a:moveTo>
                  <a:cubicBezTo>
                    <a:pt x="2477" y="977"/>
                    <a:pt x="2906" y="1406"/>
                    <a:pt x="2906" y="1930"/>
                  </a:cubicBezTo>
                  <a:cubicBezTo>
                    <a:pt x="2906" y="2477"/>
                    <a:pt x="2477" y="2906"/>
                    <a:pt x="1930" y="2906"/>
                  </a:cubicBezTo>
                  <a:cubicBezTo>
                    <a:pt x="1406" y="2906"/>
                    <a:pt x="977" y="2477"/>
                    <a:pt x="977" y="1930"/>
                  </a:cubicBezTo>
                  <a:cubicBezTo>
                    <a:pt x="977" y="1406"/>
                    <a:pt x="1406" y="977"/>
                    <a:pt x="1930" y="977"/>
                  </a:cubicBezTo>
                  <a:close/>
                  <a:moveTo>
                    <a:pt x="1" y="1"/>
                  </a:moveTo>
                  <a:lnTo>
                    <a:pt x="1" y="3620"/>
                  </a:lnTo>
                  <a:lnTo>
                    <a:pt x="3168" y="3620"/>
                  </a:lnTo>
                  <a:cubicBezTo>
                    <a:pt x="3406" y="3620"/>
                    <a:pt x="3573" y="3454"/>
                    <a:pt x="3573" y="3239"/>
                  </a:cubicBezTo>
                  <a:cubicBezTo>
                    <a:pt x="3573" y="2668"/>
                    <a:pt x="4049" y="2191"/>
                    <a:pt x="4621" y="2191"/>
                  </a:cubicBezTo>
                  <a:lnTo>
                    <a:pt x="7788" y="2191"/>
                  </a:lnTo>
                  <a:lnTo>
                    <a:pt x="77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48"/>
          <p:cNvGrpSpPr/>
          <p:nvPr/>
        </p:nvGrpSpPr>
        <p:grpSpPr>
          <a:xfrm>
            <a:off x="1248524" y="1556222"/>
            <a:ext cx="459801" cy="459857"/>
            <a:chOff x="3374890" y="1769087"/>
            <a:chExt cx="384610" cy="384657"/>
          </a:xfrm>
        </p:grpSpPr>
        <p:sp>
          <p:nvSpPr>
            <p:cNvPr id="1098" name="Google Shape;1098;p48"/>
            <p:cNvSpPr/>
            <p:nvPr/>
          </p:nvSpPr>
          <p:spPr>
            <a:xfrm>
              <a:off x="3473956" y="2103758"/>
              <a:ext cx="187324" cy="49986"/>
            </a:xfrm>
            <a:custGeom>
              <a:avLst/>
              <a:gdLst/>
              <a:ahLst/>
              <a:cxnLst/>
              <a:rect l="l" t="t" r="r" b="b"/>
              <a:pathLst>
                <a:path w="5359" h="1430" extrusionOk="0">
                  <a:moveTo>
                    <a:pt x="1882" y="0"/>
                  </a:moveTo>
                  <a:lnTo>
                    <a:pt x="1882" y="786"/>
                  </a:lnTo>
                  <a:lnTo>
                    <a:pt x="0" y="786"/>
                  </a:lnTo>
                  <a:lnTo>
                    <a:pt x="0" y="1429"/>
                  </a:lnTo>
                  <a:lnTo>
                    <a:pt x="5358" y="1429"/>
                  </a:lnTo>
                  <a:lnTo>
                    <a:pt x="5358" y="786"/>
                  </a:lnTo>
                  <a:lnTo>
                    <a:pt x="3477" y="786"/>
                  </a:lnTo>
                  <a:lnTo>
                    <a:pt x="3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3374890" y="2046290"/>
              <a:ext cx="384610" cy="35025"/>
            </a:xfrm>
            <a:custGeom>
              <a:avLst/>
              <a:gdLst/>
              <a:ahLst/>
              <a:cxnLst/>
              <a:rect l="l" t="t" r="r" b="b"/>
              <a:pathLst>
                <a:path w="11003" h="1002" extrusionOk="0">
                  <a:moveTo>
                    <a:pt x="0" y="1"/>
                  </a:moveTo>
                  <a:lnTo>
                    <a:pt x="0" y="1001"/>
                  </a:lnTo>
                  <a:lnTo>
                    <a:pt x="11003" y="1001"/>
                  </a:lnTo>
                  <a:lnTo>
                    <a:pt x="1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a:off x="3533032" y="1901466"/>
              <a:ext cx="24189" cy="24154"/>
            </a:xfrm>
            <a:custGeom>
              <a:avLst/>
              <a:gdLst/>
              <a:ahLst/>
              <a:cxnLst/>
              <a:rect l="l" t="t" r="r" b="b"/>
              <a:pathLst>
                <a:path w="692" h="691" extrusionOk="0">
                  <a:moveTo>
                    <a:pt x="334" y="0"/>
                  </a:moveTo>
                  <a:cubicBezTo>
                    <a:pt x="144" y="0"/>
                    <a:pt x="1" y="167"/>
                    <a:pt x="1" y="357"/>
                  </a:cubicBezTo>
                  <a:cubicBezTo>
                    <a:pt x="1" y="548"/>
                    <a:pt x="144" y="691"/>
                    <a:pt x="334" y="691"/>
                  </a:cubicBezTo>
                  <a:cubicBezTo>
                    <a:pt x="525" y="691"/>
                    <a:pt x="692" y="548"/>
                    <a:pt x="692" y="357"/>
                  </a:cubicBezTo>
                  <a:cubicBezTo>
                    <a:pt x="692" y="167"/>
                    <a:pt x="525"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a:off x="3457281" y="1769087"/>
              <a:ext cx="219797" cy="219797"/>
            </a:xfrm>
            <a:custGeom>
              <a:avLst/>
              <a:gdLst/>
              <a:ahLst/>
              <a:cxnLst/>
              <a:rect l="l" t="t" r="r" b="b"/>
              <a:pathLst>
                <a:path w="6288" h="6288" extrusionOk="0">
                  <a:moveTo>
                    <a:pt x="4430" y="1192"/>
                  </a:moveTo>
                  <a:lnTo>
                    <a:pt x="4430" y="1834"/>
                  </a:lnTo>
                  <a:lnTo>
                    <a:pt x="3502" y="1834"/>
                  </a:lnTo>
                  <a:lnTo>
                    <a:pt x="3502" y="4144"/>
                  </a:lnTo>
                  <a:cubicBezTo>
                    <a:pt x="3502" y="4692"/>
                    <a:pt x="3049" y="5121"/>
                    <a:pt x="2501" y="5121"/>
                  </a:cubicBezTo>
                  <a:cubicBezTo>
                    <a:pt x="1954" y="5121"/>
                    <a:pt x="1525" y="4692"/>
                    <a:pt x="1525" y="4144"/>
                  </a:cubicBezTo>
                  <a:cubicBezTo>
                    <a:pt x="1525" y="3597"/>
                    <a:pt x="1954" y="3144"/>
                    <a:pt x="2501" y="3144"/>
                  </a:cubicBezTo>
                  <a:cubicBezTo>
                    <a:pt x="2620" y="3144"/>
                    <a:pt x="2740" y="3168"/>
                    <a:pt x="2859" y="3216"/>
                  </a:cubicBezTo>
                  <a:lnTo>
                    <a:pt x="2859" y="1192"/>
                  </a:lnTo>
                  <a:close/>
                  <a:moveTo>
                    <a:pt x="3144" y="1"/>
                  </a:moveTo>
                  <a:cubicBezTo>
                    <a:pt x="1406" y="1"/>
                    <a:pt x="1" y="1406"/>
                    <a:pt x="1" y="3144"/>
                  </a:cubicBezTo>
                  <a:cubicBezTo>
                    <a:pt x="1" y="4883"/>
                    <a:pt x="1406" y="6288"/>
                    <a:pt x="3144" y="6288"/>
                  </a:cubicBezTo>
                  <a:cubicBezTo>
                    <a:pt x="4883" y="6288"/>
                    <a:pt x="6288" y="4883"/>
                    <a:pt x="6288" y="3144"/>
                  </a:cubicBezTo>
                  <a:cubicBezTo>
                    <a:pt x="6288" y="1406"/>
                    <a:pt x="4883" y="1"/>
                    <a:pt x="3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a:off x="3374890" y="1829876"/>
              <a:ext cx="384610" cy="193965"/>
            </a:xfrm>
            <a:custGeom>
              <a:avLst/>
              <a:gdLst/>
              <a:ahLst/>
              <a:cxnLst/>
              <a:rect l="l" t="t" r="r" b="b"/>
              <a:pathLst>
                <a:path w="11003" h="5549" extrusionOk="0">
                  <a:moveTo>
                    <a:pt x="0" y="0"/>
                  </a:moveTo>
                  <a:lnTo>
                    <a:pt x="0" y="5549"/>
                  </a:lnTo>
                  <a:lnTo>
                    <a:pt x="11003" y="5549"/>
                  </a:lnTo>
                  <a:lnTo>
                    <a:pt x="11003" y="0"/>
                  </a:lnTo>
                  <a:lnTo>
                    <a:pt x="9026" y="0"/>
                  </a:lnTo>
                  <a:cubicBezTo>
                    <a:pt x="9193" y="453"/>
                    <a:pt x="9288" y="929"/>
                    <a:pt x="9288" y="1405"/>
                  </a:cubicBezTo>
                  <a:cubicBezTo>
                    <a:pt x="9288" y="1905"/>
                    <a:pt x="9193" y="2405"/>
                    <a:pt x="9002" y="2882"/>
                  </a:cubicBezTo>
                  <a:cubicBezTo>
                    <a:pt x="8812" y="3334"/>
                    <a:pt x="8526" y="3739"/>
                    <a:pt x="8192" y="4072"/>
                  </a:cubicBezTo>
                  <a:cubicBezTo>
                    <a:pt x="7835" y="4430"/>
                    <a:pt x="7430" y="4692"/>
                    <a:pt x="6978" y="4882"/>
                  </a:cubicBezTo>
                  <a:cubicBezTo>
                    <a:pt x="6502" y="5097"/>
                    <a:pt x="6025" y="5192"/>
                    <a:pt x="5501" y="5192"/>
                  </a:cubicBezTo>
                  <a:cubicBezTo>
                    <a:pt x="5001" y="5192"/>
                    <a:pt x="4501" y="5097"/>
                    <a:pt x="4025" y="4882"/>
                  </a:cubicBezTo>
                  <a:cubicBezTo>
                    <a:pt x="3572" y="4692"/>
                    <a:pt x="3168" y="4430"/>
                    <a:pt x="2834" y="4072"/>
                  </a:cubicBezTo>
                  <a:cubicBezTo>
                    <a:pt x="2477" y="3739"/>
                    <a:pt x="2215" y="3334"/>
                    <a:pt x="2024" y="2882"/>
                  </a:cubicBezTo>
                  <a:cubicBezTo>
                    <a:pt x="1834" y="2405"/>
                    <a:pt x="1715" y="1905"/>
                    <a:pt x="1715" y="1405"/>
                  </a:cubicBezTo>
                  <a:cubicBezTo>
                    <a:pt x="1715" y="929"/>
                    <a:pt x="1810" y="453"/>
                    <a:pt x="2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48"/>
          <p:cNvGrpSpPr/>
          <p:nvPr/>
        </p:nvGrpSpPr>
        <p:grpSpPr>
          <a:xfrm>
            <a:off x="1289579" y="3847401"/>
            <a:ext cx="458798" cy="459857"/>
            <a:chOff x="4025880" y="1769087"/>
            <a:chExt cx="383771" cy="384657"/>
          </a:xfrm>
        </p:grpSpPr>
        <p:sp>
          <p:nvSpPr>
            <p:cNvPr id="1104" name="Google Shape;1104;p48"/>
            <p:cNvSpPr/>
            <p:nvPr/>
          </p:nvSpPr>
          <p:spPr>
            <a:xfrm>
              <a:off x="4124107" y="2103758"/>
              <a:ext cx="187324" cy="49986"/>
            </a:xfrm>
            <a:custGeom>
              <a:avLst/>
              <a:gdLst/>
              <a:ahLst/>
              <a:cxnLst/>
              <a:rect l="l" t="t" r="r" b="b"/>
              <a:pathLst>
                <a:path w="5359" h="1430" extrusionOk="0">
                  <a:moveTo>
                    <a:pt x="1882" y="0"/>
                  </a:moveTo>
                  <a:lnTo>
                    <a:pt x="1882" y="786"/>
                  </a:lnTo>
                  <a:lnTo>
                    <a:pt x="0" y="786"/>
                  </a:lnTo>
                  <a:lnTo>
                    <a:pt x="0" y="1429"/>
                  </a:lnTo>
                  <a:lnTo>
                    <a:pt x="5359" y="1429"/>
                  </a:lnTo>
                  <a:lnTo>
                    <a:pt x="5359" y="786"/>
                  </a:lnTo>
                  <a:lnTo>
                    <a:pt x="3477" y="786"/>
                  </a:lnTo>
                  <a:lnTo>
                    <a:pt x="3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a:off x="4025880" y="2046290"/>
              <a:ext cx="383771" cy="35025"/>
            </a:xfrm>
            <a:custGeom>
              <a:avLst/>
              <a:gdLst/>
              <a:ahLst/>
              <a:cxnLst/>
              <a:rect l="l" t="t" r="r" b="b"/>
              <a:pathLst>
                <a:path w="10979" h="1002" extrusionOk="0">
                  <a:moveTo>
                    <a:pt x="0" y="1"/>
                  </a:moveTo>
                  <a:lnTo>
                    <a:pt x="0" y="1001"/>
                  </a:lnTo>
                  <a:lnTo>
                    <a:pt x="10979" y="1001"/>
                  </a:lnTo>
                  <a:lnTo>
                    <a:pt x="10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a:off x="4025880" y="1829876"/>
              <a:ext cx="383771" cy="193965"/>
            </a:xfrm>
            <a:custGeom>
              <a:avLst/>
              <a:gdLst/>
              <a:ahLst/>
              <a:cxnLst/>
              <a:rect l="l" t="t" r="r" b="b"/>
              <a:pathLst>
                <a:path w="10979" h="5549" extrusionOk="0">
                  <a:moveTo>
                    <a:pt x="0" y="0"/>
                  </a:moveTo>
                  <a:lnTo>
                    <a:pt x="0" y="5549"/>
                  </a:lnTo>
                  <a:lnTo>
                    <a:pt x="10979" y="5549"/>
                  </a:lnTo>
                  <a:lnTo>
                    <a:pt x="10979" y="0"/>
                  </a:lnTo>
                  <a:lnTo>
                    <a:pt x="9002" y="0"/>
                  </a:lnTo>
                  <a:cubicBezTo>
                    <a:pt x="9193" y="453"/>
                    <a:pt x="9264" y="929"/>
                    <a:pt x="9264" y="1405"/>
                  </a:cubicBezTo>
                  <a:cubicBezTo>
                    <a:pt x="9264" y="1905"/>
                    <a:pt x="9169" y="2405"/>
                    <a:pt x="8978" y="2882"/>
                  </a:cubicBezTo>
                  <a:cubicBezTo>
                    <a:pt x="8788" y="3334"/>
                    <a:pt x="8502" y="3739"/>
                    <a:pt x="8169" y="4072"/>
                  </a:cubicBezTo>
                  <a:cubicBezTo>
                    <a:pt x="7811" y="4430"/>
                    <a:pt x="7406" y="4692"/>
                    <a:pt x="6954" y="4882"/>
                  </a:cubicBezTo>
                  <a:cubicBezTo>
                    <a:pt x="6502" y="5097"/>
                    <a:pt x="6001" y="5192"/>
                    <a:pt x="5477" y="5192"/>
                  </a:cubicBezTo>
                  <a:cubicBezTo>
                    <a:pt x="4977" y="5192"/>
                    <a:pt x="4477" y="5097"/>
                    <a:pt x="4025" y="4882"/>
                  </a:cubicBezTo>
                  <a:cubicBezTo>
                    <a:pt x="3572" y="4692"/>
                    <a:pt x="3167" y="4430"/>
                    <a:pt x="2810" y="4072"/>
                  </a:cubicBezTo>
                  <a:cubicBezTo>
                    <a:pt x="2477" y="3739"/>
                    <a:pt x="2191" y="3334"/>
                    <a:pt x="2001" y="2882"/>
                  </a:cubicBezTo>
                  <a:cubicBezTo>
                    <a:pt x="1810" y="2405"/>
                    <a:pt x="1715" y="1905"/>
                    <a:pt x="1715" y="1405"/>
                  </a:cubicBezTo>
                  <a:cubicBezTo>
                    <a:pt x="1715" y="929"/>
                    <a:pt x="1786" y="453"/>
                    <a:pt x="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4189021" y="1855673"/>
              <a:ext cx="56662" cy="46665"/>
            </a:xfrm>
            <a:custGeom>
              <a:avLst/>
              <a:gdLst/>
              <a:ahLst/>
              <a:cxnLst/>
              <a:rect l="l" t="t" r="r" b="b"/>
              <a:pathLst>
                <a:path w="1621" h="1335" extrusionOk="0">
                  <a:moveTo>
                    <a:pt x="1" y="0"/>
                  </a:moveTo>
                  <a:lnTo>
                    <a:pt x="1" y="1334"/>
                  </a:lnTo>
                  <a:lnTo>
                    <a:pt x="1620" y="66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a:off x="4108272" y="1769087"/>
              <a:ext cx="218958" cy="219797"/>
            </a:xfrm>
            <a:custGeom>
              <a:avLst/>
              <a:gdLst/>
              <a:ahLst/>
              <a:cxnLst/>
              <a:rect l="l" t="t" r="r" b="b"/>
              <a:pathLst>
                <a:path w="6264" h="6288" extrusionOk="0">
                  <a:moveTo>
                    <a:pt x="2073" y="1668"/>
                  </a:moveTo>
                  <a:lnTo>
                    <a:pt x="5049" y="2906"/>
                  </a:lnTo>
                  <a:lnTo>
                    <a:pt x="5049" y="3359"/>
                  </a:lnTo>
                  <a:lnTo>
                    <a:pt x="2073" y="4621"/>
                  </a:lnTo>
                  <a:lnTo>
                    <a:pt x="1668" y="4621"/>
                  </a:lnTo>
                  <a:lnTo>
                    <a:pt x="1668" y="1668"/>
                  </a:lnTo>
                  <a:close/>
                  <a:moveTo>
                    <a:pt x="3144" y="1"/>
                  </a:moveTo>
                  <a:cubicBezTo>
                    <a:pt x="1406" y="1"/>
                    <a:pt x="1" y="1406"/>
                    <a:pt x="1" y="3144"/>
                  </a:cubicBezTo>
                  <a:cubicBezTo>
                    <a:pt x="1" y="4883"/>
                    <a:pt x="1406" y="6288"/>
                    <a:pt x="3144" y="6288"/>
                  </a:cubicBezTo>
                  <a:cubicBezTo>
                    <a:pt x="4859" y="6288"/>
                    <a:pt x="6264" y="4883"/>
                    <a:pt x="6264" y="3144"/>
                  </a:cubicBezTo>
                  <a:cubicBezTo>
                    <a:pt x="6264" y="1406"/>
                    <a:pt x="4859" y="1"/>
                    <a:pt x="3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49"/>
          <p:cNvSpPr txBox="1">
            <a:spLocks noGrp="1"/>
          </p:cNvSpPr>
          <p:nvPr>
            <p:ph type="title"/>
          </p:nvPr>
        </p:nvSpPr>
        <p:spPr>
          <a:xfrm>
            <a:off x="710700" y="465000"/>
            <a:ext cx="521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success</a:t>
            </a:r>
            <a:endParaRPr/>
          </a:p>
        </p:txBody>
      </p:sp>
      <p:sp>
        <p:nvSpPr>
          <p:cNvPr id="1114" name="Google Shape;1114;p49"/>
          <p:cNvSpPr txBox="1">
            <a:spLocks noGrp="1"/>
          </p:cNvSpPr>
          <p:nvPr>
            <p:ph type="title" idx="2"/>
          </p:nvPr>
        </p:nvSpPr>
        <p:spPr>
          <a:xfrm>
            <a:off x="1966539" y="1410500"/>
            <a:ext cx="2705100" cy="7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$1,898</a:t>
            </a:r>
            <a:endParaRPr/>
          </a:p>
        </p:txBody>
      </p:sp>
      <p:sp>
        <p:nvSpPr>
          <p:cNvPr id="1115" name="Google Shape;1115;p49"/>
          <p:cNvSpPr txBox="1">
            <a:spLocks noGrp="1"/>
          </p:cNvSpPr>
          <p:nvPr>
            <p:ph type="subTitle" idx="1"/>
          </p:nvPr>
        </p:nvSpPr>
        <p:spPr>
          <a:xfrm>
            <a:off x="1632039" y="2235534"/>
            <a:ext cx="3374100" cy="4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Ceres is located in the main asteroid belt</a:t>
            </a:r>
            <a:endParaRPr/>
          </a:p>
        </p:txBody>
      </p:sp>
      <p:sp>
        <p:nvSpPr>
          <p:cNvPr id="1116" name="Google Shape;1116;p49"/>
          <p:cNvSpPr txBox="1">
            <a:spLocks noGrp="1"/>
          </p:cNvSpPr>
          <p:nvPr>
            <p:ph type="title" idx="3"/>
          </p:nvPr>
        </p:nvSpPr>
        <p:spPr>
          <a:xfrm>
            <a:off x="918935" y="3060025"/>
            <a:ext cx="2114100" cy="7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35k</a:t>
            </a:r>
            <a:endParaRPr/>
          </a:p>
        </p:txBody>
      </p:sp>
      <p:sp>
        <p:nvSpPr>
          <p:cNvPr id="1117" name="Google Shape;1117;p49"/>
          <p:cNvSpPr txBox="1">
            <a:spLocks noGrp="1"/>
          </p:cNvSpPr>
          <p:nvPr>
            <p:ph type="subTitle" idx="4"/>
          </p:nvPr>
        </p:nvSpPr>
        <p:spPr>
          <a:xfrm>
            <a:off x="759635" y="3885062"/>
            <a:ext cx="2432700" cy="4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smallest planet of them all</a:t>
            </a:r>
            <a:endParaRPr/>
          </a:p>
        </p:txBody>
      </p:sp>
      <p:sp>
        <p:nvSpPr>
          <p:cNvPr id="1118" name="Google Shape;1118;p49"/>
          <p:cNvSpPr txBox="1">
            <a:spLocks noGrp="1"/>
          </p:cNvSpPr>
          <p:nvPr>
            <p:ph type="title" idx="5"/>
          </p:nvPr>
        </p:nvSpPr>
        <p:spPr>
          <a:xfrm>
            <a:off x="3606702" y="3060025"/>
            <a:ext cx="2114100" cy="7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+15%</a:t>
            </a:r>
            <a:endParaRPr/>
          </a:p>
        </p:txBody>
      </p:sp>
      <p:sp>
        <p:nvSpPr>
          <p:cNvPr id="1119" name="Google Shape;1119;p49"/>
          <p:cNvSpPr txBox="1">
            <a:spLocks noGrp="1"/>
          </p:cNvSpPr>
          <p:nvPr>
            <p:ph type="subTitle" idx="6"/>
          </p:nvPr>
        </p:nvSpPr>
        <p:spPr>
          <a:xfrm>
            <a:off x="3447552" y="3885062"/>
            <a:ext cx="2432400" cy="4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cold place</a:t>
            </a:r>
            <a:endParaRPr/>
          </a:p>
        </p:txBody>
      </p:sp>
      <p:cxnSp>
        <p:nvCxnSpPr>
          <p:cNvPr id="1120" name="Google Shape;1120;p49"/>
          <p:cNvCxnSpPr/>
          <p:nvPr/>
        </p:nvCxnSpPr>
        <p:spPr>
          <a:xfrm>
            <a:off x="725875" y="1037700"/>
            <a:ext cx="2468100" cy="0"/>
          </a:xfrm>
          <a:prstGeom prst="straightConnector1">
            <a:avLst/>
          </a:prstGeom>
          <a:noFill/>
          <a:ln w="9525" cap="flat" cmpd="sng">
            <a:solidFill>
              <a:schemeClr val="dk1"/>
            </a:solidFill>
            <a:prstDash val="solid"/>
            <a:round/>
            <a:headEnd type="none" w="med" len="med"/>
            <a:tailEnd type="none" w="med" len="med"/>
          </a:ln>
        </p:spPr>
      </p:cxnSp>
      <p:sp>
        <p:nvSpPr>
          <p:cNvPr id="1121" name="Google Shape;1121;p49"/>
          <p:cNvSpPr/>
          <p:nvPr/>
        </p:nvSpPr>
        <p:spPr>
          <a:xfrm>
            <a:off x="6228025" y="541200"/>
            <a:ext cx="2201700" cy="4055700"/>
          </a:xfrm>
          <a:prstGeom prst="rect">
            <a:avLst/>
          </a:prstGeom>
          <a:gradFill>
            <a:gsLst>
              <a:gs pos="0">
                <a:srgbClr val="CCE9E9">
                  <a:alpha val="0"/>
                </a:srgbClr>
              </a:gs>
              <a:gs pos="100000">
                <a:schemeClr val="lt2"/>
              </a:gs>
            </a:gsLst>
            <a:lin ang="5400700"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49"/>
          <p:cNvGrpSpPr/>
          <p:nvPr/>
        </p:nvGrpSpPr>
        <p:grpSpPr>
          <a:xfrm>
            <a:off x="6552315" y="1110324"/>
            <a:ext cx="1559350" cy="2936366"/>
            <a:chOff x="490375" y="434700"/>
            <a:chExt cx="223425" cy="420725"/>
          </a:xfrm>
        </p:grpSpPr>
        <p:sp>
          <p:nvSpPr>
            <p:cNvPr id="1123" name="Google Shape;1123;p49"/>
            <p:cNvSpPr/>
            <p:nvPr/>
          </p:nvSpPr>
          <p:spPr>
            <a:xfrm>
              <a:off x="520000" y="765725"/>
              <a:ext cx="161875" cy="89700"/>
            </a:xfrm>
            <a:custGeom>
              <a:avLst/>
              <a:gdLst/>
              <a:ahLst/>
              <a:cxnLst/>
              <a:rect l="l" t="t" r="r" b="b"/>
              <a:pathLst>
                <a:path w="6475" h="3588" extrusionOk="0">
                  <a:moveTo>
                    <a:pt x="2371" y="1"/>
                  </a:moveTo>
                  <a:cubicBezTo>
                    <a:pt x="1946" y="943"/>
                    <a:pt x="1186" y="912"/>
                    <a:pt x="244" y="1247"/>
                  </a:cubicBezTo>
                  <a:cubicBezTo>
                    <a:pt x="153" y="1672"/>
                    <a:pt x="213" y="2219"/>
                    <a:pt x="31" y="2615"/>
                  </a:cubicBezTo>
                  <a:cubicBezTo>
                    <a:pt x="1" y="2706"/>
                    <a:pt x="1703" y="3587"/>
                    <a:pt x="1915" y="3587"/>
                  </a:cubicBezTo>
                  <a:cubicBezTo>
                    <a:pt x="2572" y="3587"/>
                    <a:pt x="2952" y="3213"/>
                    <a:pt x="3419" y="3213"/>
                  </a:cubicBezTo>
                  <a:cubicBezTo>
                    <a:pt x="3644" y="3213"/>
                    <a:pt x="3889" y="3300"/>
                    <a:pt x="4195" y="3557"/>
                  </a:cubicBezTo>
                  <a:cubicBezTo>
                    <a:pt x="4864" y="3192"/>
                    <a:pt x="5897" y="2736"/>
                    <a:pt x="6475" y="2250"/>
                  </a:cubicBezTo>
                  <a:cubicBezTo>
                    <a:pt x="6292" y="2007"/>
                    <a:pt x="6110" y="1338"/>
                    <a:pt x="5867" y="1186"/>
                  </a:cubicBezTo>
                  <a:cubicBezTo>
                    <a:pt x="5762" y="1119"/>
                    <a:pt x="5617" y="1100"/>
                    <a:pt x="5458" y="1100"/>
                  </a:cubicBezTo>
                  <a:cubicBezTo>
                    <a:pt x="5253" y="1100"/>
                    <a:pt x="5023" y="1131"/>
                    <a:pt x="4818" y="1131"/>
                  </a:cubicBezTo>
                  <a:cubicBezTo>
                    <a:pt x="4673" y="1131"/>
                    <a:pt x="4541" y="1116"/>
                    <a:pt x="4438" y="1064"/>
                  </a:cubicBezTo>
                  <a:cubicBezTo>
                    <a:pt x="4104" y="943"/>
                    <a:pt x="3861" y="487"/>
                    <a:pt x="3557" y="274"/>
                  </a:cubicBezTo>
                  <a:cubicBezTo>
                    <a:pt x="3233" y="31"/>
                    <a:pt x="3111" y="18"/>
                    <a:pt x="2868" y="18"/>
                  </a:cubicBezTo>
                  <a:cubicBezTo>
                    <a:pt x="2837" y="18"/>
                    <a:pt x="2805" y="18"/>
                    <a:pt x="2770" y="18"/>
                  </a:cubicBezTo>
                  <a:cubicBezTo>
                    <a:pt x="2666" y="18"/>
                    <a:pt x="2539" y="16"/>
                    <a:pt x="2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a:off x="567875" y="766500"/>
              <a:ext cx="46375" cy="65375"/>
            </a:xfrm>
            <a:custGeom>
              <a:avLst/>
              <a:gdLst/>
              <a:ahLst/>
              <a:cxnLst/>
              <a:rect l="l" t="t" r="r" b="b"/>
              <a:pathLst>
                <a:path w="1855" h="2615" extrusionOk="0">
                  <a:moveTo>
                    <a:pt x="700" y="0"/>
                  </a:moveTo>
                  <a:cubicBezTo>
                    <a:pt x="852" y="881"/>
                    <a:pt x="639" y="1976"/>
                    <a:pt x="0" y="2614"/>
                  </a:cubicBezTo>
                  <a:cubicBezTo>
                    <a:pt x="639" y="2584"/>
                    <a:pt x="1216" y="2310"/>
                    <a:pt x="1855" y="2158"/>
                  </a:cubicBezTo>
                  <a:cubicBezTo>
                    <a:pt x="1855" y="1641"/>
                    <a:pt x="1642" y="1094"/>
                    <a:pt x="1368" y="638"/>
                  </a:cubicBezTo>
                  <a:cubicBezTo>
                    <a:pt x="1186" y="395"/>
                    <a:pt x="882" y="243"/>
                    <a:pt x="7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595225" y="766500"/>
              <a:ext cx="74500" cy="53200"/>
            </a:xfrm>
            <a:custGeom>
              <a:avLst/>
              <a:gdLst/>
              <a:ahLst/>
              <a:cxnLst/>
              <a:rect l="l" t="t" r="r" b="b"/>
              <a:pathLst>
                <a:path w="2980" h="2128" extrusionOk="0">
                  <a:moveTo>
                    <a:pt x="1" y="0"/>
                  </a:moveTo>
                  <a:cubicBezTo>
                    <a:pt x="122" y="91"/>
                    <a:pt x="244" y="182"/>
                    <a:pt x="335" y="274"/>
                  </a:cubicBezTo>
                  <a:cubicBezTo>
                    <a:pt x="335" y="274"/>
                    <a:pt x="365" y="304"/>
                    <a:pt x="365" y="304"/>
                  </a:cubicBezTo>
                  <a:cubicBezTo>
                    <a:pt x="396" y="334"/>
                    <a:pt x="426" y="334"/>
                    <a:pt x="457" y="365"/>
                  </a:cubicBezTo>
                  <a:cubicBezTo>
                    <a:pt x="821" y="912"/>
                    <a:pt x="1612" y="1459"/>
                    <a:pt x="1764" y="2128"/>
                  </a:cubicBezTo>
                  <a:cubicBezTo>
                    <a:pt x="2128" y="1915"/>
                    <a:pt x="2493" y="1763"/>
                    <a:pt x="2797" y="1459"/>
                  </a:cubicBezTo>
                  <a:cubicBezTo>
                    <a:pt x="2858" y="1429"/>
                    <a:pt x="2919" y="1368"/>
                    <a:pt x="2980" y="1307"/>
                  </a:cubicBezTo>
                  <a:cubicBezTo>
                    <a:pt x="2949" y="1216"/>
                    <a:pt x="2919" y="1185"/>
                    <a:pt x="2858" y="1155"/>
                  </a:cubicBezTo>
                  <a:cubicBezTo>
                    <a:pt x="2753" y="1088"/>
                    <a:pt x="2608" y="1069"/>
                    <a:pt x="2449" y="1069"/>
                  </a:cubicBezTo>
                  <a:cubicBezTo>
                    <a:pt x="2244" y="1069"/>
                    <a:pt x="2014" y="1100"/>
                    <a:pt x="1809" y="1100"/>
                  </a:cubicBezTo>
                  <a:cubicBezTo>
                    <a:pt x="1664" y="1100"/>
                    <a:pt x="1532" y="1085"/>
                    <a:pt x="1429" y="1033"/>
                  </a:cubicBezTo>
                  <a:cubicBezTo>
                    <a:pt x="1095" y="912"/>
                    <a:pt x="852" y="456"/>
                    <a:pt x="548" y="243"/>
                  </a:cubicBezTo>
                  <a:cubicBezTo>
                    <a:pt x="305" y="61"/>
                    <a:pt x="183"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520000" y="794600"/>
              <a:ext cx="161875" cy="60825"/>
            </a:xfrm>
            <a:custGeom>
              <a:avLst/>
              <a:gdLst/>
              <a:ahLst/>
              <a:cxnLst/>
              <a:rect l="l" t="t" r="r" b="b"/>
              <a:pathLst>
                <a:path w="6475" h="2433" extrusionOk="0">
                  <a:moveTo>
                    <a:pt x="5837" y="1"/>
                  </a:moveTo>
                  <a:cubicBezTo>
                    <a:pt x="5685" y="122"/>
                    <a:pt x="5533" y="244"/>
                    <a:pt x="5350" y="365"/>
                  </a:cubicBezTo>
                  <a:cubicBezTo>
                    <a:pt x="5077" y="548"/>
                    <a:pt x="4864" y="821"/>
                    <a:pt x="4560" y="1004"/>
                  </a:cubicBezTo>
                  <a:cubicBezTo>
                    <a:pt x="4426" y="1093"/>
                    <a:pt x="4325" y="1149"/>
                    <a:pt x="4198" y="1149"/>
                  </a:cubicBezTo>
                  <a:cubicBezTo>
                    <a:pt x="4151" y="1149"/>
                    <a:pt x="4100" y="1142"/>
                    <a:pt x="4043" y="1125"/>
                  </a:cubicBezTo>
                  <a:cubicBezTo>
                    <a:pt x="3982" y="1095"/>
                    <a:pt x="3922" y="1034"/>
                    <a:pt x="3861" y="973"/>
                  </a:cubicBezTo>
                  <a:cubicBezTo>
                    <a:pt x="3845" y="949"/>
                    <a:pt x="3805" y="940"/>
                    <a:pt x="3755" y="940"/>
                  </a:cubicBezTo>
                  <a:cubicBezTo>
                    <a:pt x="3615" y="940"/>
                    <a:pt x="3389" y="1012"/>
                    <a:pt x="3344" y="1034"/>
                  </a:cubicBezTo>
                  <a:cubicBezTo>
                    <a:pt x="3015" y="1105"/>
                    <a:pt x="2485" y="1394"/>
                    <a:pt x="2065" y="1394"/>
                  </a:cubicBezTo>
                  <a:cubicBezTo>
                    <a:pt x="1942" y="1394"/>
                    <a:pt x="1829" y="1369"/>
                    <a:pt x="1733" y="1308"/>
                  </a:cubicBezTo>
                  <a:cubicBezTo>
                    <a:pt x="1216" y="1004"/>
                    <a:pt x="669" y="548"/>
                    <a:pt x="274" y="92"/>
                  </a:cubicBezTo>
                  <a:lnTo>
                    <a:pt x="244" y="92"/>
                  </a:lnTo>
                  <a:cubicBezTo>
                    <a:pt x="153" y="517"/>
                    <a:pt x="213" y="1064"/>
                    <a:pt x="31" y="1460"/>
                  </a:cubicBezTo>
                  <a:cubicBezTo>
                    <a:pt x="1" y="1551"/>
                    <a:pt x="1703" y="2432"/>
                    <a:pt x="1915" y="2432"/>
                  </a:cubicBezTo>
                  <a:cubicBezTo>
                    <a:pt x="2572" y="2432"/>
                    <a:pt x="2952" y="2058"/>
                    <a:pt x="3419" y="2058"/>
                  </a:cubicBezTo>
                  <a:cubicBezTo>
                    <a:pt x="3644" y="2058"/>
                    <a:pt x="3889" y="2145"/>
                    <a:pt x="4195" y="2402"/>
                  </a:cubicBezTo>
                  <a:cubicBezTo>
                    <a:pt x="4864" y="2037"/>
                    <a:pt x="5897" y="1581"/>
                    <a:pt x="6475" y="1095"/>
                  </a:cubicBezTo>
                  <a:cubicBezTo>
                    <a:pt x="6292" y="852"/>
                    <a:pt x="6110" y="183"/>
                    <a:pt x="5867" y="31"/>
                  </a:cubicBezTo>
                  <a:cubicBezTo>
                    <a:pt x="5867" y="31"/>
                    <a:pt x="5867" y="1"/>
                    <a:pt x="5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567875" y="818150"/>
              <a:ext cx="46375" cy="37275"/>
            </a:xfrm>
            <a:custGeom>
              <a:avLst/>
              <a:gdLst/>
              <a:ahLst/>
              <a:cxnLst/>
              <a:rect l="l" t="t" r="r" b="b"/>
              <a:pathLst>
                <a:path w="1855" h="1491" extrusionOk="0">
                  <a:moveTo>
                    <a:pt x="1855" y="1"/>
                  </a:moveTo>
                  <a:cubicBezTo>
                    <a:pt x="1703" y="1"/>
                    <a:pt x="1490" y="92"/>
                    <a:pt x="1429" y="92"/>
                  </a:cubicBezTo>
                  <a:cubicBezTo>
                    <a:pt x="1095" y="153"/>
                    <a:pt x="517" y="457"/>
                    <a:pt x="92" y="457"/>
                  </a:cubicBezTo>
                  <a:cubicBezTo>
                    <a:pt x="31" y="791"/>
                    <a:pt x="0" y="1126"/>
                    <a:pt x="0" y="1490"/>
                  </a:cubicBezTo>
                  <a:cubicBezTo>
                    <a:pt x="608" y="1490"/>
                    <a:pt x="973" y="1156"/>
                    <a:pt x="1399" y="1126"/>
                  </a:cubicBezTo>
                  <a:cubicBezTo>
                    <a:pt x="1490" y="730"/>
                    <a:pt x="1733" y="366"/>
                    <a:pt x="18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a:off x="625625" y="794600"/>
              <a:ext cx="56250" cy="59300"/>
            </a:xfrm>
            <a:custGeom>
              <a:avLst/>
              <a:gdLst/>
              <a:ahLst/>
              <a:cxnLst/>
              <a:rect l="l" t="t" r="r" b="b"/>
              <a:pathLst>
                <a:path w="2250" h="2372" extrusionOk="0">
                  <a:moveTo>
                    <a:pt x="1612" y="1"/>
                  </a:moveTo>
                  <a:cubicBezTo>
                    <a:pt x="1460" y="122"/>
                    <a:pt x="1308" y="244"/>
                    <a:pt x="1125" y="365"/>
                  </a:cubicBezTo>
                  <a:cubicBezTo>
                    <a:pt x="852" y="548"/>
                    <a:pt x="639" y="821"/>
                    <a:pt x="335" y="1004"/>
                  </a:cubicBezTo>
                  <a:cubicBezTo>
                    <a:pt x="244" y="1064"/>
                    <a:pt x="153" y="1125"/>
                    <a:pt x="61" y="1125"/>
                  </a:cubicBezTo>
                  <a:cubicBezTo>
                    <a:pt x="61" y="1460"/>
                    <a:pt x="61" y="1855"/>
                    <a:pt x="1" y="2371"/>
                  </a:cubicBezTo>
                  <a:cubicBezTo>
                    <a:pt x="669" y="2007"/>
                    <a:pt x="1703" y="1581"/>
                    <a:pt x="2250" y="1095"/>
                  </a:cubicBezTo>
                  <a:cubicBezTo>
                    <a:pt x="2067" y="852"/>
                    <a:pt x="1885" y="183"/>
                    <a:pt x="1642" y="31"/>
                  </a:cubicBezTo>
                  <a:cubicBezTo>
                    <a:pt x="1642" y="31"/>
                    <a:pt x="1642" y="1"/>
                    <a:pt x="1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a:off x="521525" y="555250"/>
              <a:ext cx="145925" cy="219325"/>
            </a:xfrm>
            <a:custGeom>
              <a:avLst/>
              <a:gdLst/>
              <a:ahLst/>
              <a:cxnLst/>
              <a:rect l="l" t="t" r="r" b="b"/>
              <a:pathLst>
                <a:path w="5837" h="8773" extrusionOk="0">
                  <a:moveTo>
                    <a:pt x="0" y="0"/>
                  </a:moveTo>
                  <a:cubicBezTo>
                    <a:pt x="213" y="517"/>
                    <a:pt x="274" y="1885"/>
                    <a:pt x="274" y="2310"/>
                  </a:cubicBezTo>
                  <a:cubicBezTo>
                    <a:pt x="882" y="2979"/>
                    <a:pt x="578" y="3283"/>
                    <a:pt x="882" y="3951"/>
                  </a:cubicBezTo>
                  <a:cubicBezTo>
                    <a:pt x="1216" y="4590"/>
                    <a:pt x="2584" y="5532"/>
                    <a:pt x="1459" y="6201"/>
                  </a:cubicBezTo>
                  <a:cubicBezTo>
                    <a:pt x="1581" y="6626"/>
                    <a:pt x="1703" y="7204"/>
                    <a:pt x="1703" y="7629"/>
                  </a:cubicBezTo>
                  <a:cubicBezTo>
                    <a:pt x="1703" y="7660"/>
                    <a:pt x="1703" y="7660"/>
                    <a:pt x="1703" y="7660"/>
                  </a:cubicBezTo>
                  <a:cubicBezTo>
                    <a:pt x="1824" y="7690"/>
                    <a:pt x="2462" y="8663"/>
                    <a:pt x="2462" y="8693"/>
                  </a:cubicBezTo>
                  <a:cubicBezTo>
                    <a:pt x="2462" y="8693"/>
                    <a:pt x="2711" y="8773"/>
                    <a:pt x="2929" y="8773"/>
                  </a:cubicBezTo>
                  <a:cubicBezTo>
                    <a:pt x="3093" y="8773"/>
                    <a:pt x="3240" y="8728"/>
                    <a:pt x="3253" y="8572"/>
                  </a:cubicBezTo>
                  <a:cubicBezTo>
                    <a:pt x="3253" y="8450"/>
                    <a:pt x="3010" y="7872"/>
                    <a:pt x="3162" y="7386"/>
                  </a:cubicBezTo>
                  <a:cubicBezTo>
                    <a:pt x="3344" y="6839"/>
                    <a:pt x="4073" y="6353"/>
                    <a:pt x="4347" y="5806"/>
                  </a:cubicBezTo>
                  <a:cubicBezTo>
                    <a:pt x="4529" y="5471"/>
                    <a:pt x="4438" y="4985"/>
                    <a:pt x="4529" y="4620"/>
                  </a:cubicBezTo>
                  <a:cubicBezTo>
                    <a:pt x="4621" y="4347"/>
                    <a:pt x="4985" y="3830"/>
                    <a:pt x="4864" y="3526"/>
                  </a:cubicBezTo>
                  <a:cubicBezTo>
                    <a:pt x="4772" y="3252"/>
                    <a:pt x="4377" y="3252"/>
                    <a:pt x="4317" y="3131"/>
                  </a:cubicBezTo>
                  <a:cubicBezTo>
                    <a:pt x="4286" y="3009"/>
                    <a:pt x="4803" y="2675"/>
                    <a:pt x="4985" y="2432"/>
                  </a:cubicBezTo>
                  <a:cubicBezTo>
                    <a:pt x="5350" y="1885"/>
                    <a:pt x="5684" y="942"/>
                    <a:pt x="5836" y="304"/>
                  </a:cubicBezTo>
                  <a:lnTo>
                    <a:pt x="5836" y="304"/>
                  </a:lnTo>
                  <a:cubicBezTo>
                    <a:pt x="5085" y="342"/>
                    <a:pt x="4415" y="368"/>
                    <a:pt x="3725" y="368"/>
                  </a:cubicBezTo>
                  <a:cubicBezTo>
                    <a:pt x="3299" y="368"/>
                    <a:pt x="2866" y="358"/>
                    <a:pt x="2402" y="334"/>
                  </a:cubicBezTo>
                  <a:cubicBezTo>
                    <a:pt x="2067" y="304"/>
                    <a:pt x="122" y="27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a:off x="541275" y="616800"/>
              <a:ext cx="104125" cy="43250"/>
            </a:xfrm>
            <a:custGeom>
              <a:avLst/>
              <a:gdLst/>
              <a:ahLst/>
              <a:cxnLst/>
              <a:rect l="l" t="t" r="r" b="b"/>
              <a:pathLst>
                <a:path w="4165" h="1730" extrusionOk="0">
                  <a:moveTo>
                    <a:pt x="4165" y="0"/>
                  </a:moveTo>
                  <a:lnTo>
                    <a:pt x="4165" y="0"/>
                  </a:lnTo>
                  <a:cubicBezTo>
                    <a:pt x="3283" y="395"/>
                    <a:pt x="2372" y="730"/>
                    <a:pt x="1490" y="1094"/>
                  </a:cubicBezTo>
                  <a:cubicBezTo>
                    <a:pt x="1163" y="1210"/>
                    <a:pt x="812" y="1325"/>
                    <a:pt x="498" y="1325"/>
                  </a:cubicBezTo>
                  <a:cubicBezTo>
                    <a:pt x="316" y="1325"/>
                    <a:pt x="146" y="1286"/>
                    <a:pt x="1" y="1186"/>
                  </a:cubicBezTo>
                  <a:lnTo>
                    <a:pt x="1" y="1186"/>
                  </a:lnTo>
                  <a:cubicBezTo>
                    <a:pt x="1" y="1277"/>
                    <a:pt x="61" y="1368"/>
                    <a:pt x="92" y="1489"/>
                  </a:cubicBezTo>
                  <a:cubicBezTo>
                    <a:pt x="122" y="1520"/>
                    <a:pt x="153" y="1581"/>
                    <a:pt x="183" y="1641"/>
                  </a:cubicBezTo>
                  <a:cubicBezTo>
                    <a:pt x="321" y="1704"/>
                    <a:pt x="479" y="1730"/>
                    <a:pt x="648" y="1730"/>
                  </a:cubicBezTo>
                  <a:cubicBezTo>
                    <a:pt x="1223" y="1730"/>
                    <a:pt x="1918" y="1427"/>
                    <a:pt x="2341" y="1216"/>
                  </a:cubicBezTo>
                  <a:cubicBezTo>
                    <a:pt x="2797" y="973"/>
                    <a:pt x="3223" y="699"/>
                    <a:pt x="3679" y="456"/>
                  </a:cubicBezTo>
                  <a:cubicBezTo>
                    <a:pt x="3739" y="395"/>
                    <a:pt x="3831" y="334"/>
                    <a:pt x="3891" y="243"/>
                  </a:cubicBezTo>
                  <a:cubicBezTo>
                    <a:pt x="3922" y="243"/>
                    <a:pt x="3922" y="213"/>
                    <a:pt x="3922" y="182"/>
                  </a:cubicBezTo>
                  <a:cubicBezTo>
                    <a:pt x="3952" y="122"/>
                    <a:pt x="4013" y="91"/>
                    <a:pt x="4074" y="91"/>
                  </a:cubicBezTo>
                  <a:cubicBezTo>
                    <a:pt x="4104" y="61"/>
                    <a:pt x="4134" y="30"/>
                    <a:pt x="41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a:off x="528350" y="600075"/>
              <a:ext cx="104900" cy="19600"/>
            </a:xfrm>
            <a:custGeom>
              <a:avLst/>
              <a:gdLst/>
              <a:ahLst/>
              <a:cxnLst/>
              <a:rect l="l" t="t" r="r" b="b"/>
              <a:pathLst>
                <a:path w="4196" h="784" extrusionOk="0">
                  <a:moveTo>
                    <a:pt x="4196" y="0"/>
                  </a:moveTo>
                  <a:cubicBezTo>
                    <a:pt x="3648" y="183"/>
                    <a:pt x="3071" y="335"/>
                    <a:pt x="2493" y="426"/>
                  </a:cubicBezTo>
                  <a:cubicBezTo>
                    <a:pt x="2157" y="499"/>
                    <a:pt x="1672" y="594"/>
                    <a:pt x="1209" y="594"/>
                  </a:cubicBezTo>
                  <a:cubicBezTo>
                    <a:pt x="710" y="594"/>
                    <a:pt x="237" y="484"/>
                    <a:pt x="1" y="122"/>
                  </a:cubicBezTo>
                  <a:cubicBezTo>
                    <a:pt x="1" y="304"/>
                    <a:pt x="1" y="426"/>
                    <a:pt x="1" y="517"/>
                  </a:cubicBezTo>
                  <a:cubicBezTo>
                    <a:pt x="62" y="578"/>
                    <a:pt x="122" y="669"/>
                    <a:pt x="183" y="730"/>
                  </a:cubicBezTo>
                  <a:cubicBezTo>
                    <a:pt x="443" y="766"/>
                    <a:pt x="707" y="783"/>
                    <a:pt x="970" y="783"/>
                  </a:cubicBezTo>
                  <a:cubicBezTo>
                    <a:pt x="1818" y="783"/>
                    <a:pt x="2671" y="606"/>
                    <a:pt x="3436" y="304"/>
                  </a:cubicBezTo>
                  <a:cubicBezTo>
                    <a:pt x="3709" y="213"/>
                    <a:pt x="3952" y="122"/>
                    <a:pt x="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a:off x="558000" y="639575"/>
              <a:ext cx="88175" cy="79350"/>
            </a:xfrm>
            <a:custGeom>
              <a:avLst/>
              <a:gdLst/>
              <a:ahLst/>
              <a:cxnLst/>
              <a:rect l="l" t="t" r="r" b="b"/>
              <a:pathLst>
                <a:path w="3527" h="3174" extrusionOk="0">
                  <a:moveTo>
                    <a:pt x="3313" y="1"/>
                  </a:moveTo>
                  <a:cubicBezTo>
                    <a:pt x="3192" y="335"/>
                    <a:pt x="3070" y="670"/>
                    <a:pt x="2858" y="943"/>
                  </a:cubicBezTo>
                  <a:cubicBezTo>
                    <a:pt x="2493" y="1430"/>
                    <a:pt x="2037" y="1855"/>
                    <a:pt x="1581" y="2220"/>
                  </a:cubicBezTo>
                  <a:cubicBezTo>
                    <a:pt x="1292" y="2437"/>
                    <a:pt x="850" y="2787"/>
                    <a:pt x="467" y="2787"/>
                  </a:cubicBezTo>
                  <a:cubicBezTo>
                    <a:pt x="367" y="2787"/>
                    <a:pt x="271" y="2763"/>
                    <a:pt x="183" y="2706"/>
                  </a:cubicBezTo>
                  <a:cubicBezTo>
                    <a:pt x="122" y="2767"/>
                    <a:pt x="61" y="2797"/>
                    <a:pt x="0" y="2828"/>
                  </a:cubicBezTo>
                  <a:cubicBezTo>
                    <a:pt x="0" y="2889"/>
                    <a:pt x="31" y="2980"/>
                    <a:pt x="61" y="3041"/>
                  </a:cubicBezTo>
                  <a:cubicBezTo>
                    <a:pt x="176" y="3134"/>
                    <a:pt x="311" y="3174"/>
                    <a:pt x="456" y="3174"/>
                  </a:cubicBezTo>
                  <a:cubicBezTo>
                    <a:pt x="1113" y="3174"/>
                    <a:pt x="1992" y="2356"/>
                    <a:pt x="2341" y="2007"/>
                  </a:cubicBezTo>
                  <a:cubicBezTo>
                    <a:pt x="2614" y="1734"/>
                    <a:pt x="2888" y="1430"/>
                    <a:pt x="3131" y="1126"/>
                  </a:cubicBezTo>
                  <a:cubicBezTo>
                    <a:pt x="3253" y="852"/>
                    <a:pt x="3526" y="396"/>
                    <a:pt x="3405" y="153"/>
                  </a:cubicBezTo>
                  <a:cubicBezTo>
                    <a:pt x="3374" y="92"/>
                    <a:pt x="3344" y="31"/>
                    <a:pt x="3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528350" y="584875"/>
              <a:ext cx="132250" cy="49225"/>
            </a:xfrm>
            <a:custGeom>
              <a:avLst/>
              <a:gdLst/>
              <a:ahLst/>
              <a:cxnLst/>
              <a:rect l="l" t="t" r="r" b="b"/>
              <a:pathLst>
                <a:path w="5290" h="1969" extrusionOk="0">
                  <a:moveTo>
                    <a:pt x="5290" y="0"/>
                  </a:moveTo>
                  <a:lnTo>
                    <a:pt x="5290" y="0"/>
                  </a:lnTo>
                  <a:cubicBezTo>
                    <a:pt x="4469" y="456"/>
                    <a:pt x="3588" y="760"/>
                    <a:pt x="2706" y="1004"/>
                  </a:cubicBezTo>
                  <a:cubicBezTo>
                    <a:pt x="2159" y="1170"/>
                    <a:pt x="1575" y="1355"/>
                    <a:pt x="1012" y="1355"/>
                  </a:cubicBezTo>
                  <a:cubicBezTo>
                    <a:pt x="856" y="1355"/>
                    <a:pt x="700" y="1341"/>
                    <a:pt x="548" y="1307"/>
                  </a:cubicBezTo>
                  <a:cubicBezTo>
                    <a:pt x="335" y="1277"/>
                    <a:pt x="153" y="1216"/>
                    <a:pt x="1" y="1125"/>
                  </a:cubicBezTo>
                  <a:lnTo>
                    <a:pt x="1" y="1125"/>
                  </a:lnTo>
                  <a:cubicBezTo>
                    <a:pt x="214" y="1338"/>
                    <a:pt x="305" y="1520"/>
                    <a:pt x="366" y="1703"/>
                  </a:cubicBezTo>
                  <a:cubicBezTo>
                    <a:pt x="396" y="1703"/>
                    <a:pt x="426" y="1703"/>
                    <a:pt x="457" y="1733"/>
                  </a:cubicBezTo>
                  <a:cubicBezTo>
                    <a:pt x="647" y="1904"/>
                    <a:pt x="893" y="1968"/>
                    <a:pt x="1162" y="1968"/>
                  </a:cubicBezTo>
                  <a:cubicBezTo>
                    <a:pt x="1755" y="1968"/>
                    <a:pt x="2459" y="1657"/>
                    <a:pt x="2919" y="1490"/>
                  </a:cubicBezTo>
                  <a:cubicBezTo>
                    <a:pt x="3436" y="1307"/>
                    <a:pt x="3952" y="1156"/>
                    <a:pt x="4439" y="882"/>
                  </a:cubicBezTo>
                  <a:cubicBezTo>
                    <a:pt x="4651" y="760"/>
                    <a:pt x="4864" y="639"/>
                    <a:pt x="5077" y="517"/>
                  </a:cubicBezTo>
                  <a:cubicBezTo>
                    <a:pt x="5168" y="365"/>
                    <a:pt x="5229" y="183"/>
                    <a:pt x="5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543550" y="617550"/>
              <a:ext cx="101100" cy="75475"/>
            </a:xfrm>
            <a:custGeom>
              <a:avLst/>
              <a:gdLst/>
              <a:ahLst/>
              <a:cxnLst/>
              <a:rect l="l" t="t" r="r" b="b"/>
              <a:pathLst>
                <a:path w="4044" h="3019" extrusionOk="0">
                  <a:moveTo>
                    <a:pt x="4043" y="0"/>
                  </a:moveTo>
                  <a:lnTo>
                    <a:pt x="4043" y="0"/>
                  </a:lnTo>
                  <a:cubicBezTo>
                    <a:pt x="3375" y="456"/>
                    <a:pt x="2554" y="791"/>
                    <a:pt x="1825" y="1095"/>
                  </a:cubicBezTo>
                  <a:cubicBezTo>
                    <a:pt x="1378" y="1293"/>
                    <a:pt x="850" y="1492"/>
                    <a:pt x="341" y="1492"/>
                  </a:cubicBezTo>
                  <a:cubicBezTo>
                    <a:pt x="226" y="1492"/>
                    <a:pt x="112" y="1482"/>
                    <a:pt x="1" y="1459"/>
                  </a:cubicBezTo>
                  <a:lnTo>
                    <a:pt x="1" y="1459"/>
                  </a:lnTo>
                  <a:cubicBezTo>
                    <a:pt x="244" y="1885"/>
                    <a:pt x="943" y="2493"/>
                    <a:pt x="1004" y="3010"/>
                  </a:cubicBezTo>
                  <a:cubicBezTo>
                    <a:pt x="1034" y="3015"/>
                    <a:pt x="1065" y="3018"/>
                    <a:pt x="1096" y="3018"/>
                  </a:cubicBezTo>
                  <a:cubicBezTo>
                    <a:pt x="1554" y="3018"/>
                    <a:pt x="2024" y="2413"/>
                    <a:pt x="2281" y="2128"/>
                  </a:cubicBezTo>
                  <a:cubicBezTo>
                    <a:pt x="2706" y="1672"/>
                    <a:pt x="3132" y="1186"/>
                    <a:pt x="3466" y="639"/>
                  </a:cubicBezTo>
                  <a:lnTo>
                    <a:pt x="3436" y="639"/>
                  </a:lnTo>
                  <a:cubicBezTo>
                    <a:pt x="3405" y="517"/>
                    <a:pt x="3831" y="244"/>
                    <a:pt x="4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543550" y="617550"/>
              <a:ext cx="101100" cy="75825"/>
            </a:xfrm>
            <a:custGeom>
              <a:avLst/>
              <a:gdLst/>
              <a:ahLst/>
              <a:cxnLst/>
              <a:rect l="l" t="t" r="r" b="b"/>
              <a:pathLst>
                <a:path w="4044" h="3033" extrusionOk="0">
                  <a:moveTo>
                    <a:pt x="4043" y="0"/>
                  </a:moveTo>
                  <a:lnTo>
                    <a:pt x="4043" y="0"/>
                  </a:lnTo>
                  <a:cubicBezTo>
                    <a:pt x="3375" y="456"/>
                    <a:pt x="2554" y="791"/>
                    <a:pt x="1825" y="1095"/>
                  </a:cubicBezTo>
                  <a:cubicBezTo>
                    <a:pt x="1378" y="1293"/>
                    <a:pt x="850" y="1492"/>
                    <a:pt x="341" y="1492"/>
                  </a:cubicBezTo>
                  <a:cubicBezTo>
                    <a:pt x="226" y="1492"/>
                    <a:pt x="112" y="1482"/>
                    <a:pt x="1" y="1459"/>
                  </a:cubicBezTo>
                  <a:lnTo>
                    <a:pt x="1" y="1459"/>
                  </a:lnTo>
                  <a:cubicBezTo>
                    <a:pt x="244" y="1885"/>
                    <a:pt x="943" y="2493"/>
                    <a:pt x="1004" y="3010"/>
                  </a:cubicBezTo>
                  <a:cubicBezTo>
                    <a:pt x="1034" y="3025"/>
                    <a:pt x="1057" y="3032"/>
                    <a:pt x="1080" y="3032"/>
                  </a:cubicBezTo>
                  <a:cubicBezTo>
                    <a:pt x="1103" y="3032"/>
                    <a:pt x="1125" y="3025"/>
                    <a:pt x="1156" y="3010"/>
                  </a:cubicBezTo>
                  <a:cubicBezTo>
                    <a:pt x="973" y="2584"/>
                    <a:pt x="973" y="2067"/>
                    <a:pt x="1247" y="1703"/>
                  </a:cubicBezTo>
                  <a:cubicBezTo>
                    <a:pt x="1490" y="1399"/>
                    <a:pt x="1946" y="1368"/>
                    <a:pt x="2250" y="1216"/>
                  </a:cubicBezTo>
                  <a:cubicBezTo>
                    <a:pt x="2584" y="1034"/>
                    <a:pt x="2858" y="730"/>
                    <a:pt x="3223" y="639"/>
                  </a:cubicBezTo>
                  <a:cubicBezTo>
                    <a:pt x="3284" y="639"/>
                    <a:pt x="3344" y="639"/>
                    <a:pt x="3375" y="700"/>
                  </a:cubicBezTo>
                  <a:cubicBezTo>
                    <a:pt x="3375" y="730"/>
                    <a:pt x="3405" y="730"/>
                    <a:pt x="3405" y="730"/>
                  </a:cubicBezTo>
                  <a:cubicBezTo>
                    <a:pt x="3405" y="700"/>
                    <a:pt x="3436" y="669"/>
                    <a:pt x="3436" y="639"/>
                  </a:cubicBezTo>
                  <a:cubicBezTo>
                    <a:pt x="3405" y="517"/>
                    <a:pt x="3831" y="244"/>
                    <a:pt x="4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558000" y="643375"/>
              <a:ext cx="88175" cy="131200"/>
            </a:xfrm>
            <a:custGeom>
              <a:avLst/>
              <a:gdLst/>
              <a:ahLst/>
              <a:cxnLst/>
              <a:rect l="l" t="t" r="r" b="b"/>
              <a:pathLst>
                <a:path w="3527" h="5248" extrusionOk="0">
                  <a:moveTo>
                    <a:pt x="3405" y="1"/>
                  </a:moveTo>
                  <a:lnTo>
                    <a:pt x="3405" y="1"/>
                  </a:lnTo>
                  <a:cubicBezTo>
                    <a:pt x="3222" y="396"/>
                    <a:pt x="3010" y="791"/>
                    <a:pt x="2736" y="1126"/>
                  </a:cubicBezTo>
                  <a:cubicBezTo>
                    <a:pt x="2432" y="1521"/>
                    <a:pt x="2037" y="1794"/>
                    <a:pt x="1642" y="2098"/>
                  </a:cubicBezTo>
                  <a:cubicBezTo>
                    <a:pt x="1352" y="2316"/>
                    <a:pt x="813" y="2782"/>
                    <a:pt x="360" y="2782"/>
                  </a:cubicBezTo>
                  <a:cubicBezTo>
                    <a:pt x="242" y="2782"/>
                    <a:pt x="131" y="2751"/>
                    <a:pt x="31" y="2676"/>
                  </a:cubicBezTo>
                  <a:lnTo>
                    <a:pt x="0" y="2676"/>
                  </a:lnTo>
                  <a:cubicBezTo>
                    <a:pt x="122" y="3101"/>
                    <a:pt x="244" y="3679"/>
                    <a:pt x="244" y="4104"/>
                  </a:cubicBezTo>
                  <a:cubicBezTo>
                    <a:pt x="244" y="4135"/>
                    <a:pt x="244" y="4135"/>
                    <a:pt x="244" y="4135"/>
                  </a:cubicBezTo>
                  <a:cubicBezTo>
                    <a:pt x="365" y="4165"/>
                    <a:pt x="1003" y="5138"/>
                    <a:pt x="1003" y="5168"/>
                  </a:cubicBezTo>
                  <a:cubicBezTo>
                    <a:pt x="1003" y="5168"/>
                    <a:pt x="1252" y="5248"/>
                    <a:pt x="1470" y="5248"/>
                  </a:cubicBezTo>
                  <a:cubicBezTo>
                    <a:pt x="1634" y="5248"/>
                    <a:pt x="1781" y="5203"/>
                    <a:pt x="1794" y="5047"/>
                  </a:cubicBezTo>
                  <a:cubicBezTo>
                    <a:pt x="1794" y="4925"/>
                    <a:pt x="1551" y="4347"/>
                    <a:pt x="1703" y="3861"/>
                  </a:cubicBezTo>
                  <a:cubicBezTo>
                    <a:pt x="1885" y="3314"/>
                    <a:pt x="2614" y="2828"/>
                    <a:pt x="2888" y="2281"/>
                  </a:cubicBezTo>
                  <a:cubicBezTo>
                    <a:pt x="3070" y="1946"/>
                    <a:pt x="2979" y="1460"/>
                    <a:pt x="3070" y="1095"/>
                  </a:cubicBezTo>
                  <a:cubicBezTo>
                    <a:pt x="3131" y="822"/>
                    <a:pt x="3526" y="335"/>
                    <a:pt x="3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564075" y="704925"/>
              <a:ext cx="63850" cy="69650"/>
            </a:xfrm>
            <a:custGeom>
              <a:avLst/>
              <a:gdLst/>
              <a:ahLst/>
              <a:cxnLst/>
              <a:rect l="l" t="t" r="r" b="b"/>
              <a:pathLst>
                <a:path w="2554" h="2786" extrusionOk="0">
                  <a:moveTo>
                    <a:pt x="2554" y="1"/>
                  </a:moveTo>
                  <a:lnTo>
                    <a:pt x="2554" y="1"/>
                  </a:lnTo>
                  <a:cubicBezTo>
                    <a:pt x="2311" y="275"/>
                    <a:pt x="1946" y="518"/>
                    <a:pt x="1642" y="700"/>
                  </a:cubicBezTo>
                  <a:cubicBezTo>
                    <a:pt x="1176" y="1049"/>
                    <a:pt x="739" y="1677"/>
                    <a:pt x="116" y="1677"/>
                  </a:cubicBezTo>
                  <a:cubicBezTo>
                    <a:pt x="88" y="1677"/>
                    <a:pt x="60" y="1675"/>
                    <a:pt x="31" y="1673"/>
                  </a:cubicBezTo>
                  <a:lnTo>
                    <a:pt x="1" y="1673"/>
                  </a:lnTo>
                  <a:cubicBezTo>
                    <a:pt x="122" y="1703"/>
                    <a:pt x="760" y="2676"/>
                    <a:pt x="760" y="2706"/>
                  </a:cubicBezTo>
                  <a:cubicBezTo>
                    <a:pt x="760" y="2706"/>
                    <a:pt x="1009" y="2786"/>
                    <a:pt x="1227" y="2786"/>
                  </a:cubicBezTo>
                  <a:cubicBezTo>
                    <a:pt x="1391" y="2786"/>
                    <a:pt x="1538" y="2741"/>
                    <a:pt x="1551" y="2585"/>
                  </a:cubicBezTo>
                  <a:cubicBezTo>
                    <a:pt x="1551" y="2463"/>
                    <a:pt x="1308" y="1885"/>
                    <a:pt x="1460" y="1399"/>
                  </a:cubicBezTo>
                  <a:cubicBezTo>
                    <a:pt x="1642" y="913"/>
                    <a:pt x="2219" y="487"/>
                    <a:pt x="25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521525" y="555250"/>
              <a:ext cx="145925" cy="52100"/>
            </a:xfrm>
            <a:custGeom>
              <a:avLst/>
              <a:gdLst/>
              <a:ahLst/>
              <a:cxnLst/>
              <a:rect l="l" t="t" r="r" b="b"/>
              <a:pathLst>
                <a:path w="5837" h="2084" extrusionOk="0">
                  <a:moveTo>
                    <a:pt x="0" y="0"/>
                  </a:moveTo>
                  <a:cubicBezTo>
                    <a:pt x="122" y="304"/>
                    <a:pt x="183" y="821"/>
                    <a:pt x="244" y="1337"/>
                  </a:cubicBezTo>
                  <a:cubicBezTo>
                    <a:pt x="426" y="1368"/>
                    <a:pt x="608" y="1459"/>
                    <a:pt x="821" y="1581"/>
                  </a:cubicBezTo>
                  <a:cubicBezTo>
                    <a:pt x="1307" y="1854"/>
                    <a:pt x="1946" y="1945"/>
                    <a:pt x="2523" y="2037"/>
                  </a:cubicBezTo>
                  <a:cubicBezTo>
                    <a:pt x="2782" y="2068"/>
                    <a:pt x="3035" y="2083"/>
                    <a:pt x="3284" y="2083"/>
                  </a:cubicBezTo>
                  <a:cubicBezTo>
                    <a:pt x="3997" y="2083"/>
                    <a:pt x="4674" y="1958"/>
                    <a:pt x="5350" y="1733"/>
                  </a:cubicBezTo>
                  <a:cubicBezTo>
                    <a:pt x="5563" y="1277"/>
                    <a:pt x="5745" y="730"/>
                    <a:pt x="5836" y="304"/>
                  </a:cubicBezTo>
                  <a:lnTo>
                    <a:pt x="5836" y="304"/>
                  </a:lnTo>
                  <a:cubicBezTo>
                    <a:pt x="5085" y="342"/>
                    <a:pt x="4415" y="368"/>
                    <a:pt x="3725" y="368"/>
                  </a:cubicBezTo>
                  <a:cubicBezTo>
                    <a:pt x="3299" y="368"/>
                    <a:pt x="2866" y="358"/>
                    <a:pt x="2402" y="334"/>
                  </a:cubicBezTo>
                  <a:cubicBezTo>
                    <a:pt x="2067" y="304"/>
                    <a:pt x="122" y="27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a:off x="490375" y="479025"/>
              <a:ext cx="221900" cy="125400"/>
            </a:xfrm>
            <a:custGeom>
              <a:avLst/>
              <a:gdLst/>
              <a:ahLst/>
              <a:cxnLst/>
              <a:rect l="l" t="t" r="r" b="b"/>
              <a:pathLst>
                <a:path w="8876" h="5016" extrusionOk="0">
                  <a:moveTo>
                    <a:pt x="8670" y="0"/>
                  </a:moveTo>
                  <a:cubicBezTo>
                    <a:pt x="8523" y="0"/>
                    <a:pt x="8274" y="213"/>
                    <a:pt x="7933" y="253"/>
                  </a:cubicBezTo>
                  <a:cubicBezTo>
                    <a:pt x="7204" y="313"/>
                    <a:pt x="6414" y="313"/>
                    <a:pt x="5684" y="313"/>
                  </a:cubicBezTo>
                  <a:cubicBezTo>
                    <a:pt x="4866" y="313"/>
                    <a:pt x="4000" y="442"/>
                    <a:pt x="3156" y="442"/>
                  </a:cubicBezTo>
                  <a:cubicBezTo>
                    <a:pt x="2839" y="442"/>
                    <a:pt x="2526" y="424"/>
                    <a:pt x="2219" y="374"/>
                  </a:cubicBezTo>
                  <a:cubicBezTo>
                    <a:pt x="1892" y="333"/>
                    <a:pt x="1263" y="45"/>
                    <a:pt x="785" y="45"/>
                  </a:cubicBezTo>
                  <a:cubicBezTo>
                    <a:pt x="551" y="45"/>
                    <a:pt x="353" y="114"/>
                    <a:pt x="243" y="313"/>
                  </a:cubicBezTo>
                  <a:cubicBezTo>
                    <a:pt x="0" y="709"/>
                    <a:pt x="638" y="2137"/>
                    <a:pt x="730" y="2593"/>
                  </a:cubicBezTo>
                  <a:cubicBezTo>
                    <a:pt x="912" y="3383"/>
                    <a:pt x="1094" y="3809"/>
                    <a:pt x="1824" y="4295"/>
                  </a:cubicBezTo>
                  <a:cubicBezTo>
                    <a:pt x="2333" y="4644"/>
                    <a:pt x="3621" y="5016"/>
                    <a:pt x="4419" y="5016"/>
                  </a:cubicBezTo>
                  <a:cubicBezTo>
                    <a:pt x="4527" y="5016"/>
                    <a:pt x="4625" y="5009"/>
                    <a:pt x="4711" y="4994"/>
                  </a:cubicBezTo>
                  <a:cubicBezTo>
                    <a:pt x="4772" y="4842"/>
                    <a:pt x="5289" y="4386"/>
                    <a:pt x="5563" y="4295"/>
                  </a:cubicBezTo>
                  <a:cubicBezTo>
                    <a:pt x="5582" y="4290"/>
                    <a:pt x="5599" y="4287"/>
                    <a:pt x="5612" y="4287"/>
                  </a:cubicBezTo>
                  <a:cubicBezTo>
                    <a:pt x="5741" y="4287"/>
                    <a:pt x="5573" y="4545"/>
                    <a:pt x="5380" y="4903"/>
                  </a:cubicBezTo>
                  <a:cubicBezTo>
                    <a:pt x="6748" y="4812"/>
                    <a:pt x="7356" y="3748"/>
                    <a:pt x="7873" y="2684"/>
                  </a:cubicBezTo>
                  <a:cubicBezTo>
                    <a:pt x="8207" y="2046"/>
                    <a:pt x="8876" y="921"/>
                    <a:pt x="8815" y="222"/>
                  </a:cubicBezTo>
                  <a:cubicBezTo>
                    <a:pt x="8794" y="57"/>
                    <a:pt x="8745" y="0"/>
                    <a:pt x="8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666650" y="479025"/>
              <a:ext cx="45625" cy="101325"/>
            </a:xfrm>
            <a:custGeom>
              <a:avLst/>
              <a:gdLst/>
              <a:ahLst/>
              <a:cxnLst/>
              <a:rect l="l" t="t" r="r" b="b"/>
              <a:pathLst>
                <a:path w="1825" h="4053" extrusionOk="0">
                  <a:moveTo>
                    <a:pt x="1619" y="0"/>
                  </a:moveTo>
                  <a:cubicBezTo>
                    <a:pt x="1472" y="0"/>
                    <a:pt x="1223" y="213"/>
                    <a:pt x="882" y="253"/>
                  </a:cubicBezTo>
                  <a:cubicBezTo>
                    <a:pt x="609" y="283"/>
                    <a:pt x="335" y="283"/>
                    <a:pt x="92" y="313"/>
                  </a:cubicBezTo>
                  <a:cubicBezTo>
                    <a:pt x="1" y="861"/>
                    <a:pt x="822" y="861"/>
                    <a:pt x="1217" y="982"/>
                  </a:cubicBezTo>
                  <a:cubicBezTo>
                    <a:pt x="1308" y="982"/>
                    <a:pt x="1338" y="1073"/>
                    <a:pt x="1308" y="1134"/>
                  </a:cubicBezTo>
                  <a:cubicBezTo>
                    <a:pt x="1186" y="1712"/>
                    <a:pt x="822" y="2168"/>
                    <a:pt x="578" y="2684"/>
                  </a:cubicBezTo>
                  <a:cubicBezTo>
                    <a:pt x="366" y="3140"/>
                    <a:pt x="214" y="3596"/>
                    <a:pt x="1" y="4052"/>
                  </a:cubicBezTo>
                  <a:cubicBezTo>
                    <a:pt x="335" y="3657"/>
                    <a:pt x="578" y="3171"/>
                    <a:pt x="822" y="2684"/>
                  </a:cubicBezTo>
                  <a:cubicBezTo>
                    <a:pt x="1156" y="2046"/>
                    <a:pt x="1825" y="952"/>
                    <a:pt x="1764" y="222"/>
                  </a:cubicBezTo>
                  <a:cubicBezTo>
                    <a:pt x="1743" y="57"/>
                    <a:pt x="1694" y="0"/>
                    <a:pt x="16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606625" y="521550"/>
              <a:ext cx="57025" cy="82350"/>
            </a:xfrm>
            <a:custGeom>
              <a:avLst/>
              <a:gdLst/>
              <a:ahLst/>
              <a:cxnLst/>
              <a:rect l="l" t="t" r="r" b="b"/>
              <a:pathLst>
                <a:path w="2281" h="3294" extrusionOk="0">
                  <a:moveTo>
                    <a:pt x="1922" y="1"/>
                  </a:moveTo>
                  <a:cubicBezTo>
                    <a:pt x="1734" y="1"/>
                    <a:pt x="1545" y="23"/>
                    <a:pt x="1399" y="132"/>
                  </a:cubicBezTo>
                  <a:cubicBezTo>
                    <a:pt x="1399" y="163"/>
                    <a:pt x="1399" y="163"/>
                    <a:pt x="1399" y="163"/>
                  </a:cubicBezTo>
                  <a:cubicBezTo>
                    <a:pt x="1065" y="1257"/>
                    <a:pt x="517" y="2260"/>
                    <a:pt x="1" y="3293"/>
                  </a:cubicBezTo>
                  <a:lnTo>
                    <a:pt x="61" y="3293"/>
                  </a:lnTo>
                  <a:cubicBezTo>
                    <a:pt x="122" y="3141"/>
                    <a:pt x="639" y="2685"/>
                    <a:pt x="913" y="2594"/>
                  </a:cubicBezTo>
                  <a:cubicBezTo>
                    <a:pt x="932" y="2589"/>
                    <a:pt x="949" y="2586"/>
                    <a:pt x="962" y="2586"/>
                  </a:cubicBezTo>
                  <a:cubicBezTo>
                    <a:pt x="1091" y="2586"/>
                    <a:pt x="923" y="2844"/>
                    <a:pt x="730" y="3202"/>
                  </a:cubicBezTo>
                  <a:lnTo>
                    <a:pt x="761" y="3202"/>
                  </a:lnTo>
                  <a:cubicBezTo>
                    <a:pt x="943" y="3081"/>
                    <a:pt x="1156" y="2959"/>
                    <a:pt x="1277" y="2777"/>
                  </a:cubicBezTo>
                  <a:cubicBezTo>
                    <a:pt x="1490" y="2503"/>
                    <a:pt x="1672" y="2199"/>
                    <a:pt x="1794" y="1895"/>
                  </a:cubicBezTo>
                  <a:cubicBezTo>
                    <a:pt x="2068" y="1318"/>
                    <a:pt x="2250" y="649"/>
                    <a:pt x="2280" y="11"/>
                  </a:cubicBezTo>
                  <a:cubicBezTo>
                    <a:pt x="2171" y="11"/>
                    <a:pt x="2047" y="1"/>
                    <a:pt x="1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510875" y="497550"/>
              <a:ext cx="46375" cy="98000"/>
            </a:xfrm>
            <a:custGeom>
              <a:avLst/>
              <a:gdLst/>
              <a:ahLst/>
              <a:cxnLst/>
              <a:rect l="l" t="t" r="r" b="b"/>
              <a:pathLst>
                <a:path w="1855" h="3920" extrusionOk="0">
                  <a:moveTo>
                    <a:pt x="1212" y="0"/>
                  </a:moveTo>
                  <a:cubicBezTo>
                    <a:pt x="1124" y="0"/>
                    <a:pt x="1045" y="12"/>
                    <a:pt x="1004" y="28"/>
                  </a:cubicBezTo>
                  <a:cubicBezTo>
                    <a:pt x="720" y="114"/>
                    <a:pt x="383" y="305"/>
                    <a:pt x="67" y="305"/>
                  </a:cubicBezTo>
                  <a:cubicBezTo>
                    <a:pt x="45" y="305"/>
                    <a:pt x="23" y="304"/>
                    <a:pt x="1" y="302"/>
                  </a:cubicBezTo>
                  <a:lnTo>
                    <a:pt x="1" y="302"/>
                  </a:lnTo>
                  <a:cubicBezTo>
                    <a:pt x="122" y="1579"/>
                    <a:pt x="821" y="2703"/>
                    <a:pt x="1490" y="3797"/>
                  </a:cubicBezTo>
                  <a:cubicBezTo>
                    <a:pt x="1581" y="3858"/>
                    <a:pt x="1703" y="3889"/>
                    <a:pt x="1855" y="3919"/>
                  </a:cubicBezTo>
                  <a:cubicBezTo>
                    <a:pt x="1581" y="3433"/>
                    <a:pt x="1369" y="2916"/>
                    <a:pt x="1156" y="2399"/>
                  </a:cubicBezTo>
                  <a:cubicBezTo>
                    <a:pt x="1004" y="2095"/>
                    <a:pt x="700" y="1548"/>
                    <a:pt x="852" y="1183"/>
                  </a:cubicBezTo>
                  <a:cubicBezTo>
                    <a:pt x="913" y="1001"/>
                    <a:pt x="1034" y="849"/>
                    <a:pt x="1186" y="727"/>
                  </a:cubicBezTo>
                  <a:cubicBezTo>
                    <a:pt x="1277" y="636"/>
                    <a:pt x="1399" y="515"/>
                    <a:pt x="1490" y="424"/>
                  </a:cubicBezTo>
                  <a:cubicBezTo>
                    <a:pt x="1757" y="90"/>
                    <a:pt x="1454" y="0"/>
                    <a:pt x="1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494925" y="434700"/>
              <a:ext cx="218875" cy="102375"/>
            </a:xfrm>
            <a:custGeom>
              <a:avLst/>
              <a:gdLst/>
              <a:ahLst/>
              <a:cxnLst/>
              <a:rect l="l" t="t" r="r" b="b"/>
              <a:pathLst>
                <a:path w="8755" h="4095" extrusionOk="0">
                  <a:moveTo>
                    <a:pt x="3860" y="0"/>
                  </a:moveTo>
                  <a:cubicBezTo>
                    <a:pt x="3583" y="0"/>
                    <a:pt x="3239" y="27"/>
                    <a:pt x="3010" y="141"/>
                  </a:cubicBezTo>
                  <a:cubicBezTo>
                    <a:pt x="2736" y="263"/>
                    <a:pt x="2615" y="597"/>
                    <a:pt x="2888" y="840"/>
                  </a:cubicBezTo>
                  <a:cubicBezTo>
                    <a:pt x="2528" y="525"/>
                    <a:pt x="2518" y="293"/>
                    <a:pt x="2240" y="293"/>
                  </a:cubicBezTo>
                  <a:cubicBezTo>
                    <a:pt x="2143" y="293"/>
                    <a:pt x="2013" y="321"/>
                    <a:pt x="1824" y="384"/>
                  </a:cubicBezTo>
                  <a:cubicBezTo>
                    <a:pt x="1581" y="475"/>
                    <a:pt x="1095" y="597"/>
                    <a:pt x="912" y="810"/>
                  </a:cubicBezTo>
                  <a:cubicBezTo>
                    <a:pt x="852" y="871"/>
                    <a:pt x="456" y="1479"/>
                    <a:pt x="730" y="1509"/>
                  </a:cubicBezTo>
                  <a:cubicBezTo>
                    <a:pt x="608" y="1501"/>
                    <a:pt x="502" y="1492"/>
                    <a:pt x="411" y="1492"/>
                  </a:cubicBezTo>
                  <a:cubicBezTo>
                    <a:pt x="137" y="1492"/>
                    <a:pt x="1" y="1577"/>
                    <a:pt x="1" y="2056"/>
                  </a:cubicBezTo>
                  <a:cubicBezTo>
                    <a:pt x="1" y="2818"/>
                    <a:pt x="329" y="3001"/>
                    <a:pt x="760" y="3001"/>
                  </a:cubicBezTo>
                  <a:cubicBezTo>
                    <a:pt x="1137" y="3001"/>
                    <a:pt x="1593" y="2861"/>
                    <a:pt x="1976" y="2846"/>
                  </a:cubicBezTo>
                  <a:lnTo>
                    <a:pt x="1976" y="2846"/>
                  </a:lnTo>
                  <a:cubicBezTo>
                    <a:pt x="1824" y="3120"/>
                    <a:pt x="1581" y="3393"/>
                    <a:pt x="1459" y="3667"/>
                  </a:cubicBezTo>
                  <a:cubicBezTo>
                    <a:pt x="2432" y="3789"/>
                    <a:pt x="3314" y="4093"/>
                    <a:pt x="4317" y="4093"/>
                  </a:cubicBezTo>
                  <a:cubicBezTo>
                    <a:pt x="4418" y="4093"/>
                    <a:pt x="4525" y="4094"/>
                    <a:pt x="4635" y="4094"/>
                  </a:cubicBezTo>
                  <a:cubicBezTo>
                    <a:pt x="5020" y="4094"/>
                    <a:pt x="5438" y="4076"/>
                    <a:pt x="5745" y="3910"/>
                  </a:cubicBezTo>
                  <a:cubicBezTo>
                    <a:pt x="5928" y="3819"/>
                    <a:pt x="5836" y="3576"/>
                    <a:pt x="6049" y="3485"/>
                  </a:cubicBezTo>
                  <a:cubicBezTo>
                    <a:pt x="6074" y="3479"/>
                    <a:pt x="6098" y="3476"/>
                    <a:pt x="6123" y="3476"/>
                  </a:cubicBezTo>
                  <a:cubicBezTo>
                    <a:pt x="6347" y="3476"/>
                    <a:pt x="6587" y="3697"/>
                    <a:pt x="6779" y="3697"/>
                  </a:cubicBezTo>
                  <a:cubicBezTo>
                    <a:pt x="7113" y="3697"/>
                    <a:pt x="7508" y="3424"/>
                    <a:pt x="7782" y="3272"/>
                  </a:cubicBezTo>
                  <a:cubicBezTo>
                    <a:pt x="7995" y="3120"/>
                    <a:pt x="8268" y="3029"/>
                    <a:pt x="8299" y="2694"/>
                  </a:cubicBezTo>
                  <a:cubicBezTo>
                    <a:pt x="7903" y="2603"/>
                    <a:pt x="7539" y="2542"/>
                    <a:pt x="7174" y="2421"/>
                  </a:cubicBezTo>
                  <a:lnTo>
                    <a:pt x="7174" y="2421"/>
                  </a:lnTo>
                  <a:cubicBezTo>
                    <a:pt x="7199" y="2428"/>
                    <a:pt x="7235" y="2431"/>
                    <a:pt x="7280" y="2431"/>
                  </a:cubicBezTo>
                  <a:cubicBezTo>
                    <a:pt x="7617" y="2431"/>
                    <a:pt x="8441" y="2240"/>
                    <a:pt x="8602" y="2026"/>
                  </a:cubicBezTo>
                  <a:cubicBezTo>
                    <a:pt x="8602" y="2026"/>
                    <a:pt x="8602" y="1995"/>
                    <a:pt x="8633" y="1995"/>
                  </a:cubicBezTo>
                  <a:cubicBezTo>
                    <a:pt x="8754" y="1631"/>
                    <a:pt x="8177" y="1144"/>
                    <a:pt x="7964" y="962"/>
                  </a:cubicBezTo>
                  <a:cubicBezTo>
                    <a:pt x="7637" y="708"/>
                    <a:pt x="7430" y="616"/>
                    <a:pt x="7186" y="616"/>
                  </a:cubicBezTo>
                  <a:cubicBezTo>
                    <a:pt x="7022" y="616"/>
                    <a:pt x="6841" y="658"/>
                    <a:pt x="6596" y="719"/>
                  </a:cubicBezTo>
                  <a:cubicBezTo>
                    <a:pt x="6931" y="627"/>
                    <a:pt x="6019" y="141"/>
                    <a:pt x="5988" y="141"/>
                  </a:cubicBezTo>
                  <a:cubicBezTo>
                    <a:pt x="5619" y="33"/>
                    <a:pt x="5188" y="17"/>
                    <a:pt x="4784" y="17"/>
                  </a:cubicBezTo>
                  <a:cubicBezTo>
                    <a:pt x="4622" y="17"/>
                    <a:pt x="4464" y="20"/>
                    <a:pt x="4317" y="20"/>
                  </a:cubicBezTo>
                  <a:cubicBezTo>
                    <a:pt x="4289" y="20"/>
                    <a:pt x="4099" y="0"/>
                    <a:pt x="38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494925" y="464800"/>
              <a:ext cx="217350" cy="72275"/>
            </a:xfrm>
            <a:custGeom>
              <a:avLst/>
              <a:gdLst/>
              <a:ahLst/>
              <a:cxnLst/>
              <a:rect l="l" t="t" r="r" b="b"/>
              <a:pathLst>
                <a:path w="8694" h="2891" extrusionOk="0">
                  <a:moveTo>
                    <a:pt x="8238" y="1"/>
                  </a:moveTo>
                  <a:cubicBezTo>
                    <a:pt x="8329" y="275"/>
                    <a:pt x="8329" y="579"/>
                    <a:pt x="8055" y="822"/>
                  </a:cubicBezTo>
                  <a:cubicBezTo>
                    <a:pt x="7903" y="1004"/>
                    <a:pt x="7630" y="1095"/>
                    <a:pt x="7387" y="1126"/>
                  </a:cubicBezTo>
                  <a:cubicBezTo>
                    <a:pt x="7265" y="1156"/>
                    <a:pt x="6596" y="1156"/>
                    <a:pt x="7022" y="1278"/>
                  </a:cubicBezTo>
                  <a:cubicBezTo>
                    <a:pt x="7235" y="1338"/>
                    <a:pt x="7721" y="1430"/>
                    <a:pt x="7721" y="1734"/>
                  </a:cubicBezTo>
                  <a:cubicBezTo>
                    <a:pt x="7721" y="2037"/>
                    <a:pt x="7326" y="2037"/>
                    <a:pt x="7113" y="2037"/>
                  </a:cubicBezTo>
                  <a:cubicBezTo>
                    <a:pt x="6900" y="2007"/>
                    <a:pt x="6657" y="2007"/>
                    <a:pt x="6444" y="1977"/>
                  </a:cubicBezTo>
                  <a:cubicBezTo>
                    <a:pt x="6420" y="1974"/>
                    <a:pt x="6396" y="1973"/>
                    <a:pt x="6374" y="1973"/>
                  </a:cubicBezTo>
                  <a:cubicBezTo>
                    <a:pt x="6091" y="1973"/>
                    <a:pt x="5971" y="2144"/>
                    <a:pt x="5745" y="2341"/>
                  </a:cubicBezTo>
                  <a:cubicBezTo>
                    <a:pt x="5496" y="2608"/>
                    <a:pt x="5200" y="2674"/>
                    <a:pt x="4884" y="2674"/>
                  </a:cubicBezTo>
                  <a:cubicBezTo>
                    <a:pt x="4623" y="2674"/>
                    <a:pt x="4348" y="2629"/>
                    <a:pt x="4074" y="2615"/>
                  </a:cubicBezTo>
                  <a:cubicBezTo>
                    <a:pt x="3405" y="2585"/>
                    <a:pt x="2706" y="2554"/>
                    <a:pt x="2098" y="2250"/>
                  </a:cubicBezTo>
                  <a:cubicBezTo>
                    <a:pt x="2037" y="2220"/>
                    <a:pt x="2007" y="2129"/>
                    <a:pt x="2037" y="2068"/>
                  </a:cubicBezTo>
                  <a:cubicBezTo>
                    <a:pt x="2128" y="1886"/>
                    <a:pt x="2250" y="1734"/>
                    <a:pt x="2371" y="1582"/>
                  </a:cubicBezTo>
                  <a:cubicBezTo>
                    <a:pt x="2466" y="1408"/>
                    <a:pt x="2331" y="1357"/>
                    <a:pt x="2158" y="1357"/>
                  </a:cubicBezTo>
                  <a:cubicBezTo>
                    <a:pt x="1998" y="1357"/>
                    <a:pt x="1806" y="1400"/>
                    <a:pt x="1733" y="1430"/>
                  </a:cubicBezTo>
                  <a:cubicBezTo>
                    <a:pt x="1465" y="1497"/>
                    <a:pt x="1213" y="1596"/>
                    <a:pt x="942" y="1596"/>
                  </a:cubicBezTo>
                  <a:cubicBezTo>
                    <a:pt x="844" y="1596"/>
                    <a:pt x="744" y="1583"/>
                    <a:pt x="639" y="1551"/>
                  </a:cubicBezTo>
                  <a:cubicBezTo>
                    <a:pt x="152" y="1399"/>
                    <a:pt x="61" y="852"/>
                    <a:pt x="122" y="396"/>
                  </a:cubicBezTo>
                  <a:lnTo>
                    <a:pt x="122" y="396"/>
                  </a:lnTo>
                  <a:cubicBezTo>
                    <a:pt x="31" y="457"/>
                    <a:pt x="1" y="609"/>
                    <a:pt x="1" y="852"/>
                  </a:cubicBezTo>
                  <a:cubicBezTo>
                    <a:pt x="1" y="1614"/>
                    <a:pt x="329" y="1797"/>
                    <a:pt x="760" y="1797"/>
                  </a:cubicBezTo>
                  <a:cubicBezTo>
                    <a:pt x="1137" y="1797"/>
                    <a:pt x="1593" y="1657"/>
                    <a:pt x="1976" y="1642"/>
                  </a:cubicBezTo>
                  <a:lnTo>
                    <a:pt x="1976" y="1642"/>
                  </a:lnTo>
                  <a:cubicBezTo>
                    <a:pt x="1824" y="1916"/>
                    <a:pt x="1581" y="2189"/>
                    <a:pt x="1459" y="2463"/>
                  </a:cubicBezTo>
                  <a:cubicBezTo>
                    <a:pt x="2432" y="2585"/>
                    <a:pt x="3314" y="2889"/>
                    <a:pt x="4317" y="2889"/>
                  </a:cubicBezTo>
                  <a:cubicBezTo>
                    <a:pt x="4418" y="2889"/>
                    <a:pt x="4525" y="2890"/>
                    <a:pt x="4635" y="2890"/>
                  </a:cubicBezTo>
                  <a:cubicBezTo>
                    <a:pt x="5020" y="2890"/>
                    <a:pt x="5438" y="2872"/>
                    <a:pt x="5745" y="2706"/>
                  </a:cubicBezTo>
                  <a:cubicBezTo>
                    <a:pt x="5928" y="2615"/>
                    <a:pt x="5836" y="2372"/>
                    <a:pt x="6049" y="2281"/>
                  </a:cubicBezTo>
                  <a:cubicBezTo>
                    <a:pt x="6074" y="2275"/>
                    <a:pt x="6098" y="2272"/>
                    <a:pt x="6123" y="2272"/>
                  </a:cubicBezTo>
                  <a:cubicBezTo>
                    <a:pt x="6347" y="2272"/>
                    <a:pt x="6587" y="2493"/>
                    <a:pt x="6779" y="2493"/>
                  </a:cubicBezTo>
                  <a:cubicBezTo>
                    <a:pt x="7113" y="2493"/>
                    <a:pt x="7508" y="2220"/>
                    <a:pt x="7782" y="2068"/>
                  </a:cubicBezTo>
                  <a:cubicBezTo>
                    <a:pt x="7995" y="1916"/>
                    <a:pt x="8268" y="1825"/>
                    <a:pt x="8299" y="1490"/>
                  </a:cubicBezTo>
                  <a:cubicBezTo>
                    <a:pt x="7903" y="1399"/>
                    <a:pt x="7539" y="1338"/>
                    <a:pt x="7174" y="1217"/>
                  </a:cubicBezTo>
                  <a:lnTo>
                    <a:pt x="7174" y="1217"/>
                  </a:lnTo>
                  <a:cubicBezTo>
                    <a:pt x="7199" y="1224"/>
                    <a:pt x="7235" y="1227"/>
                    <a:pt x="7280" y="1227"/>
                  </a:cubicBezTo>
                  <a:cubicBezTo>
                    <a:pt x="7617" y="1227"/>
                    <a:pt x="8441" y="1036"/>
                    <a:pt x="8602" y="822"/>
                  </a:cubicBezTo>
                  <a:cubicBezTo>
                    <a:pt x="8602" y="822"/>
                    <a:pt x="8602" y="791"/>
                    <a:pt x="8633" y="791"/>
                  </a:cubicBezTo>
                  <a:cubicBezTo>
                    <a:pt x="8694" y="548"/>
                    <a:pt x="8481" y="244"/>
                    <a:pt x="8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573875" y="454275"/>
              <a:ext cx="21375" cy="6775"/>
            </a:xfrm>
            <a:custGeom>
              <a:avLst/>
              <a:gdLst/>
              <a:ahLst/>
              <a:cxnLst/>
              <a:rect l="l" t="t" r="r" b="b"/>
              <a:pathLst>
                <a:path w="855" h="271" extrusionOk="0">
                  <a:moveTo>
                    <a:pt x="621" y="1"/>
                  </a:moveTo>
                  <a:cubicBezTo>
                    <a:pt x="355" y="1"/>
                    <a:pt x="0" y="270"/>
                    <a:pt x="520" y="270"/>
                  </a:cubicBezTo>
                  <a:cubicBezTo>
                    <a:pt x="612" y="270"/>
                    <a:pt x="855" y="240"/>
                    <a:pt x="824" y="118"/>
                  </a:cubicBezTo>
                  <a:cubicBezTo>
                    <a:pt x="793" y="33"/>
                    <a:pt x="712"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a:off x="633825" y="490925"/>
              <a:ext cx="20700" cy="6575"/>
            </a:xfrm>
            <a:custGeom>
              <a:avLst/>
              <a:gdLst/>
              <a:ahLst/>
              <a:cxnLst/>
              <a:rect l="l" t="t" r="r" b="b"/>
              <a:pathLst>
                <a:path w="828" h="263" extrusionOk="0">
                  <a:moveTo>
                    <a:pt x="578" y="1"/>
                  </a:moveTo>
                  <a:cubicBezTo>
                    <a:pt x="321" y="1"/>
                    <a:pt x="1" y="241"/>
                    <a:pt x="524" y="263"/>
                  </a:cubicBezTo>
                  <a:cubicBezTo>
                    <a:pt x="584" y="263"/>
                    <a:pt x="828" y="233"/>
                    <a:pt x="797" y="141"/>
                  </a:cubicBezTo>
                  <a:cubicBezTo>
                    <a:pt x="771" y="38"/>
                    <a:pt x="680"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552475" y="490400"/>
              <a:ext cx="15925" cy="6025"/>
            </a:xfrm>
            <a:custGeom>
              <a:avLst/>
              <a:gdLst/>
              <a:ahLst/>
              <a:cxnLst/>
              <a:rect l="l" t="t" r="r" b="b"/>
              <a:pathLst>
                <a:path w="637" h="241" extrusionOk="0">
                  <a:moveTo>
                    <a:pt x="445" y="0"/>
                  </a:moveTo>
                  <a:cubicBezTo>
                    <a:pt x="249" y="0"/>
                    <a:pt x="0" y="161"/>
                    <a:pt x="373" y="223"/>
                  </a:cubicBezTo>
                  <a:cubicBezTo>
                    <a:pt x="394" y="233"/>
                    <a:pt x="431" y="240"/>
                    <a:pt x="470" y="240"/>
                  </a:cubicBezTo>
                  <a:cubicBezTo>
                    <a:pt x="549" y="240"/>
                    <a:pt x="637" y="213"/>
                    <a:pt x="616" y="132"/>
                  </a:cubicBezTo>
                  <a:cubicBezTo>
                    <a:pt x="616" y="35"/>
                    <a:pt x="536" y="0"/>
                    <a:pt x="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a:off x="518275" y="465325"/>
              <a:ext cx="16200" cy="5600"/>
            </a:xfrm>
            <a:custGeom>
              <a:avLst/>
              <a:gdLst/>
              <a:ahLst/>
              <a:cxnLst/>
              <a:rect l="l" t="t" r="r" b="b"/>
              <a:pathLst>
                <a:path w="648" h="224" extrusionOk="0">
                  <a:moveTo>
                    <a:pt x="445" y="0"/>
                  </a:moveTo>
                  <a:cubicBezTo>
                    <a:pt x="249" y="0"/>
                    <a:pt x="1" y="161"/>
                    <a:pt x="374" y="223"/>
                  </a:cubicBezTo>
                  <a:cubicBezTo>
                    <a:pt x="434" y="223"/>
                    <a:pt x="647" y="223"/>
                    <a:pt x="617" y="132"/>
                  </a:cubicBezTo>
                  <a:cubicBezTo>
                    <a:pt x="617" y="35"/>
                    <a:pt x="537" y="0"/>
                    <a:pt x="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a:off x="635300" y="446325"/>
              <a:ext cx="15425" cy="5600"/>
            </a:xfrm>
            <a:custGeom>
              <a:avLst/>
              <a:gdLst/>
              <a:ahLst/>
              <a:cxnLst/>
              <a:rect l="l" t="t" r="r" b="b"/>
              <a:pathLst>
                <a:path w="617" h="224" extrusionOk="0">
                  <a:moveTo>
                    <a:pt x="445" y="0"/>
                  </a:moveTo>
                  <a:cubicBezTo>
                    <a:pt x="249" y="0"/>
                    <a:pt x="1" y="161"/>
                    <a:pt x="373" y="223"/>
                  </a:cubicBezTo>
                  <a:cubicBezTo>
                    <a:pt x="434" y="223"/>
                    <a:pt x="617" y="223"/>
                    <a:pt x="617" y="132"/>
                  </a:cubicBezTo>
                  <a:cubicBezTo>
                    <a:pt x="617" y="35"/>
                    <a:pt x="536" y="0"/>
                    <a:pt x="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9"/>
            <p:cNvSpPr/>
            <p:nvPr/>
          </p:nvSpPr>
          <p:spPr>
            <a:xfrm>
              <a:off x="592750" y="515475"/>
              <a:ext cx="15425" cy="6025"/>
            </a:xfrm>
            <a:custGeom>
              <a:avLst/>
              <a:gdLst/>
              <a:ahLst/>
              <a:cxnLst/>
              <a:rect l="l" t="t" r="r" b="b"/>
              <a:pathLst>
                <a:path w="617" h="241" extrusionOk="0">
                  <a:moveTo>
                    <a:pt x="445" y="0"/>
                  </a:moveTo>
                  <a:cubicBezTo>
                    <a:pt x="249" y="0"/>
                    <a:pt x="0" y="161"/>
                    <a:pt x="373" y="223"/>
                  </a:cubicBezTo>
                  <a:cubicBezTo>
                    <a:pt x="394" y="233"/>
                    <a:pt x="427" y="240"/>
                    <a:pt x="463" y="240"/>
                  </a:cubicBezTo>
                  <a:cubicBezTo>
                    <a:pt x="535" y="240"/>
                    <a:pt x="616" y="213"/>
                    <a:pt x="616" y="132"/>
                  </a:cubicBezTo>
                  <a:cubicBezTo>
                    <a:pt x="616" y="35"/>
                    <a:pt x="536" y="0"/>
                    <a:pt x="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9"/>
            <p:cNvSpPr/>
            <p:nvPr/>
          </p:nvSpPr>
          <p:spPr>
            <a:xfrm>
              <a:off x="593700" y="460250"/>
              <a:ext cx="7625" cy="3825"/>
            </a:xfrm>
            <a:custGeom>
              <a:avLst/>
              <a:gdLst/>
              <a:ahLst/>
              <a:cxnLst/>
              <a:rect l="l" t="t" r="r" b="b"/>
              <a:pathLst>
                <a:path w="305" h="153" extrusionOk="0">
                  <a:moveTo>
                    <a:pt x="138" y="1"/>
                  </a:moveTo>
                  <a:cubicBezTo>
                    <a:pt x="92" y="1"/>
                    <a:pt x="47" y="16"/>
                    <a:pt x="31" y="61"/>
                  </a:cubicBezTo>
                  <a:cubicBezTo>
                    <a:pt x="1" y="153"/>
                    <a:pt x="153" y="153"/>
                    <a:pt x="214" y="153"/>
                  </a:cubicBezTo>
                  <a:cubicBezTo>
                    <a:pt x="275" y="122"/>
                    <a:pt x="305" y="92"/>
                    <a:pt x="244" y="31"/>
                  </a:cubicBezTo>
                  <a:cubicBezTo>
                    <a:pt x="229" y="16"/>
                    <a:pt x="183" y="1"/>
                    <a:pt x="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a:off x="545850" y="452525"/>
              <a:ext cx="6850" cy="3625"/>
            </a:xfrm>
            <a:custGeom>
              <a:avLst/>
              <a:gdLst/>
              <a:ahLst/>
              <a:cxnLst/>
              <a:rect l="l" t="t" r="r" b="b"/>
              <a:pathLst>
                <a:path w="274" h="145" extrusionOk="0">
                  <a:moveTo>
                    <a:pt x="88" y="1"/>
                  </a:moveTo>
                  <a:cubicBezTo>
                    <a:pt x="47" y="1"/>
                    <a:pt x="13" y="10"/>
                    <a:pt x="0" y="36"/>
                  </a:cubicBezTo>
                  <a:cubicBezTo>
                    <a:pt x="0" y="117"/>
                    <a:pt x="68" y="144"/>
                    <a:pt x="122" y="144"/>
                  </a:cubicBezTo>
                  <a:cubicBezTo>
                    <a:pt x="149" y="144"/>
                    <a:pt x="172" y="137"/>
                    <a:pt x="182" y="127"/>
                  </a:cubicBezTo>
                  <a:cubicBezTo>
                    <a:pt x="243" y="127"/>
                    <a:pt x="274" y="66"/>
                    <a:pt x="243" y="36"/>
                  </a:cubicBezTo>
                  <a:cubicBezTo>
                    <a:pt x="208" y="19"/>
                    <a:pt x="143" y="1"/>
                    <a:pt x="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9"/>
            <p:cNvSpPr/>
            <p:nvPr/>
          </p:nvSpPr>
          <p:spPr>
            <a:xfrm>
              <a:off x="510375" y="489000"/>
              <a:ext cx="7375" cy="3625"/>
            </a:xfrm>
            <a:custGeom>
              <a:avLst/>
              <a:gdLst/>
              <a:ahLst/>
              <a:cxnLst/>
              <a:rect l="l" t="t" r="r" b="b"/>
              <a:pathLst>
                <a:path w="295" h="145" extrusionOk="0">
                  <a:moveTo>
                    <a:pt x="106" y="1"/>
                  </a:moveTo>
                  <a:cubicBezTo>
                    <a:pt x="68" y="1"/>
                    <a:pt x="34" y="10"/>
                    <a:pt x="21" y="36"/>
                  </a:cubicBezTo>
                  <a:cubicBezTo>
                    <a:pt x="1" y="117"/>
                    <a:pt x="61" y="144"/>
                    <a:pt x="122" y="144"/>
                  </a:cubicBezTo>
                  <a:cubicBezTo>
                    <a:pt x="153" y="144"/>
                    <a:pt x="183" y="137"/>
                    <a:pt x="203" y="127"/>
                  </a:cubicBezTo>
                  <a:cubicBezTo>
                    <a:pt x="264" y="127"/>
                    <a:pt x="294" y="66"/>
                    <a:pt x="234" y="36"/>
                  </a:cubicBezTo>
                  <a:cubicBezTo>
                    <a:pt x="216" y="18"/>
                    <a:pt x="158" y="1"/>
                    <a:pt x="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9"/>
            <p:cNvSpPr/>
            <p:nvPr/>
          </p:nvSpPr>
          <p:spPr>
            <a:xfrm>
              <a:off x="666650" y="460250"/>
              <a:ext cx="7625" cy="3825"/>
            </a:xfrm>
            <a:custGeom>
              <a:avLst/>
              <a:gdLst/>
              <a:ahLst/>
              <a:cxnLst/>
              <a:rect l="l" t="t" r="r" b="b"/>
              <a:pathLst>
                <a:path w="305" h="153" extrusionOk="0">
                  <a:moveTo>
                    <a:pt x="138" y="1"/>
                  </a:moveTo>
                  <a:cubicBezTo>
                    <a:pt x="92" y="1"/>
                    <a:pt x="47" y="16"/>
                    <a:pt x="31" y="61"/>
                  </a:cubicBezTo>
                  <a:cubicBezTo>
                    <a:pt x="1" y="153"/>
                    <a:pt x="153" y="153"/>
                    <a:pt x="214" y="153"/>
                  </a:cubicBezTo>
                  <a:cubicBezTo>
                    <a:pt x="274" y="122"/>
                    <a:pt x="305" y="92"/>
                    <a:pt x="244" y="31"/>
                  </a:cubicBezTo>
                  <a:cubicBezTo>
                    <a:pt x="229" y="16"/>
                    <a:pt x="183" y="1"/>
                    <a:pt x="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9"/>
            <p:cNvSpPr/>
            <p:nvPr/>
          </p:nvSpPr>
          <p:spPr>
            <a:xfrm>
              <a:off x="610700" y="441250"/>
              <a:ext cx="6600" cy="3525"/>
            </a:xfrm>
            <a:custGeom>
              <a:avLst/>
              <a:gdLst/>
              <a:ahLst/>
              <a:cxnLst/>
              <a:rect l="l" t="t" r="r" b="b"/>
              <a:pathLst>
                <a:path w="264" h="141" extrusionOk="0">
                  <a:moveTo>
                    <a:pt x="104" y="1"/>
                  </a:moveTo>
                  <a:cubicBezTo>
                    <a:pt x="58" y="1"/>
                    <a:pt x="20" y="16"/>
                    <a:pt x="20" y="62"/>
                  </a:cubicBezTo>
                  <a:cubicBezTo>
                    <a:pt x="1" y="119"/>
                    <a:pt x="55" y="140"/>
                    <a:pt x="112" y="140"/>
                  </a:cubicBezTo>
                  <a:cubicBezTo>
                    <a:pt x="146" y="140"/>
                    <a:pt x="180" y="133"/>
                    <a:pt x="202" y="122"/>
                  </a:cubicBezTo>
                  <a:cubicBezTo>
                    <a:pt x="263" y="122"/>
                    <a:pt x="263" y="62"/>
                    <a:pt x="233" y="31"/>
                  </a:cubicBezTo>
                  <a:cubicBezTo>
                    <a:pt x="202" y="16"/>
                    <a:pt x="149"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9"/>
            <p:cNvSpPr/>
            <p:nvPr/>
          </p:nvSpPr>
          <p:spPr>
            <a:xfrm>
              <a:off x="564825" y="513825"/>
              <a:ext cx="6875" cy="3875"/>
            </a:xfrm>
            <a:custGeom>
              <a:avLst/>
              <a:gdLst/>
              <a:ahLst/>
              <a:cxnLst/>
              <a:rect l="l" t="t" r="r" b="b"/>
              <a:pathLst>
                <a:path w="275" h="155" extrusionOk="0">
                  <a:moveTo>
                    <a:pt x="107" y="0"/>
                  </a:moveTo>
                  <a:cubicBezTo>
                    <a:pt x="62" y="0"/>
                    <a:pt x="16" y="16"/>
                    <a:pt x="1" y="46"/>
                  </a:cubicBezTo>
                  <a:cubicBezTo>
                    <a:pt x="1" y="127"/>
                    <a:pt x="68" y="154"/>
                    <a:pt x="122" y="154"/>
                  </a:cubicBezTo>
                  <a:cubicBezTo>
                    <a:pt x="150" y="154"/>
                    <a:pt x="173" y="147"/>
                    <a:pt x="183" y="137"/>
                  </a:cubicBezTo>
                  <a:cubicBezTo>
                    <a:pt x="244" y="137"/>
                    <a:pt x="274" y="76"/>
                    <a:pt x="214" y="46"/>
                  </a:cubicBezTo>
                  <a:cubicBezTo>
                    <a:pt x="198" y="16"/>
                    <a:pt x="153"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9"/>
            <p:cNvSpPr/>
            <p:nvPr/>
          </p:nvSpPr>
          <p:spPr>
            <a:xfrm>
              <a:off x="620300" y="476975"/>
              <a:ext cx="6875" cy="3825"/>
            </a:xfrm>
            <a:custGeom>
              <a:avLst/>
              <a:gdLst/>
              <a:ahLst/>
              <a:cxnLst/>
              <a:rect l="l" t="t" r="r" b="b"/>
              <a:pathLst>
                <a:path w="275" h="153" extrusionOk="0">
                  <a:moveTo>
                    <a:pt x="115" y="0"/>
                  </a:moveTo>
                  <a:cubicBezTo>
                    <a:pt x="69" y="0"/>
                    <a:pt x="31" y="16"/>
                    <a:pt x="31" y="61"/>
                  </a:cubicBezTo>
                  <a:cubicBezTo>
                    <a:pt x="1" y="152"/>
                    <a:pt x="153" y="152"/>
                    <a:pt x="214" y="152"/>
                  </a:cubicBezTo>
                  <a:cubicBezTo>
                    <a:pt x="244" y="122"/>
                    <a:pt x="274" y="92"/>
                    <a:pt x="244" y="31"/>
                  </a:cubicBezTo>
                  <a:cubicBezTo>
                    <a:pt x="214" y="16"/>
                    <a:pt x="160"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9"/>
            <p:cNvSpPr/>
            <p:nvPr/>
          </p:nvSpPr>
          <p:spPr>
            <a:xfrm>
              <a:off x="657550" y="502700"/>
              <a:ext cx="6850" cy="3600"/>
            </a:xfrm>
            <a:custGeom>
              <a:avLst/>
              <a:gdLst/>
              <a:ahLst/>
              <a:cxnLst/>
              <a:rect l="l" t="t" r="r" b="b"/>
              <a:pathLst>
                <a:path w="274" h="144" extrusionOk="0">
                  <a:moveTo>
                    <a:pt x="86" y="0"/>
                  </a:moveTo>
                  <a:cubicBezTo>
                    <a:pt x="48" y="0"/>
                    <a:pt x="13" y="9"/>
                    <a:pt x="0" y="35"/>
                  </a:cubicBezTo>
                  <a:cubicBezTo>
                    <a:pt x="0" y="116"/>
                    <a:pt x="68" y="143"/>
                    <a:pt x="122" y="143"/>
                  </a:cubicBezTo>
                  <a:cubicBezTo>
                    <a:pt x="149" y="143"/>
                    <a:pt x="172" y="136"/>
                    <a:pt x="183" y="126"/>
                  </a:cubicBezTo>
                  <a:cubicBezTo>
                    <a:pt x="243" y="126"/>
                    <a:pt x="274" y="66"/>
                    <a:pt x="213" y="35"/>
                  </a:cubicBezTo>
                  <a:cubicBezTo>
                    <a:pt x="195" y="18"/>
                    <a:pt x="137" y="0"/>
                    <a:pt x="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9"/>
            <p:cNvSpPr/>
            <p:nvPr/>
          </p:nvSpPr>
          <p:spPr>
            <a:xfrm>
              <a:off x="610700" y="508125"/>
              <a:ext cx="6600" cy="3525"/>
            </a:xfrm>
            <a:custGeom>
              <a:avLst/>
              <a:gdLst/>
              <a:ahLst/>
              <a:cxnLst/>
              <a:rect l="l" t="t" r="r" b="b"/>
              <a:pathLst>
                <a:path w="264" h="141" extrusionOk="0">
                  <a:moveTo>
                    <a:pt x="104" y="1"/>
                  </a:moveTo>
                  <a:cubicBezTo>
                    <a:pt x="58" y="1"/>
                    <a:pt x="20" y="16"/>
                    <a:pt x="20" y="61"/>
                  </a:cubicBezTo>
                  <a:cubicBezTo>
                    <a:pt x="1" y="119"/>
                    <a:pt x="55" y="140"/>
                    <a:pt x="112" y="140"/>
                  </a:cubicBezTo>
                  <a:cubicBezTo>
                    <a:pt x="146" y="140"/>
                    <a:pt x="180" y="133"/>
                    <a:pt x="202" y="122"/>
                  </a:cubicBezTo>
                  <a:cubicBezTo>
                    <a:pt x="263" y="122"/>
                    <a:pt x="263" y="61"/>
                    <a:pt x="233" y="31"/>
                  </a:cubicBezTo>
                  <a:cubicBezTo>
                    <a:pt x="202" y="16"/>
                    <a:pt x="149"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9"/>
            <p:cNvSpPr/>
            <p:nvPr/>
          </p:nvSpPr>
          <p:spPr>
            <a:xfrm>
              <a:off x="580025" y="486850"/>
              <a:ext cx="6875" cy="3825"/>
            </a:xfrm>
            <a:custGeom>
              <a:avLst/>
              <a:gdLst/>
              <a:ahLst/>
              <a:cxnLst/>
              <a:rect l="l" t="t" r="r" b="b"/>
              <a:pathLst>
                <a:path w="275" h="153" extrusionOk="0">
                  <a:moveTo>
                    <a:pt x="111" y="0"/>
                  </a:moveTo>
                  <a:cubicBezTo>
                    <a:pt x="62" y="0"/>
                    <a:pt x="16" y="16"/>
                    <a:pt x="1" y="61"/>
                  </a:cubicBezTo>
                  <a:cubicBezTo>
                    <a:pt x="1" y="152"/>
                    <a:pt x="153" y="152"/>
                    <a:pt x="183" y="152"/>
                  </a:cubicBezTo>
                  <a:cubicBezTo>
                    <a:pt x="244" y="122"/>
                    <a:pt x="274" y="92"/>
                    <a:pt x="244" y="31"/>
                  </a:cubicBezTo>
                  <a:cubicBezTo>
                    <a:pt x="214" y="16"/>
                    <a:pt x="160"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9"/>
            <p:cNvSpPr/>
            <p:nvPr/>
          </p:nvSpPr>
          <p:spPr>
            <a:xfrm>
              <a:off x="545850" y="479125"/>
              <a:ext cx="6850" cy="3600"/>
            </a:xfrm>
            <a:custGeom>
              <a:avLst/>
              <a:gdLst/>
              <a:ahLst/>
              <a:cxnLst/>
              <a:rect l="l" t="t" r="r" b="b"/>
              <a:pathLst>
                <a:path w="274" h="144" extrusionOk="0">
                  <a:moveTo>
                    <a:pt x="88" y="1"/>
                  </a:moveTo>
                  <a:cubicBezTo>
                    <a:pt x="47" y="1"/>
                    <a:pt x="13" y="10"/>
                    <a:pt x="0" y="36"/>
                  </a:cubicBezTo>
                  <a:cubicBezTo>
                    <a:pt x="0" y="117"/>
                    <a:pt x="68" y="144"/>
                    <a:pt x="122" y="144"/>
                  </a:cubicBezTo>
                  <a:cubicBezTo>
                    <a:pt x="149" y="144"/>
                    <a:pt x="172" y="137"/>
                    <a:pt x="182" y="127"/>
                  </a:cubicBezTo>
                  <a:cubicBezTo>
                    <a:pt x="243" y="127"/>
                    <a:pt x="274" y="66"/>
                    <a:pt x="243" y="36"/>
                  </a:cubicBezTo>
                  <a:cubicBezTo>
                    <a:pt x="208" y="18"/>
                    <a:pt x="143" y="1"/>
                    <a:pt x="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9"/>
            <p:cNvSpPr/>
            <p:nvPr/>
          </p:nvSpPr>
          <p:spPr>
            <a:xfrm>
              <a:off x="685175" y="475450"/>
              <a:ext cx="7350" cy="3525"/>
            </a:xfrm>
            <a:custGeom>
              <a:avLst/>
              <a:gdLst/>
              <a:ahLst/>
              <a:cxnLst/>
              <a:rect l="l" t="t" r="r" b="b"/>
              <a:pathLst>
                <a:path w="294" h="141" extrusionOk="0">
                  <a:moveTo>
                    <a:pt x="115" y="1"/>
                  </a:moveTo>
                  <a:cubicBezTo>
                    <a:pt x="73" y="1"/>
                    <a:pt x="35" y="16"/>
                    <a:pt x="20" y="61"/>
                  </a:cubicBezTo>
                  <a:cubicBezTo>
                    <a:pt x="1" y="119"/>
                    <a:pt x="55" y="140"/>
                    <a:pt x="112" y="140"/>
                  </a:cubicBezTo>
                  <a:cubicBezTo>
                    <a:pt x="145" y="140"/>
                    <a:pt x="180" y="133"/>
                    <a:pt x="202" y="122"/>
                  </a:cubicBezTo>
                  <a:cubicBezTo>
                    <a:pt x="263" y="122"/>
                    <a:pt x="293" y="61"/>
                    <a:pt x="233" y="31"/>
                  </a:cubicBezTo>
                  <a:cubicBezTo>
                    <a:pt x="202" y="16"/>
                    <a:pt x="157"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9"/>
            <p:cNvSpPr/>
            <p:nvPr/>
          </p:nvSpPr>
          <p:spPr>
            <a:xfrm>
              <a:off x="570925" y="441250"/>
              <a:ext cx="6850" cy="3525"/>
            </a:xfrm>
            <a:custGeom>
              <a:avLst/>
              <a:gdLst/>
              <a:ahLst/>
              <a:cxnLst/>
              <a:rect l="l" t="t" r="r" b="b"/>
              <a:pathLst>
                <a:path w="274" h="141" extrusionOk="0">
                  <a:moveTo>
                    <a:pt x="110" y="1"/>
                  </a:moveTo>
                  <a:cubicBezTo>
                    <a:pt x="61" y="1"/>
                    <a:pt x="15" y="16"/>
                    <a:pt x="0" y="62"/>
                  </a:cubicBezTo>
                  <a:cubicBezTo>
                    <a:pt x="0" y="119"/>
                    <a:pt x="61" y="140"/>
                    <a:pt x="114" y="140"/>
                  </a:cubicBezTo>
                  <a:cubicBezTo>
                    <a:pt x="144" y="140"/>
                    <a:pt x="171" y="133"/>
                    <a:pt x="182" y="122"/>
                  </a:cubicBezTo>
                  <a:cubicBezTo>
                    <a:pt x="243" y="122"/>
                    <a:pt x="274" y="62"/>
                    <a:pt x="243" y="31"/>
                  </a:cubicBezTo>
                  <a:cubicBezTo>
                    <a:pt x="213" y="16"/>
                    <a:pt x="160"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p:nvPr/>
          </p:nvSpPr>
          <p:spPr>
            <a:xfrm>
              <a:off x="533675" y="452650"/>
              <a:ext cx="74500" cy="38025"/>
            </a:xfrm>
            <a:custGeom>
              <a:avLst/>
              <a:gdLst/>
              <a:ahLst/>
              <a:cxnLst/>
              <a:rect l="l" t="t" r="r" b="b"/>
              <a:pathLst>
                <a:path w="2980" h="1521" extrusionOk="0">
                  <a:moveTo>
                    <a:pt x="1" y="1"/>
                  </a:moveTo>
                  <a:lnTo>
                    <a:pt x="1156" y="609"/>
                  </a:lnTo>
                  <a:lnTo>
                    <a:pt x="1065" y="791"/>
                  </a:lnTo>
                  <a:cubicBezTo>
                    <a:pt x="1065" y="791"/>
                    <a:pt x="1885" y="821"/>
                    <a:pt x="2098" y="913"/>
                  </a:cubicBezTo>
                  <a:cubicBezTo>
                    <a:pt x="2311" y="973"/>
                    <a:pt x="2979" y="1520"/>
                    <a:pt x="2979" y="1520"/>
                  </a:cubicBezTo>
                  <a:cubicBezTo>
                    <a:pt x="2979" y="1520"/>
                    <a:pt x="2311" y="821"/>
                    <a:pt x="2159" y="821"/>
                  </a:cubicBezTo>
                  <a:cubicBezTo>
                    <a:pt x="2007" y="791"/>
                    <a:pt x="1247" y="730"/>
                    <a:pt x="1247" y="730"/>
                  </a:cubicBezTo>
                  <a:lnTo>
                    <a:pt x="1247" y="48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9"/>
            <p:cNvSpPr/>
            <p:nvPr/>
          </p:nvSpPr>
          <p:spPr>
            <a:xfrm>
              <a:off x="531400" y="452650"/>
              <a:ext cx="38025" cy="22825"/>
            </a:xfrm>
            <a:custGeom>
              <a:avLst/>
              <a:gdLst/>
              <a:ahLst/>
              <a:cxnLst/>
              <a:rect l="l" t="t" r="r" b="b"/>
              <a:pathLst>
                <a:path w="1521" h="913" extrusionOk="0">
                  <a:moveTo>
                    <a:pt x="0" y="1"/>
                  </a:moveTo>
                  <a:lnTo>
                    <a:pt x="1095" y="609"/>
                  </a:lnTo>
                  <a:lnTo>
                    <a:pt x="1034" y="913"/>
                  </a:lnTo>
                  <a:lnTo>
                    <a:pt x="1520" y="913"/>
                  </a:lnTo>
                  <a:lnTo>
                    <a:pt x="1095" y="821"/>
                  </a:lnTo>
                  <a:lnTo>
                    <a:pt x="1186" y="60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9"/>
            <p:cNvSpPr/>
            <p:nvPr/>
          </p:nvSpPr>
          <p:spPr>
            <a:xfrm>
              <a:off x="624100" y="444300"/>
              <a:ext cx="43350" cy="58525"/>
            </a:xfrm>
            <a:custGeom>
              <a:avLst/>
              <a:gdLst/>
              <a:ahLst/>
              <a:cxnLst/>
              <a:rect l="l" t="t" r="r" b="b"/>
              <a:pathLst>
                <a:path w="1734" h="2341" extrusionOk="0">
                  <a:moveTo>
                    <a:pt x="244" y="0"/>
                  </a:moveTo>
                  <a:lnTo>
                    <a:pt x="457" y="821"/>
                  </a:lnTo>
                  <a:cubicBezTo>
                    <a:pt x="457" y="821"/>
                    <a:pt x="1412" y="1208"/>
                    <a:pt x="1514" y="1245"/>
                  </a:cubicBezTo>
                  <a:lnTo>
                    <a:pt x="1514" y="1245"/>
                  </a:lnTo>
                  <a:cubicBezTo>
                    <a:pt x="1419" y="1248"/>
                    <a:pt x="396" y="1702"/>
                    <a:pt x="396" y="1702"/>
                  </a:cubicBezTo>
                  <a:lnTo>
                    <a:pt x="1" y="2341"/>
                  </a:lnTo>
                  <a:lnTo>
                    <a:pt x="1" y="2341"/>
                  </a:lnTo>
                  <a:lnTo>
                    <a:pt x="457" y="1794"/>
                  </a:lnTo>
                  <a:lnTo>
                    <a:pt x="1733" y="1247"/>
                  </a:lnTo>
                  <a:lnTo>
                    <a:pt x="518" y="791"/>
                  </a:lnTo>
                  <a:lnTo>
                    <a:pt x="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9"/>
            <p:cNvSpPr/>
            <p:nvPr/>
          </p:nvSpPr>
          <p:spPr>
            <a:xfrm>
              <a:off x="623350" y="470900"/>
              <a:ext cx="52450" cy="33450"/>
            </a:xfrm>
            <a:custGeom>
              <a:avLst/>
              <a:gdLst/>
              <a:ahLst/>
              <a:cxnLst/>
              <a:rect l="l" t="t" r="r" b="b"/>
              <a:pathLst>
                <a:path w="2098" h="1338" extrusionOk="0">
                  <a:moveTo>
                    <a:pt x="1490" y="0"/>
                  </a:moveTo>
                  <a:lnTo>
                    <a:pt x="1885" y="183"/>
                  </a:lnTo>
                  <a:lnTo>
                    <a:pt x="487" y="790"/>
                  </a:lnTo>
                  <a:lnTo>
                    <a:pt x="0" y="1338"/>
                  </a:lnTo>
                  <a:lnTo>
                    <a:pt x="548" y="851"/>
                  </a:lnTo>
                  <a:lnTo>
                    <a:pt x="2098" y="183"/>
                  </a:lnTo>
                  <a:lnTo>
                    <a:pt x="1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9"/>
            <p:cNvSpPr/>
            <p:nvPr/>
          </p:nvSpPr>
          <p:spPr>
            <a:xfrm>
              <a:off x="576225" y="480775"/>
              <a:ext cx="47150" cy="38025"/>
            </a:xfrm>
            <a:custGeom>
              <a:avLst/>
              <a:gdLst/>
              <a:ahLst/>
              <a:cxnLst/>
              <a:rect l="l" t="t" r="r" b="b"/>
              <a:pathLst>
                <a:path w="1886" h="1521" extrusionOk="0">
                  <a:moveTo>
                    <a:pt x="1521" y="0"/>
                  </a:moveTo>
                  <a:lnTo>
                    <a:pt x="1764" y="669"/>
                  </a:lnTo>
                  <a:lnTo>
                    <a:pt x="548" y="821"/>
                  </a:lnTo>
                  <a:lnTo>
                    <a:pt x="1" y="1520"/>
                  </a:lnTo>
                  <a:lnTo>
                    <a:pt x="1" y="1520"/>
                  </a:lnTo>
                  <a:lnTo>
                    <a:pt x="578" y="882"/>
                  </a:lnTo>
                  <a:lnTo>
                    <a:pt x="1885" y="669"/>
                  </a:lnTo>
                  <a:lnTo>
                    <a:pt x="1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9"/>
            <p:cNvSpPr/>
            <p:nvPr/>
          </p:nvSpPr>
          <p:spPr>
            <a:xfrm>
              <a:off x="577000" y="499775"/>
              <a:ext cx="40300" cy="19025"/>
            </a:xfrm>
            <a:custGeom>
              <a:avLst/>
              <a:gdLst/>
              <a:ahLst/>
              <a:cxnLst/>
              <a:rect l="l" t="t" r="r" b="b"/>
              <a:pathLst>
                <a:path w="1612" h="761" extrusionOk="0">
                  <a:moveTo>
                    <a:pt x="1611" y="0"/>
                  </a:moveTo>
                  <a:lnTo>
                    <a:pt x="608" y="183"/>
                  </a:lnTo>
                  <a:lnTo>
                    <a:pt x="0" y="760"/>
                  </a:lnTo>
                  <a:lnTo>
                    <a:pt x="0" y="760"/>
                  </a:lnTo>
                  <a:lnTo>
                    <a:pt x="699" y="243"/>
                  </a:lnTo>
                  <a:lnTo>
                    <a:pt x="16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9"/>
            <p:cNvSpPr/>
            <p:nvPr/>
          </p:nvSpPr>
          <p:spPr>
            <a:xfrm>
              <a:off x="518475" y="482300"/>
              <a:ext cx="47900" cy="20525"/>
            </a:xfrm>
            <a:custGeom>
              <a:avLst/>
              <a:gdLst/>
              <a:ahLst/>
              <a:cxnLst/>
              <a:rect l="l" t="t" r="r" b="b"/>
              <a:pathLst>
                <a:path w="1916" h="821" extrusionOk="0">
                  <a:moveTo>
                    <a:pt x="1916" y="0"/>
                  </a:moveTo>
                  <a:lnTo>
                    <a:pt x="548" y="122"/>
                  </a:lnTo>
                  <a:lnTo>
                    <a:pt x="1" y="821"/>
                  </a:lnTo>
                  <a:lnTo>
                    <a:pt x="609" y="182"/>
                  </a:lnTo>
                  <a:lnTo>
                    <a:pt x="19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9"/>
            <p:cNvSpPr/>
            <p:nvPr/>
          </p:nvSpPr>
          <p:spPr>
            <a:xfrm>
              <a:off x="520000" y="483800"/>
              <a:ext cx="39550" cy="19025"/>
            </a:xfrm>
            <a:custGeom>
              <a:avLst/>
              <a:gdLst/>
              <a:ahLst/>
              <a:cxnLst/>
              <a:rect l="l" t="t" r="r" b="b"/>
              <a:pathLst>
                <a:path w="1582" h="761" extrusionOk="0">
                  <a:moveTo>
                    <a:pt x="1581" y="1"/>
                  </a:moveTo>
                  <a:lnTo>
                    <a:pt x="608" y="214"/>
                  </a:lnTo>
                  <a:lnTo>
                    <a:pt x="1" y="761"/>
                  </a:lnTo>
                  <a:lnTo>
                    <a:pt x="700" y="274"/>
                  </a:lnTo>
                  <a:lnTo>
                    <a:pt x="15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9"/>
            <p:cNvSpPr/>
            <p:nvPr/>
          </p:nvSpPr>
          <p:spPr>
            <a:xfrm>
              <a:off x="597500" y="437450"/>
              <a:ext cx="28150" cy="27375"/>
            </a:xfrm>
            <a:custGeom>
              <a:avLst/>
              <a:gdLst/>
              <a:ahLst/>
              <a:cxnLst/>
              <a:rect l="l" t="t" r="r" b="b"/>
              <a:pathLst>
                <a:path w="1126" h="1095" extrusionOk="0">
                  <a:moveTo>
                    <a:pt x="1" y="1"/>
                  </a:moveTo>
                  <a:lnTo>
                    <a:pt x="1" y="1"/>
                  </a:lnTo>
                  <a:cubicBezTo>
                    <a:pt x="1" y="31"/>
                    <a:pt x="214" y="730"/>
                    <a:pt x="214" y="730"/>
                  </a:cubicBezTo>
                  <a:lnTo>
                    <a:pt x="1126" y="1095"/>
                  </a:lnTo>
                  <a:lnTo>
                    <a:pt x="305" y="66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9"/>
            <p:cNvSpPr/>
            <p:nvPr/>
          </p:nvSpPr>
          <p:spPr>
            <a:xfrm>
              <a:off x="526075" y="794600"/>
              <a:ext cx="142125" cy="36025"/>
            </a:xfrm>
            <a:custGeom>
              <a:avLst/>
              <a:gdLst/>
              <a:ahLst/>
              <a:cxnLst/>
              <a:rect l="l" t="t" r="r" b="b"/>
              <a:pathLst>
                <a:path w="5685" h="1441" extrusionOk="0">
                  <a:moveTo>
                    <a:pt x="5594" y="1"/>
                  </a:moveTo>
                  <a:cubicBezTo>
                    <a:pt x="5442" y="122"/>
                    <a:pt x="5290" y="244"/>
                    <a:pt x="5107" y="365"/>
                  </a:cubicBezTo>
                  <a:cubicBezTo>
                    <a:pt x="4834" y="548"/>
                    <a:pt x="4621" y="821"/>
                    <a:pt x="4317" y="1004"/>
                  </a:cubicBezTo>
                  <a:cubicBezTo>
                    <a:pt x="4183" y="1093"/>
                    <a:pt x="4082" y="1149"/>
                    <a:pt x="3955" y="1149"/>
                  </a:cubicBezTo>
                  <a:cubicBezTo>
                    <a:pt x="3908" y="1149"/>
                    <a:pt x="3857" y="1142"/>
                    <a:pt x="3800" y="1125"/>
                  </a:cubicBezTo>
                  <a:cubicBezTo>
                    <a:pt x="3739" y="1095"/>
                    <a:pt x="3679" y="1034"/>
                    <a:pt x="3618" y="973"/>
                  </a:cubicBezTo>
                  <a:cubicBezTo>
                    <a:pt x="3602" y="949"/>
                    <a:pt x="3562" y="940"/>
                    <a:pt x="3512" y="940"/>
                  </a:cubicBezTo>
                  <a:cubicBezTo>
                    <a:pt x="3372" y="940"/>
                    <a:pt x="3146" y="1012"/>
                    <a:pt x="3101" y="1034"/>
                  </a:cubicBezTo>
                  <a:cubicBezTo>
                    <a:pt x="2772" y="1105"/>
                    <a:pt x="2242" y="1394"/>
                    <a:pt x="1822" y="1394"/>
                  </a:cubicBezTo>
                  <a:cubicBezTo>
                    <a:pt x="1699" y="1394"/>
                    <a:pt x="1586" y="1369"/>
                    <a:pt x="1490" y="1308"/>
                  </a:cubicBezTo>
                  <a:cubicBezTo>
                    <a:pt x="973" y="1004"/>
                    <a:pt x="426" y="548"/>
                    <a:pt x="31" y="92"/>
                  </a:cubicBezTo>
                  <a:lnTo>
                    <a:pt x="1" y="92"/>
                  </a:lnTo>
                  <a:cubicBezTo>
                    <a:pt x="1" y="122"/>
                    <a:pt x="1" y="153"/>
                    <a:pt x="1" y="183"/>
                  </a:cubicBezTo>
                  <a:cubicBezTo>
                    <a:pt x="244" y="639"/>
                    <a:pt x="821" y="1064"/>
                    <a:pt x="1277" y="1308"/>
                  </a:cubicBezTo>
                  <a:cubicBezTo>
                    <a:pt x="1446" y="1404"/>
                    <a:pt x="1627" y="1441"/>
                    <a:pt x="1815" y="1441"/>
                  </a:cubicBezTo>
                  <a:cubicBezTo>
                    <a:pt x="2339" y="1441"/>
                    <a:pt x="2913" y="1154"/>
                    <a:pt x="3405" y="1064"/>
                  </a:cubicBezTo>
                  <a:cubicBezTo>
                    <a:pt x="3426" y="1062"/>
                    <a:pt x="3446" y="1061"/>
                    <a:pt x="3464" y="1061"/>
                  </a:cubicBezTo>
                  <a:cubicBezTo>
                    <a:pt x="3666" y="1061"/>
                    <a:pt x="3721" y="1190"/>
                    <a:pt x="3923" y="1190"/>
                  </a:cubicBezTo>
                  <a:cubicBezTo>
                    <a:pt x="3942" y="1190"/>
                    <a:pt x="3961" y="1188"/>
                    <a:pt x="3983" y="1186"/>
                  </a:cubicBezTo>
                  <a:cubicBezTo>
                    <a:pt x="4378" y="1125"/>
                    <a:pt x="4651" y="913"/>
                    <a:pt x="4955" y="639"/>
                  </a:cubicBezTo>
                  <a:cubicBezTo>
                    <a:pt x="5168" y="426"/>
                    <a:pt x="5442" y="244"/>
                    <a:pt x="5685" y="61"/>
                  </a:cubicBezTo>
                  <a:cubicBezTo>
                    <a:pt x="5654" y="61"/>
                    <a:pt x="5654" y="31"/>
                    <a:pt x="5624" y="31"/>
                  </a:cubicBezTo>
                  <a:cubicBezTo>
                    <a:pt x="5624" y="31"/>
                    <a:pt x="5624" y="1"/>
                    <a:pt x="5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cxnSp>
        <p:nvCxnSpPr>
          <p:cNvPr id="1178" name="Google Shape;1178;p50"/>
          <p:cNvCxnSpPr/>
          <p:nvPr/>
        </p:nvCxnSpPr>
        <p:spPr>
          <a:xfrm rot="10800000" flipH="1">
            <a:off x="1250400" y="2961850"/>
            <a:ext cx="6637800" cy="1640700"/>
          </a:xfrm>
          <a:prstGeom prst="straightConnector1">
            <a:avLst/>
          </a:prstGeom>
          <a:noFill/>
          <a:ln w="9525" cap="flat" cmpd="sng">
            <a:solidFill>
              <a:schemeClr val="dk1"/>
            </a:solidFill>
            <a:prstDash val="solid"/>
            <a:round/>
            <a:headEnd type="none" w="med" len="med"/>
            <a:tailEnd type="none" w="med" len="med"/>
          </a:ln>
        </p:spPr>
      </p:cxnSp>
      <p:sp>
        <p:nvSpPr>
          <p:cNvPr id="1179" name="Google Shape;1179;p50"/>
          <p:cNvSpPr txBox="1">
            <a:spLocks noGrp="1"/>
          </p:cNvSpPr>
          <p:nvPr>
            <p:ph type="title"/>
          </p:nvPr>
        </p:nvSpPr>
        <p:spPr>
          <a:xfrm>
            <a:off x="967350" y="827720"/>
            <a:ext cx="7209300" cy="17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287,987</a:t>
            </a:r>
            <a:endParaRPr/>
          </a:p>
        </p:txBody>
      </p:sp>
      <p:sp>
        <p:nvSpPr>
          <p:cNvPr id="1180" name="Google Shape;1180;p50"/>
          <p:cNvSpPr txBox="1">
            <a:spLocks noGrp="1"/>
          </p:cNvSpPr>
          <p:nvPr>
            <p:ph type="subTitle" idx="1"/>
          </p:nvPr>
        </p:nvSpPr>
        <p:spPr>
          <a:xfrm>
            <a:off x="2942700" y="3350175"/>
            <a:ext cx="3258600" cy="77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Big numbers catch your audience’s attention</a:t>
            </a:r>
            <a:endParaRPr/>
          </a:p>
        </p:txBody>
      </p:sp>
      <p:cxnSp>
        <p:nvCxnSpPr>
          <p:cNvPr id="1181" name="Google Shape;1181;p50"/>
          <p:cNvCxnSpPr/>
          <p:nvPr/>
        </p:nvCxnSpPr>
        <p:spPr>
          <a:xfrm>
            <a:off x="1268150" y="2780775"/>
            <a:ext cx="6624600" cy="0"/>
          </a:xfrm>
          <a:prstGeom prst="straightConnector1">
            <a:avLst/>
          </a:prstGeom>
          <a:noFill/>
          <a:ln w="9525" cap="flat" cmpd="sng">
            <a:solidFill>
              <a:srgbClr val="141414"/>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Google Shape;265;p36"/>
          <p:cNvSpPr txBox="1">
            <a:spLocks noGrp="1"/>
          </p:cNvSpPr>
          <p:nvPr>
            <p:ph type="title" idx="2"/>
          </p:nvPr>
        </p:nvSpPr>
        <p:spPr>
          <a:xfrm>
            <a:off x="1658825" y="1820722"/>
            <a:ext cx="2772300" cy="4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sz="2800" dirty="0" err="1"/>
              <a:t>Carousel</a:t>
            </a:r>
            <a:endParaRPr sz="2800" dirty="0"/>
          </a:p>
        </p:txBody>
      </p:sp>
      <p:sp>
        <p:nvSpPr>
          <p:cNvPr id="266" name="Google Shape;266;p36"/>
          <p:cNvSpPr txBox="1">
            <a:spLocks noGrp="1"/>
          </p:cNvSpPr>
          <p:nvPr>
            <p:ph type="title" idx="3"/>
          </p:nvPr>
        </p:nvSpPr>
        <p:spPr>
          <a:xfrm>
            <a:off x="721025" y="1962750"/>
            <a:ext cx="792300" cy="7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5</a:t>
            </a:r>
            <a:endParaRPr dirty="0"/>
          </a:p>
        </p:txBody>
      </p:sp>
      <p:sp>
        <p:nvSpPr>
          <p:cNvPr id="268" name="Google Shape;268;p36"/>
          <p:cNvSpPr txBox="1">
            <a:spLocks noGrp="1"/>
          </p:cNvSpPr>
          <p:nvPr>
            <p:ph type="title" idx="4"/>
          </p:nvPr>
        </p:nvSpPr>
        <p:spPr>
          <a:xfrm>
            <a:off x="5660950" y="1820722"/>
            <a:ext cx="2772300" cy="4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sz="2800" dirty="0" err="1"/>
              <a:t>Github</a:t>
            </a:r>
            <a:endParaRPr sz="2800" dirty="0"/>
          </a:p>
        </p:txBody>
      </p:sp>
      <p:sp>
        <p:nvSpPr>
          <p:cNvPr id="269" name="Google Shape;269;p36"/>
          <p:cNvSpPr txBox="1">
            <a:spLocks noGrp="1"/>
          </p:cNvSpPr>
          <p:nvPr>
            <p:ph type="title" idx="5"/>
          </p:nvPr>
        </p:nvSpPr>
        <p:spPr>
          <a:xfrm>
            <a:off x="4708525" y="1962750"/>
            <a:ext cx="792300" cy="7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7</a:t>
            </a:r>
            <a:endParaRPr dirty="0"/>
          </a:p>
        </p:txBody>
      </p:sp>
      <p:sp>
        <p:nvSpPr>
          <p:cNvPr id="271" name="Google Shape;271;p36"/>
          <p:cNvSpPr txBox="1">
            <a:spLocks noGrp="1"/>
          </p:cNvSpPr>
          <p:nvPr>
            <p:ph type="title" idx="7"/>
          </p:nvPr>
        </p:nvSpPr>
        <p:spPr>
          <a:xfrm>
            <a:off x="1658825" y="3207747"/>
            <a:ext cx="3154180" cy="73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sz="2800" dirty="0" err="1"/>
              <a:t>Quiz</a:t>
            </a:r>
            <a:endParaRPr sz="2800" dirty="0"/>
          </a:p>
        </p:txBody>
      </p:sp>
      <p:sp>
        <p:nvSpPr>
          <p:cNvPr id="272" name="Google Shape;272;p36"/>
          <p:cNvSpPr txBox="1">
            <a:spLocks noGrp="1"/>
          </p:cNvSpPr>
          <p:nvPr>
            <p:ph type="title" idx="8"/>
          </p:nvPr>
        </p:nvSpPr>
        <p:spPr>
          <a:xfrm>
            <a:off x="721025" y="3484625"/>
            <a:ext cx="792300" cy="7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6</a:t>
            </a:r>
            <a:endParaRPr dirty="0"/>
          </a:p>
        </p:txBody>
      </p:sp>
      <p:cxnSp>
        <p:nvCxnSpPr>
          <p:cNvPr id="277" name="Google Shape;277;p36"/>
          <p:cNvCxnSpPr/>
          <p:nvPr/>
        </p:nvCxnSpPr>
        <p:spPr>
          <a:xfrm>
            <a:off x="1513325" y="1962750"/>
            <a:ext cx="0" cy="2260500"/>
          </a:xfrm>
          <a:prstGeom prst="straightConnector1">
            <a:avLst/>
          </a:prstGeom>
          <a:noFill/>
          <a:ln w="9525" cap="flat" cmpd="sng">
            <a:solidFill>
              <a:schemeClr val="dk1"/>
            </a:solidFill>
            <a:prstDash val="solid"/>
            <a:round/>
            <a:headEnd type="none" w="med" len="med"/>
            <a:tailEnd type="none" w="med" len="med"/>
          </a:ln>
        </p:spPr>
      </p:cxnSp>
      <p:cxnSp>
        <p:nvCxnSpPr>
          <p:cNvPr id="278" name="Google Shape;278;p36"/>
          <p:cNvCxnSpPr/>
          <p:nvPr/>
        </p:nvCxnSpPr>
        <p:spPr>
          <a:xfrm>
            <a:off x="5500825" y="1962750"/>
            <a:ext cx="0" cy="2260500"/>
          </a:xfrm>
          <a:prstGeom prst="straightConnector1">
            <a:avLst/>
          </a:prstGeom>
          <a:noFill/>
          <a:ln w="9525" cap="flat" cmpd="sng">
            <a:solidFill>
              <a:schemeClr val="dk1"/>
            </a:solidFill>
            <a:prstDash val="solid"/>
            <a:round/>
            <a:headEnd type="none" w="med" len="med"/>
            <a:tailEnd type="none" w="med" len="med"/>
          </a:ln>
        </p:spPr>
      </p:cxnSp>
      <p:sp>
        <p:nvSpPr>
          <p:cNvPr id="10" name="Téglalap 9">
            <a:extLst>
              <a:ext uri="{FF2B5EF4-FFF2-40B4-BE49-F238E27FC236}">
                <a16:creationId xmlns:a16="http://schemas.microsoft.com/office/drawing/2014/main" id="{86FCCBCB-46D3-4E29-9EE6-D46BEA27B2E8}"/>
              </a:ext>
            </a:extLst>
          </p:cNvPr>
          <p:cNvSpPr/>
          <p:nvPr/>
        </p:nvSpPr>
        <p:spPr>
          <a:xfrm>
            <a:off x="50285" y="86338"/>
            <a:ext cx="2926080" cy="158496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 name="Cím 2">
            <a:extLst>
              <a:ext uri="{FF2B5EF4-FFF2-40B4-BE49-F238E27FC236}">
                <a16:creationId xmlns:a16="http://schemas.microsoft.com/office/drawing/2014/main" id="{819AB5FF-0CF7-3720-E09A-D34D5E77247D}"/>
              </a:ext>
            </a:extLst>
          </p:cNvPr>
          <p:cNvSpPr>
            <a:spLocks noGrp="1"/>
          </p:cNvSpPr>
          <p:nvPr>
            <p:ph type="title" idx="13"/>
          </p:nvPr>
        </p:nvSpPr>
        <p:spPr/>
        <p:txBody>
          <a:bodyPr/>
          <a:lstStyle/>
          <a:p>
            <a:endParaRPr lang="hu-HU" dirty="0"/>
          </a:p>
        </p:txBody>
      </p:sp>
    </p:spTree>
    <p:extLst>
      <p:ext uri="{BB962C8B-B14F-4D97-AF65-F5344CB8AC3E}">
        <p14:creationId xmlns:p14="http://schemas.microsoft.com/office/powerpoint/2010/main" val="1824649152"/>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185"/>
        <p:cNvGrpSpPr/>
        <p:nvPr/>
      </p:nvGrpSpPr>
      <p:grpSpPr>
        <a:xfrm>
          <a:off x="0" y="0"/>
          <a:ext cx="0" cy="0"/>
          <a:chOff x="0" y="0"/>
          <a:chExt cx="0" cy="0"/>
        </a:xfrm>
      </p:grpSpPr>
      <p:sp>
        <p:nvSpPr>
          <p:cNvPr id="1186" name="Google Shape;1186;p51"/>
          <p:cNvSpPr txBox="1">
            <a:spLocks noGrp="1"/>
          </p:cNvSpPr>
          <p:nvPr>
            <p:ph type="title"/>
          </p:nvPr>
        </p:nvSpPr>
        <p:spPr>
          <a:xfrm>
            <a:off x="710700" y="465000"/>
            <a:ext cx="7722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statistics</a:t>
            </a:r>
            <a:endParaRPr/>
          </a:p>
        </p:txBody>
      </p:sp>
      <p:sp>
        <p:nvSpPr>
          <p:cNvPr id="1187" name="Google Shape;1187;p51"/>
          <p:cNvSpPr txBox="1"/>
          <p:nvPr/>
        </p:nvSpPr>
        <p:spPr>
          <a:xfrm>
            <a:off x="541500" y="4359408"/>
            <a:ext cx="8054100" cy="268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chemeClr val="dk1"/>
                </a:solidFill>
                <a:latin typeface="Poppins Medium"/>
                <a:ea typeface="Poppins Medium"/>
                <a:cs typeface="Poppins Medium"/>
                <a:sym typeface="Poppins Medium"/>
              </a:rPr>
              <a:t>Follow the link in the graph to modify its data and then paste the new one here. For more info, </a:t>
            </a:r>
            <a:r>
              <a:rPr lang="en" sz="1200" b="1">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click here</a:t>
            </a:r>
            <a:endParaRPr sz="1200" b="1">
              <a:solidFill>
                <a:schemeClr val="dk1"/>
              </a:solidFill>
              <a:latin typeface="Poppins"/>
              <a:ea typeface="Poppins"/>
              <a:cs typeface="Poppins"/>
              <a:sym typeface="Poppins"/>
            </a:endParaRPr>
          </a:p>
        </p:txBody>
      </p:sp>
      <p:cxnSp>
        <p:nvCxnSpPr>
          <p:cNvPr id="1188" name="Google Shape;1188;p51"/>
          <p:cNvCxnSpPr/>
          <p:nvPr/>
        </p:nvCxnSpPr>
        <p:spPr>
          <a:xfrm>
            <a:off x="714588" y="1037700"/>
            <a:ext cx="2706900" cy="0"/>
          </a:xfrm>
          <a:prstGeom prst="straightConnector1">
            <a:avLst/>
          </a:prstGeom>
          <a:noFill/>
          <a:ln w="9525" cap="flat" cmpd="sng">
            <a:solidFill>
              <a:schemeClr val="dk1"/>
            </a:solidFill>
            <a:prstDash val="solid"/>
            <a:round/>
            <a:headEnd type="none" w="med" len="med"/>
            <a:tailEnd type="none" w="med" len="med"/>
          </a:ln>
        </p:spPr>
      </p:cxnSp>
      <p:grpSp>
        <p:nvGrpSpPr>
          <p:cNvPr id="1189" name="Google Shape;1189;p51"/>
          <p:cNvGrpSpPr/>
          <p:nvPr/>
        </p:nvGrpSpPr>
        <p:grpSpPr>
          <a:xfrm>
            <a:off x="829390" y="1799500"/>
            <a:ext cx="2121012" cy="889500"/>
            <a:chOff x="829390" y="1799500"/>
            <a:chExt cx="2121012" cy="889500"/>
          </a:xfrm>
        </p:grpSpPr>
        <p:sp>
          <p:nvSpPr>
            <p:cNvPr id="1190" name="Google Shape;1190;p51"/>
            <p:cNvSpPr txBox="1"/>
            <p:nvPr/>
          </p:nvSpPr>
          <p:spPr>
            <a:xfrm>
              <a:off x="829390" y="1799500"/>
              <a:ext cx="2121000" cy="367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dk1"/>
                  </a:solidFill>
                  <a:latin typeface="Poppins Black"/>
                  <a:ea typeface="Poppins Black"/>
                  <a:cs typeface="Poppins Black"/>
                  <a:sym typeface="Poppins Black"/>
                </a:rPr>
                <a:t>Saturn</a:t>
              </a:r>
              <a:endParaRPr sz="1800">
                <a:solidFill>
                  <a:schemeClr val="dk1"/>
                </a:solidFill>
                <a:latin typeface="Poppins Black"/>
                <a:ea typeface="Poppins Black"/>
                <a:cs typeface="Poppins Black"/>
                <a:sym typeface="Poppins Black"/>
              </a:endParaRPr>
            </a:p>
          </p:txBody>
        </p:sp>
        <p:sp>
          <p:nvSpPr>
            <p:cNvPr id="1191" name="Google Shape;1191;p51"/>
            <p:cNvSpPr txBox="1"/>
            <p:nvPr/>
          </p:nvSpPr>
          <p:spPr>
            <a:xfrm>
              <a:off x="829402" y="2167300"/>
              <a:ext cx="2121000" cy="521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Poppins Medium"/>
                  <a:ea typeface="Poppins Medium"/>
                  <a:cs typeface="Poppins Medium"/>
                  <a:sym typeface="Poppins Medium"/>
                </a:rPr>
                <a:t>It’s a gas giant and has several rings</a:t>
              </a:r>
              <a:endParaRPr>
                <a:solidFill>
                  <a:schemeClr val="dk1"/>
                </a:solidFill>
                <a:latin typeface="Poppins Medium"/>
                <a:ea typeface="Poppins Medium"/>
                <a:cs typeface="Poppins Medium"/>
                <a:sym typeface="Poppins Medium"/>
              </a:endParaRPr>
            </a:p>
          </p:txBody>
        </p:sp>
      </p:grpSp>
      <p:sp>
        <p:nvSpPr>
          <p:cNvPr id="1192" name="Google Shape;1192;p51"/>
          <p:cNvSpPr/>
          <p:nvPr/>
        </p:nvSpPr>
        <p:spPr>
          <a:xfrm>
            <a:off x="3087724" y="1894917"/>
            <a:ext cx="183000" cy="183000"/>
          </a:xfrm>
          <a:prstGeom prst="ellipse">
            <a:avLst/>
          </a:prstGeom>
          <a:gradFill>
            <a:gsLst>
              <a:gs pos="0">
                <a:srgbClr val="CCE9E9">
                  <a:alpha val="0"/>
                </a:srgbClr>
              </a:gs>
              <a:gs pos="100000">
                <a:schemeClr val="accent1"/>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193" name="Google Shape;1193;p51"/>
          <p:cNvGrpSpPr/>
          <p:nvPr/>
        </p:nvGrpSpPr>
        <p:grpSpPr>
          <a:xfrm>
            <a:off x="829389" y="3147926"/>
            <a:ext cx="2121001" cy="889499"/>
            <a:chOff x="829389" y="3147926"/>
            <a:chExt cx="2121001" cy="889499"/>
          </a:xfrm>
        </p:grpSpPr>
        <p:sp>
          <p:nvSpPr>
            <p:cNvPr id="1194" name="Google Shape;1194;p51"/>
            <p:cNvSpPr txBox="1"/>
            <p:nvPr/>
          </p:nvSpPr>
          <p:spPr>
            <a:xfrm>
              <a:off x="829390" y="3147926"/>
              <a:ext cx="2121000" cy="367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dk1"/>
                  </a:solidFill>
                  <a:latin typeface="Poppins Black"/>
                  <a:ea typeface="Poppins Black"/>
                  <a:cs typeface="Poppins Black"/>
                  <a:sym typeface="Poppins Black"/>
                </a:rPr>
                <a:t>Jupiter</a:t>
              </a:r>
              <a:endParaRPr sz="1800">
                <a:solidFill>
                  <a:schemeClr val="dk1"/>
                </a:solidFill>
                <a:latin typeface="Poppins Black"/>
                <a:ea typeface="Poppins Black"/>
                <a:cs typeface="Poppins Black"/>
                <a:sym typeface="Poppins Black"/>
              </a:endParaRPr>
            </a:p>
          </p:txBody>
        </p:sp>
        <p:sp>
          <p:nvSpPr>
            <p:cNvPr id="1195" name="Google Shape;1195;p51"/>
            <p:cNvSpPr txBox="1"/>
            <p:nvPr/>
          </p:nvSpPr>
          <p:spPr>
            <a:xfrm>
              <a:off x="829389" y="3515725"/>
              <a:ext cx="2121000" cy="521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Poppins Medium"/>
                  <a:ea typeface="Poppins Medium"/>
                  <a:cs typeface="Poppins Medium"/>
                  <a:sym typeface="Poppins Medium"/>
                </a:rPr>
                <a:t>It’s the biggest planet of them all</a:t>
              </a:r>
              <a:endParaRPr>
                <a:solidFill>
                  <a:schemeClr val="dk1"/>
                </a:solidFill>
                <a:latin typeface="Poppins Medium"/>
                <a:ea typeface="Poppins Medium"/>
                <a:cs typeface="Poppins Medium"/>
                <a:sym typeface="Poppins Medium"/>
              </a:endParaRPr>
            </a:p>
          </p:txBody>
        </p:sp>
      </p:grpSp>
      <p:sp>
        <p:nvSpPr>
          <p:cNvPr id="1196" name="Google Shape;1196;p51"/>
          <p:cNvSpPr/>
          <p:nvPr/>
        </p:nvSpPr>
        <p:spPr>
          <a:xfrm>
            <a:off x="3087724" y="3243342"/>
            <a:ext cx="183000" cy="183000"/>
          </a:xfrm>
          <a:prstGeom prst="ellipse">
            <a:avLst/>
          </a:prstGeom>
          <a:gradFill>
            <a:gsLst>
              <a:gs pos="0">
                <a:srgbClr val="CCE9E9">
                  <a:alpha val="0"/>
                </a:srgbClr>
              </a:gs>
              <a:gs pos="100000">
                <a:schemeClr val="accen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pic>
        <p:nvPicPr>
          <p:cNvPr id="1197" name="Google Shape;1197;p51" title="Gráfico">
            <a:hlinkClick r:id="rId4"/>
          </p:cNvPr>
          <p:cNvPicPr preferRelativeResize="0"/>
          <p:nvPr/>
        </p:nvPicPr>
        <p:blipFill>
          <a:blip r:embed="rId5">
            <a:alphaModFix/>
          </a:blip>
          <a:stretch>
            <a:fillRect/>
          </a:stretch>
        </p:blipFill>
        <p:spPr>
          <a:xfrm>
            <a:off x="3778490" y="1443983"/>
            <a:ext cx="4851733" cy="2839224"/>
          </a:xfrm>
          <a:prstGeom prst="rect">
            <a:avLst/>
          </a:prstGeom>
          <a:noFill/>
          <a:ln>
            <a:noFill/>
          </a:ln>
        </p:spPr>
      </p:pic>
      <p:cxnSp>
        <p:nvCxnSpPr>
          <p:cNvPr id="1198" name="Google Shape;1198;p51"/>
          <p:cNvCxnSpPr/>
          <p:nvPr/>
        </p:nvCxnSpPr>
        <p:spPr>
          <a:xfrm>
            <a:off x="4524255" y="3944830"/>
            <a:ext cx="3741900" cy="0"/>
          </a:xfrm>
          <a:prstGeom prst="straightConnector1">
            <a:avLst/>
          </a:prstGeom>
          <a:noFill/>
          <a:ln w="9525" cap="flat" cmpd="sng">
            <a:solidFill>
              <a:schemeClr val="dk1"/>
            </a:solidFill>
            <a:prstDash val="solid"/>
            <a:round/>
            <a:headEnd type="none" w="med" len="med"/>
            <a:tailEnd type="none" w="med" len="med"/>
          </a:ln>
        </p:spPr>
      </p:cxnSp>
      <p:cxnSp>
        <p:nvCxnSpPr>
          <p:cNvPr id="1199" name="Google Shape;1199;p51"/>
          <p:cNvCxnSpPr/>
          <p:nvPr/>
        </p:nvCxnSpPr>
        <p:spPr>
          <a:xfrm>
            <a:off x="6695875" y="56625"/>
            <a:ext cx="2371800" cy="1357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03"/>
        <p:cNvGrpSpPr/>
        <p:nvPr/>
      </p:nvGrpSpPr>
      <p:grpSpPr>
        <a:xfrm>
          <a:off x="0" y="0"/>
          <a:ext cx="0" cy="0"/>
          <a:chOff x="0" y="0"/>
          <a:chExt cx="0" cy="0"/>
        </a:xfrm>
      </p:grpSpPr>
      <p:cxnSp>
        <p:nvCxnSpPr>
          <p:cNvPr id="1204" name="Google Shape;1204;p52"/>
          <p:cNvCxnSpPr/>
          <p:nvPr/>
        </p:nvCxnSpPr>
        <p:spPr>
          <a:xfrm rot="10800000">
            <a:off x="6150799" y="3252490"/>
            <a:ext cx="2285100" cy="1333500"/>
          </a:xfrm>
          <a:prstGeom prst="straightConnector1">
            <a:avLst/>
          </a:prstGeom>
          <a:noFill/>
          <a:ln w="9525" cap="flat" cmpd="sng">
            <a:solidFill>
              <a:schemeClr val="dk1"/>
            </a:solidFill>
            <a:prstDash val="solid"/>
            <a:round/>
            <a:headEnd type="none" w="med" len="med"/>
            <a:tailEnd type="none" w="med" len="med"/>
          </a:ln>
        </p:spPr>
      </p:cxnSp>
      <p:cxnSp>
        <p:nvCxnSpPr>
          <p:cNvPr id="1205" name="Google Shape;1205;p52"/>
          <p:cNvCxnSpPr/>
          <p:nvPr/>
        </p:nvCxnSpPr>
        <p:spPr>
          <a:xfrm>
            <a:off x="6149800" y="2858520"/>
            <a:ext cx="2283600" cy="0"/>
          </a:xfrm>
          <a:prstGeom prst="straightConnector1">
            <a:avLst/>
          </a:prstGeom>
          <a:noFill/>
          <a:ln w="9525" cap="flat" cmpd="sng">
            <a:solidFill>
              <a:schemeClr val="dk1"/>
            </a:solidFill>
            <a:prstDash val="solid"/>
            <a:round/>
            <a:headEnd type="none" w="med" len="med"/>
            <a:tailEnd type="none" w="med" len="med"/>
          </a:ln>
        </p:spPr>
      </p:cxnSp>
      <p:cxnSp>
        <p:nvCxnSpPr>
          <p:cNvPr id="1206" name="Google Shape;1206;p52"/>
          <p:cNvCxnSpPr/>
          <p:nvPr/>
        </p:nvCxnSpPr>
        <p:spPr>
          <a:xfrm rot="10800000" flipH="1">
            <a:off x="707500" y="2857620"/>
            <a:ext cx="2291100" cy="900"/>
          </a:xfrm>
          <a:prstGeom prst="straightConnector1">
            <a:avLst/>
          </a:prstGeom>
          <a:noFill/>
          <a:ln w="9525" cap="flat" cmpd="sng">
            <a:solidFill>
              <a:schemeClr val="dk1"/>
            </a:solidFill>
            <a:prstDash val="solid"/>
            <a:round/>
            <a:headEnd type="none" w="med" len="med"/>
            <a:tailEnd type="none" w="med" len="med"/>
          </a:ln>
        </p:spPr>
      </p:cxnSp>
      <p:cxnSp>
        <p:nvCxnSpPr>
          <p:cNvPr id="1207" name="Google Shape;1207;p52"/>
          <p:cNvCxnSpPr/>
          <p:nvPr/>
        </p:nvCxnSpPr>
        <p:spPr>
          <a:xfrm rot="10800000" flipH="1">
            <a:off x="712197" y="3252490"/>
            <a:ext cx="2285100" cy="1333500"/>
          </a:xfrm>
          <a:prstGeom prst="straightConnector1">
            <a:avLst/>
          </a:prstGeom>
          <a:noFill/>
          <a:ln w="9525" cap="flat" cmpd="sng">
            <a:solidFill>
              <a:schemeClr val="dk1"/>
            </a:solidFill>
            <a:prstDash val="solid"/>
            <a:round/>
            <a:headEnd type="none" w="med" len="med"/>
            <a:tailEnd type="none" w="med" len="med"/>
          </a:ln>
        </p:spPr>
      </p:cxnSp>
      <p:sp>
        <p:nvSpPr>
          <p:cNvPr id="1208" name="Google Shape;1208;p52"/>
          <p:cNvSpPr txBox="1">
            <a:spLocks noGrp="1"/>
          </p:cNvSpPr>
          <p:nvPr>
            <p:ph type="title"/>
          </p:nvPr>
        </p:nvSpPr>
        <p:spPr>
          <a:xfrm>
            <a:off x="710700" y="465000"/>
            <a:ext cx="7722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teachers</a:t>
            </a:r>
            <a:endParaRPr/>
          </a:p>
        </p:txBody>
      </p:sp>
      <p:cxnSp>
        <p:nvCxnSpPr>
          <p:cNvPr id="1209" name="Google Shape;1209;p52"/>
          <p:cNvCxnSpPr/>
          <p:nvPr/>
        </p:nvCxnSpPr>
        <p:spPr>
          <a:xfrm>
            <a:off x="3255900" y="1037700"/>
            <a:ext cx="2632200" cy="0"/>
          </a:xfrm>
          <a:prstGeom prst="straightConnector1">
            <a:avLst/>
          </a:prstGeom>
          <a:noFill/>
          <a:ln w="9525" cap="flat" cmpd="sng">
            <a:solidFill>
              <a:schemeClr val="dk1"/>
            </a:solidFill>
            <a:prstDash val="solid"/>
            <a:round/>
            <a:headEnd type="none" w="med" len="med"/>
            <a:tailEnd type="none" w="med" len="med"/>
          </a:ln>
        </p:spPr>
      </p:cxnSp>
      <p:sp>
        <p:nvSpPr>
          <p:cNvPr id="1210" name="Google Shape;1210;p52"/>
          <p:cNvSpPr txBox="1">
            <a:spLocks noGrp="1"/>
          </p:cNvSpPr>
          <p:nvPr>
            <p:ph type="title" idx="2"/>
          </p:nvPr>
        </p:nvSpPr>
        <p:spPr>
          <a:xfrm>
            <a:off x="786900" y="2394346"/>
            <a:ext cx="2162100" cy="46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Jenna Doe</a:t>
            </a:r>
            <a:endParaRPr/>
          </a:p>
        </p:txBody>
      </p:sp>
      <p:sp>
        <p:nvSpPr>
          <p:cNvPr id="1211" name="Google Shape;1211;p52"/>
          <p:cNvSpPr txBox="1">
            <a:spLocks noGrp="1"/>
          </p:cNvSpPr>
          <p:nvPr>
            <p:ph type="subTitle" idx="1"/>
          </p:nvPr>
        </p:nvSpPr>
        <p:spPr>
          <a:xfrm>
            <a:off x="836195" y="3501590"/>
            <a:ext cx="2080200" cy="751200"/>
          </a:xfrm>
          <a:prstGeom prst="rect">
            <a:avLst/>
          </a:prstGeom>
        </p:spPr>
        <p:txBody>
          <a:bodyPr spcFirstLastPara="1" wrap="square" lIns="274300" tIns="182875" rIns="274300" bIns="182875" anchor="ctr" anchorCtr="0">
            <a:noAutofit/>
          </a:bodyPr>
          <a:lstStyle/>
          <a:p>
            <a:pPr marL="0" lvl="0" indent="0" algn="ctr" rtl="0">
              <a:spcBef>
                <a:spcPts val="0"/>
              </a:spcBef>
              <a:spcAft>
                <a:spcPts val="0"/>
              </a:spcAft>
              <a:buNone/>
            </a:pPr>
            <a:r>
              <a:rPr lang="en"/>
              <a:t>You can speak a bit about this person here</a:t>
            </a:r>
            <a:endParaRPr/>
          </a:p>
        </p:txBody>
      </p:sp>
      <p:sp>
        <p:nvSpPr>
          <p:cNvPr id="1212" name="Google Shape;1212;p52"/>
          <p:cNvSpPr txBox="1">
            <a:spLocks noGrp="1"/>
          </p:cNvSpPr>
          <p:nvPr>
            <p:ph type="title" idx="3"/>
          </p:nvPr>
        </p:nvSpPr>
        <p:spPr>
          <a:xfrm>
            <a:off x="6195000" y="2394521"/>
            <a:ext cx="2162100" cy="46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Timmy Jimmy</a:t>
            </a:r>
            <a:endParaRPr/>
          </a:p>
        </p:txBody>
      </p:sp>
      <p:sp>
        <p:nvSpPr>
          <p:cNvPr id="1213" name="Google Shape;1213;p52"/>
          <p:cNvSpPr txBox="1">
            <a:spLocks noGrp="1"/>
          </p:cNvSpPr>
          <p:nvPr>
            <p:ph type="subTitle" idx="4"/>
          </p:nvPr>
        </p:nvSpPr>
        <p:spPr>
          <a:xfrm>
            <a:off x="6231530" y="3501590"/>
            <a:ext cx="2080200" cy="751200"/>
          </a:xfrm>
          <a:prstGeom prst="rect">
            <a:avLst/>
          </a:prstGeom>
        </p:spPr>
        <p:txBody>
          <a:bodyPr spcFirstLastPara="1" wrap="square" lIns="274300" tIns="182875" rIns="274300" bIns="182875" anchor="ctr" anchorCtr="0">
            <a:noAutofit/>
          </a:bodyPr>
          <a:lstStyle/>
          <a:p>
            <a:pPr marL="0" lvl="0" indent="0" algn="ctr" rtl="0">
              <a:spcBef>
                <a:spcPts val="0"/>
              </a:spcBef>
              <a:spcAft>
                <a:spcPts val="0"/>
              </a:spcAft>
              <a:buNone/>
            </a:pPr>
            <a:r>
              <a:rPr lang="en"/>
              <a:t>You can speak a bit about this person here</a:t>
            </a:r>
            <a:endParaRPr/>
          </a:p>
        </p:txBody>
      </p:sp>
      <p:pic>
        <p:nvPicPr>
          <p:cNvPr id="1214" name="Google Shape;1214;p52"/>
          <p:cNvPicPr preferRelativeResize="0"/>
          <p:nvPr/>
        </p:nvPicPr>
        <p:blipFill rotWithShape="1">
          <a:blip r:embed="rId3">
            <a:alphaModFix/>
          </a:blip>
          <a:srcRect l="6874" t="7227" r="8040"/>
          <a:stretch/>
        </p:blipFill>
        <p:spPr>
          <a:xfrm>
            <a:off x="3255900" y="1683275"/>
            <a:ext cx="2632202" cy="29190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53"/>
          <p:cNvSpPr txBox="1">
            <a:spLocks noGrp="1"/>
          </p:cNvSpPr>
          <p:nvPr>
            <p:ph type="title"/>
          </p:nvPr>
        </p:nvSpPr>
        <p:spPr>
          <a:xfrm>
            <a:off x="710700" y="465000"/>
            <a:ext cx="4997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goals</a:t>
            </a:r>
            <a:endParaRPr/>
          </a:p>
        </p:txBody>
      </p:sp>
      <p:sp>
        <p:nvSpPr>
          <p:cNvPr id="1220" name="Google Shape;1220;p53"/>
          <p:cNvSpPr txBox="1">
            <a:spLocks noGrp="1"/>
          </p:cNvSpPr>
          <p:nvPr>
            <p:ph type="title" idx="2"/>
          </p:nvPr>
        </p:nvSpPr>
        <p:spPr>
          <a:xfrm>
            <a:off x="718706" y="1625595"/>
            <a:ext cx="2340300" cy="336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Saturn</a:t>
            </a:r>
            <a:endParaRPr/>
          </a:p>
        </p:txBody>
      </p:sp>
      <p:sp>
        <p:nvSpPr>
          <p:cNvPr id="1221" name="Google Shape;1221;p53"/>
          <p:cNvSpPr txBox="1">
            <a:spLocks noGrp="1"/>
          </p:cNvSpPr>
          <p:nvPr>
            <p:ph type="subTitle" idx="1"/>
          </p:nvPr>
        </p:nvSpPr>
        <p:spPr>
          <a:xfrm>
            <a:off x="718700" y="1963701"/>
            <a:ext cx="2340300" cy="734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Saturn is a gas giant. It’s composed of hydrogen and helium</a:t>
            </a:r>
            <a:endParaRPr/>
          </a:p>
        </p:txBody>
      </p:sp>
      <p:sp>
        <p:nvSpPr>
          <p:cNvPr id="1222" name="Google Shape;1222;p53"/>
          <p:cNvSpPr txBox="1">
            <a:spLocks noGrp="1"/>
          </p:cNvSpPr>
          <p:nvPr>
            <p:ph type="title" idx="3"/>
          </p:nvPr>
        </p:nvSpPr>
        <p:spPr>
          <a:xfrm>
            <a:off x="6084993" y="1625595"/>
            <a:ext cx="2340300"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a:t>
            </a:r>
            <a:endParaRPr/>
          </a:p>
        </p:txBody>
      </p:sp>
      <p:sp>
        <p:nvSpPr>
          <p:cNvPr id="1223" name="Google Shape;1223;p53"/>
          <p:cNvSpPr txBox="1">
            <a:spLocks noGrp="1"/>
          </p:cNvSpPr>
          <p:nvPr>
            <p:ph type="subTitle" idx="4"/>
          </p:nvPr>
        </p:nvSpPr>
        <p:spPr>
          <a:xfrm>
            <a:off x="6084996" y="1963701"/>
            <a:ext cx="2340300" cy="73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It has a beautiful name and is the second planet from the Sun</a:t>
            </a:r>
            <a:endParaRPr/>
          </a:p>
        </p:txBody>
      </p:sp>
      <p:sp>
        <p:nvSpPr>
          <p:cNvPr id="1224" name="Google Shape;1224;p53"/>
          <p:cNvSpPr txBox="1">
            <a:spLocks noGrp="1"/>
          </p:cNvSpPr>
          <p:nvPr>
            <p:ph type="title" idx="5"/>
          </p:nvPr>
        </p:nvSpPr>
        <p:spPr>
          <a:xfrm>
            <a:off x="718706" y="3136546"/>
            <a:ext cx="2340300" cy="336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Jupiter</a:t>
            </a:r>
            <a:endParaRPr/>
          </a:p>
        </p:txBody>
      </p:sp>
      <p:sp>
        <p:nvSpPr>
          <p:cNvPr id="1225" name="Google Shape;1225;p53"/>
          <p:cNvSpPr txBox="1">
            <a:spLocks noGrp="1"/>
          </p:cNvSpPr>
          <p:nvPr>
            <p:ph type="subTitle" idx="6"/>
          </p:nvPr>
        </p:nvSpPr>
        <p:spPr>
          <a:xfrm>
            <a:off x="718700" y="3474652"/>
            <a:ext cx="2340300" cy="734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Jupiter is a gas giant and the biggest planet in the Solar System</a:t>
            </a:r>
            <a:endParaRPr/>
          </a:p>
        </p:txBody>
      </p:sp>
      <p:sp>
        <p:nvSpPr>
          <p:cNvPr id="1226" name="Google Shape;1226;p53"/>
          <p:cNvSpPr txBox="1">
            <a:spLocks noGrp="1"/>
          </p:cNvSpPr>
          <p:nvPr>
            <p:ph type="title" idx="7"/>
          </p:nvPr>
        </p:nvSpPr>
        <p:spPr>
          <a:xfrm>
            <a:off x="6084993" y="3136546"/>
            <a:ext cx="2340300"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Mars</a:t>
            </a:r>
            <a:endParaRPr/>
          </a:p>
        </p:txBody>
      </p:sp>
      <p:sp>
        <p:nvSpPr>
          <p:cNvPr id="1227" name="Google Shape;1227;p53"/>
          <p:cNvSpPr txBox="1">
            <a:spLocks noGrp="1"/>
          </p:cNvSpPr>
          <p:nvPr>
            <p:ph type="subTitle" idx="8"/>
          </p:nvPr>
        </p:nvSpPr>
        <p:spPr>
          <a:xfrm>
            <a:off x="6084996" y="3474652"/>
            <a:ext cx="2340300" cy="73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Mars is full of iron oxide dust, which gives the planet its reddish cast</a:t>
            </a:r>
            <a:endParaRPr/>
          </a:p>
        </p:txBody>
      </p:sp>
      <p:sp>
        <p:nvSpPr>
          <p:cNvPr id="1228" name="Google Shape;1228;p53"/>
          <p:cNvSpPr/>
          <p:nvPr/>
        </p:nvSpPr>
        <p:spPr>
          <a:xfrm>
            <a:off x="3435612" y="1716646"/>
            <a:ext cx="907800" cy="907800"/>
          </a:xfrm>
          <a:prstGeom prst="ellipse">
            <a:avLst/>
          </a:prstGeom>
          <a:gradFill>
            <a:gsLst>
              <a:gs pos="0">
                <a:srgbClr val="CCE9E9">
                  <a:alpha val="0"/>
                </a:srgbClr>
              </a:gs>
              <a:gs pos="100000">
                <a:schemeClr val="accen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3"/>
          <p:cNvSpPr/>
          <p:nvPr/>
        </p:nvSpPr>
        <p:spPr>
          <a:xfrm>
            <a:off x="4800612" y="1716646"/>
            <a:ext cx="907800" cy="907800"/>
          </a:xfrm>
          <a:prstGeom prst="ellipse">
            <a:avLst/>
          </a:prstGeom>
          <a:gradFill>
            <a:gsLst>
              <a:gs pos="0">
                <a:srgbClr val="CCE9E9">
                  <a:alpha val="0"/>
                </a:srgbClr>
              </a:gs>
              <a:gs pos="100000">
                <a:schemeClr val="accen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3"/>
          <p:cNvSpPr/>
          <p:nvPr/>
        </p:nvSpPr>
        <p:spPr>
          <a:xfrm>
            <a:off x="3435612" y="3225796"/>
            <a:ext cx="907800" cy="907800"/>
          </a:xfrm>
          <a:prstGeom prst="ellipse">
            <a:avLst/>
          </a:prstGeom>
          <a:gradFill>
            <a:gsLst>
              <a:gs pos="0">
                <a:srgbClr val="CCE9E9">
                  <a:alpha val="0"/>
                </a:srgbClr>
              </a:gs>
              <a:gs pos="100000">
                <a:schemeClr val="accen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3"/>
          <p:cNvSpPr/>
          <p:nvPr/>
        </p:nvSpPr>
        <p:spPr>
          <a:xfrm>
            <a:off x="4800612" y="3225796"/>
            <a:ext cx="907800" cy="907800"/>
          </a:xfrm>
          <a:prstGeom prst="ellipse">
            <a:avLst/>
          </a:prstGeom>
          <a:gradFill>
            <a:gsLst>
              <a:gs pos="0">
                <a:srgbClr val="CCE9E9">
                  <a:alpha val="0"/>
                </a:srgbClr>
              </a:gs>
              <a:gs pos="100000">
                <a:schemeClr val="accen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2" name="Google Shape;1232;p53"/>
          <p:cNvCxnSpPr/>
          <p:nvPr/>
        </p:nvCxnSpPr>
        <p:spPr>
          <a:xfrm>
            <a:off x="718688" y="1037700"/>
            <a:ext cx="1903200" cy="0"/>
          </a:xfrm>
          <a:prstGeom prst="straightConnector1">
            <a:avLst/>
          </a:prstGeom>
          <a:noFill/>
          <a:ln w="9525" cap="flat" cmpd="sng">
            <a:solidFill>
              <a:schemeClr val="dk1"/>
            </a:solidFill>
            <a:prstDash val="solid"/>
            <a:round/>
            <a:headEnd type="none" w="med" len="med"/>
            <a:tailEnd type="none" w="med" len="med"/>
          </a:ln>
        </p:spPr>
      </p:cxnSp>
      <p:grpSp>
        <p:nvGrpSpPr>
          <p:cNvPr id="1233" name="Google Shape;1233;p53"/>
          <p:cNvGrpSpPr/>
          <p:nvPr/>
        </p:nvGrpSpPr>
        <p:grpSpPr>
          <a:xfrm>
            <a:off x="3631396" y="3458218"/>
            <a:ext cx="515655" cy="440825"/>
            <a:chOff x="4727626" y="3493457"/>
            <a:chExt cx="384645" cy="328826"/>
          </a:xfrm>
        </p:grpSpPr>
        <p:sp>
          <p:nvSpPr>
            <p:cNvPr id="1234" name="Google Shape;1234;p53"/>
            <p:cNvSpPr/>
            <p:nvPr/>
          </p:nvSpPr>
          <p:spPr>
            <a:xfrm>
              <a:off x="4727626" y="3493457"/>
              <a:ext cx="384645" cy="213121"/>
            </a:xfrm>
            <a:custGeom>
              <a:avLst/>
              <a:gdLst/>
              <a:ahLst/>
              <a:cxnLst/>
              <a:rect l="l" t="t" r="r" b="b"/>
              <a:pathLst>
                <a:path w="11004" h="6097" extrusionOk="0">
                  <a:moveTo>
                    <a:pt x="5502" y="0"/>
                  </a:moveTo>
                  <a:cubicBezTo>
                    <a:pt x="4359" y="0"/>
                    <a:pt x="3382" y="619"/>
                    <a:pt x="2859" y="1548"/>
                  </a:cubicBezTo>
                  <a:cubicBezTo>
                    <a:pt x="2692" y="1501"/>
                    <a:pt x="2501" y="1477"/>
                    <a:pt x="2311" y="1477"/>
                  </a:cubicBezTo>
                  <a:cubicBezTo>
                    <a:pt x="1049" y="1477"/>
                    <a:pt x="1" y="2525"/>
                    <a:pt x="1" y="3787"/>
                  </a:cubicBezTo>
                  <a:cubicBezTo>
                    <a:pt x="1" y="5049"/>
                    <a:pt x="1049" y="6097"/>
                    <a:pt x="2311" y="6097"/>
                  </a:cubicBezTo>
                  <a:lnTo>
                    <a:pt x="2716" y="6097"/>
                  </a:lnTo>
                  <a:lnTo>
                    <a:pt x="2716" y="4311"/>
                  </a:lnTo>
                  <a:lnTo>
                    <a:pt x="3930" y="3096"/>
                  </a:lnTo>
                  <a:lnTo>
                    <a:pt x="8288" y="3096"/>
                  </a:lnTo>
                  <a:lnTo>
                    <a:pt x="8288" y="6097"/>
                  </a:lnTo>
                  <a:lnTo>
                    <a:pt x="8693" y="6097"/>
                  </a:lnTo>
                  <a:cubicBezTo>
                    <a:pt x="9979" y="6097"/>
                    <a:pt x="11003" y="5049"/>
                    <a:pt x="11003" y="3787"/>
                  </a:cubicBezTo>
                  <a:cubicBezTo>
                    <a:pt x="11003" y="2525"/>
                    <a:pt x="9979" y="1477"/>
                    <a:pt x="8693" y="1477"/>
                  </a:cubicBezTo>
                  <a:cubicBezTo>
                    <a:pt x="8526" y="1477"/>
                    <a:pt x="8336" y="1501"/>
                    <a:pt x="8169" y="1548"/>
                  </a:cubicBezTo>
                  <a:cubicBezTo>
                    <a:pt x="7645" y="619"/>
                    <a:pt x="6645" y="0"/>
                    <a:pt x="5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3"/>
            <p:cNvSpPr/>
            <p:nvPr/>
          </p:nvSpPr>
          <p:spPr>
            <a:xfrm>
              <a:off x="4845009" y="3624963"/>
              <a:ext cx="149887" cy="197321"/>
            </a:xfrm>
            <a:custGeom>
              <a:avLst/>
              <a:gdLst/>
              <a:ahLst/>
              <a:cxnLst/>
              <a:rect l="l" t="t" r="r" b="b"/>
              <a:pathLst>
                <a:path w="4288" h="5645" extrusionOk="0">
                  <a:moveTo>
                    <a:pt x="3263" y="2287"/>
                  </a:moveTo>
                  <a:lnTo>
                    <a:pt x="3263" y="2930"/>
                  </a:lnTo>
                  <a:lnTo>
                    <a:pt x="1025" y="2930"/>
                  </a:lnTo>
                  <a:lnTo>
                    <a:pt x="1025" y="2287"/>
                  </a:lnTo>
                  <a:close/>
                  <a:moveTo>
                    <a:pt x="3263" y="3668"/>
                  </a:moveTo>
                  <a:lnTo>
                    <a:pt x="3263" y="4311"/>
                  </a:lnTo>
                  <a:lnTo>
                    <a:pt x="1025" y="4311"/>
                  </a:lnTo>
                  <a:lnTo>
                    <a:pt x="1025" y="3668"/>
                  </a:lnTo>
                  <a:close/>
                  <a:moveTo>
                    <a:pt x="1477" y="1"/>
                  </a:moveTo>
                  <a:lnTo>
                    <a:pt x="1477" y="1454"/>
                  </a:lnTo>
                  <a:lnTo>
                    <a:pt x="1" y="1454"/>
                  </a:lnTo>
                  <a:lnTo>
                    <a:pt x="1" y="5645"/>
                  </a:lnTo>
                  <a:lnTo>
                    <a:pt x="4287" y="5645"/>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3"/>
            <p:cNvSpPr/>
            <p:nvPr/>
          </p:nvSpPr>
          <p:spPr>
            <a:xfrm>
              <a:off x="4845009" y="3624963"/>
              <a:ext cx="29187" cy="28349"/>
            </a:xfrm>
            <a:custGeom>
              <a:avLst/>
              <a:gdLst/>
              <a:ahLst/>
              <a:cxnLst/>
              <a:rect l="l" t="t" r="r" b="b"/>
              <a:pathLst>
                <a:path w="835" h="811" extrusionOk="0">
                  <a:moveTo>
                    <a:pt x="834" y="1"/>
                  </a:moveTo>
                  <a:lnTo>
                    <a:pt x="1" y="811"/>
                  </a:lnTo>
                  <a:lnTo>
                    <a:pt x="834" y="811"/>
                  </a:lnTo>
                  <a:lnTo>
                    <a:pt x="8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53"/>
          <p:cNvGrpSpPr/>
          <p:nvPr/>
        </p:nvGrpSpPr>
        <p:grpSpPr>
          <a:xfrm>
            <a:off x="5037984" y="3430886"/>
            <a:ext cx="441763" cy="440813"/>
            <a:chOff x="6117032" y="4076567"/>
            <a:chExt cx="384610" cy="383783"/>
          </a:xfrm>
        </p:grpSpPr>
        <p:sp>
          <p:nvSpPr>
            <p:cNvPr id="1238" name="Google Shape;1238;p53"/>
            <p:cNvSpPr/>
            <p:nvPr/>
          </p:nvSpPr>
          <p:spPr>
            <a:xfrm>
              <a:off x="6202780" y="4254704"/>
              <a:ext cx="124894" cy="34151"/>
            </a:xfrm>
            <a:custGeom>
              <a:avLst/>
              <a:gdLst/>
              <a:ahLst/>
              <a:cxnLst/>
              <a:rect l="l" t="t" r="r" b="b"/>
              <a:pathLst>
                <a:path w="3573" h="977" extrusionOk="0">
                  <a:moveTo>
                    <a:pt x="0" y="1"/>
                  </a:moveTo>
                  <a:lnTo>
                    <a:pt x="0" y="334"/>
                  </a:lnTo>
                  <a:cubicBezTo>
                    <a:pt x="0" y="691"/>
                    <a:pt x="286" y="977"/>
                    <a:pt x="643" y="977"/>
                  </a:cubicBezTo>
                  <a:lnTo>
                    <a:pt x="3572" y="977"/>
                  </a:lnTo>
                  <a:cubicBezTo>
                    <a:pt x="3477" y="786"/>
                    <a:pt x="3406" y="596"/>
                    <a:pt x="3406" y="358"/>
                  </a:cubicBezTo>
                  <a:cubicBezTo>
                    <a:pt x="3406" y="358"/>
                    <a:pt x="3406" y="1"/>
                    <a:pt x="3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3"/>
            <p:cNvSpPr/>
            <p:nvPr/>
          </p:nvSpPr>
          <p:spPr>
            <a:xfrm>
              <a:off x="6297651" y="4139838"/>
              <a:ext cx="23350" cy="22511"/>
            </a:xfrm>
            <a:custGeom>
              <a:avLst/>
              <a:gdLst/>
              <a:ahLst/>
              <a:cxnLst/>
              <a:rect l="l" t="t" r="r" b="b"/>
              <a:pathLst>
                <a:path w="668" h="644" extrusionOk="0">
                  <a:moveTo>
                    <a:pt x="334" y="0"/>
                  </a:moveTo>
                  <a:cubicBezTo>
                    <a:pt x="168" y="0"/>
                    <a:pt x="1" y="143"/>
                    <a:pt x="1" y="334"/>
                  </a:cubicBezTo>
                  <a:cubicBezTo>
                    <a:pt x="1" y="500"/>
                    <a:pt x="168" y="643"/>
                    <a:pt x="334" y="643"/>
                  </a:cubicBezTo>
                  <a:cubicBezTo>
                    <a:pt x="501" y="643"/>
                    <a:pt x="668" y="500"/>
                    <a:pt x="668" y="334"/>
                  </a:cubicBezTo>
                  <a:cubicBezTo>
                    <a:pt x="668" y="143"/>
                    <a:pt x="50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3"/>
            <p:cNvSpPr/>
            <p:nvPr/>
          </p:nvSpPr>
          <p:spPr>
            <a:xfrm>
              <a:off x="6229417" y="4076567"/>
              <a:ext cx="159849" cy="212282"/>
            </a:xfrm>
            <a:custGeom>
              <a:avLst/>
              <a:gdLst/>
              <a:ahLst/>
              <a:cxnLst/>
              <a:rect l="l" t="t" r="r" b="b"/>
              <a:pathLst>
                <a:path w="4573" h="6073" extrusionOk="0">
                  <a:moveTo>
                    <a:pt x="2286" y="1167"/>
                  </a:moveTo>
                  <a:cubicBezTo>
                    <a:pt x="2810" y="1167"/>
                    <a:pt x="3263" y="1596"/>
                    <a:pt x="3263" y="2144"/>
                  </a:cubicBezTo>
                  <a:cubicBezTo>
                    <a:pt x="3263" y="2429"/>
                    <a:pt x="3120" y="2691"/>
                    <a:pt x="2929" y="2858"/>
                  </a:cubicBezTo>
                  <a:lnTo>
                    <a:pt x="3239" y="3596"/>
                  </a:lnTo>
                  <a:lnTo>
                    <a:pt x="2644" y="3834"/>
                  </a:lnTo>
                  <a:lnTo>
                    <a:pt x="2334" y="3096"/>
                  </a:lnTo>
                  <a:lnTo>
                    <a:pt x="2239" y="3096"/>
                  </a:lnTo>
                  <a:lnTo>
                    <a:pt x="1929" y="3834"/>
                  </a:lnTo>
                  <a:lnTo>
                    <a:pt x="1334" y="3596"/>
                  </a:lnTo>
                  <a:lnTo>
                    <a:pt x="1643" y="2858"/>
                  </a:lnTo>
                  <a:cubicBezTo>
                    <a:pt x="1453" y="2691"/>
                    <a:pt x="1310" y="2429"/>
                    <a:pt x="1310" y="2144"/>
                  </a:cubicBezTo>
                  <a:cubicBezTo>
                    <a:pt x="1310" y="1596"/>
                    <a:pt x="1762" y="1167"/>
                    <a:pt x="2286" y="1167"/>
                  </a:cubicBezTo>
                  <a:close/>
                  <a:moveTo>
                    <a:pt x="0" y="0"/>
                  </a:moveTo>
                  <a:lnTo>
                    <a:pt x="0" y="4454"/>
                  </a:lnTo>
                  <a:lnTo>
                    <a:pt x="3287" y="4454"/>
                  </a:lnTo>
                  <a:lnTo>
                    <a:pt x="3287" y="5430"/>
                  </a:lnTo>
                  <a:cubicBezTo>
                    <a:pt x="3287" y="5787"/>
                    <a:pt x="3572" y="6073"/>
                    <a:pt x="3929" y="6073"/>
                  </a:cubicBezTo>
                  <a:cubicBezTo>
                    <a:pt x="4287" y="6073"/>
                    <a:pt x="4572" y="5787"/>
                    <a:pt x="4572" y="5430"/>
                  </a:cubicBezTo>
                  <a:lnTo>
                    <a:pt x="4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3"/>
            <p:cNvSpPr/>
            <p:nvPr/>
          </p:nvSpPr>
          <p:spPr>
            <a:xfrm>
              <a:off x="6117032" y="4137321"/>
              <a:ext cx="384610" cy="194000"/>
            </a:xfrm>
            <a:custGeom>
              <a:avLst/>
              <a:gdLst/>
              <a:ahLst/>
              <a:cxnLst/>
              <a:rect l="l" t="t" r="r" b="b"/>
              <a:pathLst>
                <a:path w="11003" h="5550" extrusionOk="0">
                  <a:moveTo>
                    <a:pt x="0" y="1"/>
                  </a:moveTo>
                  <a:lnTo>
                    <a:pt x="0" y="5549"/>
                  </a:lnTo>
                  <a:lnTo>
                    <a:pt x="11002" y="5549"/>
                  </a:lnTo>
                  <a:lnTo>
                    <a:pt x="11002" y="1"/>
                  </a:lnTo>
                  <a:lnTo>
                    <a:pt x="8430" y="1"/>
                  </a:lnTo>
                  <a:lnTo>
                    <a:pt x="8430" y="3692"/>
                  </a:lnTo>
                  <a:cubicBezTo>
                    <a:pt x="8430" y="4406"/>
                    <a:pt x="7859" y="4978"/>
                    <a:pt x="7144" y="4978"/>
                  </a:cubicBezTo>
                  <a:lnTo>
                    <a:pt x="3096" y="4978"/>
                  </a:lnTo>
                  <a:cubicBezTo>
                    <a:pt x="2382" y="4978"/>
                    <a:pt x="1810" y="4406"/>
                    <a:pt x="1810" y="3692"/>
                  </a:cubicBezTo>
                  <a:lnTo>
                    <a:pt x="1810" y="2406"/>
                  </a:lnTo>
                  <a:lnTo>
                    <a:pt x="2572" y="2406"/>
                  </a:lnTo>
                  <a:lnTo>
                    <a:pt x="2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3"/>
            <p:cNvSpPr/>
            <p:nvPr/>
          </p:nvSpPr>
          <p:spPr>
            <a:xfrm>
              <a:off x="6215259" y="4411203"/>
              <a:ext cx="188163" cy="49147"/>
            </a:xfrm>
            <a:custGeom>
              <a:avLst/>
              <a:gdLst/>
              <a:ahLst/>
              <a:cxnLst/>
              <a:rect l="l" t="t" r="r" b="b"/>
              <a:pathLst>
                <a:path w="5383" h="1406" extrusionOk="0">
                  <a:moveTo>
                    <a:pt x="1905" y="1"/>
                  </a:moveTo>
                  <a:lnTo>
                    <a:pt x="1905" y="763"/>
                  </a:lnTo>
                  <a:lnTo>
                    <a:pt x="0" y="763"/>
                  </a:lnTo>
                  <a:lnTo>
                    <a:pt x="0" y="1406"/>
                  </a:lnTo>
                  <a:lnTo>
                    <a:pt x="5382" y="1406"/>
                  </a:lnTo>
                  <a:lnTo>
                    <a:pt x="5382" y="763"/>
                  </a:lnTo>
                  <a:lnTo>
                    <a:pt x="3477" y="763"/>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3"/>
            <p:cNvSpPr/>
            <p:nvPr/>
          </p:nvSpPr>
          <p:spPr>
            <a:xfrm>
              <a:off x="6117032" y="4353770"/>
              <a:ext cx="384610" cy="34990"/>
            </a:xfrm>
            <a:custGeom>
              <a:avLst/>
              <a:gdLst/>
              <a:ahLst/>
              <a:cxnLst/>
              <a:rect l="l" t="t" r="r" b="b"/>
              <a:pathLst>
                <a:path w="11003" h="1001" extrusionOk="0">
                  <a:moveTo>
                    <a:pt x="0" y="0"/>
                  </a:moveTo>
                  <a:lnTo>
                    <a:pt x="0" y="1001"/>
                  </a:lnTo>
                  <a:lnTo>
                    <a:pt x="11002" y="1001"/>
                  </a:lnTo>
                  <a:lnTo>
                    <a:pt x="1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53"/>
          <p:cNvGrpSpPr/>
          <p:nvPr/>
        </p:nvGrpSpPr>
        <p:grpSpPr>
          <a:xfrm>
            <a:off x="3668628" y="1949179"/>
            <a:ext cx="441759" cy="442738"/>
            <a:chOff x="4025880" y="2317240"/>
            <a:chExt cx="383771" cy="384622"/>
          </a:xfrm>
        </p:grpSpPr>
        <p:sp>
          <p:nvSpPr>
            <p:cNvPr id="1245" name="Google Shape;1245;p53"/>
            <p:cNvSpPr/>
            <p:nvPr/>
          </p:nvSpPr>
          <p:spPr>
            <a:xfrm>
              <a:off x="4124107" y="2651876"/>
              <a:ext cx="187324" cy="49986"/>
            </a:xfrm>
            <a:custGeom>
              <a:avLst/>
              <a:gdLst/>
              <a:ahLst/>
              <a:cxnLst/>
              <a:rect l="l" t="t" r="r" b="b"/>
              <a:pathLst>
                <a:path w="5359" h="1430" extrusionOk="0">
                  <a:moveTo>
                    <a:pt x="1882" y="1"/>
                  </a:moveTo>
                  <a:lnTo>
                    <a:pt x="1882" y="787"/>
                  </a:lnTo>
                  <a:lnTo>
                    <a:pt x="0" y="787"/>
                  </a:lnTo>
                  <a:lnTo>
                    <a:pt x="0" y="1430"/>
                  </a:lnTo>
                  <a:lnTo>
                    <a:pt x="5359" y="1430"/>
                  </a:lnTo>
                  <a:lnTo>
                    <a:pt x="5359" y="787"/>
                  </a:lnTo>
                  <a:lnTo>
                    <a:pt x="3477" y="787"/>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3"/>
            <p:cNvSpPr/>
            <p:nvPr/>
          </p:nvSpPr>
          <p:spPr>
            <a:xfrm>
              <a:off x="4025880" y="2594443"/>
              <a:ext cx="383771" cy="34990"/>
            </a:xfrm>
            <a:custGeom>
              <a:avLst/>
              <a:gdLst/>
              <a:ahLst/>
              <a:cxnLst/>
              <a:rect l="l" t="t" r="r" b="b"/>
              <a:pathLst>
                <a:path w="10979" h="1001" extrusionOk="0">
                  <a:moveTo>
                    <a:pt x="0" y="1"/>
                  </a:moveTo>
                  <a:lnTo>
                    <a:pt x="0" y="1001"/>
                  </a:lnTo>
                  <a:lnTo>
                    <a:pt x="10979" y="1001"/>
                  </a:lnTo>
                  <a:lnTo>
                    <a:pt x="10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3"/>
            <p:cNvSpPr/>
            <p:nvPr/>
          </p:nvSpPr>
          <p:spPr>
            <a:xfrm>
              <a:off x="4025880" y="2378029"/>
              <a:ext cx="383771" cy="193965"/>
            </a:xfrm>
            <a:custGeom>
              <a:avLst/>
              <a:gdLst/>
              <a:ahLst/>
              <a:cxnLst/>
              <a:rect l="l" t="t" r="r" b="b"/>
              <a:pathLst>
                <a:path w="10979" h="5549" extrusionOk="0">
                  <a:moveTo>
                    <a:pt x="0" y="0"/>
                  </a:moveTo>
                  <a:lnTo>
                    <a:pt x="0" y="5549"/>
                  </a:lnTo>
                  <a:lnTo>
                    <a:pt x="10979" y="5549"/>
                  </a:lnTo>
                  <a:lnTo>
                    <a:pt x="10979" y="0"/>
                  </a:lnTo>
                  <a:lnTo>
                    <a:pt x="10026" y="0"/>
                  </a:lnTo>
                  <a:lnTo>
                    <a:pt x="10026" y="5001"/>
                  </a:lnTo>
                  <a:lnTo>
                    <a:pt x="953" y="5001"/>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3"/>
            <p:cNvSpPr/>
            <p:nvPr/>
          </p:nvSpPr>
          <p:spPr>
            <a:xfrm>
              <a:off x="4138264" y="2373834"/>
              <a:ext cx="22511" cy="22511"/>
            </a:xfrm>
            <a:custGeom>
              <a:avLst/>
              <a:gdLst/>
              <a:ahLst/>
              <a:cxnLst/>
              <a:rect l="l" t="t" r="r" b="b"/>
              <a:pathLst>
                <a:path w="644" h="644" extrusionOk="0">
                  <a:moveTo>
                    <a:pt x="310" y="1"/>
                  </a:moveTo>
                  <a:cubicBezTo>
                    <a:pt x="143" y="1"/>
                    <a:pt x="0" y="144"/>
                    <a:pt x="0" y="311"/>
                  </a:cubicBezTo>
                  <a:cubicBezTo>
                    <a:pt x="0" y="501"/>
                    <a:pt x="143" y="644"/>
                    <a:pt x="310" y="644"/>
                  </a:cubicBezTo>
                  <a:cubicBezTo>
                    <a:pt x="500" y="644"/>
                    <a:pt x="643" y="501"/>
                    <a:pt x="643" y="311"/>
                  </a:cubicBezTo>
                  <a:cubicBezTo>
                    <a:pt x="643" y="144"/>
                    <a:pt x="500"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3"/>
            <p:cNvSpPr/>
            <p:nvPr/>
          </p:nvSpPr>
          <p:spPr>
            <a:xfrm>
              <a:off x="4081635" y="2416306"/>
              <a:ext cx="272264" cy="114093"/>
            </a:xfrm>
            <a:custGeom>
              <a:avLst/>
              <a:gdLst/>
              <a:ahLst/>
              <a:cxnLst/>
              <a:rect l="l" t="t" r="r" b="b"/>
              <a:pathLst>
                <a:path w="7789" h="3264" extrusionOk="0">
                  <a:moveTo>
                    <a:pt x="4621" y="0"/>
                  </a:moveTo>
                  <a:cubicBezTo>
                    <a:pt x="4383" y="0"/>
                    <a:pt x="4216" y="167"/>
                    <a:pt x="4216" y="405"/>
                  </a:cubicBezTo>
                  <a:cubicBezTo>
                    <a:pt x="4216" y="977"/>
                    <a:pt x="3740" y="1429"/>
                    <a:pt x="3168" y="1429"/>
                  </a:cubicBezTo>
                  <a:lnTo>
                    <a:pt x="1" y="1429"/>
                  </a:lnTo>
                  <a:lnTo>
                    <a:pt x="1" y="3263"/>
                  </a:lnTo>
                  <a:lnTo>
                    <a:pt x="7788" y="3263"/>
                  </a:lnTo>
                  <a:lnTo>
                    <a:pt x="7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3"/>
            <p:cNvSpPr/>
            <p:nvPr/>
          </p:nvSpPr>
          <p:spPr>
            <a:xfrm>
              <a:off x="4081635" y="2317240"/>
              <a:ext cx="272264" cy="126572"/>
            </a:xfrm>
            <a:custGeom>
              <a:avLst/>
              <a:gdLst/>
              <a:ahLst/>
              <a:cxnLst/>
              <a:rect l="l" t="t" r="r" b="b"/>
              <a:pathLst>
                <a:path w="7789" h="3621" extrusionOk="0">
                  <a:moveTo>
                    <a:pt x="1930" y="977"/>
                  </a:moveTo>
                  <a:cubicBezTo>
                    <a:pt x="2477" y="977"/>
                    <a:pt x="2906" y="1406"/>
                    <a:pt x="2906" y="1930"/>
                  </a:cubicBezTo>
                  <a:cubicBezTo>
                    <a:pt x="2906" y="2477"/>
                    <a:pt x="2477" y="2906"/>
                    <a:pt x="1930" y="2906"/>
                  </a:cubicBezTo>
                  <a:cubicBezTo>
                    <a:pt x="1406" y="2906"/>
                    <a:pt x="977" y="2477"/>
                    <a:pt x="977" y="1930"/>
                  </a:cubicBezTo>
                  <a:cubicBezTo>
                    <a:pt x="977" y="1406"/>
                    <a:pt x="1406" y="977"/>
                    <a:pt x="1930" y="977"/>
                  </a:cubicBezTo>
                  <a:close/>
                  <a:moveTo>
                    <a:pt x="1" y="1"/>
                  </a:moveTo>
                  <a:lnTo>
                    <a:pt x="1" y="3620"/>
                  </a:lnTo>
                  <a:lnTo>
                    <a:pt x="3168" y="3620"/>
                  </a:lnTo>
                  <a:cubicBezTo>
                    <a:pt x="3406" y="3620"/>
                    <a:pt x="3573" y="3454"/>
                    <a:pt x="3573" y="3239"/>
                  </a:cubicBezTo>
                  <a:cubicBezTo>
                    <a:pt x="3573" y="2668"/>
                    <a:pt x="4049" y="2191"/>
                    <a:pt x="4621" y="2191"/>
                  </a:cubicBezTo>
                  <a:lnTo>
                    <a:pt x="7788" y="2191"/>
                  </a:lnTo>
                  <a:lnTo>
                    <a:pt x="77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 name="Google Shape;1251;p53"/>
          <p:cNvGrpSpPr/>
          <p:nvPr/>
        </p:nvGrpSpPr>
        <p:grpSpPr>
          <a:xfrm>
            <a:off x="5033605" y="1949698"/>
            <a:ext cx="441773" cy="441700"/>
            <a:chOff x="1267902" y="2317240"/>
            <a:chExt cx="384652" cy="384622"/>
          </a:xfrm>
        </p:grpSpPr>
        <p:sp>
          <p:nvSpPr>
            <p:cNvPr id="1252" name="Google Shape;1252;p53"/>
            <p:cNvSpPr/>
            <p:nvPr/>
          </p:nvSpPr>
          <p:spPr>
            <a:xfrm>
              <a:off x="1366129" y="2651876"/>
              <a:ext cx="188163" cy="49986"/>
            </a:xfrm>
            <a:custGeom>
              <a:avLst/>
              <a:gdLst/>
              <a:ahLst/>
              <a:cxnLst/>
              <a:rect l="l" t="t" r="r" b="b"/>
              <a:pathLst>
                <a:path w="5383" h="1430" extrusionOk="0">
                  <a:moveTo>
                    <a:pt x="1906" y="1"/>
                  </a:moveTo>
                  <a:lnTo>
                    <a:pt x="1906" y="787"/>
                  </a:lnTo>
                  <a:lnTo>
                    <a:pt x="1" y="787"/>
                  </a:lnTo>
                  <a:lnTo>
                    <a:pt x="1" y="1430"/>
                  </a:lnTo>
                  <a:lnTo>
                    <a:pt x="5383" y="1430"/>
                  </a:lnTo>
                  <a:lnTo>
                    <a:pt x="5383" y="787"/>
                  </a:lnTo>
                  <a:lnTo>
                    <a:pt x="3478" y="787"/>
                  </a:lnTo>
                  <a:lnTo>
                    <a:pt x="3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3"/>
            <p:cNvSpPr/>
            <p:nvPr/>
          </p:nvSpPr>
          <p:spPr>
            <a:xfrm>
              <a:off x="1267902" y="2594443"/>
              <a:ext cx="384645" cy="34990"/>
            </a:xfrm>
            <a:custGeom>
              <a:avLst/>
              <a:gdLst/>
              <a:ahLst/>
              <a:cxnLst/>
              <a:rect l="l" t="t" r="r" b="b"/>
              <a:pathLst>
                <a:path w="11004" h="1001" extrusionOk="0">
                  <a:moveTo>
                    <a:pt x="1" y="1"/>
                  </a:moveTo>
                  <a:lnTo>
                    <a:pt x="1" y="1001"/>
                  </a:lnTo>
                  <a:lnTo>
                    <a:pt x="11003" y="1001"/>
                  </a:lnTo>
                  <a:lnTo>
                    <a:pt x="1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3"/>
            <p:cNvSpPr/>
            <p:nvPr/>
          </p:nvSpPr>
          <p:spPr>
            <a:xfrm>
              <a:off x="1347008" y="2365515"/>
              <a:ext cx="22511" cy="22511"/>
            </a:xfrm>
            <a:custGeom>
              <a:avLst/>
              <a:gdLst/>
              <a:ahLst/>
              <a:cxnLst/>
              <a:rect l="l" t="t" r="r" b="b"/>
              <a:pathLst>
                <a:path w="644" h="644" extrusionOk="0">
                  <a:moveTo>
                    <a:pt x="334" y="1"/>
                  </a:moveTo>
                  <a:cubicBezTo>
                    <a:pt x="143" y="1"/>
                    <a:pt x="0" y="144"/>
                    <a:pt x="0" y="310"/>
                  </a:cubicBezTo>
                  <a:cubicBezTo>
                    <a:pt x="0" y="501"/>
                    <a:pt x="143" y="644"/>
                    <a:pt x="334" y="644"/>
                  </a:cubicBezTo>
                  <a:cubicBezTo>
                    <a:pt x="500" y="644"/>
                    <a:pt x="643" y="501"/>
                    <a:pt x="643" y="310"/>
                  </a:cubicBezTo>
                  <a:cubicBezTo>
                    <a:pt x="643" y="144"/>
                    <a:pt x="50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3"/>
            <p:cNvSpPr/>
            <p:nvPr/>
          </p:nvSpPr>
          <p:spPr>
            <a:xfrm>
              <a:off x="1337010" y="2410469"/>
              <a:ext cx="43309" cy="23350"/>
            </a:xfrm>
            <a:custGeom>
              <a:avLst/>
              <a:gdLst/>
              <a:ahLst/>
              <a:cxnLst/>
              <a:rect l="l" t="t" r="r" b="b"/>
              <a:pathLst>
                <a:path w="1239" h="668" extrusionOk="0">
                  <a:moveTo>
                    <a:pt x="96" y="1"/>
                  </a:moveTo>
                  <a:cubicBezTo>
                    <a:pt x="48" y="1"/>
                    <a:pt x="0" y="48"/>
                    <a:pt x="0" y="96"/>
                  </a:cubicBezTo>
                  <a:lnTo>
                    <a:pt x="0" y="668"/>
                  </a:lnTo>
                  <a:lnTo>
                    <a:pt x="1239" y="668"/>
                  </a:lnTo>
                  <a:lnTo>
                    <a:pt x="1239" y="96"/>
                  </a:lnTo>
                  <a:cubicBezTo>
                    <a:pt x="1239" y="48"/>
                    <a:pt x="1191"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3"/>
            <p:cNvSpPr/>
            <p:nvPr/>
          </p:nvSpPr>
          <p:spPr>
            <a:xfrm>
              <a:off x="1267902" y="2317240"/>
              <a:ext cx="180682" cy="116575"/>
            </a:xfrm>
            <a:custGeom>
              <a:avLst/>
              <a:gdLst/>
              <a:ahLst/>
              <a:cxnLst/>
              <a:rect l="l" t="t" r="r" b="b"/>
              <a:pathLst>
                <a:path w="5169" h="3335" extrusionOk="0">
                  <a:moveTo>
                    <a:pt x="1" y="1"/>
                  </a:moveTo>
                  <a:lnTo>
                    <a:pt x="1" y="3335"/>
                  </a:lnTo>
                  <a:lnTo>
                    <a:pt x="1334" y="3335"/>
                  </a:lnTo>
                  <a:lnTo>
                    <a:pt x="1334" y="2763"/>
                  </a:lnTo>
                  <a:cubicBezTo>
                    <a:pt x="1334" y="2477"/>
                    <a:pt x="1477" y="2239"/>
                    <a:pt x="1715" y="2120"/>
                  </a:cubicBezTo>
                  <a:cubicBezTo>
                    <a:pt x="1668" y="1977"/>
                    <a:pt x="1620" y="1858"/>
                    <a:pt x="1620" y="1691"/>
                  </a:cubicBezTo>
                  <a:cubicBezTo>
                    <a:pt x="1620" y="1167"/>
                    <a:pt x="2049" y="739"/>
                    <a:pt x="2597" y="739"/>
                  </a:cubicBezTo>
                  <a:cubicBezTo>
                    <a:pt x="3120" y="739"/>
                    <a:pt x="3549" y="1167"/>
                    <a:pt x="3549" y="1691"/>
                  </a:cubicBezTo>
                  <a:cubicBezTo>
                    <a:pt x="3549" y="1858"/>
                    <a:pt x="3525" y="1977"/>
                    <a:pt x="3454" y="2120"/>
                  </a:cubicBezTo>
                  <a:cubicBezTo>
                    <a:pt x="3692" y="2239"/>
                    <a:pt x="3859" y="2477"/>
                    <a:pt x="3859" y="2763"/>
                  </a:cubicBezTo>
                  <a:lnTo>
                    <a:pt x="3859" y="3335"/>
                  </a:lnTo>
                  <a:lnTo>
                    <a:pt x="5169" y="3335"/>
                  </a:lnTo>
                  <a:lnTo>
                    <a:pt x="51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3"/>
            <p:cNvSpPr/>
            <p:nvPr/>
          </p:nvSpPr>
          <p:spPr>
            <a:xfrm>
              <a:off x="1550942" y="2365515"/>
              <a:ext cx="22511" cy="22511"/>
            </a:xfrm>
            <a:custGeom>
              <a:avLst/>
              <a:gdLst/>
              <a:ahLst/>
              <a:cxnLst/>
              <a:rect l="l" t="t" r="r" b="b"/>
              <a:pathLst>
                <a:path w="644" h="644" extrusionOk="0">
                  <a:moveTo>
                    <a:pt x="310" y="1"/>
                  </a:moveTo>
                  <a:cubicBezTo>
                    <a:pt x="144" y="1"/>
                    <a:pt x="1" y="144"/>
                    <a:pt x="1" y="310"/>
                  </a:cubicBezTo>
                  <a:cubicBezTo>
                    <a:pt x="1" y="501"/>
                    <a:pt x="144" y="644"/>
                    <a:pt x="310" y="644"/>
                  </a:cubicBezTo>
                  <a:cubicBezTo>
                    <a:pt x="501" y="644"/>
                    <a:pt x="644" y="501"/>
                    <a:pt x="644" y="310"/>
                  </a:cubicBezTo>
                  <a:cubicBezTo>
                    <a:pt x="644" y="144"/>
                    <a:pt x="501"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3"/>
            <p:cNvSpPr/>
            <p:nvPr/>
          </p:nvSpPr>
          <p:spPr>
            <a:xfrm>
              <a:off x="1540141" y="2410469"/>
              <a:ext cx="43309" cy="23350"/>
            </a:xfrm>
            <a:custGeom>
              <a:avLst/>
              <a:gdLst/>
              <a:ahLst/>
              <a:cxnLst/>
              <a:rect l="l" t="t" r="r" b="b"/>
              <a:pathLst>
                <a:path w="1239" h="668" extrusionOk="0">
                  <a:moveTo>
                    <a:pt x="119" y="1"/>
                  </a:moveTo>
                  <a:cubicBezTo>
                    <a:pt x="48" y="1"/>
                    <a:pt x="0" y="48"/>
                    <a:pt x="0" y="96"/>
                  </a:cubicBezTo>
                  <a:lnTo>
                    <a:pt x="0" y="668"/>
                  </a:lnTo>
                  <a:lnTo>
                    <a:pt x="1238" y="668"/>
                  </a:lnTo>
                  <a:lnTo>
                    <a:pt x="1238" y="96"/>
                  </a:lnTo>
                  <a:cubicBezTo>
                    <a:pt x="1238" y="48"/>
                    <a:pt x="1191" y="1"/>
                    <a:pt x="1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3"/>
            <p:cNvSpPr/>
            <p:nvPr/>
          </p:nvSpPr>
          <p:spPr>
            <a:xfrm>
              <a:off x="1471871" y="2317240"/>
              <a:ext cx="180682" cy="116575"/>
            </a:xfrm>
            <a:custGeom>
              <a:avLst/>
              <a:gdLst/>
              <a:ahLst/>
              <a:cxnLst/>
              <a:rect l="l" t="t" r="r" b="b"/>
              <a:pathLst>
                <a:path w="5169" h="3335" extrusionOk="0">
                  <a:moveTo>
                    <a:pt x="0" y="1"/>
                  </a:moveTo>
                  <a:lnTo>
                    <a:pt x="0" y="3335"/>
                  </a:lnTo>
                  <a:lnTo>
                    <a:pt x="1310" y="3335"/>
                  </a:lnTo>
                  <a:lnTo>
                    <a:pt x="1310" y="2763"/>
                  </a:lnTo>
                  <a:cubicBezTo>
                    <a:pt x="1310" y="2477"/>
                    <a:pt x="1477" y="2239"/>
                    <a:pt x="1715" y="2120"/>
                  </a:cubicBezTo>
                  <a:cubicBezTo>
                    <a:pt x="1644" y="1977"/>
                    <a:pt x="1620" y="1858"/>
                    <a:pt x="1620" y="1691"/>
                  </a:cubicBezTo>
                  <a:cubicBezTo>
                    <a:pt x="1620" y="1167"/>
                    <a:pt x="2048" y="739"/>
                    <a:pt x="2572" y="739"/>
                  </a:cubicBezTo>
                  <a:cubicBezTo>
                    <a:pt x="3120" y="739"/>
                    <a:pt x="3549" y="1167"/>
                    <a:pt x="3549" y="1691"/>
                  </a:cubicBezTo>
                  <a:cubicBezTo>
                    <a:pt x="3549" y="1858"/>
                    <a:pt x="3501" y="1977"/>
                    <a:pt x="3453" y="2120"/>
                  </a:cubicBezTo>
                  <a:cubicBezTo>
                    <a:pt x="3692" y="2239"/>
                    <a:pt x="3834" y="2477"/>
                    <a:pt x="3834" y="2763"/>
                  </a:cubicBezTo>
                  <a:lnTo>
                    <a:pt x="3834" y="3335"/>
                  </a:lnTo>
                  <a:lnTo>
                    <a:pt x="5168" y="3335"/>
                  </a:lnTo>
                  <a:lnTo>
                    <a:pt x="5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3"/>
            <p:cNvSpPr/>
            <p:nvPr/>
          </p:nvSpPr>
          <p:spPr>
            <a:xfrm>
              <a:off x="1337010" y="2546169"/>
              <a:ext cx="43309" cy="22511"/>
            </a:xfrm>
            <a:custGeom>
              <a:avLst/>
              <a:gdLst/>
              <a:ahLst/>
              <a:cxnLst/>
              <a:rect l="l" t="t" r="r" b="b"/>
              <a:pathLst>
                <a:path w="1239" h="644" extrusionOk="0">
                  <a:moveTo>
                    <a:pt x="96" y="1"/>
                  </a:moveTo>
                  <a:cubicBezTo>
                    <a:pt x="48" y="1"/>
                    <a:pt x="0" y="48"/>
                    <a:pt x="0" y="96"/>
                  </a:cubicBezTo>
                  <a:lnTo>
                    <a:pt x="0" y="643"/>
                  </a:lnTo>
                  <a:lnTo>
                    <a:pt x="1239" y="643"/>
                  </a:lnTo>
                  <a:lnTo>
                    <a:pt x="1239" y="96"/>
                  </a:lnTo>
                  <a:cubicBezTo>
                    <a:pt x="1239" y="48"/>
                    <a:pt x="1191"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3"/>
            <p:cNvSpPr/>
            <p:nvPr/>
          </p:nvSpPr>
          <p:spPr>
            <a:xfrm>
              <a:off x="1347008" y="2501215"/>
              <a:ext cx="22511" cy="22511"/>
            </a:xfrm>
            <a:custGeom>
              <a:avLst/>
              <a:gdLst/>
              <a:ahLst/>
              <a:cxnLst/>
              <a:rect l="l" t="t" r="r" b="b"/>
              <a:pathLst>
                <a:path w="644" h="644" extrusionOk="0">
                  <a:moveTo>
                    <a:pt x="334" y="1"/>
                  </a:moveTo>
                  <a:cubicBezTo>
                    <a:pt x="143" y="1"/>
                    <a:pt x="0" y="143"/>
                    <a:pt x="0" y="310"/>
                  </a:cubicBezTo>
                  <a:cubicBezTo>
                    <a:pt x="0" y="501"/>
                    <a:pt x="143" y="644"/>
                    <a:pt x="334" y="644"/>
                  </a:cubicBezTo>
                  <a:cubicBezTo>
                    <a:pt x="500" y="644"/>
                    <a:pt x="643" y="501"/>
                    <a:pt x="643" y="310"/>
                  </a:cubicBezTo>
                  <a:cubicBezTo>
                    <a:pt x="643" y="143"/>
                    <a:pt x="50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3"/>
            <p:cNvSpPr/>
            <p:nvPr/>
          </p:nvSpPr>
          <p:spPr>
            <a:xfrm>
              <a:off x="1267902" y="2456261"/>
              <a:ext cx="180682" cy="115736"/>
            </a:xfrm>
            <a:custGeom>
              <a:avLst/>
              <a:gdLst/>
              <a:ahLst/>
              <a:cxnLst/>
              <a:rect l="l" t="t" r="r" b="b"/>
              <a:pathLst>
                <a:path w="5169" h="3311" extrusionOk="0">
                  <a:moveTo>
                    <a:pt x="1" y="1"/>
                  </a:moveTo>
                  <a:lnTo>
                    <a:pt x="1" y="3311"/>
                  </a:lnTo>
                  <a:lnTo>
                    <a:pt x="1334" y="3311"/>
                  </a:lnTo>
                  <a:lnTo>
                    <a:pt x="1334" y="2668"/>
                  </a:lnTo>
                  <a:cubicBezTo>
                    <a:pt x="1334" y="2382"/>
                    <a:pt x="1477" y="2144"/>
                    <a:pt x="1715" y="2025"/>
                  </a:cubicBezTo>
                  <a:cubicBezTo>
                    <a:pt x="1668" y="1882"/>
                    <a:pt x="1620" y="1739"/>
                    <a:pt x="1620" y="1596"/>
                  </a:cubicBezTo>
                  <a:cubicBezTo>
                    <a:pt x="1620" y="1072"/>
                    <a:pt x="2049" y="644"/>
                    <a:pt x="2597" y="644"/>
                  </a:cubicBezTo>
                  <a:cubicBezTo>
                    <a:pt x="3120" y="644"/>
                    <a:pt x="3549" y="1072"/>
                    <a:pt x="3549" y="1596"/>
                  </a:cubicBezTo>
                  <a:cubicBezTo>
                    <a:pt x="3549" y="1739"/>
                    <a:pt x="3525" y="1882"/>
                    <a:pt x="3454" y="2025"/>
                  </a:cubicBezTo>
                  <a:cubicBezTo>
                    <a:pt x="3692" y="2144"/>
                    <a:pt x="3859" y="2382"/>
                    <a:pt x="3859" y="2668"/>
                  </a:cubicBezTo>
                  <a:lnTo>
                    <a:pt x="3859" y="3311"/>
                  </a:lnTo>
                  <a:lnTo>
                    <a:pt x="5169" y="3311"/>
                  </a:lnTo>
                  <a:lnTo>
                    <a:pt x="51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3"/>
            <p:cNvSpPr/>
            <p:nvPr/>
          </p:nvSpPr>
          <p:spPr>
            <a:xfrm>
              <a:off x="1550942" y="2501215"/>
              <a:ext cx="22511" cy="22511"/>
            </a:xfrm>
            <a:custGeom>
              <a:avLst/>
              <a:gdLst/>
              <a:ahLst/>
              <a:cxnLst/>
              <a:rect l="l" t="t" r="r" b="b"/>
              <a:pathLst>
                <a:path w="644" h="644" extrusionOk="0">
                  <a:moveTo>
                    <a:pt x="310" y="1"/>
                  </a:moveTo>
                  <a:cubicBezTo>
                    <a:pt x="144" y="1"/>
                    <a:pt x="1" y="143"/>
                    <a:pt x="1" y="310"/>
                  </a:cubicBezTo>
                  <a:cubicBezTo>
                    <a:pt x="1" y="501"/>
                    <a:pt x="144" y="644"/>
                    <a:pt x="310" y="644"/>
                  </a:cubicBezTo>
                  <a:cubicBezTo>
                    <a:pt x="501" y="644"/>
                    <a:pt x="644" y="501"/>
                    <a:pt x="644" y="310"/>
                  </a:cubicBezTo>
                  <a:cubicBezTo>
                    <a:pt x="644" y="143"/>
                    <a:pt x="501"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3"/>
            <p:cNvSpPr/>
            <p:nvPr/>
          </p:nvSpPr>
          <p:spPr>
            <a:xfrm>
              <a:off x="1540141" y="2546169"/>
              <a:ext cx="43309" cy="22511"/>
            </a:xfrm>
            <a:custGeom>
              <a:avLst/>
              <a:gdLst/>
              <a:ahLst/>
              <a:cxnLst/>
              <a:rect l="l" t="t" r="r" b="b"/>
              <a:pathLst>
                <a:path w="1239" h="644" extrusionOk="0">
                  <a:moveTo>
                    <a:pt x="119" y="1"/>
                  </a:moveTo>
                  <a:cubicBezTo>
                    <a:pt x="48" y="1"/>
                    <a:pt x="0" y="48"/>
                    <a:pt x="0" y="96"/>
                  </a:cubicBezTo>
                  <a:lnTo>
                    <a:pt x="0" y="643"/>
                  </a:lnTo>
                  <a:lnTo>
                    <a:pt x="1238" y="643"/>
                  </a:lnTo>
                  <a:lnTo>
                    <a:pt x="1238" y="96"/>
                  </a:lnTo>
                  <a:cubicBezTo>
                    <a:pt x="1238" y="48"/>
                    <a:pt x="1191" y="1"/>
                    <a:pt x="1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3"/>
            <p:cNvSpPr/>
            <p:nvPr/>
          </p:nvSpPr>
          <p:spPr>
            <a:xfrm>
              <a:off x="1471871" y="2456261"/>
              <a:ext cx="180682" cy="115736"/>
            </a:xfrm>
            <a:custGeom>
              <a:avLst/>
              <a:gdLst/>
              <a:ahLst/>
              <a:cxnLst/>
              <a:rect l="l" t="t" r="r" b="b"/>
              <a:pathLst>
                <a:path w="5169" h="3311" extrusionOk="0">
                  <a:moveTo>
                    <a:pt x="0" y="1"/>
                  </a:moveTo>
                  <a:lnTo>
                    <a:pt x="0" y="3311"/>
                  </a:lnTo>
                  <a:lnTo>
                    <a:pt x="1310" y="3311"/>
                  </a:lnTo>
                  <a:lnTo>
                    <a:pt x="1310" y="2668"/>
                  </a:lnTo>
                  <a:cubicBezTo>
                    <a:pt x="1310" y="2382"/>
                    <a:pt x="1477" y="2144"/>
                    <a:pt x="1715" y="2025"/>
                  </a:cubicBezTo>
                  <a:cubicBezTo>
                    <a:pt x="1644" y="1882"/>
                    <a:pt x="1620" y="1739"/>
                    <a:pt x="1620" y="1596"/>
                  </a:cubicBezTo>
                  <a:cubicBezTo>
                    <a:pt x="1620" y="1072"/>
                    <a:pt x="2048" y="644"/>
                    <a:pt x="2572" y="644"/>
                  </a:cubicBezTo>
                  <a:cubicBezTo>
                    <a:pt x="3120" y="644"/>
                    <a:pt x="3549" y="1072"/>
                    <a:pt x="3549" y="1596"/>
                  </a:cubicBezTo>
                  <a:cubicBezTo>
                    <a:pt x="3549" y="1739"/>
                    <a:pt x="3501" y="1882"/>
                    <a:pt x="3453" y="2025"/>
                  </a:cubicBezTo>
                  <a:cubicBezTo>
                    <a:pt x="3692" y="2144"/>
                    <a:pt x="3834" y="2382"/>
                    <a:pt x="3834" y="2668"/>
                  </a:cubicBezTo>
                  <a:lnTo>
                    <a:pt x="3834" y="3311"/>
                  </a:lnTo>
                  <a:lnTo>
                    <a:pt x="5168" y="3311"/>
                  </a:lnTo>
                  <a:lnTo>
                    <a:pt x="5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69"/>
        <p:cNvGrpSpPr/>
        <p:nvPr/>
      </p:nvGrpSpPr>
      <p:grpSpPr>
        <a:xfrm>
          <a:off x="0" y="0"/>
          <a:ext cx="0" cy="0"/>
          <a:chOff x="0" y="0"/>
          <a:chExt cx="0" cy="0"/>
        </a:xfrm>
      </p:grpSpPr>
      <p:sp>
        <p:nvSpPr>
          <p:cNvPr id="1270" name="Google Shape;1270;p54"/>
          <p:cNvSpPr txBox="1">
            <a:spLocks noGrp="1"/>
          </p:cNvSpPr>
          <p:nvPr>
            <p:ph type="title"/>
          </p:nvPr>
        </p:nvSpPr>
        <p:spPr>
          <a:xfrm>
            <a:off x="710700" y="465000"/>
            <a:ext cx="7722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Student progress</a:t>
            </a:r>
            <a:endParaRPr/>
          </a:p>
        </p:txBody>
      </p:sp>
      <p:cxnSp>
        <p:nvCxnSpPr>
          <p:cNvPr id="1271" name="Google Shape;1271;p54"/>
          <p:cNvCxnSpPr/>
          <p:nvPr/>
        </p:nvCxnSpPr>
        <p:spPr>
          <a:xfrm>
            <a:off x="710688" y="1037700"/>
            <a:ext cx="3384000" cy="0"/>
          </a:xfrm>
          <a:prstGeom prst="straightConnector1">
            <a:avLst/>
          </a:prstGeom>
          <a:noFill/>
          <a:ln w="9525" cap="flat" cmpd="sng">
            <a:solidFill>
              <a:schemeClr val="dk1"/>
            </a:solidFill>
            <a:prstDash val="solid"/>
            <a:round/>
            <a:headEnd type="none" w="med" len="med"/>
            <a:tailEnd type="none" w="med" len="med"/>
          </a:ln>
        </p:spPr>
      </p:cxnSp>
      <p:sp>
        <p:nvSpPr>
          <p:cNvPr id="1272" name="Google Shape;1272;p54"/>
          <p:cNvSpPr/>
          <p:nvPr/>
        </p:nvSpPr>
        <p:spPr>
          <a:xfrm>
            <a:off x="1203889" y="2549081"/>
            <a:ext cx="907800" cy="907800"/>
          </a:xfrm>
          <a:prstGeom prst="ellipse">
            <a:avLst/>
          </a:prstGeom>
          <a:gradFill>
            <a:gsLst>
              <a:gs pos="0">
                <a:srgbClr val="CCE9E9">
                  <a:alpha val="0"/>
                </a:srgbClr>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4"/>
          <p:cNvSpPr/>
          <p:nvPr/>
        </p:nvSpPr>
        <p:spPr>
          <a:xfrm>
            <a:off x="3146314" y="2549081"/>
            <a:ext cx="907800" cy="907800"/>
          </a:xfrm>
          <a:prstGeom prst="ellipse">
            <a:avLst/>
          </a:prstGeom>
          <a:gradFill>
            <a:gsLst>
              <a:gs pos="0">
                <a:srgbClr val="CCE9E9">
                  <a:alpha val="0"/>
                </a:srgbClr>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4"/>
          <p:cNvSpPr/>
          <p:nvPr/>
        </p:nvSpPr>
        <p:spPr>
          <a:xfrm>
            <a:off x="5088739" y="2549081"/>
            <a:ext cx="907800" cy="907800"/>
          </a:xfrm>
          <a:prstGeom prst="ellipse">
            <a:avLst/>
          </a:prstGeom>
          <a:gradFill>
            <a:gsLst>
              <a:gs pos="0">
                <a:srgbClr val="CCE9E9">
                  <a:alpha val="0"/>
                </a:srgbClr>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4"/>
          <p:cNvSpPr/>
          <p:nvPr/>
        </p:nvSpPr>
        <p:spPr>
          <a:xfrm>
            <a:off x="7031164" y="2549081"/>
            <a:ext cx="907800" cy="907800"/>
          </a:xfrm>
          <a:prstGeom prst="ellipse">
            <a:avLst/>
          </a:prstGeom>
          <a:gradFill>
            <a:gsLst>
              <a:gs pos="0">
                <a:srgbClr val="CCE9E9">
                  <a:alpha val="0"/>
                </a:srgbClr>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6" name="Google Shape;1276;p54"/>
          <p:cNvGrpSpPr/>
          <p:nvPr/>
        </p:nvGrpSpPr>
        <p:grpSpPr>
          <a:xfrm>
            <a:off x="770753" y="3681957"/>
            <a:ext cx="1780800" cy="822925"/>
            <a:chOff x="770753" y="3681957"/>
            <a:chExt cx="1780800" cy="822925"/>
          </a:xfrm>
        </p:grpSpPr>
        <p:sp>
          <p:nvSpPr>
            <p:cNvPr id="1277" name="Google Shape;1277;p54"/>
            <p:cNvSpPr txBox="1"/>
            <p:nvPr/>
          </p:nvSpPr>
          <p:spPr>
            <a:xfrm>
              <a:off x="770753" y="3681957"/>
              <a:ext cx="1780800" cy="33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1D1D1D"/>
                  </a:solidFill>
                  <a:latin typeface="Poppins Black"/>
                  <a:ea typeface="Poppins Black"/>
                  <a:cs typeface="Poppins Black"/>
                  <a:sym typeface="Poppins Black"/>
                </a:rPr>
                <a:t>1st term</a:t>
              </a:r>
              <a:endParaRPr sz="1800">
                <a:solidFill>
                  <a:srgbClr val="1D1D1D"/>
                </a:solidFill>
                <a:latin typeface="Poppins Black"/>
                <a:ea typeface="Poppins Black"/>
                <a:cs typeface="Poppins Black"/>
                <a:sym typeface="Poppins Black"/>
              </a:endParaRPr>
            </a:p>
          </p:txBody>
        </p:sp>
        <p:sp>
          <p:nvSpPr>
            <p:cNvPr id="1278" name="Google Shape;1278;p54"/>
            <p:cNvSpPr txBox="1"/>
            <p:nvPr/>
          </p:nvSpPr>
          <p:spPr>
            <a:xfrm>
              <a:off x="770753" y="4037782"/>
              <a:ext cx="1780800" cy="46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1D1D1D"/>
                  </a:solidFill>
                  <a:latin typeface="Poppins Medium"/>
                  <a:ea typeface="Poppins Medium"/>
                  <a:cs typeface="Poppins Medium"/>
                  <a:sym typeface="Poppins Medium"/>
                </a:rPr>
                <a:t>Mercury is the smallest planet</a:t>
              </a:r>
              <a:endParaRPr>
                <a:solidFill>
                  <a:srgbClr val="1D1D1D"/>
                </a:solidFill>
                <a:latin typeface="Poppins Medium"/>
                <a:ea typeface="Poppins Medium"/>
                <a:cs typeface="Poppins Medium"/>
                <a:sym typeface="Poppins Medium"/>
              </a:endParaRPr>
            </a:p>
          </p:txBody>
        </p:sp>
      </p:grpSp>
      <p:grpSp>
        <p:nvGrpSpPr>
          <p:cNvPr id="1279" name="Google Shape;1279;p54"/>
          <p:cNvGrpSpPr/>
          <p:nvPr/>
        </p:nvGrpSpPr>
        <p:grpSpPr>
          <a:xfrm>
            <a:off x="4654626" y="3681957"/>
            <a:ext cx="1780800" cy="822925"/>
            <a:chOff x="4654626" y="3681957"/>
            <a:chExt cx="1780800" cy="822925"/>
          </a:xfrm>
        </p:grpSpPr>
        <p:sp>
          <p:nvSpPr>
            <p:cNvPr id="1280" name="Google Shape;1280;p54"/>
            <p:cNvSpPr txBox="1"/>
            <p:nvPr/>
          </p:nvSpPr>
          <p:spPr>
            <a:xfrm>
              <a:off x="4654626" y="3681957"/>
              <a:ext cx="1780800" cy="33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1D1D1D"/>
                  </a:solidFill>
                  <a:latin typeface="Poppins Black"/>
                  <a:ea typeface="Poppins Black"/>
                  <a:cs typeface="Poppins Black"/>
                  <a:sym typeface="Poppins Black"/>
                </a:rPr>
                <a:t>3rd term</a:t>
              </a:r>
              <a:endParaRPr sz="1800">
                <a:solidFill>
                  <a:srgbClr val="1D1D1D"/>
                </a:solidFill>
                <a:latin typeface="Poppins Black"/>
                <a:ea typeface="Poppins Black"/>
                <a:cs typeface="Poppins Black"/>
                <a:sym typeface="Poppins Black"/>
              </a:endParaRPr>
            </a:p>
          </p:txBody>
        </p:sp>
        <p:sp>
          <p:nvSpPr>
            <p:cNvPr id="1281" name="Google Shape;1281;p54"/>
            <p:cNvSpPr txBox="1"/>
            <p:nvPr/>
          </p:nvSpPr>
          <p:spPr>
            <a:xfrm>
              <a:off x="4654626" y="4037782"/>
              <a:ext cx="1780800" cy="46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1D1D1D"/>
                  </a:solidFill>
                  <a:latin typeface="Poppins Medium"/>
                  <a:ea typeface="Poppins Medium"/>
                  <a:cs typeface="Poppins Medium"/>
                  <a:sym typeface="Poppins Medium"/>
                </a:rPr>
                <a:t>Earth is where we all live</a:t>
              </a:r>
              <a:endParaRPr>
                <a:solidFill>
                  <a:srgbClr val="1D1D1D"/>
                </a:solidFill>
                <a:latin typeface="Poppins Medium"/>
                <a:ea typeface="Poppins Medium"/>
                <a:cs typeface="Poppins Medium"/>
                <a:sym typeface="Poppins Medium"/>
              </a:endParaRPr>
            </a:p>
          </p:txBody>
        </p:sp>
      </p:grpSp>
      <p:cxnSp>
        <p:nvCxnSpPr>
          <p:cNvPr id="1282" name="Google Shape;1282;p54"/>
          <p:cNvCxnSpPr>
            <a:stCxn id="1272" idx="4"/>
            <a:endCxn id="1277" idx="0"/>
          </p:cNvCxnSpPr>
          <p:nvPr/>
        </p:nvCxnSpPr>
        <p:spPr>
          <a:xfrm>
            <a:off x="1657789" y="3456881"/>
            <a:ext cx="3300" cy="225000"/>
          </a:xfrm>
          <a:prstGeom prst="straightConnector1">
            <a:avLst/>
          </a:prstGeom>
          <a:noFill/>
          <a:ln w="9525" cap="flat" cmpd="sng">
            <a:solidFill>
              <a:schemeClr val="dk1"/>
            </a:solidFill>
            <a:prstDash val="solid"/>
            <a:round/>
            <a:headEnd type="none" w="med" len="med"/>
            <a:tailEnd type="oval" w="med" len="med"/>
          </a:ln>
        </p:spPr>
      </p:cxnSp>
      <p:cxnSp>
        <p:nvCxnSpPr>
          <p:cNvPr id="1283" name="Google Shape;1283;p54"/>
          <p:cNvCxnSpPr>
            <a:stCxn id="1274" idx="4"/>
            <a:endCxn id="1280" idx="0"/>
          </p:cNvCxnSpPr>
          <p:nvPr/>
        </p:nvCxnSpPr>
        <p:spPr>
          <a:xfrm>
            <a:off x="5542639" y="3456881"/>
            <a:ext cx="2400" cy="225000"/>
          </a:xfrm>
          <a:prstGeom prst="straightConnector1">
            <a:avLst/>
          </a:prstGeom>
          <a:noFill/>
          <a:ln w="9525" cap="flat" cmpd="sng">
            <a:solidFill>
              <a:schemeClr val="dk1"/>
            </a:solidFill>
            <a:prstDash val="solid"/>
            <a:round/>
            <a:headEnd type="none" w="med" len="med"/>
            <a:tailEnd type="oval" w="med" len="med"/>
          </a:ln>
        </p:spPr>
      </p:cxnSp>
      <p:grpSp>
        <p:nvGrpSpPr>
          <p:cNvPr id="1284" name="Google Shape;1284;p54"/>
          <p:cNvGrpSpPr/>
          <p:nvPr/>
        </p:nvGrpSpPr>
        <p:grpSpPr>
          <a:xfrm>
            <a:off x="2708051" y="1469758"/>
            <a:ext cx="1780800" cy="822925"/>
            <a:chOff x="2708051" y="1469758"/>
            <a:chExt cx="1780800" cy="822925"/>
          </a:xfrm>
        </p:grpSpPr>
        <p:sp>
          <p:nvSpPr>
            <p:cNvPr id="1285" name="Google Shape;1285;p54"/>
            <p:cNvSpPr txBox="1"/>
            <p:nvPr/>
          </p:nvSpPr>
          <p:spPr>
            <a:xfrm>
              <a:off x="2708052" y="1956383"/>
              <a:ext cx="1780800" cy="33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1D1D1D"/>
                  </a:solidFill>
                  <a:latin typeface="Poppins Black"/>
                  <a:ea typeface="Poppins Black"/>
                  <a:cs typeface="Poppins Black"/>
                  <a:sym typeface="Poppins Black"/>
                </a:rPr>
                <a:t>2nd term</a:t>
              </a:r>
              <a:endParaRPr sz="1800">
                <a:solidFill>
                  <a:srgbClr val="1D1D1D"/>
                </a:solidFill>
                <a:latin typeface="Poppins Black"/>
                <a:ea typeface="Poppins Black"/>
                <a:cs typeface="Poppins Black"/>
                <a:sym typeface="Poppins Black"/>
              </a:endParaRPr>
            </a:p>
          </p:txBody>
        </p:sp>
        <p:sp>
          <p:nvSpPr>
            <p:cNvPr id="1286" name="Google Shape;1286;p54"/>
            <p:cNvSpPr txBox="1"/>
            <p:nvPr/>
          </p:nvSpPr>
          <p:spPr>
            <a:xfrm>
              <a:off x="2708051" y="1469758"/>
              <a:ext cx="1780800" cy="46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1D1D1D"/>
                  </a:solidFill>
                  <a:latin typeface="Poppins Medium"/>
                  <a:ea typeface="Poppins Medium"/>
                  <a:cs typeface="Poppins Medium"/>
                  <a:sym typeface="Poppins Medium"/>
                </a:rPr>
                <a:t>Jupiter is the biggest planet</a:t>
              </a:r>
              <a:endParaRPr>
                <a:solidFill>
                  <a:srgbClr val="1D1D1D"/>
                </a:solidFill>
                <a:latin typeface="Poppins Medium"/>
                <a:ea typeface="Poppins Medium"/>
                <a:cs typeface="Poppins Medium"/>
                <a:sym typeface="Poppins Medium"/>
              </a:endParaRPr>
            </a:p>
          </p:txBody>
        </p:sp>
      </p:grpSp>
      <p:grpSp>
        <p:nvGrpSpPr>
          <p:cNvPr id="1287" name="Google Shape;1287;p54"/>
          <p:cNvGrpSpPr/>
          <p:nvPr/>
        </p:nvGrpSpPr>
        <p:grpSpPr>
          <a:xfrm>
            <a:off x="6594676" y="1469758"/>
            <a:ext cx="1780800" cy="822925"/>
            <a:chOff x="6594676" y="1469758"/>
            <a:chExt cx="1780800" cy="822925"/>
          </a:xfrm>
        </p:grpSpPr>
        <p:sp>
          <p:nvSpPr>
            <p:cNvPr id="1288" name="Google Shape;1288;p54"/>
            <p:cNvSpPr txBox="1"/>
            <p:nvPr/>
          </p:nvSpPr>
          <p:spPr>
            <a:xfrm>
              <a:off x="6594677" y="1956383"/>
              <a:ext cx="1780800" cy="33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1D1D1D"/>
                  </a:solidFill>
                  <a:latin typeface="Poppins Black"/>
                  <a:ea typeface="Poppins Black"/>
                  <a:cs typeface="Poppins Black"/>
                  <a:sym typeface="Poppins Black"/>
                </a:rPr>
                <a:t>4th term</a:t>
              </a:r>
              <a:endParaRPr sz="1800">
                <a:solidFill>
                  <a:srgbClr val="1D1D1D"/>
                </a:solidFill>
                <a:latin typeface="Poppins Black"/>
                <a:ea typeface="Poppins Black"/>
                <a:cs typeface="Poppins Black"/>
                <a:sym typeface="Poppins Black"/>
              </a:endParaRPr>
            </a:p>
          </p:txBody>
        </p:sp>
        <p:sp>
          <p:nvSpPr>
            <p:cNvPr id="1289" name="Google Shape;1289;p54"/>
            <p:cNvSpPr txBox="1"/>
            <p:nvPr/>
          </p:nvSpPr>
          <p:spPr>
            <a:xfrm>
              <a:off x="6594676" y="1469758"/>
              <a:ext cx="1780800" cy="46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1D1D1D"/>
                  </a:solidFill>
                  <a:latin typeface="Poppins Medium"/>
                  <a:ea typeface="Poppins Medium"/>
                  <a:cs typeface="Poppins Medium"/>
                  <a:sym typeface="Poppins Medium"/>
                </a:rPr>
                <a:t>Mars is actually a cold place</a:t>
              </a:r>
              <a:endParaRPr>
                <a:solidFill>
                  <a:srgbClr val="1D1D1D"/>
                </a:solidFill>
                <a:latin typeface="Poppins Medium"/>
                <a:ea typeface="Poppins Medium"/>
                <a:cs typeface="Poppins Medium"/>
                <a:sym typeface="Poppins Medium"/>
              </a:endParaRPr>
            </a:p>
          </p:txBody>
        </p:sp>
      </p:grpSp>
      <p:cxnSp>
        <p:nvCxnSpPr>
          <p:cNvPr id="1290" name="Google Shape;1290;p54"/>
          <p:cNvCxnSpPr>
            <a:stCxn id="1273" idx="0"/>
            <a:endCxn id="1285" idx="2"/>
          </p:cNvCxnSpPr>
          <p:nvPr/>
        </p:nvCxnSpPr>
        <p:spPr>
          <a:xfrm rot="10800000">
            <a:off x="3598414" y="2292581"/>
            <a:ext cx="1800" cy="256500"/>
          </a:xfrm>
          <a:prstGeom prst="straightConnector1">
            <a:avLst/>
          </a:prstGeom>
          <a:noFill/>
          <a:ln w="9525" cap="flat" cmpd="sng">
            <a:solidFill>
              <a:schemeClr val="dk1"/>
            </a:solidFill>
            <a:prstDash val="solid"/>
            <a:round/>
            <a:headEnd type="none" w="med" len="med"/>
            <a:tailEnd type="oval" w="med" len="med"/>
          </a:ln>
        </p:spPr>
      </p:cxnSp>
      <p:cxnSp>
        <p:nvCxnSpPr>
          <p:cNvPr id="1291" name="Google Shape;1291;p54"/>
          <p:cNvCxnSpPr>
            <a:stCxn id="1275" idx="0"/>
            <a:endCxn id="1288" idx="2"/>
          </p:cNvCxnSpPr>
          <p:nvPr/>
        </p:nvCxnSpPr>
        <p:spPr>
          <a:xfrm rot="10800000">
            <a:off x="7485064" y="2292581"/>
            <a:ext cx="0" cy="256500"/>
          </a:xfrm>
          <a:prstGeom prst="straightConnector1">
            <a:avLst/>
          </a:prstGeom>
          <a:noFill/>
          <a:ln w="9525" cap="flat" cmpd="sng">
            <a:solidFill>
              <a:schemeClr val="dk1"/>
            </a:solidFill>
            <a:prstDash val="solid"/>
            <a:round/>
            <a:headEnd type="none" w="med" len="med"/>
            <a:tailEnd type="oval" w="med" len="med"/>
          </a:ln>
        </p:spPr>
      </p:cxnSp>
      <p:cxnSp>
        <p:nvCxnSpPr>
          <p:cNvPr id="1292" name="Google Shape;1292;p54"/>
          <p:cNvCxnSpPr>
            <a:endCxn id="1273" idx="2"/>
          </p:cNvCxnSpPr>
          <p:nvPr/>
        </p:nvCxnSpPr>
        <p:spPr>
          <a:xfrm>
            <a:off x="2111614" y="3002981"/>
            <a:ext cx="1034700" cy="0"/>
          </a:xfrm>
          <a:prstGeom prst="straightConnector1">
            <a:avLst/>
          </a:prstGeom>
          <a:noFill/>
          <a:ln w="9525" cap="flat" cmpd="sng">
            <a:solidFill>
              <a:schemeClr val="dk1"/>
            </a:solidFill>
            <a:prstDash val="solid"/>
            <a:round/>
            <a:headEnd type="none" w="med" len="med"/>
            <a:tailEnd type="none" w="med" len="med"/>
          </a:ln>
        </p:spPr>
      </p:cxnSp>
      <p:cxnSp>
        <p:nvCxnSpPr>
          <p:cNvPr id="1293" name="Google Shape;1293;p54"/>
          <p:cNvCxnSpPr>
            <a:stCxn id="1273" idx="6"/>
            <a:endCxn id="1274" idx="2"/>
          </p:cNvCxnSpPr>
          <p:nvPr/>
        </p:nvCxnSpPr>
        <p:spPr>
          <a:xfrm>
            <a:off x="4054114" y="3002981"/>
            <a:ext cx="1034700" cy="0"/>
          </a:xfrm>
          <a:prstGeom prst="straightConnector1">
            <a:avLst/>
          </a:prstGeom>
          <a:noFill/>
          <a:ln w="9525" cap="flat" cmpd="sng">
            <a:solidFill>
              <a:schemeClr val="dk1"/>
            </a:solidFill>
            <a:prstDash val="solid"/>
            <a:round/>
            <a:headEnd type="none" w="med" len="med"/>
            <a:tailEnd type="none" w="med" len="med"/>
          </a:ln>
        </p:spPr>
      </p:cxnSp>
      <p:cxnSp>
        <p:nvCxnSpPr>
          <p:cNvPr id="1294" name="Google Shape;1294;p54"/>
          <p:cNvCxnSpPr>
            <a:stCxn id="1274" idx="6"/>
            <a:endCxn id="1275" idx="2"/>
          </p:cNvCxnSpPr>
          <p:nvPr/>
        </p:nvCxnSpPr>
        <p:spPr>
          <a:xfrm>
            <a:off x="5996539" y="3002981"/>
            <a:ext cx="1034700" cy="0"/>
          </a:xfrm>
          <a:prstGeom prst="straightConnector1">
            <a:avLst/>
          </a:prstGeom>
          <a:noFill/>
          <a:ln w="9525" cap="flat" cmpd="sng">
            <a:solidFill>
              <a:schemeClr val="dk1"/>
            </a:solidFill>
            <a:prstDash val="solid"/>
            <a:round/>
            <a:headEnd type="none" w="med" len="med"/>
            <a:tailEnd type="none" w="med" len="med"/>
          </a:ln>
        </p:spPr>
      </p:cxnSp>
      <p:grpSp>
        <p:nvGrpSpPr>
          <p:cNvPr id="1295" name="Google Shape;1295;p54"/>
          <p:cNvGrpSpPr/>
          <p:nvPr/>
        </p:nvGrpSpPr>
        <p:grpSpPr>
          <a:xfrm>
            <a:off x="1416589" y="2759232"/>
            <a:ext cx="486474" cy="487508"/>
            <a:chOff x="6814619" y="2317240"/>
            <a:chExt cx="383806" cy="384622"/>
          </a:xfrm>
        </p:grpSpPr>
        <p:sp>
          <p:nvSpPr>
            <p:cNvPr id="1296" name="Google Shape;1296;p54"/>
            <p:cNvSpPr/>
            <p:nvPr/>
          </p:nvSpPr>
          <p:spPr>
            <a:xfrm>
              <a:off x="6912846" y="2651876"/>
              <a:ext cx="187359" cy="49986"/>
            </a:xfrm>
            <a:custGeom>
              <a:avLst/>
              <a:gdLst/>
              <a:ahLst/>
              <a:cxnLst/>
              <a:rect l="l" t="t" r="r" b="b"/>
              <a:pathLst>
                <a:path w="5360" h="1430" extrusionOk="0">
                  <a:moveTo>
                    <a:pt x="1882" y="1"/>
                  </a:moveTo>
                  <a:lnTo>
                    <a:pt x="1882" y="787"/>
                  </a:lnTo>
                  <a:lnTo>
                    <a:pt x="1" y="787"/>
                  </a:lnTo>
                  <a:lnTo>
                    <a:pt x="1" y="1430"/>
                  </a:lnTo>
                  <a:lnTo>
                    <a:pt x="5359" y="1430"/>
                  </a:lnTo>
                  <a:lnTo>
                    <a:pt x="5359" y="787"/>
                  </a:lnTo>
                  <a:lnTo>
                    <a:pt x="3478" y="787"/>
                  </a:lnTo>
                  <a:lnTo>
                    <a:pt x="3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4"/>
            <p:cNvSpPr/>
            <p:nvPr/>
          </p:nvSpPr>
          <p:spPr>
            <a:xfrm>
              <a:off x="6814619" y="2594443"/>
              <a:ext cx="383806" cy="34990"/>
            </a:xfrm>
            <a:custGeom>
              <a:avLst/>
              <a:gdLst/>
              <a:ahLst/>
              <a:cxnLst/>
              <a:rect l="l" t="t" r="r" b="b"/>
              <a:pathLst>
                <a:path w="10980" h="1001" extrusionOk="0">
                  <a:moveTo>
                    <a:pt x="1" y="1"/>
                  </a:moveTo>
                  <a:lnTo>
                    <a:pt x="1" y="1001"/>
                  </a:lnTo>
                  <a:lnTo>
                    <a:pt x="10979" y="1001"/>
                  </a:lnTo>
                  <a:lnTo>
                    <a:pt x="10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4"/>
            <p:cNvSpPr/>
            <p:nvPr/>
          </p:nvSpPr>
          <p:spPr>
            <a:xfrm>
              <a:off x="6907848" y="2412146"/>
              <a:ext cx="197321" cy="61626"/>
            </a:xfrm>
            <a:custGeom>
              <a:avLst/>
              <a:gdLst/>
              <a:ahLst/>
              <a:cxnLst/>
              <a:rect l="l" t="t" r="r" b="b"/>
              <a:pathLst>
                <a:path w="5645" h="1763" extrusionOk="0">
                  <a:moveTo>
                    <a:pt x="430" y="0"/>
                  </a:moveTo>
                  <a:lnTo>
                    <a:pt x="430" y="1143"/>
                  </a:lnTo>
                  <a:lnTo>
                    <a:pt x="1" y="1477"/>
                  </a:lnTo>
                  <a:lnTo>
                    <a:pt x="1" y="1763"/>
                  </a:lnTo>
                  <a:lnTo>
                    <a:pt x="5645" y="1763"/>
                  </a:lnTo>
                  <a:lnTo>
                    <a:pt x="5645" y="1477"/>
                  </a:lnTo>
                  <a:lnTo>
                    <a:pt x="5216" y="1143"/>
                  </a:lnTo>
                  <a:lnTo>
                    <a:pt x="5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4"/>
            <p:cNvSpPr/>
            <p:nvPr/>
          </p:nvSpPr>
          <p:spPr>
            <a:xfrm>
              <a:off x="6923683" y="2317240"/>
              <a:ext cx="165687" cy="72462"/>
            </a:xfrm>
            <a:custGeom>
              <a:avLst/>
              <a:gdLst/>
              <a:ahLst/>
              <a:cxnLst/>
              <a:rect l="l" t="t" r="r" b="b"/>
              <a:pathLst>
                <a:path w="4740" h="2073" extrusionOk="0">
                  <a:moveTo>
                    <a:pt x="2358" y="1"/>
                  </a:moveTo>
                  <a:cubicBezTo>
                    <a:pt x="1167" y="1"/>
                    <a:pt x="167" y="906"/>
                    <a:pt x="0" y="2072"/>
                  </a:cubicBezTo>
                  <a:lnTo>
                    <a:pt x="4739" y="2072"/>
                  </a:lnTo>
                  <a:cubicBezTo>
                    <a:pt x="4573" y="906"/>
                    <a:pt x="3573" y="1"/>
                    <a:pt x="2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4"/>
            <p:cNvSpPr/>
            <p:nvPr/>
          </p:nvSpPr>
          <p:spPr>
            <a:xfrm>
              <a:off x="6982794" y="2496216"/>
              <a:ext cx="47469" cy="34186"/>
            </a:xfrm>
            <a:custGeom>
              <a:avLst/>
              <a:gdLst/>
              <a:ahLst/>
              <a:cxnLst/>
              <a:rect l="l" t="t" r="r" b="b"/>
              <a:pathLst>
                <a:path w="1358" h="978" extrusionOk="0">
                  <a:moveTo>
                    <a:pt x="0" y="1"/>
                  </a:moveTo>
                  <a:lnTo>
                    <a:pt x="0" y="286"/>
                  </a:lnTo>
                  <a:cubicBezTo>
                    <a:pt x="0" y="501"/>
                    <a:pt x="95" y="691"/>
                    <a:pt x="238" y="810"/>
                  </a:cubicBezTo>
                  <a:cubicBezTo>
                    <a:pt x="357" y="906"/>
                    <a:pt x="500" y="977"/>
                    <a:pt x="691" y="977"/>
                  </a:cubicBezTo>
                  <a:cubicBezTo>
                    <a:pt x="858" y="977"/>
                    <a:pt x="1000" y="906"/>
                    <a:pt x="1119" y="810"/>
                  </a:cubicBezTo>
                  <a:cubicBezTo>
                    <a:pt x="1262" y="691"/>
                    <a:pt x="1358" y="501"/>
                    <a:pt x="1358" y="286"/>
                  </a:cubicBezTo>
                  <a:lnTo>
                    <a:pt x="1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4"/>
            <p:cNvSpPr/>
            <p:nvPr/>
          </p:nvSpPr>
          <p:spPr>
            <a:xfrm>
              <a:off x="6814619" y="2378029"/>
              <a:ext cx="383806" cy="193965"/>
            </a:xfrm>
            <a:custGeom>
              <a:avLst/>
              <a:gdLst/>
              <a:ahLst/>
              <a:cxnLst/>
              <a:rect l="l" t="t" r="r" b="b"/>
              <a:pathLst>
                <a:path w="10980" h="5549" extrusionOk="0">
                  <a:moveTo>
                    <a:pt x="1" y="0"/>
                  </a:moveTo>
                  <a:lnTo>
                    <a:pt x="1" y="5549"/>
                  </a:lnTo>
                  <a:lnTo>
                    <a:pt x="10979" y="5549"/>
                  </a:lnTo>
                  <a:lnTo>
                    <a:pt x="10979" y="0"/>
                  </a:lnTo>
                  <a:lnTo>
                    <a:pt x="8455" y="0"/>
                  </a:lnTo>
                  <a:cubicBezTo>
                    <a:pt x="8502" y="214"/>
                    <a:pt x="8526" y="452"/>
                    <a:pt x="8526" y="667"/>
                  </a:cubicBezTo>
                  <a:lnTo>
                    <a:pt x="8526" y="1810"/>
                  </a:lnTo>
                  <a:lnTo>
                    <a:pt x="8955" y="2119"/>
                  </a:lnTo>
                  <a:lnTo>
                    <a:pt x="8955" y="3382"/>
                  </a:lnTo>
                  <a:lnTo>
                    <a:pt x="6835" y="3382"/>
                  </a:lnTo>
                  <a:lnTo>
                    <a:pt x="6835" y="3667"/>
                  </a:lnTo>
                  <a:cubicBezTo>
                    <a:pt x="6835" y="4406"/>
                    <a:pt x="6216" y="5001"/>
                    <a:pt x="5502" y="5001"/>
                  </a:cubicBezTo>
                  <a:cubicBezTo>
                    <a:pt x="4764" y="5001"/>
                    <a:pt x="4144" y="4406"/>
                    <a:pt x="4144" y="3667"/>
                  </a:cubicBezTo>
                  <a:lnTo>
                    <a:pt x="4144" y="3382"/>
                  </a:lnTo>
                  <a:lnTo>
                    <a:pt x="2025" y="3382"/>
                  </a:lnTo>
                  <a:lnTo>
                    <a:pt x="2025" y="2119"/>
                  </a:lnTo>
                  <a:lnTo>
                    <a:pt x="2454" y="1810"/>
                  </a:lnTo>
                  <a:lnTo>
                    <a:pt x="2454" y="667"/>
                  </a:lnTo>
                  <a:cubicBezTo>
                    <a:pt x="2454" y="429"/>
                    <a:pt x="2477" y="214"/>
                    <a:pt x="2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2" name="Google Shape;1302;p54"/>
          <p:cNvGrpSpPr/>
          <p:nvPr/>
        </p:nvGrpSpPr>
        <p:grpSpPr>
          <a:xfrm>
            <a:off x="7241346" y="2759765"/>
            <a:ext cx="487493" cy="486445"/>
            <a:chOff x="5430247" y="4076567"/>
            <a:chExt cx="384610" cy="383783"/>
          </a:xfrm>
        </p:grpSpPr>
        <p:sp>
          <p:nvSpPr>
            <p:cNvPr id="1303" name="Google Shape;1303;p54"/>
            <p:cNvSpPr/>
            <p:nvPr/>
          </p:nvSpPr>
          <p:spPr>
            <a:xfrm>
              <a:off x="5528474" y="4411203"/>
              <a:ext cx="188163" cy="49147"/>
            </a:xfrm>
            <a:custGeom>
              <a:avLst/>
              <a:gdLst/>
              <a:ahLst/>
              <a:cxnLst/>
              <a:rect l="l" t="t" r="r" b="b"/>
              <a:pathLst>
                <a:path w="5383" h="1406" extrusionOk="0">
                  <a:moveTo>
                    <a:pt x="1905" y="1"/>
                  </a:moveTo>
                  <a:lnTo>
                    <a:pt x="1905" y="763"/>
                  </a:lnTo>
                  <a:lnTo>
                    <a:pt x="0" y="763"/>
                  </a:lnTo>
                  <a:lnTo>
                    <a:pt x="0" y="1406"/>
                  </a:lnTo>
                  <a:lnTo>
                    <a:pt x="5382" y="1406"/>
                  </a:lnTo>
                  <a:lnTo>
                    <a:pt x="5382" y="763"/>
                  </a:lnTo>
                  <a:lnTo>
                    <a:pt x="3477" y="763"/>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4"/>
            <p:cNvSpPr/>
            <p:nvPr/>
          </p:nvSpPr>
          <p:spPr>
            <a:xfrm>
              <a:off x="5430247" y="4353770"/>
              <a:ext cx="384610" cy="34990"/>
            </a:xfrm>
            <a:custGeom>
              <a:avLst/>
              <a:gdLst/>
              <a:ahLst/>
              <a:cxnLst/>
              <a:rect l="l" t="t" r="r" b="b"/>
              <a:pathLst>
                <a:path w="11003" h="1001" extrusionOk="0">
                  <a:moveTo>
                    <a:pt x="0" y="0"/>
                  </a:moveTo>
                  <a:lnTo>
                    <a:pt x="0" y="1001"/>
                  </a:lnTo>
                  <a:lnTo>
                    <a:pt x="11002" y="1001"/>
                  </a:lnTo>
                  <a:lnTo>
                    <a:pt x="1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4"/>
            <p:cNvSpPr/>
            <p:nvPr/>
          </p:nvSpPr>
          <p:spPr>
            <a:xfrm>
              <a:off x="5500159" y="4076567"/>
              <a:ext cx="244790" cy="63304"/>
            </a:xfrm>
            <a:custGeom>
              <a:avLst/>
              <a:gdLst/>
              <a:ahLst/>
              <a:cxnLst/>
              <a:rect l="l" t="t" r="r" b="b"/>
              <a:pathLst>
                <a:path w="7003" h="1811" extrusionOk="0">
                  <a:moveTo>
                    <a:pt x="3501" y="0"/>
                  </a:moveTo>
                  <a:lnTo>
                    <a:pt x="1" y="905"/>
                  </a:lnTo>
                  <a:lnTo>
                    <a:pt x="3501" y="1810"/>
                  </a:lnTo>
                  <a:lnTo>
                    <a:pt x="7002" y="905"/>
                  </a:lnTo>
                  <a:lnTo>
                    <a:pt x="35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4"/>
            <p:cNvSpPr/>
            <p:nvPr/>
          </p:nvSpPr>
          <p:spPr>
            <a:xfrm>
              <a:off x="5540953" y="4142320"/>
              <a:ext cx="69945" cy="50825"/>
            </a:xfrm>
            <a:custGeom>
              <a:avLst/>
              <a:gdLst/>
              <a:ahLst/>
              <a:cxnLst/>
              <a:rect l="l" t="t" r="r" b="b"/>
              <a:pathLst>
                <a:path w="2001" h="1454" extrusionOk="0">
                  <a:moveTo>
                    <a:pt x="1" y="1"/>
                  </a:moveTo>
                  <a:lnTo>
                    <a:pt x="1" y="1453"/>
                  </a:lnTo>
                  <a:lnTo>
                    <a:pt x="2001" y="1453"/>
                  </a:lnTo>
                  <a:lnTo>
                    <a:pt x="2001" y="50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4"/>
            <p:cNvSpPr/>
            <p:nvPr/>
          </p:nvSpPr>
          <p:spPr>
            <a:xfrm>
              <a:off x="5634182" y="4142320"/>
              <a:ext cx="69980" cy="50825"/>
            </a:xfrm>
            <a:custGeom>
              <a:avLst/>
              <a:gdLst/>
              <a:ahLst/>
              <a:cxnLst/>
              <a:rect l="l" t="t" r="r" b="b"/>
              <a:pathLst>
                <a:path w="2002" h="1454" extrusionOk="0">
                  <a:moveTo>
                    <a:pt x="2001" y="1"/>
                  </a:moveTo>
                  <a:lnTo>
                    <a:pt x="1" y="501"/>
                  </a:lnTo>
                  <a:lnTo>
                    <a:pt x="1" y="1453"/>
                  </a:lnTo>
                  <a:lnTo>
                    <a:pt x="2001" y="1453"/>
                  </a:lnTo>
                  <a:lnTo>
                    <a:pt x="2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4"/>
            <p:cNvSpPr/>
            <p:nvPr/>
          </p:nvSpPr>
          <p:spPr>
            <a:xfrm>
              <a:off x="5430247" y="4137321"/>
              <a:ext cx="384610" cy="194000"/>
            </a:xfrm>
            <a:custGeom>
              <a:avLst/>
              <a:gdLst/>
              <a:ahLst/>
              <a:cxnLst/>
              <a:rect l="l" t="t" r="r" b="b"/>
              <a:pathLst>
                <a:path w="11003" h="5550" extrusionOk="0">
                  <a:moveTo>
                    <a:pt x="0" y="1"/>
                  </a:moveTo>
                  <a:lnTo>
                    <a:pt x="0" y="5549"/>
                  </a:lnTo>
                  <a:lnTo>
                    <a:pt x="11002" y="5549"/>
                  </a:lnTo>
                  <a:lnTo>
                    <a:pt x="11002" y="1"/>
                  </a:lnTo>
                  <a:lnTo>
                    <a:pt x="8478" y="1"/>
                  </a:lnTo>
                  <a:lnTo>
                    <a:pt x="8478" y="2239"/>
                  </a:lnTo>
                  <a:lnTo>
                    <a:pt x="5835" y="2239"/>
                  </a:lnTo>
                  <a:lnTo>
                    <a:pt x="5835" y="2716"/>
                  </a:lnTo>
                  <a:lnTo>
                    <a:pt x="6478" y="2716"/>
                  </a:lnTo>
                  <a:lnTo>
                    <a:pt x="6478" y="4668"/>
                  </a:lnTo>
                  <a:lnTo>
                    <a:pt x="4525" y="4668"/>
                  </a:lnTo>
                  <a:lnTo>
                    <a:pt x="4525" y="2716"/>
                  </a:lnTo>
                  <a:lnTo>
                    <a:pt x="5168" y="2716"/>
                  </a:lnTo>
                  <a:lnTo>
                    <a:pt x="5168" y="2239"/>
                  </a:lnTo>
                  <a:lnTo>
                    <a:pt x="2525" y="2239"/>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4"/>
            <p:cNvSpPr/>
            <p:nvPr/>
          </p:nvSpPr>
          <p:spPr>
            <a:xfrm>
              <a:off x="5610866" y="4254704"/>
              <a:ext cx="23350" cy="23350"/>
            </a:xfrm>
            <a:custGeom>
              <a:avLst/>
              <a:gdLst/>
              <a:ahLst/>
              <a:cxnLst/>
              <a:rect l="l" t="t" r="r" b="b"/>
              <a:pathLst>
                <a:path w="668" h="668" extrusionOk="0">
                  <a:moveTo>
                    <a:pt x="1" y="1"/>
                  </a:moveTo>
                  <a:lnTo>
                    <a:pt x="1" y="667"/>
                  </a:lnTo>
                  <a:lnTo>
                    <a:pt x="668" y="667"/>
                  </a:lnTo>
                  <a:lnTo>
                    <a:pt x="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54"/>
          <p:cNvGrpSpPr/>
          <p:nvPr/>
        </p:nvGrpSpPr>
        <p:grpSpPr>
          <a:xfrm>
            <a:off x="5298917" y="2759756"/>
            <a:ext cx="487537" cy="486445"/>
            <a:chOff x="1267902" y="4076567"/>
            <a:chExt cx="384645" cy="383783"/>
          </a:xfrm>
        </p:grpSpPr>
        <p:sp>
          <p:nvSpPr>
            <p:cNvPr id="1311" name="Google Shape;1311;p54"/>
            <p:cNvSpPr/>
            <p:nvPr/>
          </p:nvSpPr>
          <p:spPr>
            <a:xfrm>
              <a:off x="1267902" y="4137321"/>
              <a:ext cx="384645" cy="194000"/>
            </a:xfrm>
            <a:custGeom>
              <a:avLst/>
              <a:gdLst/>
              <a:ahLst/>
              <a:cxnLst/>
              <a:rect l="l" t="t" r="r" b="b"/>
              <a:pathLst>
                <a:path w="11004" h="5550" extrusionOk="0">
                  <a:moveTo>
                    <a:pt x="1" y="1"/>
                  </a:moveTo>
                  <a:lnTo>
                    <a:pt x="1" y="5549"/>
                  </a:lnTo>
                  <a:lnTo>
                    <a:pt x="11003" y="5549"/>
                  </a:lnTo>
                  <a:lnTo>
                    <a:pt x="11003" y="1"/>
                  </a:lnTo>
                  <a:lnTo>
                    <a:pt x="8455" y="1"/>
                  </a:lnTo>
                  <a:lnTo>
                    <a:pt x="8455" y="4978"/>
                  </a:lnTo>
                  <a:lnTo>
                    <a:pt x="2549" y="4978"/>
                  </a:lnTo>
                  <a:lnTo>
                    <a:pt x="2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4"/>
            <p:cNvSpPr/>
            <p:nvPr/>
          </p:nvSpPr>
          <p:spPr>
            <a:xfrm>
              <a:off x="1379447" y="4076567"/>
              <a:ext cx="161527" cy="212282"/>
            </a:xfrm>
            <a:custGeom>
              <a:avLst/>
              <a:gdLst/>
              <a:ahLst/>
              <a:cxnLst/>
              <a:rect l="l" t="t" r="r" b="b"/>
              <a:pathLst>
                <a:path w="4621" h="6073" extrusionOk="0">
                  <a:moveTo>
                    <a:pt x="3573" y="953"/>
                  </a:moveTo>
                  <a:lnTo>
                    <a:pt x="3573" y="1596"/>
                  </a:lnTo>
                  <a:lnTo>
                    <a:pt x="1049" y="1596"/>
                  </a:lnTo>
                  <a:lnTo>
                    <a:pt x="1049" y="953"/>
                  </a:lnTo>
                  <a:close/>
                  <a:moveTo>
                    <a:pt x="3573" y="2239"/>
                  </a:moveTo>
                  <a:lnTo>
                    <a:pt x="3573" y="2882"/>
                  </a:lnTo>
                  <a:lnTo>
                    <a:pt x="1049" y="2882"/>
                  </a:lnTo>
                  <a:lnTo>
                    <a:pt x="1049" y="2239"/>
                  </a:lnTo>
                  <a:close/>
                  <a:moveTo>
                    <a:pt x="2763" y="3572"/>
                  </a:moveTo>
                  <a:lnTo>
                    <a:pt x="3216" y="4025"/>
                  </a:lnTo>
                  <a:lnTo>
                    <a:pt x="2120" y="5120"/>
                  </a:lnTo>
                  <a:lnTo>
                    <a:pt x="1406" y="4406"/>
                  </a:lnTo>
                  <a:lnTo>
                    <a:pt x="1858" y="3953"/>
                  </a:lnTo>
                  <a:lnTo>
                    <a:pt x="2120" y="4215"/>
                  </a:lnTo>
                  <a:lnTo>
                    <a:pt x="2763" y="3572"/>
                  </a:lnTo>
                  <a:close/>
                  <a:moveTo>
                    <a:pt x="1" y="0"/>
                  </a:moveTo>
                  <a:lnTo>
                    <a:pt x="1" y="6073"/>
                  </a:lnTo>
                  <a:lnTo>
                    <a:pt x="4621" y="6073"/>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4"/>
            <p:cNvSpPr/>
            <p:nvPr/>
          </p:nvSpPr>
          <p:spPr>
            <a:xfrm>
              <a:off x="1366129" y="4411203"/>
              <a:ext cx="188163" cy="49147"/>
            </a:xfrm>
            <a:custGeom>
              <a:avLst/>
              <a:gdLst/>
              <a:ahLst/>
              <a:cxnLst/>
              <a:rect l="l" t="t" r="r" b="b"/>
              <a:pathLst>
                <a:path w="5383" h="1406" extrusionOk="0">
                  <a:moveTo>
                    <a:pt x="1906" y="1"/>
                  </a:moveTo>
                  <a:lnTo>
                    <a:pt x="1906" y="763"/>
                  </a:lnTo>
                  <a:lnTo>
                    <a:pt x="1" y="763"/>
                  </a:lnTo>
                  <a:lnTo>
                    <a:pt x="1" y="1406"/>
                  </a:lnTo>
                  <a:lnTo>
                    <a:pt x="5383" y="1406"/>
                  </a:lnTo>
                  <a:lnTo>
                    <a:pt x="5383" y="763"/>
                  </a:lnTo>
                  <a:lnTo>
                    <a:pt x="3478" y="763"/>
                  </a:lnTo>
                  <a:lnTo>
                    <a:pt x="3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4"/>
            <p:cNvSpPr/>
            <p:nvPr/>
          </p:nvSpPr>
          <p:spPr>
            <a:xfrm>
              <a:off x="1267902" y="4353770"/>
              <a:ext cx="384645" cy="34990"/>
            </a:xfrm>
            <a:custGeom>
              <a:avLst/>
              <a:gdLst/>
              <a:ahLst/>
              <a:cxnLst/>
              <a:rect l="l" t="t" r="r" b="b"/>
              <a:pathLst>
                <a:path w="11004" h="1001" extrusionOk="0">
                  <a:moveTo>
                    <a:pt x="1" y="0"/>
                  </a:moveTo>
                  <a:lnTo>
                    <a:pt x="1" y="1001"/>
                  </a:lnTo>
                  <a:lnTo>
                    <a:pt x="11003" y="1001"/>
                  </a:lnTo>
                  <a:lnTo>
                    <a:pt x="1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5" name="Google Shape;1315;p54"/>
          <p:cNvGrpSpPr/>
          <p:nvPr/>
        </p:nvGrpSpPr>
        <p:grpSpPr>
          <a:xfrm>
            <a:off x="3357124" y="2759305"/>
            <a:ext cx="486430" cy="486453"/>
            <a:chOff x="4025880" y="2907027"/>
            <a:chExt cx="383771" cy="342983"/>
          </a:xfrm>
        </p:grpSpPr>
        <p:sp>
          <p:nvSpPr>
            <p:cNvPr id="1316" name="Google Shape;1316;p54"/>
            <p:cNvSpPr/>
            <p:nvPr/>
          </p:nvSpPr>
          <p:spPr>
            <a:xfrm>
              <a:off x="4077475" y="3047691"/>
              <a:ext cx="280584" cy="202320"/>
            </a:xfrm>
            <a:custGeom>
              <a:avLst/>
              <a:gdLst/>
              <a:ahLst/>
              <a:cxnLst/>
              <a:rect l="l" t="t" r="r" b="b"/>
              <a:pathLst>
                <a:path w="8027" h="5788" extrusionOk="0">
                  <a:moveTo>
                    <a:pt x="3025" y="810"/>
                  </a:moveTo>
                  <a:lnTo>
                    <a:pt x="3025" y="1453"/>
                  </a:lnTo>
                  <a:lnTo>
                    <a:pt x="1001" y="1453"/>
                  </a:lnTo>
                  <a:lnTo>
                    <a:pt x="1001" y="810"/>
                  </a:lnTo>
                  <a:close/>
                  <a:moveTo>
                    <a:pt x="7026" y="810"/>
                  </a:moveTo>
                  <a:lnTo>
                    <a:pt x="7026" y="1453"/>
                  </a:lnTo>
                  <a:lnTo>
                    <a:pt x="5002" y="1453"/>
                  </a:lnTo>
                  <a:lnTo>
                    <a:pt x="5002" y="810"/>
                  </a:lnTo>
                  <a:close/>
                  <a:moveTo>
                    <a:pt x="3025" y="2144"/>
                  </a:moveTo>
                  <a:lnTo>
                    <a:pt x="3025" y="2787"/>
                  </a:lnTo>
                  <a:lnTo>
                    <a:pt x="1001" y="2787"/>
                  </a:lnTo>
                  <a:lnTo>
                    <a:pt x="1001" y="2144"/>
                  </a:lnTo>
                  <a:close/>
                  <a:moveTo>
                    <a:pt x="7026" y="2144"/>
                  </a:moveTo>
                  <a:lnTo>
                    <a:pt x="7026" y="2787"/>
                  </a:lnTo>
                  <a:lnTo>
                    <a:pt x="5002" y="2787"/>
                  </a:lnTo>
                  <a:lnTo>
                    <a:pt x="5002" y="2144"/>
                  </a:lnTo>
                  <a:close/>
                  <a:moveTo>
                    <a:pt x="3025" y="3454"/>
                  </a:moveTo>
                  <a:lnTo>
                    <a:pt x="3025" y="4097"/>
                  </a:lnTo>
                  <a:lnTo>
                    <a:pt x="1001" y="4097"/>
                  </a:lnTo>
                  <a:lnTo>
                    <a:pt x="1001" y="3454"/>
                  </a:lnTo>
                  <a:close/>
                  <a:moveTo>
                    <a:pt x="7026" y="3454"/>
                  </a:moveTo>
                  <a:lnTo>
                    <a:pt x="7026" y="4097"/>
                  </a:lnTo>
                  <a:lnTo>
                    <a:pt x="5002" y="4097"/>
                  </a:lnTo>
                  <a:lnTo>
                    <a:pt x="5002" y="3454"/>
                  </a:lnTo>
                  <a:close/>
                  <a:moveTo>
                    <a:pt x="1" y="1"/>
                  </a:moveTo>
                  <a:lnTo>
                    <a:pt x="1" y="5121"/>
                  </a:lnTo>
                  <a:lnTo>
                    <a:pt x="3025" y="5121"/>
                  </a:lnTo>
                  <a:cubicBezTo>
                    <a:pt x="3382" y="5121"/>
                    <a:pt x="3692" y="5407"/>
                    <a:pt x="3692" y="5788"/>
                  </a:cubicBezTo>
                  <a:lnTo>
                    <a:pt x="4335" y="5788"/>
                  </a:lnTo>
                  <a:cubicBezTo>
                    <a:pt x="4335" y="5407"/>
                    <a:pt x="4644" y="5121"/>
                    <a:pt x="5002" y="5121"/>
                  </a:cubicBezTo>
                  <a:lnTo>
                    <a:pt x="8026" y="5121"/>
                  </a:lnTo>
                  <a:lnTo>
                    <a:pt x="8026" y="1"/>
                  </a:lnTo>
                  <a:lnTo>
                    <a:pt x="4668" y="1"/>
                  </a:lnTo>
                  <a:cubicBezTo>
                    <a:pt x="4311" y="1"/>
                    <a:pt x="4025" y="286"/>
                    <a:pt x="4025" y="667"/>
                  </a:cubicBezTo>
                  <a:cubicBezTo>
                    <a:pt x="4025" y="286"/>
                    <a:pt x="3716" y="1"/>
                    <a:pt x="3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4"/>
            <p:cNvSpPr/>
            <p:nvPr/>
          </p:nvSpPr>
          <p:spPr>
            <a:xfrm>
              <a:off x="4025880" y="2907027"/>
              <a:ext cx="383771" cy="194804"/>
            </a:xfrm>
            <a:custGeom>
              <a:avLst/>
              <a:gdLst/>
              <a:ahLst/>
              <a:cxnLst/>
              <a:rect l="l" t="t" r="r" b="b"/>
              <a:pathLst>
                <a:path w="10979" h="5573" extrusionOk="0">
                  <a:moveTo>
                    <a:pt x="5501" y="0"/>
                  </a:moveTo>
                  <a:cubicBezTo>
                    <a:pt x="4358" y="0"/>
                    <a:pt x="3358" y="643"/>
                    <a:pt x="2834" y="1548"/>
                  </a:cubicBezTo>
                  <a:cubicBezTo>
                    <a:pt x="2667" y="1524"/>
                    <a:pt x="2477" y="1500"/>
                    <a:pt x="2286" y="1500"/>
                  </a:cubicBezTo>
                  <a:cubicBezTo>
                    <a:pt x="1024" y="1500"/>
                    <a:pt x="0" y="2524"/>
                    <a:pt x="0" y="3787"/>
                  </a:cubicBezTo>
                  <a:cubicBezTo>
                    <a:pt x="0" y="4525"/>
                    <a:pt x="310" y="5168"/>
                    <a:pt x="834" y="5573"/>
                  </a:cubicBezTo>
                  <a:lnTo>
                    <a:pt x="834" y="3382"/>
                  </a:lnTo>
                  <a:lnTo>
                    <a:pt x="4835" y="3382"/>
                  </a:lnTo>
                  <a:cubicBezTo>
                    <a:pt x="5073" y="3382"/>
                    <a:pt x="5287" y="3453"/>
                    <a:pt x="5501" y="3548"/>
                  </a:cubicBezTo>
                  <a:cubicBezTo>
                    <a:pt x="5692" y="3453"/>
                    <a:pt x="5906" y="3382"/>
                    <a:pt x="6144" y="3382"/>
                  </a:cubicBezTo>
                  <a:lnTo>
                    <a:pt x="10145" y="3382"/>
                  </a:lnTo>
                  <a:lnTo>
                    <a:pt x="10145" y="5573"/>
                  </a:lnTo>
                  <a:cubicBezTo>
                    <a:pt x="10669" y="5168"/>
                    <a:pt x="10979" y="4525"/>
                    <a:pt x="10979" y="3787"/>
                  </a:cubicBezTo>
                  <a:cubicBezTo>
                    <a:pt x="10979" y="2524"/>
                    <a:pt x="9955" y="1500"/>
                    <a:pt x="8692" y="1500"/>
                  </a:cubicBezTo>
                  <a:cubicBezTo>
                    <a:pt x="8502" y="1500"/>
                    <a:pt x="8311" y="1524"/>
                    <a:pt x="8145" y="1548"/>
                  </a:cubicBezTo>
                  <a:cubicBezTo>
                    <a:pt x="7621" y="643"/>
                    <a:pt x="6621" y="0"/>
                    <a:pt x="5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321"/>
        <p:cNvGrpSpPr/>
        <p:nvPr/>
      </p:nvGrpSpPr>
      <p:grpSpPr>
        <a:xfrm>
          <a:off x="0" y="0"/>
          <a:ext cx="0" cy="0"/>
          <a:chOff x="0" y="0"/>
          <a:chExt cx="0" cy="0"/>
        </a:xfrm>
      </p:grpSpPr>
      <p:sp>
        <p:nvSpPr>
          <p:cNvPr id="1322" name="Google Shape;1322;p55"/>
          <p:cNvSpPr txBox="1">
            <a:spLocks noGrp="1"/>
          </p:cNvSpPr>
          <p:nvPr>
            <p:ph type="title"/>
          </p:nvPr>
        </p:nvSpPr>
        <p:spPr>
          <a:xfrm>
            <a:off x="4322155" y="465000"/>
            <a:ext cx="41097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Enrollment process</a:t>
            </a:r>
            <a:endParaRPr/>
          </a:p>
        </p:txBody>
      </p:sp>
      <p:cxnSp>
        <p:nvCxnSpPr>
          <p:cNvPr id="1323" name="Google Shape;1323;p55"/>
          <p:cNvCxnSpPr/>
          <p:nvPr/>
        </p:nvCxnSpPr>
        <p:spPr>
          <a:xfrm>
            <a:off x="4627505" y="1037700"/>
            <a:ext cx="3805800" cy="0"/>
          </a:xfrm>
          <a:prstGeom prst="straightConnector1">
            <a:avLst/>
          </a:prstGeom>
          <a:noFill/>
          <a:ln w="9525" cap="flat" cmpd="sng">
            <a:solidFill>
              <a:schemeClr val="dk1"/>
            </a:solidFill>
            <a:prstDash val="solid"/>
            <a:round/>
            <a:headEnd type="none" w="med" len="med"/>
            <a:tailEnd type="none" w="med" len="med"/>
          </a:ln>
        </p:spPr>
      </p:cxnSp>
      <p:sp>
        <p:nvSpPr>
          <p:cNvPr id="1324" name="Google Shape;1324;p55"/>
          <p:cNvSpPr txBox="1">
            <a:spLocks noGrp="1"/>
          </p:cNvSpPr>
          <p:nvPr>
            <p:ph type="title" idx="2"/>
          </p:nvPr>
        </p:nvSpPr>
        <p:spPr>
          <a:xfrm>
            <a:off x="5605519" y="1457150"/>
            <a:ext cx="2829600"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Mercury</a:t>
            </a:r>
            <a:endParaRPr/>
          </a:p>
        </p:txBody>
      </p:sp>
      <p:sp>
        <p:nvSpPr>
          <p:cNvPr id="1325" name="Google Shape;1325;p55"/>
          <p:cNvSpPr txBox="1">
            <a:spLocks noGrp="1"/>
          </p:cNvSpPr>
          <p:nvPr>
            <p:ph type="subTitle" idx="1"/>
          </p:nvPr>
        </p:nvSpPr>
        <p:spPr>
          <a:xfrm>
            <a:off x="5605519" y="1812976"/>
            <a:ext cx="28296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It’s the closest planet to the Sun and the smallest one</a:t>
            </a:r>
            <a:endParaRPr/>
          </a:p>
        </p:txBody>
      </p:sp>
      <p:sp>
        <p:nvSpPr>
          <p:cNvPr id="1326" name="Google Shape;1326;p55"/>
          <p:cNvSpPr txBox="1">
            <a:spLocks noGrp="1"/>
          </p:cNvSpPr>
          <p:nvPr>
            <p:ph type="title" idx="3"/>
          </p:nvPr>
        </p:nvSpPr>
        <p:spPr>
          <a:xfrm>
            <a:off x="5605519" y="2519623"/>
            <a:ext cx="2829600"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a:t>
            </a:r>
            <a:endParaRPr/>
          </a:p>
        </p:txBody>
      </p:sp>
      <p:sp>
        <p:nvSpPr>
          <p:cNvPr id="1327" name="Google Shape;1327;p55"/>
          <p:cNvSpPr txBox="1">
            <a:spLocks noGrp="1"/>
          </p:cNvSpPr>
          <p:nvPr>
            <p:ph type="subTitle" idx="4"/>
          </p:nvPr>
        </p:nvSpPr>
        <p:spPr>
          <a:xfrm>
            <a:off x="5605519" y="2875450"/>
            <a:ext cx="28296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It’s a gas giant and the biggest planet of them all</a:t>
            </a:r>
            <a:endParaRPr/>
          </a:p>
        </p:txBody>
      </p:sp>
      <p:sp>
        <p:nvSpPr>
          <p:cNvPr id="1328" name="Google Shape;1328;p55"/>
          <p:cNvSpPr txBox="1">
            <a:spLocks noGrp="1"/>
          </p:cNvSpPr>
          <p:nvPr>
            <p:ph type="title" idx="5"/>
          </p:nvPr>
        </p:nvSpPr>
        <p:spPr>
          <a:xfrm>
            <a:off x="5605519" y="3582096"/>
            <a:ext cx="2829600"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Sun</a:t>
            </a:r>
            <a:endParaRPr/>
          </a:p>
        </p:txBody>
      </p:sp>
      <p:sp>
        <p:nvSpPr>
          <p:cNvPr id="1329" name="Google Shape;1329;p55"/>
          <p:cNvSpPr txBox="1">
            <a:spLocks noGrp="1"/>
          </p:cNvSpPr>
          <p:nvPr>
            <p:ph type="subTitle" idx="6"/>
          </p:nvPr>
        </p:nvSpPr>
        <p:spPr>
          <a:xfrm>
            <a:off x="5605519" y="3937925"/>
            <a:ext cx="28296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Sun is the star at the center of the Solar System</a:t>
            </a:r>
            <a:endParaRPr/>
          </a:p>
        </p:txBody>
      </p:sp>
      <p:cxnSp>
        <p:nvCxnSpPr>
          <p:cNvPr id="1330" name="Google Shape;1330;p55"/>
          <p:cNvCxnSpPr/>
          <p:nvPr/>
        </p:nvCxnSpPr>
        <p:spPr>
          <a:xfrm>
            <a:off x="5421700" y="1546375"/>
            <a:ext cx="0" cy="2820600"/>
          </a:xfrm>
          <a:prstGeom prst="straightConnector1">
            <a:avLst/>
          </a:prstGeom>
          <a:noFill/>
          <a:ln w="9525" cap="flat" cmpd="sng">
            <a:solidFill>
              <a:srgbClr val="1D1D1D"/>
            </a:solidFill>
            <a:prstDash val="solid"/>
            <a:round/>
            <a:headEnd type="none" w="med" len="med"/>
            <a:tailEnd type="none" w="med" len="med"/>
          </a:ln>
        </p:spPr>
      </p:cxnSp>
      <p:sp>
        <p:nvSpPr>
          <p:cNvPr id="1331" name="Google Shape;1331;p55"/>
          <p:cNvSpPr txBox="1">
            <a:spLocks noGrp="1"/>
          </p:cNvSpPr>
          <p:nvPr>
            <p:ph type="title" idx="7"/>
          </p:nvPr>
        </p:nvSpPr>
        <p:spPr>
          <a:xfrm>
            <a:off x="4340744" y="1558400"/>
            <a:ext cx="792300" cy="68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332" name="Google Shape;1332;p55"/>
          <p:cNvSpPr txBox="1">
            <a:spLocks noGrp="1"/>
          </p:cNvSpPr>
          <p:nvPr>
            <p:ph type="title" idx="9"/>
          </p:nvPr>
        </p:nvSpPr>
        <p:spPr>
          <a:xfrm>
            <a:off x="4340744" y="3685500"/>
            <a:ext cx="792300" cy="68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333" name="Google Shape;1333;p55"/>
          <p:cNvSpPr txBox="1">
            <a:spLocks noGrp="1"/>
          </p:cNvSpPr>
          <p:nvPr>
            <p:ph type="title" idx="8"/>
          </p:nvPr>
        </p:nvSpPr>
        <p:spPr>
          <a:xfrm>
            <a:off x="4340744" y="2623000"/>
            <a:ext cx="792300" cy="68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334" name="Google Shape;1334;p55"/>
          <p:cNvSpPr/>
          <p:nvPr/>
        </p:nvSpPr>
        <p:spPr>
          <a:xfrm>
            <a:off x="708695" y="538500"/>
            <a:ext cx="3059400" cy="4058400"/>
          </a:xfrm>
          <a:prstGeom prst="rect">
            <a:avLst/>
          </a:prstGeom>
          <a:gradFill>
            <a:gsLst>
              <a:gs pos="0">
                <a:srgbClr val="CCE9E9">
                  <a:alpha val="0"/>
                </a:srgbClr>
              </a:gs>
              <a:gs pos="100000">
                <a:srgbClr val="77BABB"/>
              </a:gs>
            </a:gsLst>
            <a:lin ang="5400012"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5" name="Google Shape;1335;p55"/>
          <p:cNvCxnSpPr/>
          <p:nvPr/>
        </p:nvCxnSpPr>
        <p:spPr>
          <a:xfrm>
            <a:off x="3953285" y="546650"/>
            <a:ext cx="0" cy="4058400"/>
          </a:xfrm>
          <a:prstGeom prst="straightConnector1">
            <a:avLst/>
          </a:prstGeom>
          <a:noFill/>
          <a:ln w="9525" cap="flat" cmpd="sng">
            <a:solidFill>
              <a:schemeClr val="dk1"/>
            </a:solidFill>
            <a:prstDash val="solid"/>
            <a:round/>
            <a:headEnd type="none" w="med" len="med"/>
            <a:tailEnd type="none" w="med" len="med"/>
          </a:ln>
        </p:spPr>
      </p:cxnSp>
      <p:grpSp>
        <p:nvGrpSpPr>
          <p:cNvPr id="1336" name="Google Shape;1336;p55"/>
          <p:cNvGrpSpPr/>
          <p:nvPr/>
        </p:nvGrpSpPr>
        <p:grpSpPr>
          <a:xfrm>
            <a:off x="884109" y="1538879"/>
            <a:ext cx="2708572" cy="2481712"/>
            <a:chOff x="884109" y="1538879"/>
            <a:chExt cx="2708572" cy="2481712"/>
          </a:xfrm>
        </p:grpSpPr>
        <p:sp>
          <p:nvSpPr>
            <p:cNvPr id="1337" name="Google Shape;1337;p55"/>
            <p:cNvSpPr/>
            <p:nvPr/>
          </p:nvSpPr>
          <p:spPr>
            <a:xfrm>
              <a:off x="1529116" y="2059092"/>
              <a:ext cx="61530" cy="84665"/>
            </a:xfrm>
            <a:custGeom>
              <a:avLst/>
              <a:gdLst/>
              <a:ahLst/>
              <a:cxnLst/>
              <a:rect l="l" t="t" r="r" b="b"/>
              <a:pathLst>
                <a:path w="3040" h="4183" extrusionOk="0">
                  <a:moveTo>
                    <a:pt x="605" y="0"/>
                  </a:moveTo>
                  <a:cubicBezTo>
                    <a:pt x="605" y="605"/>
                    <a:pt x="403" y="1210"/>
                    <a:pt x="303" y="1815"/>
                  </a:cubicBezTo>
                  <a:cubicBezTo>
                    <a:pt x="202" y="2622"/>
                    <a:pt x="303" y="3328"/>
                    <a:pt x="101" y="4034"/>
                  </a:cubicBezTo>
                  <a:lnTo>
                    <a:pt x="0" y="4135"/>
                  </a:lnTo>
                  <a:cubicBezTo>
                    <a:pt x="51" y="4168"/>
                    <a:pt x="118" y="4182"/>
                    <a:pt x="197" y="4182"/>
                  </a:cubicBezTo>
                  <a:cubicBezTo>
                    <a:pt x="594" y="4182"/>
                    <a:pt x="1294" y="3832"/>
                    <a:pt x="1714" y="3832"/>
                  </a:cubicBezTo>
                  <a:cubicBezTo>
                    <a:pt x="1974" y="3832"/>
                    <a:pt x="2270" y="3888"/>
                    <a:pt x="2508" y="3888"/>
                  </a:cubicBezTo>
                  <a:cubicBezTo>
                    <a:pt x="2826" y="3888"/>
                    <a:pt x="3040" y="3789"/>
                    <a:pt x="2925" y="3328"/>
                  </a:cubicBezTo>
                  <a:cubicBezTo>
                    <a:pt x="2723" y="1916"/>
                    <a:pt x="1311" y="1109"/>
                    <a:pt x="6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5"/>
            <p:cNvSpPr/>
            <p:nvPr/>
          </p:nvSpPr>
          <p:spPr>
            <a:xfrm>
              <a:off x="2933388" y="2199784"/>
              <a:ext cx="120449" cy="112414"/>
            </a:xfrm>
            <a:custGeom>
              <a:avLst/>
              <a:gdLst/>
              <a:ahLst/>
              <a:cxnLst/>
              <a:rect l="l" t="t" r="r" b="b"/>
              <a:pathLst>
                <a:path w="5951" h="5554" extrusionOk="0">
                  <a:moveTo>
                    <a:pt x="5881" y="1"/>
                  </a:moveTo>
                  <a:cubicBezTo>
                    <a:pt x="5342" y="1"/>
                    <a:pt x="4214" y="1024"/>
                    <a:pt x="3732" y="1217"/>
                  </a:cubicBezTo>
                  <a:cubicBezTo>
                    <a:pt x="2824" y="1722"/>
                    <a:pt x="1816" y="2125"/>
                    <a:pt x="1110" y="2932"/>
                  </a:cubicBezTo>
                  <a:cubicBezTo>
                    <a:pt x="404" y="3638"/>
                    <a:pt x="0" y="4243"/>
                    <a:pt x="1110" y="4848"/>
                  </a:cubicBezTo>
                  <a:cubicBezTo>
                    <a:pt x="1816" y="5150"/>
                    <a:pt x="2522" y="5352"/>
                    <a:pt x="3328" y="5352"/>
                  </a:cubicBezTo>
                  <a:cubicBezTo>
                    <a:pt x="3732" y="5352"/>
                    <a:pt x="4135" y="5301"/>
                    <a:pt x="4526" y="5301"/>
                  </a:cubicBezTo>
                  <a:cubicBezTo>
                    <a:pt x="4916" y="5301"/>
                    <a:pt x="5295" y="5352"/>
                    <a:pt x="5648" y="5554"/>
                  </a:cubicBezTo>
                  <a:cubicBezTo>
                    <a:pt x="5648" y="3738"/>
                    <a:pt x="5950" y="1822"/>
                    <a:pt x="5950" y="7"/>
                  </a:cubicBezTo>
                  <a:cubicBezTo>
                    <a:pt x="5928" y="3"/>
                    <a:pt x="5905" y="1"/>
                    <a:pt x="58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5"/>
            <p:cNvSpPr/>
            <p:nvPr/>
          </p:nvSpPr>
          <p:spPr>
            <a:xfrm>
              <a:off x="2065916" y="2438401"/>
              <a:ext cx="1467555" cy="1582175"/>
            </a:xfrm>
            <a:custGeom>
              <a:avLst/>
              <a:gdLst/>
              <a:ahLst/>
              <a:cxnLst/>
              <a:rect l="l" t="t" r="r" b="b"/>
              <a:pathLst>
                <a:path w="72507" h="78170" extrusionOk="0">
                  <a:moveTo>
                    <a:pt x="52792" y="0"/>
                  </a:moveTo>
                  <a:cubicBezTo>
                    <a:pt x="44102" y="0"/>
                    <a:pt x="35738" y="1799"/>
                    <a:pt x="27833" y="5664"/>
                  </a:cubicBezTo>
                  <a:cubicBezTo>
                    <a:pt x="18354" y="10303"/>
                    <a:pt x="7665" y="18773"/>
                    <a:pt x="4236" y="29362"/>
                  </a:cubicBezTo>
                  <a:cubicBezTo>
                    <a:pt x="1816" y="36723"/>
                    <a:pt x="1" y="45295"/>
                    <a:pt x="1110" y="53161"/>
                  </a:cubicBezTo>
                  <a:cubicBezTo>
                    <a:pt x="2421" y="61530"/>
                    <a:pt x="6757" y="69699"/>
                    <a:pt x="6656" y="78169"/>
                  </a:cubicBezTo>
                  <a:cubicBezTo>
                    <a:pt x="11295" y="77161"/>
                    <a:pt x="14824" y="71514"/>
                    <a:pt x="19665" y="69900"/>
                  </a:cubicBezTo>
                  <a:cubicBezTo>
                    <a:pt x="19665" y="69900"/>
                    <a:pt x="20750" y="70604"/>
                    <a:pt x="22494" y="70604"/>
                  </a:cubicBezTo>
                  <a:cubicBezTo>
                    <a:pt x="23983" y="70604"/>
                    <a:pt x="25952" y="70091"/>
                    <a:pt x="28136" y="68186"/>
                  </a:cubicBezTo>
                  <a:cubicBezTo>
                    <a:pt x="34589" y="62539"/>
                    <a:pt x="41144" y="56085"/>
                    <a:pt x="48808" y="53967"/>
                  </a:cubicBezTo>
                  <a:cubicBezTo>
                    <a:pt x="57279" y="51547"/>
                    <a:pt x="60707" y="42572"/>
                    <a:pt x="65145" y="39849"/>
                  </a:cubicBezTo>
                  <a:cubicBezTo>
                    <a:pt x="68876" y="31177"/>
                    <a:pt x="64136" y="29463"/>
                    <a:pt x="67766" y="23009"/>
                  </a:cubicBezTo>
                  <a:cubicBezTo>
                    <a:pt x="72203" y="14941"/>
                    <a:pt x="70086" y="8891"/>
                    <a:pt x="72506" y="2134"/>
                  </a:cubicBezTo>
                  <a:lnTo>
                    <a:pt x="70590" y="1630"/>
                  </a:lnTo>
                  <a:cubicBezTo>
                    <a:pt x="66254" y="319"/>
                    <a:pt x="61212" y="319"/>
                    <a:pt x="56674" y="118"/>
                  </a:cubicBezTo>
                  <a:cubicBezTo>
                    <a:pt x="55373" y="40"/>
                    <a:pt x="54079" y="0"/>
                    <a:pt x="527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5"/>
            <p:cNvSpPr/>
            <p:nvPr/>
          </p:nvSpPr>
          <p:spPr>
            <a:xfrm>
              <a:off x="2590472" y="3175564"/>
              <a:ext cx="234746" cy="671529"/>
            </a:xfrm>
            <a:custGeom>
              <a:avLst/>
              <a:gdLst/>
              <a:ahLst/>
              <a:cxnLst/>
              <a:rect l="l" t="t" r="r" b="b"/>
              <a:pathLst>
                <a:path w="11598" h="33178" extrusionOk="0">
                  <a:moveTo>
                    <a:pt x="5446" y="1"/>
                  </a:moveTo>
                  <a:cubicBezTo>
                    <a:pt x="4136" y="3934"/>
                    <a:pt x="4035" y="11698"/>
                    <a:pt x="3026" y="15732"/>
                  </a:cubicBezTo>
                  <a:cubicBezTo>
                    <a:pt x="2018" y="19665"/>
                    <a:pt x="1211" y="23598"/>
                    <a:pt x="505" y="27531"/>
                  </a:cubicBezTo>
                  <a:cubicBezTo>
                    <a:pt x="304" y="28942"/>
                    <a:pt x="102" y="30354"/>
                    <a:pt x="1" y="31766"/>
                  </a:cubicBezTo>
                  <a:cubicBezTo>
                    <a:pt x="1" y="32674"/>
                    <a:pt x="102" y="32976"/>
                    <a:pt x="1" y="32976"/>
                  </a:cubicBezTo>
                  <a:cubicBezTo>
                    <a:pt x="102" y="33077"/>
                    <a:pt x="102" y="33178"/>
                    <a:pt x="203" y="33178"/>
                  </a:cubicBezTo>
                  <a:cubicBezTo>
                    <a:pt x="808" y="32875"/>
                    <a:pt x="1514" y="32371"/>
                    <a:pt x="2220" y="31766"/>
                  </a:cubicBezTo>
                  <a:cubicBezTo>
                    <a:pt x="4438" y="29850"/>
                    <a:pt x="6757" y="27732"/>
                    <a:pt x="9077" y="25816"/>
                  </a:cubicBezTo>
                  <a:cubicBezTo>
                    <a:pt x="9278" y="22690"/>
                    <a:pt x="9783" y="19463"/>
                    <a:pt x="10287" y="16236"/>
                  </a:cubicBezTo>
                  <a:cubicBezTo>
                    <a:pt x="10791" y="12606"/>
                    <a:pt x="11598" y="8169"/>
                    <a:pt x="10085" y="4539"/>
                  </a:cubicBezTo>
                  <a:cubicBezTo>
                    <a:pt x="9480" y="2925"/>
                    <a:pt x="5446" y="1"/>
                    <a:pt x="5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5"/>
            <p:cNvSpPr/>
            <p:nvPr/>
          </p:nvSpPr>
          <p:spPr>
            <a:xfrm>
              <a:off x="2647631" y="3244969"/>
              <a:ext cx="134739" cy="563345"/>
            </a:xfrm>
            <a:custGeom>
              <a:avLst/>
              <a:gdLst/>
              <a:ahLst/>
              <a:cxnLst/>
              <a:rect l="l" t="t" r="r" b="b"/>
              <a:pathLst>
                <a:path w="6657" h="27833" extrusionOk="0">
                  <a:moveTo>
                    <a:pt x="2824" y="0"/>
                  </a:moveTo>
                  <a:cubicBezTo>
                    <a:pt x="2824" y="9379"/>
                    <a:pt x="2522" y="20068"/>
                    <a:pt x="1" y="27833"/>
                  </a:cubicBezTo>
                  <a:cubicBezTo>
                    <a:pt x="1614" y="26421"/>
                    <a:pt x="3228" y="25009"/>
                    <a:pt x="4841" y="23597"/>
                  </a:cubicBezTo>
                  <a:cubicBezTo>
                    <a:pt x="5144" y="20976"/>
                    <a:pt x="5648" y="18253"/>
                    <a:pt x="6051" y="15530"/>
                  </a:cubicBezTo>
                  <a:cubicBezTo>
                    <a:pt x="6656" y="11295"/>
                    <a:pt x="3732" y="3732"/>
                    <a:pt x="2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5"/>
            <p:cNvSpPr/>
            <p:nvPr/>
          </p:nvSpPr>
          <p:spPr>
            <a:xfrm>
              <a:off x="3198721" y="2469349"/>
              <a:ext cx="334773" cy="973613"/>
            </a:xfrm>
            <a:custGeom>
              <a:avLst/>
              <a:gdLst/>
              <a:ahLst/>
              <a:cxnLst/>
              <a:rect l="l" t="t" r="r" b="b"/>
              <a:pathLst>
                <a:path w="16540" h="48103" extrusionOk="0">
                  <a:moveTo>
                    <a:pt x="14220" y="0"/>
                  </a:moveTo>
                  <a:cubicBezTo>
                    <a:pt x="11497" y="1513"/>
                    <a:pt x="8976" y="3126"/>
                    <a:pt x="6354" y="4942"/>
                  </a:cubicBezTo>
                  <a:cubicBezTo>
                    <a:pt x="8270" y="4942"/>
                    <a:pt x="9883" y="5446"/>
                    <a:pt x="11699" y="5950"/>
                  </a:cubicBezTo>
                  <a:cubicBezTo>
                    <a:pt x="13715" y="6656"/>
                    <a:pt x="14119" y="8874"/>
                    <a:pt x="13211" y="10286"/>
                  </a:cubicBezTo>
                  <a:cubicBezTo>
                    <a:pt x="11194" y="18858"/>
                    <a:pt x="3530" y="24303"/>
                    <a:pt x="1614" y="32875"/>
                  </a:cubicBezTo>
                  <a:cubicBezTo>
                    <a:pt x="606" y="37816"/>
                    <a:pt x="404" y="43060"/>
                    <a:pt x="1" y="48102"/>
                  </a:cubicBezTo>
                  <a:cubicBezTo>
                    <a:pt x="3833" y="44573"/>
                    <a:pt x="6253" y="40035"/>
                    <a:pt x="9178" y="38320"/>
                  </a:cubicBezTo>
                  <a:cubicBezTo>
                    <a:pt x="12909" y="29648"/>
                    <a:pt x="8169" y="27833"/>
                    <a:pt x="11799" y="21480"/>
                  </a:cubicBezTo>
                  <a:cubicBezTo>
                    <a:pt x="16236" y="13412"/>
                    <a:pt x="14119" y="7362"/>
                    <a:pt x="16539" y="605"/>
                  </a:cubicBezTo>
                  <a:lnTo>
                    <a:pt x="14623" y="101"/>
                  </a:lnTo>
                  <a:cubicBezTo>
                    <a:pt x="14421" y="0"/>
                    <a:pt x="14320" y="0"/>
                    <a:pt x="14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5"/>
            <p:cNvSpPr/>
            <p:nvPr/>
          </p:nvSpPr>
          <p:spPr>
            <a:xfrm>
              <a:off x="3243635" y="2795931"/>
              <a:ext cx="236790" cy="557232"/>
            </a:xfrm>
            <a:custGeom>
              <a:avLst/>
              <a:gdLst/>
              <a:ahLst/>
              <a:cxnLst/>
              <a:rect l="l" t="t" r="r" b="b"/>
              <a:pathLst>
                <a:path w="11699" h="27531" extrusionOk="0">
                  <a:moveTo>
                    <a:pt x="11698" y="0"/>
                  </a:moveTo>
                  <a:cubicBezTo>
                    <a:pt x="9480" y="3933"/>
                    <a:pt x="6858" y="7765"/>
                    <a:pt x="4337" y="11496"/>
                  </a:cubicBezTo>
                  <a:cubicBezTo>
                    <a:pt x="2824" y="16841"/>
                    <a:pt x="1311" y="22185"/>
                    <a:pt x="0" y="27530"/>
                  </a:cubicBezTo>
                  <a:cubicBezTo>
                    <a:pt x="2421" y="23395"/>
                    <a:pt x="5244" y="19664"/>
                    <a:pt x="8471" y="16135"/>
                  </a:cubicBezTo>
                  <a:cubicBezTo>
                    <a:pt x="8673" y="12202"/>
                    <a:pt x="6959" y="9883"/>
                    <a:pt x="9580" y="5345"/>
                  </a:cubicBezTo>
                  <a:cubicBezTo>
                    <a:pt x="10589" y="3429"/>
                    <a:pt x="11295" y="1714"/>
                    <a:pt x="116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5"/>
            <p:cNvSpPr/>
            <p:nvPr/>
          </p:nvSpPr>
          <p:spPr>
            <a:xfrm>
              <a:off x="2161857" y="3165363"/>
              <a:ext cx="210235" cy="855229"/>
            </a:xfrm>
            <a:custGeom>
              <a:avLst/>
              <a:gdLst/>
              <a:ahLst/>
              <a:cxnLst/>
              <a:rect l="l" t="t" r="r" b="b"/>
              <a:pathLst>
                <a:path w="10387" h="42254" extrusionOk="0">
                  <a:moveTo>
                    <a:pt x="10387" y="1"/>
                  </a:moveTo>
                  <a:lnTo>
                    <a:pt x="10387" y="1"/>
                  </a:lnTo>
                  <a:cubicBezTo>
                    <a:pt x="7462" y="606"/>
                    <a:pt x="4437" y="807"/>
                    <a:pt x="1311" y="1211"/>
                  </a:cubicBezTo>
                  <a:lnTo>
                    <a:pt x="807" y="1211"/>
                  </a:lnTo>
                  <a:cubicBezTo>
                    <a:pt x="404" y="11093"/>
                    <a:pt x="303" y="20976"/>
                    <a:pt x="0" y="30757"/>
                  </a:cubicBezTo>
                  <a:cubicBezTo>
                    <a:pt x="1109" y="34589"/>
                    <a:pt x="1916" y="38421"/>
                    <a:pt x="1916" y="42253"/>
                  </a:cubicBezTo>
                  <a:cubicBezTo>
                    <a:pt x="4135" y="41749"/>
                    <a:pt x="6051" y="40237"/>
                    <a:pt x="7967" y="38623"/>
                  </a:cubicBezTo>
                  <a:cubicBezTo>
                    <a:pt x="7967" y="38018"/>
                    <a:pt x="7967" y="37413"/>
                    <a:pt x="7866" y="36707"/>
                  </a:cubicBezTo>
                  <a:cubicBezTo>
                    <a:pt x="7664" y="33884"/>
                    <a:pt x="7563" y="30757"/>
                    <a:pt x="6656" y="28035"/>
                  </a:cubicBezTo>
                  <a:cubicBezTo>
                    <a:pt x="5849" y="25715"/>
                    <a:pt x="4336" y="23396"/>
                    <a:pt x="3933" y="20976"/>
                  </a:cubicBezTo>
                  <a:cubicBezTo>
                    <a:pt x="2420" y="12707"/>
                    <a:pt x="5546" y="6051"/>
                    <a:pt x="10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5"/>
            <p:cNvSpPr/>
            <p:nvPr/>
          </p:nvSpPr>
          <p:spPr>
            <a:xfrm>
              <a:off x="2745595" y="2695902"/>
              <a:ext cx="420490" cy="934833"/>
            </a:xfrm>
            <a:custGeom>
              <a:avLst/>
              <a:gdLst/>
              <a:ahLst/>
              <a:cxnLst/>
              <a:rect l="l" t="t" r="r" b="b"/>
              <a:pathLst>
                <a:path w="20775" h="46187" extrusionOk="0">
                  <a:moveTo>
                    <a:pt x="20774" y="1"/>
                  </a:moveTo>
                  <a:cubicBezTo>
                    <a:pt x="18858" y="1110"/>
                    <a:pt x="16337" y="1816"/>
                    <a:pt x="14321" y="1816"/>
                  </a:cubicBezTo>
                  <a:cubicBezTo>
                    <a:pt x="13110" y="1816"/>
                    <a:pt x="11875" y="1715"/>
                    <a:pt x="10640" y="1715"/>
                  </a:cubicBezTo>
                  <a:cubicBezTo>
                    <a:pt x="9405" y="1715"/>
                    <a:pt x="8169" y="1816"/>
                    <a:pt x="6959" y="2219"/>
                  </a:cubicBezTo>
                  <a:cubicBezTo>
                    <a:pt x="7161" y="2219"/>
                    <a:pt x="1" y="3934"/>
                    <a:pt x="1715" y="4740"/>
                  </a:cubicBezTo>
                  <a:cubicBezTo>
                    <a:pt x="2220" y="4740"/>
                    <a:pt x="4136" y="5345"/>
                    <a:pt x="4539" y="5446"/>
                  </a:cubicBezTo>
                  <a:cubicBezTo>
                    <a:pt x="4579" y="5466"/>
                    <a:pt x="4833" y="5475"/>
                    <a:pt x="5214" y="5475"/>
                  </a:cubicBezTo>
                  <a:cubicBezTo>
                    <a:pt x="6737" y="5475"/>
                    <a:pt x="10287" y="5345"/>
                    <a:pt x="10287" y="5345"/>
                  </a:cubicBezTo>
                  <a:lnTo>
                    <a:pt x="10287" y="5345"/>
                  </a:lnTo>
                  <a:cubicBezTo>
                    <a:pt x="6253" y="14925"/>
                    <a:pt x="7161" y="29043"/>
                    <a:pt x="6354" y="39228"/>
                  </a:cubicBezTo>
                  <a:cubicBezTo>
                    <a:pt x="6152" y="41548"/>
                    <a:pt x="5951" y="43867"/>
                    <a:pt x="5648" y="46187"/>
                  </a:cubicBezTo>
                  <a:cubicBezTo>
                    <a:pt x="7362" y="44976"/>
                    <a:pt x="9077" y="43867"/>
                    <a:pt x="10892" y="42960"/>
                  </a:cubicBezTo>
                  <a:cubicBezTo>
                    <a:pt x="11094" y="40842"/>
                    <a:pt x="11194" y="38724"/>
                    <a:pt x="11497" y="36607"/>
                  </a:cubicBezTo>
                  <a:cubicBezTo>
                    <a:pt x="12102" y="31564"/>
                    <a:pt x="13715" y="27430"/>
                    <a:pt x="15329" y="22589"/>
                  </a:cubicBezTo>
                  <a:cubicBezTo>
                    <a:pt x="16842" y="18354"/>
                    <a:pt x="15833" y="13816"/>
                    <a:pt x="17245" y="9581"/>
                  </a:cubicBezTo>
                  <a:cubicBezTo>
                    <a:pt x="18354" y="6253"/>
                    <a:pt x="19968" y="3228"/>
                    <a:pt x="207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5"/>
            <p:cNvSpPr/>
            <p:nvPr/>
          </p:nvSpPr>
          <p:spPr>
            <a:xfrm>
              <a:off x="2745595" y="2695902"/>
              <a:ext cx="420490" cy="934833"/>
            </a:xfrm>
            <a:custGeom>
              <a:avLst/>
              <a:gdLst/>
              <a:ahLst/>
              <a:cxnLst/>
              <a:rect l="l" t="t" r="r" b="b"/>
              <a:pathLst>
                <a:path w="20775" h="46187" extrusionOk="0">
                  <a:moveTo>
                    <a:pt x="20774" y="1"/>
                  </a:moveTo>
                  <a:lnTo>
                    <a:pt x="20774" y="1"/>
                  </a:lnTo>
                  <a:cubicBezTo>
                    <a:pt x="18858" y="1110"/>
                    <a:pt x="16337" y="1816"/>
                    <a:pt x="14321" y="1816"/>
                  </a:cubicBezTo>
                  <a:cubicBezTo>
                    <a:pt x="13110" y="1816"/>
                    <a:pt x="11875" y="1715"/>
                    <a:pt x="10640" y="1715"/>
                  </a:cubicBezTo>
                  <a:cubicBezTo>
                    <a:pt x="9405" y="1715"/>
                    <a:pt x="8169" y="1816"/>
                    <a:pt x="6959" y="2219"/>
                  </a:cubicBezTo>
                  <a:cubicBezTo>
                    <a:pt x="7161" y="2219"/>
                    <a:pt x="1" y="3934"/>
                    <a:pt x="1715" y="4740"/>
                  </a:cubicBezTo>
                  <a:cubicBezTo>
                    <a:pt x="2220" y="4740"/>
                    <a:pt x="4136" y="5345"/>
                    <a:pt x="4539" y="5446"/>
                  </a:cubicBezTo>
                  <a:cubicBezTo>
                    <a:pt x="4579" y="5466"/>
                    <a:pt x="4833" y="5475"/>
                    <a:pt x="5214" y="5475"/>
                  </a:cubicBezTo>
                  <a:cubicBezTo>
                    <a:pt x="6737" y="5475"/>
                    <a:pt x="10287" y="5345"/>
                    <a:pt x="10287" y="5345"/>
                  </a:cubicBezTo>
                  <a:lnTo>
                    <a:pt x="10287" y="5345"/>
                  </a:lnTo>
                  <a:cubicBezTo>
                    <a:pt x="6253" y="14925"/>
                    <a:pt x="7161" y="29043"/>
                    <a:pt x="6354" y="39228"/>
                  </a:cubicBezTo>
                  <a:cubicBezTo>
                    <a:pt x="6152" y="41548"/>
                    <a:pt x="5951" y="43867"/>
                    <a:pt x="5648" y="46187"/>
                  </a:cubicBezTo>
                  <a:cubicBezTo>
                    <a:pt x="6052" y="45884"/>
                    <a:pt x="6455" y="45582"/>
                    <a:pt x="6959" y="45279"/>
                  </a:cubicBezTo>
                  <a:cubicBezTo>
                    <a:pt x="7161" y="41144"/>
                    <a:pt x="7665" y="37111"/>
                    <a:pt x="8169" y="33077"/>
                  </a:cubicBezTo>
                  <a:cubicBezTo>
                    <a:pt x="8673" y="28640"/>
                    <a:pt x="8875" y="24203"/>
                    <a:pt x="9682" y="19867"/>
                  </a:cubicBezTo>
                  <a:cubicBezTo>
                    <a:pt x="11194" y="12404"/>
                    <a:pt x="12909" y="7161"/>
                    <a:pt x="18858" y="2219"/>
                  </a:cubicBezTo>
                  <a:cubicBezTo>
                    <a:pt x="19363" y="1816"/>
                    <a:pt x="19867" y="1614"/>
                    <a:pt x="20371" y="1513"/>
                  </a:cubicBezTo>
                  <a:cubicBezTo>
                    <a:pt x="20472" y="1009"/>
                    <a:pt x="20674" y="505"/>
                    <a:pt x="20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5"/>
            <p:cNvSpPr/>
            <p:nvPr/>
          </p:nvSpPr>
          <p:spPr>
            <a:xfrm>
              <a:off x="2396567" y="2963301"/>
              <a:ext cx="216388" cy="904210"/>
            </a:xfrm>
            <a:custGeom>
              <a:avLst/>
              <a:gdLst/>
              <a:ahLst/>
              <a:cxnLst/>
              <a:rect l="l" t="t" r="r" b="b"/>
              <a:pathLst>
                <a:path w="10691" h="44674" extrusionOk="0">
                  <a:moveTo>
                    <a:pt x="10690" y="0"/>
                  </a:moveTo>
                  <a:cubicBezTo>
                    <a:pt x="6556" y="1513"/>
                    <a:pt x="2320" y="4538"/>
                    <a:pt x="1" y="8471"/>
                  </a:cubicBezTo>
                  <a:cubicBezTo>
                    <a:pt x="404" y="12908"/>
                    <a:pt x="808" y="17244"/>
                    <a:pt x="707" y="21681"/>
                  </a:cubicBezTo>
                  <a:cubicBezTo>
                    <a:pt x="606" y="26118"/>
                    <a:pt x="1" y="30455"/>
                    <a:pt x="505" y="34892"/>
                  </a:cubicBezTo>
                  <a:cubicBezTo>
                    <a:pt x="909" y="38119"/>
                    <a:pt x="1413" y="41345"/>
                    <a:pt x="1816" y="44673"/>
                  </a:cubicBezTo>
                  <a:cubicBezTo>
                    <a:pt x="2220" y="44472"/>
                    <a:pt x="2522" y="44270"/>
                    <a:pt x="2925" y="44169"/>
                  </a:cubicBezTo>
                  <a:cubicBezTo>
                    <a:pt x="2623" y="36001"/>
                    <a:pt x="2421" y="27732"/>
                    <a:pt x="2724" y="19564"/>
                  </a:cubicBezTo>
                  <a:cubicBezTo>
                    <a:pt x="3026" y="11799"/>
                    <a:pt x="6757" y="6958"/>
                    <a:pt x="10690" y="605"/>
                  </a:cubicBezTo>
                  <a:cubicBezTo>
                    <a:pt x="10690" y="404"/>
                    <a:pt x="10690" y="202"/>
                    <a:pt x="106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5"/>
            <p:cNvSpPr/>
            <p:nvPr/>
          </p:nvSpPr>
          <p:spPr>
            <a:xfrm>
              <a:off x="888198" y="2481594"/>
              <a:ext cx="1340993" cy="1538982"/>
            </a:xfrm>
            <a:custGeom>
              <a:avLst/>
              <a:gdLst/>
              <a:ahLst/>
              <a:cxnLst/>
              <a:rect l="l" t="t" r="r" b="b"/>
              <a:pathLst>
                <a:path w="66254" h="76036" extrusionOk="0">
                  <a:moveTo>
                    <a:pt x="1" y="0"/>
                  </a:moveTo>
                  <a:cubicBezTo>
                    <a:pt x="1" y="7664"/>
                    <a:pt x="303" y="15833"/>
                    <a:pt x="3833" y="22387"/>
                  </a:cubicBezTo>
                  <a:cubicBezTo>
                    <a:pt x="5345" y="25009"/>
                    <a:pt x="6959" y="35295"/>
                    <a:pt x="9984" y="41144"/>
                  </a:cubicBezTo>
                  <a:cubicBezTo>
                    <a:pt x="12102" y="45077"/>
                    <a:pt x="14219" y="44169"/>
                    <a:pt x="17547" y="45480"/>
                  </a:cubicBezTo>
                  <a:cubicBezTo>
                    <a:pt x="22690" y="47598"/>
                    <a:pt x="25312" y="54959"/>
                    <a:pt x="34085" y="59800"/>
                  </a:cubicBezTo>
                  <a:cubicBezTo>
                    <a:pt x="37312" y="61615"/>
                    <a:pt x="39228" y="65951"/>
                    <a:pt x="45783" y="68170"/>
                  </a:cubicBezTo>
                  <a:cubicBezTo>
                    <a:pt x="47382" y="68688"/>
                    <a:pt x="49129" y="68837"/>
                    <a:pt x="50604" y="68837"/>
                  </a:cubicBezTo>
                  <a:cubicBezTo>
                    <a:pt x="52570" y="68837"/>
                    <a:pt x="54052" y="68573"/>
                    <a:pt x="54052" y="68573"/>
                  </a:cubicBezTo>
                  <a:cubicBezTo>
                    <a:pt x="57884" y="70086"/>
                    <a:pt x="57985" y="73615"/>
                    <a:pt x="64842" y="76035"/>
                  </a:cubicBezTo>
                  <a:cubicBezTo>
                    <a:pt x="65044" y="68371"/>
                    <a:pt x="64338" y="60506"/>
                    <a:pt x="64338" y="52438"/>
                  </a:cubicBezTo>
                  <a:cubicBezTo>
                    <a:pt x="64338" y="45077"/>
                    <a:pt x="66254" y="34589"/>
                    <a:pt x="63733" y="27833"/>
                  </a:cubicBezTo>
                  <a:cubicBezTo>
                    <a:pt x="60304" y="18253"/>
                    <a:pt x="45985" y="9681"/>
                    <a:pt x="37111" y="5547"/>
                  </a:cubicBezTo>
                  <a:cubicBezTo>
                    <a:pt x="28337" y="1412"/>
                    <a:pt x="16438" y="1412"/>
                    <a:pt x="6959" y="908"/>
                  </a:cubicBezTo>
                  <a:cubicBezTo>
                    <a:pt x="4337" y="807"/>
                    <a:pt x="2320" y="70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5"/>
            <p:cNvSpPr/>
            <p:nvPr/>
          </p:nvSpPr>
          <p:spPr>
            <a:xfrm>
              <a:off x="1908748" y="3038819"/>
              <a:ext cx="177587" cy="916455"/>
            </a:xfrm>
            <a:custGeom>
              <a:avLst/>
              <a:gdLst/>
              <a:ahLst/>
              <a:cxnLst/>
              <a:rect l="l" t="t" r="r" b="b"/>
              <a:pathLst>
                <a:path w="8774" h="45279" extrusionOk="0">
                  <a:moveTo>
                    <a:pt x="5245" y="0"/>
                  </a:moveTo>
                  <a:cubicBezTo>
                    <a:pt x="3631" y="908"/>
                    <a:pt x="1816" y="1513"/>
                    <a:pt x="1" y="1916"/>
                  </a:cubicBezTo>
                  <a:cubicBezTo>
                    <a:pt x="3127" y="10790"/>
                    <a:pt x="4539" y="20068"/>
                    <a:pt x="4438" y="29345"/>
                  </a:cubicBezTo>
                  <a:cubicBezTo>
                    <a:pt x="4438" y="29446"/>
                    <a:pt x="4438" y="29547"/>
                    <a:pt x="4539" y="29648"/>
                  </a:cubicBezTo>
                  <a:cubicBezTo>
                    <a:pt x="5043" y="31261"/>
                    <a:pt x="4639" y="33077"/>
                    <a:pt x="4337" y="34690"/>
                  </a:cubicBezTo>
                  <a:cubicBezTo>
                    <a:pt x="4337" y="34892"/>
                    <a:pt x="4337" y="34993"/>
                    <a:pt x="4337" y="35194"/>
                  </a:cubicBezTo>
                  <a:cubicBezTo>
                    <a:pt x="4337" y="37211"/>
                    <a:pt x="4236" y="39228"/>
                    <a:pt x="3934" y="41144"/>
                  </a:cubicBezTo>
                  <a:cubicBezTo>
                    <a:pt x="6051" y="42152"/>
                    <a:pt x="6959" y="43665"/>
                    <a:pt x="8774" y="45278"/>
                  </a:cubicBezTo>
                  <a:cubicBezTo>
                    <a:pt x="8371" y="40236"/>
                    <a:pt x="7766" y="35194"/>
                    <a:pt x="7564" y="30051"/>
                  </a:cubicBezTo>
                  <a:cubicBezTo>
                    <a:pt x="7463" y="27732"/>
                    <a:pt x="7665" y="25211"/>
                    <a:pt x="7766" y="22690"/>
                  </a:cubicBezTo>
                  <a:cubicBezTo>
                    <a:pt x="6455" y="18454"/>
                    <a:pt x="5144" y="14219"/>
                    <a:pt x="4639" y="9883"/>
                  </a:cubicBezTo>
                  <a:cubicBezTo>
                    <a:pt x="3530" y="6757"/>
                    <a:pt x="2522" y="3328"/>
                    <a:pt x="4740" y="1614"/>
                  </a:cubicBezTo>
                  <a:cubicBezTo>
                    <a:pt x="5345" y="1110"/>
                    <a:pt x="5950" y="807"/>
                    <a:pt x="6555" y="605"/>
                  </a:cubicBezTo>
                  <a:cubicBezTo>
                    <a:pt x="6152" y="303"/>
                    <a:pt x="5749" y="101"/>
                    <a:pt x="52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5"/>
            <p:cNvSpPr/>
            <p:nvPr/>
          </p:nvSpPr>
          <p:spPr>
            <a:xfrm>
              <a:off x="888198" y="2481594"/>
              <a:ext cx="281683" cy="900121"/>
            </a:xfrm>
            <a:custGeom>
              <a:avLst/>
              <a:gdLst/>
              <a:ahLst/>
              <a:cxnLst/>
              <a:rect l="l" t="t" r="r" b="b"/>
              <a:pathLst>
                <a:path w="13917" h="44472" extrusionOk="0">
                  <a:moveTo>
                    <a:pt x="1" y="0"/>
                  </a:moveTo>
                  <a:cubicBezTo>
                    <a:pt x="1" y="7664"/>
                    <a:pt x="303" y="15833"/>
                    <a:pt x="3833" y="22387"/>
                  </a:cubicBezTo>
                  <a:cubicBezTo>
                    <a:pt x="5345" y="25009"/>
                    <a:pt x="6858" y="35295"/>
                    <a:pt x="9984" y="41144"/>
                  </a:cubicBezTo>
                  <a:cubicBezTo>
                    <a:pt x="11194" y="43363"/>
                    <a:pt x="12404" y="44068"/>
                    <a:pt x="13917" y="44472"/>
                  </a:cubicBezTo>
                  <a:cubicBezTo>
                    <a:pt x="10791" y="38018"/>
                    <a:pt x="5043" y="28035"/>
                    <a:pt x="8572" y="21480"/>
                  </a:cubicBezTo>
                  <a:cubicBezTo>
                    <a:pt x="6555" y="20169"/>
                    <a:pt x="3631" y="16539"/>
                    <a:pt x="3631" y="16539"/>
                  </a:cubicBezTo>
                  <a:cubicBezTo>
                    <a:pt x="3631" y="16576"/>
                    <a:pt x="3626" y="16594"/>
                    <a:pt x="3615" y="16594"/>
                  </a:cubicBezTo>
                  <a:cubicBezTo>
                    <a:pt x="3461" y="16594"/>
                    <a:pt x="2201" y="12414"/>
                    <a:pt x="1917" y="7967"/>
                  </a:cubicBezTo>
                  <a:cubicBezTo>
                    <a:pt x="1816" y="5748"/>
                    <a:pt x="1816" y="3631"/>
                    <a:pt x="2118" y="1412"/>
                  </a:cubicBezTo>
                  <a:cubicBezTo>
                    <a:pt x="1715" y="1009"/>
                    <a:pt x="1312" y="605"/>
                    <a:pt x="908" y="202"/>
                  </a:cubicBezTo>
                  <a:cubicBezTo>
                    <a:pt x="606" y="101"/>
                    <a:pt x="303" y="10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5"/>
            <p:cNvSpPr/>
            <p:nvPr/>
          </p:nvSpPr>
          <p:spPr>
            <a:xfrm>
              <a:off x="1114771" y="2608139"/>
              <a:ext cx="236770" cy="883808"/>
            </a:xfrm>
            <a:custGeom>
              <a:avLst/>
              <a:gdLst/>
              <a:ahLst/>
              <a:cxnLst/>
              <a:rect l="l" t="t" r="r" b="b"/>
              <a:pathLst>
                <a:path w="11698" h="43666" extrusionOk="0">
                  <a:moveTo>
                    <a:pt x="0" y="1"/>
                  </a:moveTo>
                  <a:cubicBezTo>
                    <a:pt x="504" y="4337"/>
                    <a:pt x="908" y="8774"/>
                    <a:pt x="2017" y="13110"/>
                  </a:cubicBezTo>
                  <a:cubicBezTo>
                    <a:pt x="3227" y="17547"/>
                    <a:pt x="5546" y="21581"/>
                    <a:pt x="7059" y="26018"/>
                  </a:cubicBezTo>
                  <a:cubicBezTo>
                    <a:pt x="8773" y="31262"/>
                    <a:pt x="9681" y="36808"/>
                    <a:pt x="10488" y="42254"/>
                  </a:cubicBezTo>
                  <a:cubicBezTo>
                    <a:pt x="10891" y="42657"/>
                    <a:pt x="11294" y="43161"/>
                    <a:pt x="11698" y="43665"/>
                  </a:cubicBezTo>
                  <a:cubicBezTo>
                    <a:pt x="11496" y="34690"/>
                    <a:pt x="11093" y="25816"/>
                    <a:pt x="9177" y="17144"/>
                  </a:cubicBezTo>
                  <a:cubicBezTo>
                    <a:pt x="8068" y="12203"/>
                    <a:pt x="7563" y="10488"/>
                    <a:pt x="7160" y="7362"/>
                  </a:cubicBezTo>
                  <a:cubicBezTo>
                    <a:pt x="7664" y="6757"/>
                    <a:pt x="9479" y="1211"/>
                    <a:pt x="9076" y="1110"/>
                  </a:cubicBezTo>
                  <a:cubicBezTo>
                    <a:pt x="6555" y="707"/>
                    <a:pt x="605"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5"/>
            <p:cNvSpPr/>
            <p:nvPr/>
          </p:nvSpPr>
          <p:spPr>
            <a:xfrm>
              <a:off x="957853" y="2536710"/>
              <a:ext cx="389866" cy="955235"/>
            </a:xfrm>
            <a:custGeom>
              <a:avLst/>
              <a:gdLst/>
              <a:ahLst/>
              <a:cxnLst/>
              <a:rect l="l" t="t" r="r" b="b"/>
              <a:pathLst>
                <a:path w="19262" h="47195" extrusionOk="0">
                  <a:moveTo>
                    <a:pt x="1" y="0"/>
                  </a:moveTo>
                  <a:cubicBezTo>
                    <a:pt x="1816" y="3126"/>
                    <a:pt x="6556" y="5546"/>
                    <a:pt x="8270" y="5950"/>
                  </a:cubicBezTo>
                  <a:cubicBezTo>
                    <a:pt x="12707" y="7563"/>
                    <a:pt x="12606" y="10488"/>
                    <a:pt x="13413" y="13916"/>
                  </a:cubicBezTo>
                  <a:cubicBezTo>
                    <a:pt x="14522" y="18454"/>
                    <a:pt x="15531" y="22992"/>
                    <a:pt x="16438" y="27530"/>
                  </a:cubicBezTo>
                  <a:cubicBezTo>
                    <a:pt x="17648" y="33480"/>
                    <a:pt x="18959" y="40236"/>
                    <a:pt x="18858" y="46690"/>
                  </a:cubicBezTo>
                  <a:cubicBezTo>
                    <a:pt x="18959" y="46791"/>
                    <a:pt x="19161" y="46993"/>
                    <a:pt x="19262" y="47194"/>
                  </a:cubicBezTo>
                  <a:cubicBezTo>
                    <a:pt x="19060" y="38219"/>
                    <a:pt x="18657" y="29345"/>
                    <a:pt x="16741" y="20673"/>
                  </a:cubicBezTo>
                  <a:cubicBezTo>
                    <a:pt x="15632" y="15732"/>
                    <a:pt x="15228" y="13916"/>
                    <a:pt x="14825" y="10689"/>
                  </a:cubicBezTo>
                  <a:cubicBezTo>
                    <a:pt x="15228" y="10185"/>
                    <a:pt x="17043" y="4740"/>
                    <a:pt x="16640" y="4639"/>
                  </a:cubicBezTo>
                  <a:cubicBezTo>
                    <a:pt x="14119" y="4236"/>
                    <a:pt x="505"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5"/>
            <p:cNvSpPr/>
            <p:nvPr/>
          </p:nvSpPr>
          <p:spPr>
            <a:xfrm>
              <a:off x="1766923" y="2984331"/>
              <a:ext cx="360235" cy="897470"/>
            </a:xfrm>
            <a:custGeom>
              <a:avLst/>
              <a:gdLst/>
              <a:ahLst/>
              <a:cxnLst/>
              <a:rect l="l" t="t" r="r" b="b"/>
              <a:pathLst>
                <a:path w="17798" h="44341" extrusionOk="0">
                  <a:moveTo>
                    <a:pt x="4942" y="1"/>
                  </a:moveTo>
                  <a:cubicBezTo>
                    <a:pt x="2049" y="1"/>
                    <a:pt x="0" y="330"/>
                    <a:pt x="453" y="1482"/>
                  </a:cubicBezTo>
                  <a:cubicBezTo>
                    <a:pt x="3579" y="6020"/>
                    <a:pt x="6806" y="12877"/>
                    <a:pt x="8924" y="25684"/>
                  </a:cubicBezTo>
                  <a:cubicBezTo>
                    <a:pt x="9932" y="31735"/>
                    <a:pt x="9932" y="37685"/>
                    <a:pt x="10638" y="43735"/>
                  </a:cubicBezTo>
                  <a:cubicBezTo>
                    <a:pt x="10941" y="43836"/>
                    <a:pt x="11646" y="44239"/>
                    <a:pt x="11848" y="44340"/>
                  </a:cubicBezTo>
                  <a:cubicBezTo>
                    <a:pt x="12151" y="41113"/>
                    <a:pt x="12655" y="37886"/>
                    <a:pt x="12857" y="34558"/>
                  </a:cubicBezTo>
                  <a:cubicBezTo>
                    <a:pt x="13663" y="25382"/>
                    <a:pt x="10638" y="14995"/>
                    <a:pt x="9730" y="5818"/>
                  </a:cubicBezTo>
                  <a:cubicBezTo>
                    <a:pt x="9730" y="5818"/>
                    <a:pt x="16386" y="2491"/>
                    <a:pt x="17798" y="575"/>
                  </a:cubicBezTo>
                  <a:lnTo>
                    <a:pt x="17798" y="575"/>
                  </a:lnTo>
                  <a:cubicBezTo>
                    <a:pt x="17585" y="584"/>
                    <a:pt x="17351" y="588"/>
                    <a:pt x="17100" y="588"/>
                  </a:cubicBezTo>
                  <a:cubicBezTo>
                    <a:pt x="14176" y="588"/>
                    <a:pt x="8806" y="1"/>
                    <a:pt x="4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5"/>
            <p:cNvSpPr/>
            <p:nvPr/>
          </p:nvSpPr>
          <p:spPr>
            <a:xfrm>
              <a:off x="1516870" y="2855540"/>
              <a:ext cx="610282" cy="1026258"/>
            </a:xfrm>
            <a:custGeom>
              <a:avLst/>
              <a:gdLst/>
              <a:ahLst/>
              <a:cxnLst/>
              <a:rect l="l" t="t" r="r" b="b"/>
              <a:pathLst>
                <a:path w="30152" h="50704" extrusionOk="0">
                  <a:moveTo>
                    <a:pt x="1370" y="0"/>
                  </a:moveTo>
                  <a:cubicBezTo>
                    <a:pt x="810" y="0"/>
                    <a:pt x="348" y="57"/>
                    <a:pt x="0" y="181"/>
                  </a:cubicBezTo>
                  <a:cubicBezTo>
                    <a:pt x="0" y="181"/>
                    <a:pt x="5143" y="3912"/>
                    <a:pt x="5143" y="3912"/>
                  </a:cubicBezTo>
                  <a:cubicBezTo>
                    <a:pt x="9782" y="5627"/>
                    <a:pt x="17143" y="12081"/>
                    <a:pt x="17042" y="12282"/>
                  </a:cubicBezTo>
                  <a:cubicBezTo>
                    <a:pt x="18152" y="12887"/>
                    <a:pt x="22084" y="22064"/>
                    <a:pt x="22790" y="25795"/>
                  </a:cubicBezTo>
                  <a:cubicBezTo>
                    <a:pt x="24303" y="33661"/>
                    <a:pt x="25009" y="42434"/>
                    <a:pt x="23597" y="50401"/>
                  </a:cubicBezTo>
                  <a:cubicBezTo>
                    <a:pt x="23799" y="50501"/>
                    <a:pt x="24000" y="50602"/>
                    <a:pt x="24202" y="50703"/>
                  </a:cubicBezTo>
                  <a:cubicBezTo>
                    <a:pt x="24505" y="47476"/>
                    <a:pt x="25009" y="44249"/>
                    <a:pt x="25211" y="40921"/>
                  </a:cubicBezTo>
                  <a:cubicBezTo>
                    <a:pt x="26017" y="31745"/>
                    <a:pt x="22992" y="21358"/>
                    <a:pt x="22084" y="12181"/>
                  </a:cubicBezTo>
                  <a:cubicBezTo>
                    <a:pt x="22084" y="12181"/>
                    <a:pt x="28740" y="8854"/>
                    <a:pt x="30152" y="6938"/>
                  </a:cubicBezTo>
                  <a:lnTo>
                    <a:pt x="30152" y="6938"/>
                  </a:lnTo>
                  <a:cubicBezTo>
                    <a:pt x="30098" y="6940"/>
                    <a:pt x="30043" y="6941"/>
                    <a:pt x="29985" y="6941"/>
                  </a:cubicBezTo>
                  <a:cubicBezTo>
                    <a:pt x="25517" y="6941"/>
                    <a:pt x="7550"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5"/>
            <p:cNvSpPr/>
            <p:nvPr/>
          </p:nvSpPr>
          <p:spPr>
            <a:xfrm>
              <a:off x="2990547" y="2685701"/>
              <a:ext cx="602125" cy="749089"/>
            </a:xfrm>
            <a:custGeom>
              <a:avLst/>
              <a:gdLst/>
              <a:ahLst/>
              <a:cxnLst/>
              <a:rect l="l" t="t" r="r" b="b"/>
              <a:pathLst>
                <a:path w="29749" h="37010" extrusionOk="0">
                  <a:moveTo>
                    <a:pt x="26824" y="1"/>
                  </a:moveTo>
                  <a:lnTo>
                    <a:pt x="16034" y="3933"/>
                  </a:lnTo>
                  <a:cubicBezTo>
                    <a:pt x="14824" y="4438"/>
                    <a:pt x="13614" y="4841"/>
                    <a:pt x="12404" y="5244"/>
                  </a:cubicBezTo>
                  <a:cubicBezTo>
                    <a:pt x="11799" y="5547"/>
                    <a:pt x="11193" y="5749"/>
                    <a:pt x="10588" y="6051"/>
                  </a:cubicBezTo>
                  <a:cubicBezTo>
                    <a:pt x="7967" y="7160"/>
                    <a:pt x="5445" y="8068"/>
                    <a:pt x="2824" y="8875"/>
                  </a:cubicBezTo>
                  <a:cubicBezTo>
                    <a:pt x="2723" y="8976"/>
                    <a:pt x="2622" y="8976"/>
                    <a:pt x="2521" y="8976"/>
                  </a:cubicBezTo>
                  <a:cubicBezTo>
                    <a:pt x="2387" y="8976"/>
                    <a:pt x="2252" y="9020"/>
                    <a:pt x="2118" y="9020"/>
                  </a:cubicBezTo>
                  <a:cubicBezTo>
                    <a:pt x="2050" y="9020"/>
                    <a:pt x="1983" y="9009"/>
                    <a:pt x="1916" y="8976"/>
                  </a:cubicBezTo>
                  <a:lnTo>
                    <a:pt x="1714" y="9076"/>
                  </a:lnTo>
                  <a:cubicBezTo>
                    <a:pt x="1714" y="9076"/>
                    <a:pt x="1815" y="12001"/>
                    <a:pt x="1714" y="12808"/>
                  </a:cubicBezTo>
                  <a:cubicBezTo>
                    <a:pt x="1412" y="14119"/>
                    <a:pt x="504" y="15127"/>
                    <a:pt x="303" y="16438"/>
                  </a:cubicBezTo>
                  <a:cubicBezTo>
                    <a:pt x="0" y="19362"/>
                    <a:pt x="1412" y="34287"/>
                    <a:pt x="605" y="37010"/>
                  </a:cubicBezTo>
                  <a:cubicBezTo>
                    <a:pt x="3328" y="36909"/>
                    <a:pt x="2622" y="36304"/>
                    <a:pt x="5445" y="36001"/>
                  </a:cubicBezTo>
                  <a:cubicBezTo>
                    <a:pt x="7664" y="35800"/>
                    <a:pt x="12605" y="24304"/>
                    <a:pt x="14723" y="23497"/>
                  </a:cubicBezTo>
                  <a:cubicBezTo>
                    <a:pt x="16941" y="22690"/>
                    <a:pt x="21278" y="20068"/>
                    <a:pt x="22589" y="18051"/>
                  </a:cubicBezTo>
                  <a:cubicBezTo>
                    <a:pt x="23900" y="16135"/>
                    <a:pt x="23799" y="14623"/>
                    <a:pt x="24807" y="12505"/>
                  </a:cubicBezTo>
                  <a:cubicBezTo>
                    <a:pt x="25816" y="10488"/>
                    <a:pt x="26824" y="10488"/>
                    <a:pt x="28236" y="8572"/>
                  </a:cubicBezTo>
                  <a:cubicBezTo>
                    <a:pt x="29748" y="6656"/>
                    <a:pt x="26824" y="1"/>
                    <a:pt x="26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5"/>
            <p:cNvSpPr/>
            <p:nvPr/>
          </p:nvSpPr>
          <p:spPr>
            <a:xfrm>
              <a:off x="3080354" y="2910230"/>
              <a:ext cx="249015" cy="506207"/>
            </a:xfrm>
            <a:custGeom>
              <a:avLst/>
              <a:gdLst/>
              <a:ahLst/>
              <a:cxnLst/>
              <a:rect l="l" t="t" r="r" b="b"/>
              <a:pathLst>
                <a:path w="12303" h="25010" extrusionOk="0">
                  <a:moveTo>
                    <a:pt x="5748" y="0"/>
                  </a:moveTo>
                  <a:cubicBezTo>
                    <a:pt x="7563" y="2320"/>
                    <a:pt x="9076" y="4034"/>
                    <a:pt x="7462" y="7362"/>
                  </a:cubicBezTo>
                  <a:cubicBezTo>
                    <a:pt x="5748" y="10992"/>
                    <a:pt x="2521" y="14118"/>
                    <a:pt x="1513" y="18051"/>
                  </a:cubicBezTo>
                  <a:cubicBezTo>
                    <a:pt x="807" y="20370"/>
                    <a:pt x="303" y="22690"/>
                    <a:pt x="0" y="25009"/>
                  </a:cubicBezTo>
                  <a:cubicBezTo>
                    <a:pt x="303" y="25009"/>
                    <a:pt x="605" y="24908"/>
                    <a:pt x="1008" y="24908"/>
                  </a:cubicBezTo>
                  <a:cubicBezTo>
                    <a:pt x="1210" y="24908"/>
                    <a:pt x="1513" y="24707"/>
                    <a:pt x="1815" y="24505"/>
                  </a:cubicBezTo>
                  <a:cubicBezTo>
                    <a:pt x="2824" y="20068"/>
                    <a:pt x="4941" y="16135"/>
                    <a:pt x="7059" y="12101"/>
                  </a:cubicBezTo>
                  <a:cubicBezTo>
                    <a:pt x="8572" y="8975"/>
                    <a:pt x="9782" y="5950"/>
                    <a:pt x="10891" y="2723"/>
                  </a:cubicBezTo>
                  <a:cubicBezTo>
                    <a:pt x="11395" y="1210"/>
                    <a:pt x="12303" y="404"/>
                    <a:pt x="9782" y="202"/>
                  </a:cubicBezTo>
                  <a:cubicBezTo>
                    <a:pt x="8471" y="101"/>
                    <a:pt x="7059" y="0"/>
                    <a:pt x="5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5"/>
            <p:cNvSpPr/>
            <p:nvPr/>
          </p:nvSpPr>
          <p:spPr>
            <a:xfrm>
              <a:off x="3104846" y="2684952"/>
              <a:ext cx="487829" cy="729436"/>
            </a:xfrm>
            <a:custGeom>
              <a:avLst/>
              <a:gdLst/>
              <a:ahLst/>
              <a:cxnLst/>
              <a:rect l="l" t="t" r="r" b="b"/>
              <a:pathLst>
                <a:path w="24102" h="36039" extrusionOk="0">
                  <a:moveTo>
                    <a:pt x="21099" y="1"/>
                  </a:moveTo>
                  <a:cubicBezTo>
                    <a:pt x="20313" y="1"/>
                    <a:pt x="13777" y="2838"/>
                    <a:pt x="8572" y="7097"/>
                  </a:cubicBezTo>
                  <a:cubicBezTo>
                    <a:pt x="7362" y="8307"/>
                    <a:pt x="8370" y="11836"/>
                    <a:pt x="8471" y="12139"/>
                  </a:cubicBezTo>
                  <a:cubicBezTo>
                    <a:pt x="8673" y="16475"/>
                    <a:pt x="7866" y="18693"/>
                    <a:pt x="4639" y="23433"/>
                  </a:cubicBezTo>
                  <a:cubicBezTo>
                    <a:pt x="2017" y="27265"/>
                    <a:pt x="706" y="31500"/>
                    <a:pt x="0" y="36038"/>
                  </a:cubicBezTo>
                  <a:cubicBezTo>
                    <a:pt x="2320" y="35131"/>
                    <a:pt x="7059" y="24341"/>
                    <a:pt x="9076" y="23534"/>
                  </a:cubicBezTo>
                  <a:cubicBezTo>
                    <a:pt x="11294" y="22727"/>
                    <a:pt x="15631" y="20105"/>
                    <a:pt x="16942" y="18088"/>
                  </a:cubicBezTo>
                  <a:cubicBezTo>
                    <a:pt x="18253" y="16172"/>
                    <a:pt x="18152" y="14660"/>
                    <a:pt x="19160" y="12542"/>
                  </a:cubicBezTo>
                  <a:cubicBezTo>
                    <a:pt x="20169" y="10525"/>
                    <a:pt x="21177" y="10525"/>
                    <a:pt x="22589" y="8609"/>
                  </a:cubicBezTo>
                  <a:cubicBezTo>
                    <a:pt x="24101" y="6693"/>
                    <a:pt x="21177" y="38"/>
                    <a:pt x="21177" y="38"/>
                  </a:cubicBezTo>
                  <a:cubicBezTo>
                    <a:pt x="21177" y="13"/>
                    <a:pt x="21150" y="1"/>
                    <a:pt x="210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5"/>
            <p:cNvSpPr/>
            <p:nvPr/>
          </p:nvSpPr>
          <p:spPr>
            <a:xfrm>
              <a:off x="2696613" y="3140346"/>
              <a:ext cx="377621" cy="589070"/>
            </a:xfrm>
            <a:custGeom>
              <a:avLst/>
              <a:gdLst/>
              <a:ahLst/>
              <a:cxnLst/>
              <a:rect l="l" t="t" r="r" b="b"/>
              <a:pathLst>
                <a:path w="18657" h="29104" extrusionOk="0">
                  <a:moveTo>
                    <a:pt x="15993" y="0"/>
                  </a:moveTo>
                  <a:cubicBezTo>
                    <a:pt x="13966" y="0"/>
                    <a:pt x="11899" y="1502"/>
                    <a:pt x="10186" y="2144"/>
                  </a:cubicBezTo>
                  <a:cubicBezTo>
                    <a:pt x="9090" y="2542"/>
                    <a:pt x="7973" y="2689"/>
                    <a:pt x="6855" y="2689"/>
                  </a:cubicBezTo>
                  <a:cubicBezTo>
                    <a:pt x="4578" y="2689"/>
                    <a:pt x="2299" y="2079"/>
                    <a:pt x="202" y="1741"/>
                  </a:cubicBezTo>
                  <a:lnTo>
                    <a:pt x="202" y="1741"/>
                  </a:lnTo>
                  <a:cubicBezTo>
                    <a:pt x="1" y="4161"/>
                    <a:pt x="606" y="7690"/>
                    <a:pt x="908" y="10413"/>
                  </a:cubicBezTo>
                  <a:cubicBezTo>
                    <a:pt x="1110" y="13438"/>
                    <a:pt x="2320" y="25943"/>
                    <a:pt x="2421" y="28766"/>
                  </a:cubicBezTo>
                  <a:cubicBezTo>
                    <a:pt x="3026" y="28997"/>
                    <a:pt x="3598" y="29104"/>
                    <a:pt x="4154" y="29104"/>
                  </a:cubicBezTo>
                  <a:cubicBezTo>
                    <a:pt x="5543" y="29104"/>
                    <a:pt x="6829" y="28435"/>
                    <a:pt x="8270" y="27355"/>
                  </a:cubicBezTo>
                  <a:cubicBezTo>
                    <a:pt x="9782" y="26245"/>
                    <a:pt x="10488" y="19691"/>
                    <a:pt x="11598" y="14951"/>
                  </a:cubicBezTo>
                  <a:cubicBezTo>
                    <a:pt x="12606" y="10817"/>
                    <a:pt x="18556" y="5069"/>
                    <a:pt x="18657" y="732"/>
                  </a:cubicBezTo>
                  <a:lnTo>
                    <a:pt x="18657" y="732"/>
                  </a:lnTo>
                  <a:lnTo>
                    <a:pt x="18455" y="934"/>
                  </a:lnTo>
                  <a:cubicBezTo>
                    <a:pt x="17659" y="256"/>
                    <a:pt x="16829" y="0"/>
                    <a:pt x="159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5"/>
            <p:cNvSpPr/>
            <p:nvPr/>
          </p:nvSpPr>
          <p:spPr>
            <a:xfrm>
              <a:off x="2806843" y="3161274"/>
              <a:ext cx="267393" cy="563365"/>
            </a:xfrm>
            <a:custGeom>
              <a:avLst/>
              <a:gdLst/>
              <a:ahLst/>
              <a:cxnLst/>
              <a:rect l="l" t="t" r="r" b="b"/>
              <a:pathLst>
                <a:path w="13211" h="27834" extrusionOk="0">
                  <a:moveTo>
                    <a:pt x="13211" y="1"/>
                  </a:moveTo>
                  <a:lnTo>
                    <a:pt x="13211" y="1"/>
                  </a:lnTo>
                  <a:cubicBezTo>
                    <a:pt x="10387" y="2421"/>
                    <a:pt x="6656" y="4135"/>
                    <a:pt x="3026" y="4539"/>
                  </a:cubicBezTo>
                  <a:cubicBezTo>
                    <a:pt x="3026" y="4640"/>
                    <a:pt x="3026" y="4740"/>
                    <a:pt x="2925" y="4841"/>
                  </a:cubicBezTo>
                  <a:cubicBezTo>
                    <a:pt x="706" y="12404"/>
                    <a:pt x="202" y="20068"/>
                    <a:pt x="0" y="27833"/>
                  </a:cubicBezTo>
                  <a:cubicBezTo>
                    <a:pt x="706" y="27632"/>
                    <a:pt x="1412" y="27228"/>
                    <a:pt x="2118" y="26825"/>
                  </a:cubicBezTo>
                  <a:cubicBezTo>
                    <a:pt x="2118" y="23396"/>
                    <a:pt x="2320" y="19968"/>
                    <a:pt x="2521" y="16539"/>
                  </a:cubicBezTo>
                  <a:cubicBezTo>
                    <a:pt x="2622" y="14623"/>
                    <a:pt x="2521" y="12102"/>
                    <a:pt x="3328" y="10287"/>
                  </a:cubicBezTo>
                  <a:cubicBezTo>
                    <a:pt x="4942" y="6051"/>
                    <a:pt x="9681" y="4640"/>
                    <a:pt x="12807" y="1715"/>
                  </a:cubicBezTo>
                  <a:cubicBezTo>
                    <a:pt x="13009" y="1110"/>
                    <a:pt x="13110" y="505"/>
                    <a:pt x="132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5"/>
            <p:cNvSpPr/>
            <p:nvPr/>
          </p:nvSpPr>
          <p:spPr>
            <a:xfrm>
              <a:off x="2696613" y="3165363"/>
              <a:ext cx="214343" cy="563770"/>
            </a:xfrm>
            <a:custGeom>
              <a:avLst/>
              <a:gdLst/>
              <a:ahLst/>
              <a:cxnLst/>
              <a:rect l="l" t="t" r="r" b="b"/>
              <a:pathLst>
                <a:path w="10590" h="27854" extrusionOk="0">
                  <a:moveTo>
                    <a:pt x="10589" y="1"/>
                  </a:moveTo>
                  <a:lnTo>
                    <a:pt x="10589" y="1"/>
                  </a:lnTo>
                  <a:cubicBezTo>
                    <a:pt x="8686" y="553"/>
                    <a:pt x="6334" y="807"/>
                    <a:pt x="4125" y="807"/>
                  </a:cubicBezTo>
                  <a:cubicBezTo>
                    <a:pt x="2706" y="807"/>
                    <a:pt x="1346" y="702"/>
                    <a:pt x="202" y="505"/>
                  </a:cubicBezTo>
                  <a:lnTo>
                    <a:pt x="202" y="505"/>
                  </a:lnTo>
                  <a:cubicBezTo>
                    <a:pt x="1" y="2925"/>
                    <a:pt x="606" y="6454"/>
                    <a:pt x="908" y="9177"/>
                  </a:cubicBezTo>
                  <a:cubicBezTo>
                    <a:pt x="1110" y="12202"/>
                    <a:pt x="2320" y="24707"/>
                    <a:pt x="2421" y="27530"/>
                  </a:cubicBezTo>
                  <a:cubicBezTo>
                    <a:pt x="3031" y="27748"/>
                    <a:pt x="3604" y="27853"/>
                    <a:pt x="4155" y="27853"/>
                  </a:cubicBezTo>
                  <a:cubicBezTo>
                    <a:pt x="4879" y="27853"/>
                    <a:pt x="5566" y="27672"/>
                    <a:pt x="6253" y="27329"/>
                  </a:cubicBezTo>
                  <a:cubicBezTo>
                    <a:pt x="6253" y="18455"/>
                    <a:pt x="7665" y="8471"/>
                    <a:pt x="105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5"/>
            <p:cNvSpPr/>
            <p:nvPr/>
          </p:nvSpPr>
          <p:spPr>
            <a:xfrm>
              <a:off x="1165797" y="2983704"/>
              <a:ext cx="179632" cy="498050"/>
            </a:xfrm>
            <a:custGeom>
              <a:avLst/>
              <a:gdLst/>
              <a:ahLst/>
              <a:cxnLst/>
              <a:rect l="l" t="t" r="r" b="b"/>
              <a:pathLst>
                <a:path w="8875" h="24607" extrusionOk="0">
                  <a:moveTo>
                    <a:pt x="5244" y="1"/>
                  </a:moveTo>
                  <a:cubicBezTo>
                    <a:pt x="3631" y="1110"/>
                    <a:pt x="1815" y="3631"/>
                    <a:pt x="0" y="4337"/>
                  </a:cubicBezTo>
                  <a:cubicBezTo>
                    <a:pt x="303" y="7362"/>
                    <a:pt x="2219" y="11597"/>
                    <a:pt x="3530" y="14522"/>
                  </a:cubicBezTo>
                  <a:cubicBezTo>
                    <a:pt x="4740" y="17245"/>
                    <a:pt x="6051" y="20068"/>
                    <a:pt x="7463" y="24304"/>
                  </a:cubicBezTo>
                  <a:cubicBezTo>
                    <a:pt x="7765" y="24304"/>
                    <a:pt x="8370" y="24606"/>
                    <a:pt x="8773" y="24606"/>
                  </a:cubicBezTo>
                  <a:cubicBezTo>
                    <a:pt x="8673" y="20976"/>
                    <a:pt x="8874" y="18051"/>
                    <a:pt x="8168" y="14421"/>
                  </a:cubicBezTo>
                  <a:cubicBezTo>
                    <a:pt x="6857" y="6656"/>
                    <a:pt x="6152" y="3833"/>
                    <a:pt x="52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5"/>
            <p:cNvSpPr/>
            <p:nvPr/>
          </p:nvSpPr>
          <p:spPr>
            <a:xfrm>
              <a:off x="1165797" y="2983704"/>
              <a:ext cx="157185" cy="491917"/>
            </a:xfrm>
            <a:custGeom>
              <a:avLst/>
              <a:gdLst/>
              <a:ahLst/>
              <a:cxnLst/>
              <a:rect l="l" t="t" r="r" b="b"/>
              <a:pathLst>
                <a:path w="7766" h="24304" extrusionOk="0">
                  <a:moveTo>
                    <a:pt x="5244" y="1"/>
                  </a:moveTo>
                  <a:cubicBezTo>
                    <a:pt x="3631" y="1110"/>
                    <a:pt x="1815" y="3631"/>
                    <a:pt x="0" y="4337"/>
                  </a:cubicBezTo>
                  <a:cubicBezTo>
                    <a:pt x="303" y="7362"/>
                    <a:pt x="2219" y="11597"/>
                    <a:pt x="3530" y="14522"/>
                  </a:cubicBezTo>
                  <a:cubicBezTo>
                    <a:pt x="4740" y="17245"/>
                    <a:pt x="6051" y="20068"/>
                    <a:pt x="7463" y="24304"/>
                  </a:cubicBezTo>
                  <a:lnTo>
                    <a:pt x="7765" y="24304"/>
                  </a:lnTo>
                  <a:cubicBezTo>
                    <a:pt x="6757" y="20068"/>
                    <a:pt x="5849" y="15833"/>
                    <a:pt x="4639" y="11698"/>
                  </a:cubicBezTo>
                  <a:cubicBezTo>
                    <a:pt x="4236" y="10085"/>
                    <a:pt x="3429" y="7967"/>
                    <a:pt x="3832" y="6253"/>
                  </a:cubicBezTo>
                  <a:cubicBezTo>
                    <a:pt x="4236" y="4337"/>
                    <a:pt x="5244" y="2522"/>
                    <a:pt x="5345" y="505"/>
                  </a:cubicBezTo>
                  <a:cubicBezTo>
                    <a:pt x="5244" y="303"/>
                    <a:pt x="5244" y="202"/>
                    <a:pt x="52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5"/>
            <p:cNvSpPr/>
            <p:nvPr/>
          </p:nvSpPr>
          <p:spPr>
            <a:xfrm>
              <a:off x="1022919" y="2992225"/>
              <a:ext cx="293928" cy="483396"/>
            </a:xfrm>
            <a:custGeom>
              <a:avLst/>
              <a:gdLst/>
              <a:ahLst/>
              <a:cxnLst/>
              <a:rect l="l" t="t" r="r" b="b"/>
              <a:pathLst>
                <a:path w="14522" h="23883" extrusionOk="0">
                  <a:moveTo>
                    <a:pt x="2870" y="0"/>
                  </a:moveTo>
                  <a:cubicBezTo>
                    <a:pt x="1942" y="0"/>
                    <a:pt x="971" y="401"/>
                    <a:pt x="0" y="1395"/>
                  </a:cubicBezTo>
                  <a:cubicBezTo>
                    <a:pt x="2723" y="5126"/>
                    <a:pt x="5849" y="8655"/>
                    <a:pt x="7563" y="12790"/>
                  </a:cubicBezTo>
                  <a:cubicBezTo>
                    <a:pt x="8975" y="16118"/>
                    <a:pt x="10790" y="22773"/>
                    <a:pt x="14522" y="23883"/>
                  </a:cubicBezTo>
                  <a:cubicBezTo>
                    <a:pt x="13110" y="18135"/>
                    <a:pt x="10185" y="10471"/>
                    <a:pt x="9076" y="6235"/>
                  </a:cubicBezTo>
                  <a:cubicBezTo>
                    <a:pt x="8610" y="4525"/>
                    <a:pt x="5987" y="0"/>
                    <a:pt x="28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5"/>
            <p:cNvSpPr/>
            <p:nvPr/>
          </p:nvSpPr>
          <p:spPr>
            <a:xfrm>
              <a:off x="2021023" y="3212301"/>
              <a:ext cx="138807" cy="630724"/>
            </a:xfrm>
            <a:custGeom>
              <a:avLst/>
              <a:gdLst/>
              <a:ahLst/>
              <a:cxnLst/>
              <a:rect l="l" t="t" r="r" b="b"/>
              <a:pathLst>
                <a:path w="6858" h="31162" extrusionOk="0">
                  <a:moveTo>
                    <a:pt x="0" y="1"/>
                  </a:moveTo>
                  <a:cubicBezTo>
                    <a:pt x="908" y="2623"/>
                    <a:pt x="1008" y="5850"/>
                    <a:pt x="1714" y="8673"/>
                  </a:cubicBezTo>
                  <a:cubicBezTo>
                    <a:pt x="2118" y="9883"/>
                    <a:pt x="2420" y="11194"/>
                    <a:pt x="2924" y="12304"/>
                  </a:cubicBezTo>
                  <a:cubicBezTo>
                    <a:pt x="3126" y="12707"/>
                    <a:pt x="3227" y="13312"/>
                    <a:pt x="3630" y="13615"/>
                  </a:cubicBezTo>
                  <a:cubicBezTo>
                    <a:pt x="3933" y="14018"/>
                    <a:pt x="4740" y="14119"/>
                    <a:pt x="4941" y="14522"/>
                  </a:cubicBezTo>
                  <a:cubicBezTo>
                    <a:pt x="5244" y="15127"/>
                    <a:pt x="4437" y="16942"/>
                    <a:pt x="4135" y="17648"/>
                  </a:cubicBezTo>
                  <a:cubicBezTo>
                    <a:pt x="3731" y="19161"/>
                    <a:pt x="3530" y="20169"/>
                    <a:pt x="3530" y="21783"/>
                  </a:cubicBezTo>
                  <a:cubicBezTo>
                    <a:pt x="3530" y="23497"/>
                    <a:pt x="3630" y="25211"/>
                    <a:pt x="3530" y="26926"/>
                  </a:cubicBezTo>
                  <a:cubicBezTo>
                    <a:pt x="3530" y="28237"/>
                    <a:pt x="3025" y="29951"/>
                    <a:pt x="3530" y="31161"/>
                  </a:cubicBezTo>
                  <a:cubicBezTo>
                    <a:pt x="3429" y="25413"/>
                    <a:pt x="5647" y="18858"/>
                    <a:pt x="6857" y="13514"/>
                  </a:cubicBezTo>
                  <a:lnTo>
                    <a:pt x="6857" y="13514"/>
                  </a:lnTo>
                  <a:cubicBezTo>
                    <a:pt x="6818" y="13515"/>
                    <a:pt x="6780" y="13516"/>
                    <a:pt x="6742" y="13516"/>
                  </a:cubicBezTo>
                  <a:cubicBezTo>
                    <a:pt x="3919" y="13516"/>
                    <a:pt x="3417" y="9851"/>
                    <a:pt x="2521" y="7463"/>
                  </a:cubicBezTo>
                  <a:cubicBezTo>
                    <a:pt x="1714" y="5144"/>
                    <a:pt x="1109" y="2119"/>
                    <a:pt x="403" y="203"/>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5"/>
            <p:cNvSpPr/>
            <p:nvPr/>
          </p:nvSpPr>
          <p:spPr>
            <a:xfrm>
              <a:off x="1365815" y="2836736"/>
              <a:ext cx="142896" cy="683875"/>
            </a:xfrm>
            <a:custGeom>
              <a:avLst/>
              <a:gdLst/>
              <a:ahLst/>
              <a:cxnLst/>
              <a:rect l="l" t="t" r="r" b="b"/>
              <a:pathLst>
                <a:path w="7060" h="33788" extrusionOk="0">
                  <a:moveTo>
                    <a:pt x="1" y="1"/>
                  </a:moveTo>
                  <a:cubicBezTo>
                    <a:pt x="404" y="1110"/>
                    <a:pt x="1" y="7766"/>
                    <a:pt x="1" y="8875"/>
                  </a:cubicBezTo>
                  <a:cubicBezTo>
                    <a:pt x="707" y="8774"/>
                    <a:pt x="1917" y="4640"/>
                    <a:pt x="2723" y="4640"/>
                  </a:cubicBezTo>
                  <a:cubicBezTo>
                    <a:pt x="2824" y="6757"/>
                    <a:pt x="3127" y="8774"/>
                    <a:pt x="2522" y="10489"/>
                  </a:cubicBezTo>
                  <a:cubicBezTo>
                    <a:pt x="4639" y="11699"/>
                    <a:pt x="3934" y="13615"/>
                    <a:pt x="3732" y="15631"/>
                  </a:cubicBezTo>
                  <a:cubicBezTo>
                    <a:pt x="3429" y="18052"/>
                    <a:pt x="5043" y="16640"/>
                    <a:pt x="4942" y="19060"/>
                  </a:cubicBezTo>
                  <a:cubicBezTo>
                    <a:pt x="4841" y="21077"/>
                    <a:pt x="3228" y="26623"/>
                    <a:pt x="3530" y="28539"/>
                  </a:cubicBezTo>
                  <a:cubicBezTo>
                    <a:pt x="3530" y="28539"/>
                    <a:pt x="5043" y="32573"/>
                    <a:pt x="4942" y="33682"/>
                  </a:cubicBezTo>
                  <a:cubicBezTo>
                    <a:pt x="4942" y="33754"/>
                    <a:pt x="4955" y="33787"/>
                    <a:pt x="4975" y="33787"/>
                  </a:cubicBezTo>
                  <a:cubicBezTo>
                    <a:pt x="5013" y="33787"/>
                    <a:pt x="5079" y="33676"/>
                    <a:pt x="5144" y="33481"/>
                  </a:cubicBezTo>
                  <a:cubicBezTo>
                    <a:pt x="3732" y="28338"/>
                    <a:pt x="5345" y="23195"/>
                    <a:pt x="6959" y="18153"/>
                  </a:cubicBezTo>
                  <a:cubicBezTo>
                    <a:pt x="6858" y="17144"/>
                    <a:pt x="6858" y="16136"/>
                    <a:pt x="6959" y="15026"/>
                  </a:cubicBezTo>
                  <a:cubicBezTo>
                    <a:pt x="6959" y="14321"/>
                    <a:pt x="6959" y="13615"/>
                    <a:pt x="6959" y="12909"/>
                  </a:cubicBezTo>
                  <a:cubicBezTo>
                    <a:pt x="6555" y="10287"/>
                    <a:pt x="7060" y="11295"/>
                    <a:pt x="6959" y="8774"/>
                  </a:cubicBezTo>
                  <a:cubicBezTo>
                    <a:pt x="6757" y="7665"/>
                    <a:pt x="6555" y="2219"/>
                    <a:pt x="6253" y="1110"/>
                  </a:cubicBezTo>
                  <a:cubicBezTo>
                    <a:pt x="5345" y="606"/>
                    <a:pt x="3732" y="707"/>
                    <a:pt x="2723" y="303"/>
                  </a:cubicBezTo>
                  <a:cubicBezTo>
                    <a:pt x="2336" y="174"/>
                    <a:pt x="1287" y="4"/>
                    <a:pt x="662" y="4"/>
                  </a:cubicBezTo>
                  <a:cubicBezTo>
                    <a:pt x="311" y="4"/>
                    <a:pt x="94" y="58"/>
                    <a:pt x="202" y="203"/>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5"/>
            <p:cNvSpPr/>
            <p:nvPr/>
          </p:nvSpPr>
          <p:spPr>
            <a:xfrm>
              <a:off x="884109" y="1708018"/>
              <a:ext cx="2643205" cy="1535521"/>
            </a:xfrm>
            <a:custGeom>
              <a:avLst/>
              <a:gdLst/>
              <a:ahLst/>
              <a:cxnLst/>
              <a:rect l="l" t="t" r="r" b="b"/>
              <a:pathLst>
                <a:path w="130592" h="75865" extrusionOk="0">
                  <a:moveTo>
                    <a:pt x="65044" y="0"/>
                  </a:moveTo>
                  <a:cubicBezTo>
                    <a:pt x="57078" y="4841"/>
                    <a:pt x="51229" y="4740"/>
                    <a:pt x="47699" y="9379"/>
                  </a:cubicBezTo>
                  <a:cubicBezTo>
                    <a:pt x="44271" y="14017"/>
                    <a:pt x="37313" y="14522"/>
                    <a:pt x="32573" y="17345"/>
                  </a:cubicBezTo>
                  <a:cubicBezTo>
                    <a:pt x="32775" y="17950"/>
                    <a:pt x="33380" y="19564"/>
                    <a:pt x="33682" y="20270"/>
                  </a:cubicBezTo>
                  <a:cubicBezTo>
                    <a:pt x="33214" y="20184"/>
                    <a:pt x="32737" y="20143"/>
                    <a:pt x="32251" y="20143"/>
                  </a:cubicBezTo>
                  <a:cubicBezTo>
                    <a:pt x="26457" y="20143"/>
                    <a:pt x="19516" y="25918"/>
                    <a:pt x="14119" y="29547"/>
                  </a:cubicBezTo>
                  <a:cubicBezTo>
                    <a:pt x="8976" y="32976"/>
                    <a:pt x="1" y="37917"/>
                    <a:pt x="1" y="37917"/>
                  </a:cubicBezTo>
                  <a:cubicBezTo>
                    <a:pt x="6757" y="45278"/>
                    <a:pt x="12505" y="46488"/>
                    <a:pt x="19363" y="47497"/>
                  </a:cubicBezTo>
                  <a:cubicBezTo>
                    <a:pt x="19867" y="48808"/>
                    <a:pt x="18052" y="50825"/>
                    <a:pt x="18959" y="52842"/>
                  </a:cubicBezTo>
                  <a:cubicBezTo>
                    <a:pt x="21884" y="59396"/>
                    <a:pt x="43262" y="62119"/>
                    <a:pt x="48405" y="67968"/>
                  </a:cubicBezTo>
                  <a:cubicBezTo>
                    <a:pt x="48622" y="68221"/>
                    <a:pt x="49009" y="68325"/>
                    <a:pt x="49496" y="68325"/>
                  </a:cubicBezTo>
                  <a:cubicBezTo>
                    <a:pt x="51724" y="68325"/>
                    <a:pt x="56069" y="66153"/>
                    <a:pt x="56069" y="66153"/>
                  </a:cubicBezTo>
                  <a:lnTo>
                    <a:pt x="56069" y="66153"/>
                  </a:lnTo>
                  <a:cubicBezTo>
                    <a:pt x="56069" y="67363"/>
                    <a:pt x="53346" y="68875"/>
                    <a:pt x="53346" y="68875"/>
                  </a:cubicBezTo>
                  <a:cubicBezTo>
                    <a:pt x="59374" y="72415"/>
                    <a:pt x="62406" y="75864"/>
                    <a:pt x="65026" y="75864"/>
                  </a:cubicBezTo>
                  <a:cubicBezTo>
                    <a:pt x="65167" y="75864"/>
                    <a:pt x="65308" y="75854"/>
                    <a:pt x="65448" y="75834"/>
                  </a:cubicBezTo>
                  <a:cubicBezTo>
                    <a:pt x="68069" y="75430"/>
                    <a:pt x="75330" y="71094"/>
                    <a:pt x="77649" y="69682"/>
                  </a:cubicBezTo>
                  <a:cubicBezTo>
                    <a:pt x="82288" y="66758"/>
                    <a:pt x="83700" y="63833"/>
                    <a:pt x="88641" y="61917"/>
                  </a:cubicBezTo>
                  <a:cubicBezTo>
                    <a:pt x="94692" y="59699"/>
                    <a:pt x="97818" y="59497"/>
                    <a:pt x="102255" y="54152"/>
                  </a:cubicBezTo>
                  <a:cubicBezTo>
                    <a:pt x="99925" y="53966"/>
                    <a:pt x="97854" y="53435"/>
                    <a:pt x="95564" y="53435"/>
                  </a:cubicBezTo>
                  <a:cubicBezTo>
                    <a:pt x="95376" y="53435"/>
                    <a:pt x="95186" y="53439"/>
                    <a:pt x="94994" y="53447"/>
                  </a:cubicBezTo>
                  <a:cubicBezTo>
                    <a:pt x="101246" y="50522"/>
                    <a:pt x="108608" y="52539"/>
                    <a:pt x="114860" y="48808"/>
                  </a:cubicBezTo>
                  <a:cubicBezTo>
                    <a:pt x="119902" y="45883"/>
                    <a:pt x="124843" y="39329"/>
                    <a:pt x="130591" y="38219"/>
                  </a:cubicBezTo>
                  <a:cubicBezTo>
                    <a:pt x="126457" y="33883"/>
                    <a:pt x="114759" y="28135"/>
                    <a:pt x="111230" y="26421"/>
                  </a:cubicBezTo>
                  <a:lnTo>
                    <a:pt x="103364" y="27732"/>
                  </a:lnTo>
                  <a:cubicBezTo>
                    <a:pt x="104272" y="27026"/>
                    <a:pt x="106490" y="25211"/>
                    <a:pt x="107196" y="24303"/>
                  </a:cubicBezTo>
                  <a:cubicBezTo>
                    <a:pt x="100036" y="16639"/>
                    <a:pt x="90557" y="16438"/>
                    <a:pt x="84608" y="11295"/>
                  </a:cubicBezTo>
                  <a:cubicBezTo>
                    <a:pt x="81784" y="8774"/>
                    <a:pt x="68574" y="2320"/>
                    <a:pt x="650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5"/>
            <p:cNvSpPr/>
            <p:nvPr/>
          </p:nvSpPr>
          <p:spPr>
            <a:xfrm>
              <a:off x="884109" y="2475462"/>
              <a:ext cx="2575846" cy="768095"/>
            </a:xfrm>
            <a:custGeom>
              <a:avLst/>
              <a:gdLst/>
              <a:ahLst/>
              <a:cxnLst/>
              <a:rect l="l" t="t" r="r" b="b"/>
              <a:pathLst>
                <a:path w="127264" h="37949" extrusionOk="0">
                  <a:moveTo>
                    <a:pt x="1" y="1"/>
                  </a:moveTo>
                  <a:cubicBezTo>
                    <a:pt x="6757" y="7362"/>
                    <a:pt x="12505" y="8572"/>
                    <a:pt x="19363" y="9581"/>
                  </a:cubicBezTo>
                  <a:cubicBezTo>
                    <a:pt x="19867" y="10892"/>
                    <a:pt x="18052" y="12909"/>
                    <a:pt x="18959" y="14926"/>
                  </a:cubicBezTo>
                  <a:cubicBezTo>
                    <a:pt x="21884" y="21480"/>
                    <a:pt x="43262" y="24203"/>
                    <a:pt x="48405" y="30052"/>
                  </a:cubicBezTo>
                  <a:cubicBezTo>
                    <a:pt x="48622" y="30305"/>
                    <a:pt x="49009" y="30409"/>
                    <a:pt x="49496" y="30409"/>
                  </a:cubicBezTo>
                  <a:cubicBezTo>
                    <a:pt x="51724" y="30409"/>
                    <a:pt x="56069" y="28237"/>
                    <a:pt x="56069" y="28237"/>
                  </a:cubicBezTo>
                  <a:lnTo>
                    <a:pt x="56069" y="28237"/>
                  </a:lnTo>
                  <a:cubicBezTo>
                    <a:pt x="56069" y="29447"/>
                    <a:pt x="53346" y="30959"/>
                    <a:pt x="53346" y="30959"/>
                  </a:cubicBezTo>
                  <a:cubicBezTo>
                    <a:pt x="59374" y="34499"/>
                    <a:pt x="62406" y="37948"/>
                    <a:pt x="65026" y="37948"/>
                  </a:cubicBezTo>
                  <a:cubicBezTo>
                    <a:pt x="65167" y="37948"/>
                    <a:pt x="65308" y="37938"/>
                    <a:pt x="65448" y="37918"/>
                  </a:cubicBezTo>
                  <a:cubicBezTo>
                    <a:pt x="68069" y="37514"/>
                    <a:pt x="75330" y="33178"/>
                    <a:pt x="77649" y="31766"/>
                  </a:cubicBezTo>
                  <a:cubicBezTo>
                    <a:pt x="82288" y="28842"/>
                    <a:pt x="83700" y="25917"/>
                    <a:pt x="88641" y="24001"/>
                  </a:cubicBezTo>
                  <a:cubicBezTo>
                    <a:pt x="94692" y="21783"/>
                    <a:pt x="97818" y="21581"/>
                    <a:pt x="102255" y="16236"/>
                  </a:cubicBezTo>
                  <a:cubicBezTo>
                    <a:pt x="99925" y="16050"/>
                    <a:pt x="97854" y="15519"/>
                    <a:pt x="95564" y="15519"/>
                  </a:cubicBezTo>
                  <a:cubicBezTo>
                    <a:pt x="95376" y="15519"/>
                    <a:pt x="95186" y="15523"/>
                    <a:pt x="94994" y="15531"/>
                  </a:cubicBezTo>
                  <a:cubicBezTo>
                    <a:pt x="101246" y="12606"/>
                    <a:pt x="108608" y="14623"/>
                    <a:pt x="114860" y="10892"/>
                  </a:cubicBezTo>
                  <a:cubicBezTo>
                    <a:pt x="118894" y="8572"/>
                    <a:pt x="122927" y="3833"/>
                    <a:pt x="127264" y="1514"/>
                  </a:cubicBezTo>
                  <a:lnTo>
                    <a:pt x="127264" y="1514"/>
                  </a:lnTo>
                  <a:cubicBezTo>
                    <a:pt x="124138" y="2219"/>
                    <a:pt x="121415" y="5043"/>
                    <a:pt x="118793" y="6858"/>
                  </a:cubicBezTo>
                  <a:cubicBezTo>
                    <a:pt x="115163" y="9480"/>
                    <a:pt x="112238" y="11699"/>
                    <a:pt x="107700" y="12404"/>
                  </a:cubicBezTo>
                  <a:cubicBezTo>
                    <a:pt x="104776" y="12707"/>
                    <a:pt x="96910" y="13715"/>
                    <a:pt x="95599" y="14522"/>
                  </a:cubicBezTo>
                  <a:cubicBezTo>
                    <a:pt x="94389" y="15228"/>
                    <a:pt x="93280" y="15833"/>
                    <a:pt x="94591" y="15934"/>
                  </a:cubicBezTo>
                  <a:cubicBezTo>
                    <a:pt x="98120" y="16236"/>
                    <a:pt x="100843" y="16942"/>
                    <a:pt x="100843" y="16942"/>
                  </a:cubicBezTo>
                  <a:cubicBezTo>
                    <a:pt x="94793" y="22388"/>
                    <a:pt x="88137" y="22085"/>
                    <a:pt x="86322" y="23195"/>
                  </a:cubicBezTo>
                  <a:cubicBezTo>
                    <a:pt x="84305" y="24506"/>
                    <a:pt x="82893" y="26321"/>
                    <a:pt x="81179" y="27934"/>
                  </a:cubicBezTo>
                  <a:cubicBezTo>
                    <a:pt x="78960" y="30153"/>
                    <a:pt x="68473" y="36203"/>
                    <a:pt x="65347" y="36808"/>
                  </a:cubicBezTo>
                  <a:cubicBezTo>
                    <a:pt x="65186" y="36835"/>
                    <a:pt x="65032" y="36848"/>
                    <a:pt x="64884" y="36848"/>
                  </a:cubicBezTo>
                  <a:cubicBezTo>
                    <a:pt x="62796" y="36848"/>
                    <a:pt x="61711" y="34281"/>
                    <a:pt x="55968" y="31363"/>
                  </a:cubicBezTo>
                  <a:cubicBezTo>
                    <a:pt x="54557" y="30657"/>
                    <a:pt x="57683" y="27732"/>
                    <a:pt x="57884" y="27027"/>
                  </a:cubicBezTo>
                  <a:lnTo>
                    <a:pt x="57884" y="27027"/>
                  </a:lnTo>
                  <a:cubicBezTo>
                    <a:pt x="55666" y="27430"/>
                    <a:pt x="53548" y="28035"/>
                    <a:pt x="51430" y="28943"/>
                  </a:cubicBezTo>
                  <a:cubicBezTo>
                    <a:pt x="51108" y="29104"/>
                    <a:pt x="50591" y="29185"/>
                    <a:pt x="50043" y="29185"/>
                  </a:cubicBezTo>
                  <a:cubicBezTo>
                    <a:pt x="49220" y="29185"/>
                    <a:pt x="48325" y="29003"/>
                    <a:pt x="47901" y="28640"/>
                  </a:cubicBezTo>
                  <a:cubicBezTo>
                    <a:pt x="42657" y="23497"/>
                    <a:pt x="28640" y="20573"/>
                    <a:pt x="24909" y="18959"/>
                  </a:cubicBezTo>
                  <a:cubicBezTo>
                    <a:pt x="22791" y="18052"/>
                    <a:pt x="19766" y="16236"/>
                    <a:pt x="19464" y="13816"/>
                  </a:cubicBezTo>
                  <a:cubicBezTo>
                    <a:pt x="19262" y="12404"/>
                    <a:pt x="20069" y="11194"/>
                    <a:pt x="20472" y="9883"/>
                  </a:cubicBezTo>
                  <a:cubicBezTo>
                    <a:pt x="21178" y="7967"/>
                    <a:pt x="17850" y="8371"/>
                    <a:pt x="16842" y="8169"/>
                  </a:cubicBezTo>
                  <a:cubicBezTo>
                    <a:pt x="13312" y="7362"/>
                    <a:pt x="3631" y="4236"/>
                    <a:pt x="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5"/>
            <p:cNvSpPr/>
            <p:nvPr/>
          </p:nvSpPr>
          <p:spPr>
            <a:xfrm>
              <a:off x="3431407" y="2684365"/>
              <a:ext cx="161274" cy="383045"/>
            </a:xfrm>
            <a:custGeom>
              <a:avLst/>
              <a:gdLst/>
              <a:ahLst/>
              <a:cxnLst/>
              <a:rect l="l" t="t" r="r" b="b"/>
              <a:pathLst>
                <a:path w="7968" h="18925" extrusionOk="0">
                  <a:moveTo>
                    <a:pt x="4939" y="0"/>
                  </a:moveTo>
                  <a:cubicBezTo>
                    <a:pt x="4841" y="0"/>
                    <a:pt x="4674" y="49"/>
                    <a:pt x="4438" y="167"/>
                  </a:cubicBezTo>
                  <a:cubicBezTo>
                    <a:pt x="3732" y="1680"/>
                    <a:pt x="2824" y="3193"/>
                    <a:pt x="1614" y="4302"/>
                  </a:cubicBezTo>
                  <a:cubicBezTo>
                    <a:pt x="2421" y="6016"/>
                    <a:pt x="3329" y="8235"/>
                    <a:pt x="3228" y="8638"/>
                  </a:cubicBezTo>
                  <a:cubicBezTo>
                    <a:pt x="2018" y="11663"/>
                    <a:pt x="908" y="13378"/>
                    <a:pt x="203" y="15495"/>
                  </a:cubicBezTo>
                  <a:cubicBezTo>
                    <a:pt x="1" y="16403"/>
                    <a:pt x="404" y="18117"/>
                    <a:pt x="102" y="18924"/>
                  </a:cubicBezTo>
                  <a:cubicBezTo>
                    <a:pt x="404" y="18622"/>
                    <a:pt x="606" y="18420"/>
                    <a:pt x="808" y="18117"/>
                  </a:cubicBezTo>
                  <a:cubicBezTo>
                    <a:pt x="2119" y="16201"/>
                    <a:pt x="2018" y="14689"/>
                    <a:pt x="3026" y="12571"/>
                  </a:cubicBezTo>
                  <a:cubicBezTo>
                    <a:pt x="4035" y="10554"/>
                    <a:pt x="5043" y="10554"/>
                    <a:pt x="6455" y="8638"/>
                  </a:cubicBezTo>
                  <a:cubicBezTo>
                    <a:pt x="7967" y="6722"/>
                    <a:pt x="5043" y="67"/>
                    <a:pt x="5043" y="67"/>
                  </a:cubicBezTo>
                  <a:cubicBezTo>
                    <a:pt x="5043" y="25"/>
                    <a:pt x="5008" y="0"/>
                    <a:pt x="49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5"/>
            <p:cNvSpPr/>
            <p:nvPr/>
          </p:nvSpPr>
          <p:spPr>
            <a:xfrm>
              <a:off x="3262014" y="2820301"/>
              <a:ext cx="173499" cy="279760"/>
            </a:xfrm>
            <a:custGeom>
              <a:avLst/>
              <a:gdLst/>
              <a:ahLst/>
              <a:cxnLst/>
              <a:rect l="l" t="t" r="r" b="b"/>
              <a:pathLst>
                <a:path w="8572" h="13822" extrusionOk="0">
                  <a:moveTo>
                    <a:pt x="2193" y="0"/>
                  </a:moveTo>
                  <a:cubicBezTo>
                    <a:pt x="1701" y="0"/>
                    <a:pt x="1233" y="30"/>
                    <a:pt x="807" y="107"/>
                  </a:cubicBezTo>
                  <a:cubicBezTo>
                    <a:pt x="0" y="914"/>
                    <a:pt x="4437" y="1821"/>
                    <a:pt x="4740" y="2729"/>
                  </a:cubicBezTo>
                  <a:cubicBezTo>
                    <a:pt x="4740" y="2729"/>
                    <a:pt x="4538" y="4847"/>
                    <a:pt x="4336" y="5653"/>
                  </a:cubicBezTo>
                  <a:cubicBezTo>
                    <a:pt x="3933" y="8376"/>
                    <a:pt x="3529" y="11099"/>
                    <a:pt x="3025" y="13822"/>
                  </a:cubicBezTo>
                  <a:cubicBezTo>
                    <a:pt x="5244" y="9385"/>
                    <a:pt x="7563" y="5048"/>
                    <a:pt x="8572" y="107"/>
                  </a:cubicBezTo>
                  <a:lnTo>
                    <a:pt x="8572" y="107"/>
                  </a:lnTo>
                  <a:cubicBezTo>
                    <a:pt x="8063" y="223"/>
                    <a:pt x="7496" y="264"/>
                    <a:pt x="6898" y="264"/>
                  </a:cubicBezTo>
                  <a:cubicBezTo>
                    <a:pt x="5387" y="264"/>
                    <a:pt x="3676" y="0"/>
                    <a:pt x="2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5"/>
            <p:cNvSpPr/>
            <p:nvPr/>
          </p:nvSpPr>
          <p:spPr>
            <a:xfrm>
              <a:off x="3025239" y="2663537"/>
              <a:ext cx="532701" cy="267494"/>
            </a:xfrm>
            <a:custGeom>
              <a:avLst/>
              <a:gdLst/>
              <a:ahLst/>
              <a:cxnLst/>
              <a:rect l="l" t="t" r="r" b="b"/>
              <a:pathLst>
                <a:path w="26319" h="13216" extrusionOk="0">
                  <a:moveTo>
                    <a:pt x="21484" y="0"/>
                  </a:moveTo>
                  <a:cubicBezTo>
                    <a:pt x="21000" y="0"/>
                    <a:pt x="20491" y="29"/>
                    <a:pt x="19967" y="87"/>
                  </a:cubicBezTo>
                  <a:cubicBezTo>
                    <a:pt x="15732" y="4928"/>
                    <a:pt x="6656" y="8155"/>
                    <a:pt x="0" y="10171"/>
                  </a:cubicBezTo>
                  <a:cubicBezTo>
                    <a:pt x="961" y="11132"/>
                    <a:pt x="2218" y="11269"/>
                    <a:pt x="3447" y="11269"/>
                  </a:cubicBezTo>
                  <a:cubicBezTo>
                    <a:pt x="3938" y="11269"/>
                    <a:pt x="4425" y="11247"/>
                    <a:pt x="4886" y="11247"/>
                  </a:cubicBezTo>
                  <a:cubicBezTo>
                    <a:pt x="5692" y="11247"/>
                    <a:pt x="6421" y="11314"/>
                    <a:pt x="6958" y="11684"/>
                  </a:cubicBezTo>
                  <a:cubicBezTo>
                    <a:pt x="8849" y="13045"/>
                    <a:pt x="10967" y="13216"/>
                    <a:pt x="11908" y="13216"/>
                  </a:cubicBezTo>
                  <a:cubicBezTo>
                    <a:pt x="12221" y="13216"/>
                    <a:pt x="12404" y="13197"/>
                    <a:pt x="12404" y="13197"/>
                  </a:cubicBezTo>
                  <a:cubicBezTo>
                    <a:pt x="12404" y="13197"/>
                    <a:pt x="15328" y="11482"/>
                    <a:pt x="16438" y="10474"/>
                  </a:cubicBezTo>
                  <a:cubicBezTo>
                    <a:pt x="17043" y="9970"/>
                    <a:pt x="13009" y="8961"/>
                    <a:pt x="14017" y="8457"/>
                  </a:cubicBezTo>
                  <a:cubicBezTo>
                    <a:pt x="14213" y="8340"/>
                    <a:pt x="15137" y="8313"/>
                    <a:pt x="16225" y="8313"/>
                  </a:cubicBezTo>
                  <a:cubicBezTo>
                    <a:pt x="17108" y="8313"/>
                    <a:pt x="18098" y="8331"/>
                    <a:pt x="18893" y="8331"/>
                  </a:cubicBezTo>
                  <a:cubicBezTo>
                    <a:pt x="19644" y="8331"/>
                    <a:pt x="20221" y="8315"/>
                    <a:pt x="20370" y="8255"/>
                  </a:cubicBezTo>
                  <a:cubicBezTo>
                    <a:pt x="24102" y="6541"/>
                    <a:pt x="24202" y="4524"/>
                    <a:pt x="25110" y="2911"/>
                  </a:cubicBezTo>
                  <a:cubicBezTo>
                    <a:pt x="26318" y="1013"/>
                    <a:pt x="24351" y="0"/>
                    <a:pt x="214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5"/>
            <p:cNvSpPr/>
            <p:nvPr/>
          </p:nvSpPr>
          <p:spPr>
            <a:xfrm>
              <a:off x="2700702" y="3107819"/>
              <a:ext cx="387599" cy="170058"/>
            </a:xfrm>
            <a:custGeom>
              <a:avLst/>
              <a:gdLst/>
              <a:ahLst/>
              <a:cxnLst/>
              <a:rect l="l" t="t" r="r" b="b"/>
              <a:pathLst>
                <a:path w="19150" h="8402" extrusionOk="0">
                  <a:moveTo>
                    <a:pt x="11361" y="0"/>
                  </a:moveTo>
                  <a:cubicBezTo>
                    <a:pt x="10558" y="0"/>
                    <a:pt x="9884" y="73"/>
                    <a:pt x="9480" y="222"/>
                  </a:cubicBezTo>
                  <a:cubicBezTo>
                    <a:pt x="9480" y="222"/>
                    <a:pt x="6858" y="1633"/>
                    <a:pt x="5547" y="2238"/>
                  </a:cubicBezTo>
                  <a:cubicBezTo>
                    <a:pt x="4197" y="2829"/>
                    <a:pt x="2494" y="3420"/>
                    <a:pt x="911" y="3420"/>
                  </a:cubicBezTo>
                  <a:cubicBezTo>
                    <a:pt x="601" y="3420"/>
                    <a:pt x="297" y="3397"/>
                    <a:pt x="0" y="3348"/>
                  </a:cubicBezTo>
                  <a:lnTo>
                    <a:pt x="0" y="3348"/>
                  </a:lnTo>
                  <a:cubicBezTo>
                    <a:pt x="202" y="3751"/>
                    <a:pt x="505" y="4558"/>
                    <a:pt x="908" y="4961"/>
                  </a:cubicBezTo>
                  <a:cubicBezTo>
                    <a:pt x="2450" y="6747"/>
                    <a:pt x="5755" y="8401"/>
                    <a:pt x="8406" y="8401"/>
                  </a:cubicBezTo>
                  <a:cubicBezTo>
                    <a:pt x="9049" y="8401"/>
                    <a:pt x="9654" y="8304"/>
                    <a:pt x="10186" y="8087"/>
                  </a:cubicBezTo>
                  <a:cubicBezTo>
                    <a:pt x="11900" y="7381"/>
                    <a:pt x="17648" y="4558"/>
                    <a:pt x="18354" y="2844"/>
                  </a:cubicBezTo>
                  <a:cubicBezTo>
                    <a:pt x="19149" y="1014"/>
                    <a:pt x="14359" y="0"/>
                    <a:pt x="11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5"/>
            <p:cNvSpPr/>
            <p:nvPr/>
          </p:nvSpPr>
          <p:spPr>
            <a:xfrm>
              <a:off x="949426" y="2914298"/>
              <a:ext cx="322507" cy="204142"/>
            </a:xfrm>
            <a:custGeom>
              <a:avLst/>
              <a:gdLst/>
              <a:ahLst/>
              <a:cxnLst/>
              <a:rect l="l" t="t" r="r" b="b"/>
              <a:pathLst>
                <a:path w="15934" h="10086" extrusionOk="0">
                  <a:moveTo>
                    <a:pt x="10892" y="1"/>
                  </a:moveTo>
                  <a:cubicBezTo>
                    <a:pt x="6858" y="1715"/>
                    <a:pt x="1" y="5346"/>
                    <a:pt x="5648" y="6152"/>
                  </a:cubicBezTo>
                  <a:cubicBezTo>
                    <a:pt x="8169" y="6757"/>
                    <a:pt x="10589" y="8573"/>
                    <a:pt x="12707" y="10085"/>
                  </a:cubicBezTo>
                  <a:cubicBezTo>
                    <a:pt x="14119" y="8270"/>
                    <a:pt x="15934" y="6152"/>
                    <a:pt x="15934" y="3430"/>
                  </a:cubicBezTo>
                  <a:cubicBezTo>
                    <a:pt x="14119" y="2724"/>
                    <a:pt x="11900" y="1614"/>
                    <a:pt x="108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5"/>
            <p:cNvSpPr/>
            <p:nvPr/>
          </p:nvSpPr>
          <p:spPr>
            <a:xfrm>
              <a:off x="1676063" y="3172204"/>
              <a:ext cx="277614" cy="766738"/>
            </a:xfrm>
            <a:custGeom>
              <a:avLst/>
              <a:gdLst/>
              <a:ahLst/>
              <a:cxnLst/>
              <a:rect l="l" t="t" r="r" b="b"/>
              <a:pathLst>
                <a:path w="13716" h="37882" extrusionOk="0">
                  <a:moveTo>
                    <a:pt x="7167" y="1"/>
                  </a:moveTo>
                  <a:cubicBezTo>
                    <a:pt x="6094" y="1"/>
                    <a:pt x="4927" y="414"/>
                    <a:pt x="4438" y="973"/>
                  </a:cubicBezTo>
                  <a:cubicBezTo>
                    <a:pt x="3429" y="2083"/>
                    <a:pt x="2824" y="2990"/>
                    <a:pt x="2219" y="4402"/>
                  </a:cubicBezTo>
                  <a:cubicBezTo>
                    <a:pt x="707" y="7629"/>
                    <a:pt x="1" y="10049"/>
                    <a:pt x="807" y="13881"/>
                  </a:cubicBezTo>
                  <a:cubicBezTo>
                    <a:pt x="1816" y="18419"/>
                    <a:pt x="3429" y="22755"/>
                    <a:pt x="4942" y="27192"/>
                  </a:cubicBezTo>
                  <a:cubicBezTo>
                    <a:pt x="5950" y="30218"/>
                    <a:pt x="7463" y="35865"/>
                    <a:pt x="10186" y="37882"/>
                  </a:cubicBezTo>
                  <a:cubicBezTo>
                    <a:pt x="11295" y="36873"/>
                    <a:pt x="12808" y="35764"/>
                    <a:pt x="13715" y="34554"/>
                  </a:cubicBezTo>
                  <a:cubicBezTo>
                    <a:pt x="11900" y="29512"/>
                    <a:pt x="10993" y="23058"/>
                    <a:pt x="10387" y="17411"/>
                  </a:cubicBezTo>
                  <a:cubicBezTo>
                    <a:pt x="9883" y="11764"/>
                    <a:pt x="8875" y="5814"/>
                    <a:pt x="8471" y="268"/>
                  </a:cubicBezTo>
                  <a:cubicBezTo>
                    <a:pt x="8100" y="82"/>
                    <a:pt x="7643" y="1"/>
                    <a:pt x="7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5"/>
            <p:cNvSpPr/>
            <p:nvPr/>
          </p:nvSpPr>
          <p:spPr>
            <a:xfrm>
              <a:off x="1676063" y="3172204"/>
              <a:ext cx="267413" cy="766738"/>
            </a:xfrm>
            <a:custGeom>
              <a:avLst/>
              <a:gdLst/>
              <a:ahLst/>
              <a:cxnLst/>
              <a:rect l="l" t="t" r="r" b="b"/>
              <a:pathLst>
                <a:path w="13212" h="37882" extrusionOk="0">
                  <a:moveTo>
                    <a:pt x="7167" y="1"/>
                  </a:moveTo>
                  <a:cubicBezTo>
                    <a:pt x="6094" y="1"/>
                    <a:pt x="4927" y="414"/>
                    <a:pt x="4438" y="973"/>
                  </a:cubicBezTo>
                  <a:cubicBezTo>
                    <a:pt x="3429" y="2083"/>
                    <a:pt x="2824" y="2990"/>
                    <a:pt x="2219" y="4402"/>
                  </a:cubicBezTo>
                  <a:cubicBezTo>
                    <a:pt x="707" y="7629"/>
                    <a:pt x="1" y="10049"/>
                    <a:pt x="807" y="13881"/>
                  </a:cubicBezTo>
                  <a:cubicBezTo>
                    <a:pt x="1816" y="18419"/>
                    <a:pt x="3429" y="22755"/>
                    <a:pt x="4942" y="27192"/>
                  </a:cubicBezTo>
                  <a:cubicBezTo>
                    <a:pt x="5950" y="30218"/>
                    <a:pt x="7463" y="35865"/>
                    <a:pt x="10186" y="37882"/>
                  </a:cubicBezTo>
                  <a:cubicBezTo>
                    <a:pt x="11194" y="36974"/>
                    <a:pt x="12303" y="36067"/>
                    <a:pt x="13211" y="35159"/>
                  </a:cubicBezTo>
                  <a:cubicBezTo>
                    <a:pt x="9682" y="32436"/>
                    <a:pt x="9379" y="27394"/>
                    <a:pt x="7866" y="22856"/>
                  </a:cubicBezTo>
                  <a:cubicBezTo>
                    <a:pt x="6455" y="19226"/>
                    <a:pt x="5446" y="15596"/>
                    <a:pt x="5547" y="11663"/>
                  </a:cubicBezTo>
                  <a:cubicBezTo>
                    <a:pt x="5547" y="7831"/>
                    <a:pt x="7261" y="5108"/>
                    <a:pt x="8270" y="1478"/>
                  </a:cubicBezTo>
                  <a:cubicBezTo>
                    <a:pt x="8371" y="1276"/>
                    <a:pt x="8471" y="1074"/>
                    <a:pt x="8572" y="873"/>
                  </a:cubicBezTo>
                  <a:cubicBezTo>
                    <a:pt x="8471" y="671"/>
                    <a:pt x="8471" y="469"/>
                    <a:pt x="8471" y="268"/>
                  </a:cubicBezTo>
                  <a:cubicBezTo>
                    <a:pt x="8100" y="82"/>
                    <a:pt x="7643" y="1"/>
                    <a:pt x="7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5"/>
            <p:cNvSpPr/>
            <p:nvPr/>
          </p:nvSpPr>
          <p:spPr>
            <a:xfrm>
              <a:off x="1384193" y="3099864"/>
              <a:ext cx="498030" cy="839077"/>
            </a:xfrm>
            <a:custGeom>
              <a:avLst/>
              <a:gdLst/>
              <a:ahLst/>
              <a:cxnLst/>
              <a:rect l="l" t="t" r="r" b="b"/>
              <a:pathLst>
                <a:path w="24606" h="41456" extrusionOk="0">
                  <a:moveTo>
                    <a:pt x="179" y="1"/>
                  </a:moveTo>
                  <a:cubicBezTo>
                    <a:pt x="115" y="1"/>
                    <a:pt x="55" y="4"/>
                    <a:pt x="0" y="10"/>
                  </a:cubicBezTo>
                  <a:cubicBezTo>
                    <a:pt x="303" y="5455"/>
                    <a:pt x="5446" y="12211"/>
                    <a:pt x="7664" y="18060"/>
                  </a:cubicBezTo>
                  <a:cubicBezTo>
                    <a:pt x="10185" y="24413"/>
                    <a:pt x="12101" y="28447"/>
                    <a:pt x="13917" y="35002"/>
                  </a:cubicBezTo>
                  <a:cubicBezTo>
                    <a:pt x="14522" y="37321"/>
                    <a:pt x="19261" y="36817"/>
                    <a:pt x="21480" y="41153"/>
                  </a:cubicBezTo>
                  <a:lnTo>
                    <a:pt x="24606" y="41456"/>
                  </a:lnTo>
                  <a:cubicBezTo>
                    <a:pt x="24606" y="41456"/>
                    <a:pt x="24001" y="37120"/>
                    <a:pt x="23497" y="35405"/>
                  </a:cubicBezTo>
                  <a:cubicBezTo>
                    <a:pt x="22891" y="33288"/>
                    <a:pt x="19463" y="20380"/>
                    <a:pt x="18555" y="16245"/>
                  </a:cubicBezTo>
                  <a:cubicBezTo>
                    <a:pt x="17950" y="13522"/>
                    <a:pt x="19059" y="8178"/>
                    <a:pt x="16538" y="6665"/>
                  </a:cubicBezTo>
                  <a:cubicBezTo>
                    <a:pt x="14925" y="5657"/>
                    <a:pt x="12505" y="5253"/>
                    <a:pt x="10690" y="4043"/>
                  </a:cubicBezTo>
                  <a:cubicBezTo>
                    <a:pt x="9223" y="3065"/>
                    <a:pt x="2254"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5"/>
            <p:cNvSpPr/>
            <p:nvPr/>
          </p:nvSpPr>
          <p:spPr>
            <a:xfrm>
              <a:off x="1351525" y="2997993"/>
              <a:ext cx="498050" cy="301316"/>
            </a:xfrm>
            <a:custGeom>
              <a:avLst/>
              <a:gdLst/>
              <a:ahLst/>
              <a:cxnLst/>
              <a:rect l="l" t="t" r="r" b="b"/>
              <a:pathLst>
                <a:path w="24607" h="14887" extrusionOk="0">
                  <a:moveTo>
                    <a:pt x="7766" y="0"/>
                  </a:moveTo>
                  <a:cubicBezTo>
                    <a:pt x="5749" y="2017"/>
                    <a:pt x="3934" y="2017"/>
                    <a:pt x="2018" y="3832"/>
                  </a:cubicBezTo>
                  <a:cubicBezTo>
                    <a:pt x="1" y="5648"/>
                    <a:pt x="5245" y="11799"/>
                    <a:pt x="8169" y="13312"/>
                  </a:cubicBezTo>
                  <a:cubicBezTo>
                    <a:pt x="10478" y="14429"/>
                    <a:pt x="13338" y="14886"/>
                    <a:pt x="16056" y="14886"/>
                  </a:cubicBezTo>
                  <a:cubicBezTo>
                    <a:pt x="17018" y="14886"/>
                    <a:pt x="17962" y="14829"/>
                    <a:pt x="18858" y="14723"/>
                  </a:cubicBezTo>
                  <a:cubicBezTo>
                    <a:pt x="21984" y="14421"/>
                    <a:pt x="24606" y="8572"/>
                    <a:pt x="24606" y="8572"/>
                  </a:cubicBezTo>
                  <a:cubicBezTo>
                    <a:pt x="22791" y="7362"/>
                    <a:pt x="18858" y="6858"/>
                    <a:pt x="16035" y="5043"/>
                  </a:cubicBezTo>
                  <a:cubicBezTo>
                    <a:pt x="12304" y="2522"/>
                    <a:pt x="7766" y="0"/>
                    <a:pt x="77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5"/>
            <p:cNvSpPr/>
            <p:nvPr/>
          </p:nvSpPr>
          <p:spPr>
            <a:xfrm>
              <a:off x="1425019" y="2312180"/>
              <a:ext cx="622527" cy="463338"/>
            </a:xfrm>
            <a:custGeom>
              <a:avLst/>
              <a:gdLst/>
              <a:ahLst/>
              <a:cxnLst/>
              <a:rect l="l" t="t" r="r" b="b"/>
              <a:pathLst>
                <a:path w="30757" h="22892" extrusionOk="0">
                  <a:moveTo>
                    <a:pt x="20874" y="1"/>
                  </a:moveTo>
                  <a:cubicBezTo>
                    <a:pt x="20471" y="4639"/>
                    <a:pt x="16337" y="5043"/>
                    <a:pt x="12706" y="5648"/>
                  </a:cubicBezTo>
                  <a:cubicBezTo>
                    <a:pt x="14521" y="5849"/>
                    <a:pt x="16034" y="6656"/>
                    <a:pt x="17950" y="6757"/>
                  </a:cubicBezTo>
                  <a:cubicBezTo>
                    <a:pt x="15429" y="8471"/>
                    <a:pt x="14824" y="9782"/>
                    <a:pt x="12000" y="10286"/>
                  </a:cubicBezTo>
                  <a:cubicBezTo>
                    <a:pt x="11570" y="10365"/>
                    <a:pt x="11083" y="10390"/>
                    <a:pt x="10565" y="10390"/>
                  </a:cubicBezTo>
                  <a:cubicBezTo>
                    <a:pt x="9632" y="10390"/>
                    <a:pt x="8598" y="10308"/>
                    <a:pt x="7614" y="10308"/>
                  </a:cubicBezTo>
                  <a:cubicBezTo>
                    <a:pt x="6325" y="10308"/>
                    <a:pt x="5120" y="10448"/>
                    <a:pt x="4336" y="11093"/>
                  </a:cubicBezTo>
                  <a:cubicBezTo>
                    <a:pt x="6555" y="13513"/>
                    <a:pt x="4135" y="14522"/>
                    <a:pt x="1815" y="14522"/>
                  </a:cubicBezTo>
                  <a:cubicBezTo>
                    <a:pt x="1412" y="16236"/>
                    <a:pt x="2521" y="17446"/>
                    <a:pt x="2320" y="18959"/>
                  </a:cubicBezTo>
                  <a:cubicBezTo>
                    <a:pt x="2118" y="20270"/>
                    <a:pt x="605" y="21782"/>
                    <a:pt x="0" y="22892"/>
                  </a:cubicBezTo>
                  <a:cubicBezTo>
                    <a:pt x="2420" y="22085"/>
                    <a:pt x="3328" y="20774"/>
                    <a:pt x="3429" y="18757"/>
                  </a:cubicBezTo>
                  <a:cubicBezTo>
                    <a:pt x="3530" y="16135"/>
                    <a:pt x="2824" y="15833"/>
                    <a:pt x="4538" y="15228"/>
                  </a:cubicBezTo>
                  <a:cubicBezTo>
                    <a:pt x="4941" y="17245"/>
                    <a:pt x="5244" y="19564"/>
                    <a:pt x="5345" y="21581"/>
                  </a:cubicBezTo>
                  <a:cubicBezTo>
                    <a:pt x="5546" y="19766"/>
                    <a:pt x="6252" y="17850"/>
                    <a:pt x="5849" y="16135"/>
                  </a:cubicBezTo>
                  <a:lnTo>
                    <a:pt x="5849" y="16135"/>
                  </a:lnTo>
                  <a:cubicBezTo>
                    <a:pt x="6555" y="16236"/>
                    <a:pt x="7160" y="16539"/>
                    <a:pt x="7866" y="16639"/>
                  </a:cubicBezTo>
                  <a:cubicBezTo>
                    <a:pt x="7362" y="16135"/>
                    <a:pt x="6757" y="15127"/>
                    <a:pt x="6152" y="14723"/>
                  </a:cubicBezTo>
                  <a:cubicBezTo>
                    <a:pt x="6152" y="14723"/>
                    <a:pt x="6051" y="14723"/>
                    <a:pt x="6051" y="14623"/>
                  </a:cubicBezTo>
                  <a:cubicBezTo>
                    <a:pt x="6051" y="14018"/>
                    <a:pt x="6454" y="13110"/>
                    <a:pt x="6454" y="12404"/>
                  </a:cubicBezTo>
                  <a:cubicBezTo>
                    <a:pt x="7324" y="12509"/>
                    <a:pt x="8231" y="12565"/>
                    <a:pt x="9144" y="12565"/>
                  </a:cubicBezTo>
                  <a:cubicBezTo>
                    <a:pt x="10876" y="12565"/>
                    <a:pt x="12634" y="12362"/>
                    <a:pt x="14219" y="11900"/>
                  </a:cubicBezTo>
                  <a:cubicBezTo>
                    <a:pt x="15328" y="13513"/>
                    <a:pt x="16639" y="14925"/>
                    <a:pt x="18051" y="16337"/>
                  </a:cubicBezTo>
                  <a:cubicBezTo>
                    <a:pt x="16437" y="13211"/>
                    <a:pt x="12706" y="10387"/>
                    <a:pt x="17648" y="8471"/>
                  </a:cubicBezTo>
                  <a:cubicBezTo>
                    <a:pt x="18640" y="8110"/>
                    <a:pt x="19750" y="8027"/>
                    <a:pt x="20955" y="8027"/>
                  </a:cubicBezTo>
                  <a:cubicBezTo>
                    <a:pt x="21975" y="8027"/>
                    <a:pt x="23063" y="8087"/>
                    <a:pt x="24207" y="8087"/>
                  </a:cubicBezTo>
                  <a:cubicBezTo>
                    <a:pt x="26240" y="8087"/>
                    <a:pt x="28448" y="7899"/>
                    <a:pt x="30757" y="6858"/>
                  </a:cubicBezTo>
                  <a:cubicBezTo>
                    <a:pt x="30559" y="6804"/>
                    <a:pt x="30325" y="6782"/>
                    <a:pt x="30066" y="6782"/>
                  </a:cubicBezTo>
                  <a:cubicBezTo>
                    <a:pt x="28975" y="6782"/>
                    <a:pt x="27438" y="7170"/>
                    <a:pt x="26233" y="7170"/>
                  </a:cubicBezTo>
                  <a:cubicBezTo>
                    <a:pt x="26124" y="7170"/>
                    <a:pt x="26019" y="7167"/>
                    <a:pt x="25917" y="7160"/>
                  </a:cubicBezTo>
                  <a:cubicBezTo>
                    <a:pt x="26522" y="5547"/>
                    <a:pt x="27026" y="3833"/>
                    <a:pt x="28034" y="2320"/>
                  </a:cubicBezTo>
                  <a:lnTo>
                    <a:pt x="28034" y="2320"/>
                  </a:lnTo>
                  <a:cubicBezTo>
                    <a:pt x="25443" y="4911"/>
                    <a:pt x="24446" y="6809"/>
                    <a:pt x="21482" y="6809"/>
                  </a:cubicBezTo>
                  <a:cubicBezTo>
                    <a:pt x="20870" y="6809"/>
                    <a:pt x="20173" y="6728"/>
                    <a:pt x="19362" y="6555"/>
                  </a:cubicBezTo>
                  <a:cubicBezTo>
                    <a:pt x="19967" y="5547"/>
                    <a:pt x="20370" y="4337"/>
                    <a:pt x="20774" y="3127"/>
                  </a:cubicBezTo>
                  <a:cubicBezTo>
                    <a:pt x="22488" y="2824"/>
                    <a:pt x="24807" y="1816"/>
                    <a:pt x="25917" y="1614"/>
                  </a:cubicBezTo>
                  <a:cubicBezTo>
                    <a:pt x="24572" y="1614"/>
                    <a:pt x="23367" y="1964"/>
                    <a:pt x="22070" y="1964"/>
                  </a:cubicBezTo>
                  <a:cubicBezTo>
                    <a:pt x="21810" y="1964"/>
                    <a:pt x="21547" y="1950"/>
                    <a:pt x="21278" y="1917"/>
                  </a:cubicBezTo>
                  <a:cubicBezTo>
                    <a:pt x="21177" y="1614"/>
                    <a:pt x="21379" y="1311"/>
                    <a:pt x="21278" y="1009"/>
                  </a:cubicBezTo>
                  <a:lnTo>
                    <a:pt x="208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5"/>
            <p:cNvSpPr/>
            <p:nvPr/>
          </p:nvSpPr>
          <p:spPr>
            <a:xfrm rot="-5582494">
              <a:off x="2380216" y="1919259"/>
              <a:ext cx="314324" cy="314324"/>
            </a:xfrm>
            <a:custGeom>
              <a:avLst/>
              <a:gdLst/>
              <a:ahLst/>
              <a:cxnLst/>
              <a:rect l="l" t="t" r="r" b="b"/>
              <a:pathLst>
                <a:path w="15531" h="15531" extrusionOk="0">
                  <a:moveTo>
                    <a:pt x="7765" y="1"/>
                  </a:moveTo>
                  <a:lnTo>
                    <a:pt x="7765" y="1"/>
                  </a:lnTo>
                  <a:cubicBezTo>
                    <a:pt x="7866" y="606"/>
                    <a:pt x="11396" y="1917"/>
                    <a:pt x="11497" y="2522"/>
                  </a:cubicBezTo>
                  <a:cubicBezTo>
                    <a:pt x="11497" y="3026"/>
                    <a:pt x="12303" y="4942"/>
                    <a:pt x="11497" y="5547"/>
                  </a:cubicBezTo>
                  <a:cubicBezTo>
                    <a:pt x="9984" y="6454"/>
                    <a:pt x="7967" y="7261"/>
                    <a:pt x="6354" y="7967"/>
                  </a:cubicBezTo>
                  <a:cubicBezTo>
                    <a:pt x="5043" y="8673"/>
                    <a:pt x="4135" y="8471"/>
                    <a:pt x="3127" y="9480"/>
                  </a:cubicBezTo>
                  <a:cubicBezTo>
                    <a:pt x="2320" y="10286"/>
                    <a:pt x="505" y="12808"/>
                    <a:pt x="1" y="13715"/>
                  </a:cubicBezTo>
                  <a:cubicBezTo>
                    <a:pt x="706" y="12908"/>
                    <a:pt x="1513" y="12202"/>
                    <a:pt x="2320" y="11497"/>
                  </a:cubicBezTo>
                  <a:cubicBezTo>
                    <a:pt x="2925" y="10791"/>
                    <a:pt x="3732" y="10488"/>
                    <a:pt x="4639" y="10085"/>
                  </a:cubicBezTo>
                  <a:cubicBezTo>
                    <a:pt x="4841" y="11295"/>
                    <a:pt x="4942" y="12404"/>
                    <a:pt x="5043" y="13513"/>
                  </a:cubicBezTo>
                  <a:cubicBezTo>
                    <a:pt x="4438" y="14118"/>
                    <a:pt x="3833" y="14824"/>
                    <a:pt x="3328" y="15530"/>
                  </a:cubicBezTo>
                  <a:cubicBezTo>
                    <a:pt x="4236" y="15026"/>
                    <a:pt x="5143" y="14421"/>
                    <a:pt x="6051" y="14118"/>
                  </a:cubicBezTo>
                  <a:cubicBezTo>
                    <a:pt x="5950" y="13614"/>
                    <a:pt x="5950" y="13211"/>
                    <a:pt x="5749" y="12808"/>
                  </a:cubicBezTo>
                  <a:cubicBezTo>
                    <a:pt x="6555" y="12202"/>
                    <a:pt x="7463" y="11698"/>
                    <a:pt x="8169" y="11093"/>
                  </a:cubicBezTo>
                  <a:lnTo>
                    <a:pt x="8169" y="11093"/>
                  </a:lnTo>
                  <a:cubicBezTo>
                    <a:pt x="7564" y="11295"/>
                    <a:pt x="6858" y="11497"/>
                    <a:pt x="6152" y="11698"/>
                  </a:cubicBezTo>
                  <a:cubicBezTo>
                    <a:pt x="5849" y="10892"/>
                    <a:pt x="6152" y="10085"/>
                    <a:pt x="6555" y="9379"/>
                  </a:cubicBezTo>
                  <a:cubicBezTo>
                    <a:pt x="7967" y="8774"/>
                    <a:pt x="9480" y="8068"/>
                    <a:pt x="10992" y="7463"/>
                  </a:cubicBezTo>
                  <a:lnTo>
                    <a:pt x="11497" y="7665"/>
                  </a:lnTo>
                  <a:cubicBezTo>
                    <a:pt x="11900" y="8068"/>
                    <a:pt x="13009" y="9681"/>
                    <a:pt x="13614" y="9984"/>
                  </a:cubicBezTo>
                  <a:cubicBezTo>
                    <a:pt x="13513" y="9278"/>
                    <a:pt x="12707" y="7463"/>
                    <a:pt x="12404" y="6858"/>
                  </a:cubicBezTo>
                  <a:cubicBezTo>
                    <a:pt x="12404" y="5144"/>
                    <a:pt x="14623" y="3631"/>
                    <a:pt x="15530" y="2219"/>
                  </a:cubicBezTo>
                  <a:cubicBezTo>
                    <a:pt x="15050" y="2219"/>
                    <a:pt x="13930" y="3134"/>
                    <a:pt x="13301" y="3134"/>
                  </a:cubicBezTo>
                  <a:cubicBezTo>
                    <a:pt x="13270" y="3134"/>
                    <a:pt x="13240" y="3131"/>
                    <a:pt x="13211" y="3127"/>
                  </a:cubicBezTo>
                  <a:cubicBezTo>
                    <a:pt x="12642" y="2937"/>
                    <a:pt x="12073" y="1857"/>
                    <a:pt x="12091" y="1811"/>
                  </a:cubicBezTo>
                  <a:lnTo>
                    <a:pt x="12091" y="1811"/>
                  </a:lnTo>
                  <a:lnTo>
                    <a:pt x="12102" y="1816"/>
                  </a:lnTo>
                  <a:cubicBezTo>
                    <a:pt x="12098" y="1812"/>
                    <a:pt x="12095" y="1810"/>
                    <a:pt x="12093" y="1810"/>
                  </a:cubicBezTo>
                  <a:cubicBezTo>
                    <a:pt x="12092" y="1810"/>
                    <a:pt x="12091" y="1810"/>
                    <a:pt x="12091" y="1811"/>
                  </a:cubicBezTo>
                  <a:lnTo>
                    <a:pt x="12091" y="1811"/>
                  </a:lnTo>
                  <a:lnTo>
                    <a:pt x="77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5"/>
            <p:cNvSpPr/>
            <p:nvPr/>
          </p:nvSpPr>
          <p:spPr>
            <a:xfrm>
              <a:off x="1065172" y="2257074"/>
              <a:ext cx="404156" cy="224524"/>
            </a:xfrm>
            <a:custGeom>
              <a:avLst/>
              <a:gdLst/>
              <a:ahLst/>
              <a:cxnLst/>
              <a:rect l="l" t="t" r="r" b="b"/>
              <a:pathLst>
                <a:path w="19968" h="11093" extrusionOk="0">
                  <a:moveTo>
                    <a:pt x="16942" y="0"/>
                  </a:moveTo>
                  <a:lnTo>
                    <a:pt x="15833" y="3731"/>
                  </a:lnTo>
                  <a:cubicBezTo>
                    <a:pt x="12303" y="5647"/>
                    <a:pt x="10589" y="5950"/>
                    <a:pt x="7060" y="7866"/>
                  </a:cubicBezTo>
                  <a:cubicBezTo>
                    <a:pt x="6454" y="7261"/>
                    <a:pt x="5849" y="6757"/>
                    <a:pt x="5144" y="6454"/>
                  </a:cubicBezTo>
                  <a:lnTo>
                    <a:pt x="5144" y="6454"/>
                  </a:lnTo>
                  <a:cubicBezTo>
                    <a:pt x="5648" y="6958"/>
                    <a:pt x="6051" y="7563"/>
                    <a:pt x="6454" y="8269"/>
                  </a:cubicBezTo>
                  <a:cubicBezTo>
                    <a:pt x="4267" y="8965"/>
                    <a:pt x="2178" y="10445"/>
                    <a:pt x="91" y="11067"/>
                  </a:cubicBezTo>
                  <a:lnTo>
                    <a:pt x="91" y="11067"/>
                  </a:lnTo>
                  <a:cubicBezTo>
                    <a:pt x="3183" y="10160"/>
                    <a:pt x="6072" y="8872"/>
                    <a:pt x="8270" y="8673"/>
                  </a:cubicBezTo>
                  <a:cubicBezTo>
                    <a:pt x="8462" y="8641"/>
                    <a:pt x="8637" y="8626"/>
                    <a:pt x="8799" y="8626"/>
                  </a:cubicBezTo>
                  <a:cubicBezTo>
                    <a:pt x="9658" y="8626"/>
                    <a:pt x="10177" y="9023"/>
                    <a:pt x="11194" y="9278"/>
                  </a:cubicBezTo>
                  <a:cubicBezTo>
                    <a:pt x="10791" y="8773"/>
                    <a:pt x="9883" y="8168"/>
                    <a:pt x="9278" y="7967"/>
                  </a:cubicBezTo>
                  <a:cubicBezTo>
                    <a:pt x="9984" y="7261"/>
                    <a:pt x="11497" y="6656"/>
                    <a:pt x="12303" y="6555"/>
                  </a:cubicBezTo>
                  <a:cubicBezTo>
                    <a:pt x="12386" y="6544"/>
                    <a:pt x="12475" y="6539"/>
                    <a:pt x="12568" y="6539"/>
                  </a:cubicBezTo>
                  <a:cubicBezTo>
                    <a:pt x="14175" y="6539"/>
                    <a:pt x="17210" y="8112"/>
                    <a:pt x="18354" y="8874"/>
                  </a:cubicBezTo>
                  <a:cubicBezTo>
                    <a:pt x="17850" y="8471"/>
                    <a:pt x="17547" y="7967"/>
                    <a:pt x="17144" y="7563"/>
                  </a:cubicBezTo>
                  <a:cubicBezTo>
                    <a:pt x="18051" y="7563"/>
                    <a:pt x="19060" y="7563"/>
                    <a:pt x="19967" y="7463"/>
                  </a:cubicBezTo>
                  <a:cubicBezTo>
                    <a:pt x="19060" y="6757"/>
                    <a:pt x="15530" y="6454"/>
                    <a:pt x="14320" y="6252"/>
                  </a:cubicBezTo>
                  <a:cubicBezTo>
                    <a:pt x="14824" y="5345"/>
                    <a:pt x="16841" y="5143"/>
                    <a:pt x="17245" y="4135"/>
                  </a:cubicBezTo>
                  <a:lnTo>
                    <a:pt x="16942" y="0"/>
                  </a:lnTo>
                  <a:close/>
                  <a:moveTo>
                    <a:pt x="91" y="11067"/>
                  </a:moveTo>
                  <a:cubicBezTo>
                    <a:pt x="61" y="11075"/>
                    <a:pt x="31" y="11084"/>
                    <a:pt x="1" y="11093"/>
                  </a:cubicBezTo>
                  <a:cubicBezTo>
                    <a:pt x="31" y="11084"/>
                    <a:pt x="61" y="11076"/>
                    <a:pt x="91" y="1106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5"/>
            <p:cNvSpPr/>
            <p:nvPr/>
          </p:nvSpPr>
          <p:spPr>
            <a:xfrm>
              <a:off x="1302543" y="2152947"/>
              <a:ext cx="767467" cy="647058"/>
            </a:xfrm>
            <a:custGeom>
              <a:avLst/>
              <a:gdLst/>
              <a:ahLst/>
              <a:cxnLst/>
              <a:rect l="l" t="t" r="r" b="b"/>
              <a:pathLst>
                <a:path w="37918" h="31969" extrusionOk="0">
                  <a:moveTo>
                    <a:pt x="36029" y="1"/>
                  </a:moveTo>
                  <a:cubicBezTo>
                    <a:pt x="32130" y="1"/>
                    <a:pt x="28018" y="1168"/>
                    <a:pt x="24203" y="1514"/>
                  </a:cubicBezTo>
                  <a:cubicBezTo>
                    <a:pt x="21883" y="1716"/>
                    <a:pt x="19463" y="2825"/>
                    <a:pt x="17345" y="2926"/>
                  </a:cubicBezTo>
                  <a:cubicBezTo>
                    <a:pt x="17278" y="2930"/>
                    <a:pt x="17211" y="2932"/>
                    <a:pt x="17144" y="2932"/>
                  </a:cubicBezTo>
                  <a:cubicBezTo>
                    <a:pt x="15396" y="2932"/>
                    <a:pt x="13644" y="1716"/>
                    <a:pt x="11799" y="1716"/>
                  </a:cubicBezTo>
                  <a:cubicBezTo>
                    <a:pt x="12808" y="3935"/>
                    <a:pt x="14119" y="3632"/>
                    <a:pt x="15732" y="4943"/>
                  </a:cubicBezTo>
                  <a:cubicBezTo>
                    <a:pt x="17144" y="6052"/>
                    <a:pt x="18656" y="8170"/>
                    <a:pt x="19867" y="9582"/>
                  </a:cubicBezTo>
                  <a:cubicBezTo>
                    <a:pt x="19766" y="9784"/>
                    <a:pt x="19564" y="10086"/>
                    <a:pt x="19362" y="10187"/>
                  </a:cubicBezTo>
                  <a:cubicBezTo>
                    <a:pt x="18253" y="10389"/>
                    <a:pt x="16942" y="10691"/>
                    <a:pt x="15732" y="10792"/>
                  </a:cubicBezTo>
                  <a:cubicBezTo>
                    <a:pt x="15656" y="10801"/>
                    <a:pt x="15564" y="10806"/>
                    <a:pt x="15460" y="10806"/>
                  </a:cubicBezTo>
                  <a:cubicBezTo>
                    <a:pt x="14789" y="10806"/>
                    <a:pt x="13606" y="10633"/>
                    <a:pt x="12739" y="10633"/>
                  </a:cubicBezTo>
                  <a:cubicBezTo>
                    <a:pt x="12322" y="10633"/>
                    <a:pt x="11977" y="10673"/>
                    <a:pt x="11799" y="10792"/>
                  </a:cubicBezTo>
                  <a:cubicBezTo>
                    <a:pt x="10287" y="11901"/>
                    <a:pt x="13614" y="14019"/>
                    <a:pt x="14421" y="15128"/>
                  </a:cubicBezTo>
                  <a:cubicBezTo>
                    <a:pt x="12404" y="15632"/>
                    <a:pt x="9379" y="14926"/>
                    <a:pt x="7463" y="15935"/>
                  </a:cubicBezTo>
                  <a:cubicBezTo>
                    <a:pt x="6051" y="16742"/>
                    <a:pt x="7060" y="16540"/>
                    <a:pt x="6354" y="18053"/>
                  </a:cubicBezTo>
                  <a:cubicBezTo>
                    <a:pt x="5950" y="18960"/>
                    <a:pt x="5043" y="19364"/>
                    <a:pt x="4740" y="20271"/>
                  </a:cubicBezTo>
                  <a:cubicBezTo>
                    <a:pt x="3228" y="20977"/>
                    <a:pt x="1513" y="21078"/>
                    <a:pt x="101" y="21784"/>
                  </a:cubicBezTo>
                  <a:cubicBezTo>
                    <a:pt x="1009" y="22994"/>
                    <a:pt x="4539" y="25112"/>
                    <a:pt x="4438" y="26422"/>
                  </a:cubicBezTo>
                  <a:cubicBezTo>
                    <a:pt x="4337" y="28540"/>
                    <a:pt x="606" y="29952"/>
                    <a:pt x="1" y="31969"/>
                  </a:cubicBezTo>
                  <a:cubicBezTo>
                    <a:pt x="2219" y="29549"/>
                    <a:pt x="4841" y="29448"/>
                    <a:pt x="7160" y="26927"/>
                  </a:cubicBezTo>
                  <a:cubicBezTo>
                    <a:pt x="6757" y="24305"/>
                    <a:pt x="4942" y="23296"/>
                    <a:pt x="7463" y="21683"/>
                  </a:cubicBezTo>
                  <a:cubicBezTo>
                    <a:pt x="8471" y="21078"/>
                    <a:pt x="9278" y="20977"/>
                    <a:pt x="9681" y="19969"/>
                  </a:cubicBezTo>
                  <a:cubicBezTo>
                    <a:pt x="9984" y="19061"/>
                    <a:pt x="8774" y="18658"/>
                    <a:pt x="9883" y="17851"/>
                  </a:cubicBezTo>
                  <a:cubicBezTo>
                    <a:pt x="10338" y="17536"/>
                    <a:pt x="11084" y="17440"/>
                    <a:pt x="11924" y="17440"/>
                  </a:cubicBezTo>
                  <a:cubicBezTo>
                    <a:pt x="13249" y="17440"/>
                    <a:pt x="14806" y="17679"/>
                    <a:pt x="15818" y="17679"/>
                  </a:cubicBezTo>
                  <a:cubicBezTo>
                    <a:pt x="16013" y="17679"/>
                    <a:pt x="16188" y="17671"/>
                    <a:pt x="16337" y="17649"/>
                  </a:cubicBezTo>
                  <a:cubicBezTo>
                    <a:pt x="18253" y="17448"/>
                    <a:pt x="20068" y="16540"/>
                    <a:pt x="21883" y="15733"/>
                  </a:cubicBezTo>
                  <a:cubicBezTo>
                    <a:pt x="20371" y="14926"/>
                    <a:pt x="17749" y="14926"/>
                    <a:pt x="16539" y="13515"/>
                  </a:cubicBezTo>
                  <a:cubicBezTo>
                    <a:pt x="18253" y="12405"/>
                    <a:pt x="23295" y="11498"/>
                    <a:pt x="25816" y="9683"/>
                  </a:cubicBezTo>
                  <a:cubicBezTo>
                    <a:pt x="25312" y="8170"/>
                    <a:pt x="22892" y="7464"/>
                    <a:pt x="22791" y="6052"/>
                  </a:cubicBezTo>
                  <a:cubicBezTo>
                    <a:pt x="22589" y="4237"/>
                    <a:pt x="25816" y="3935"/>
                    <a:pt x="27026" y="3632"/>
                  </a:cubicBezTo>
                  <a:cubicBezTo>
                    <a:pt x="30556" y="2725"/>
                    <a:pt x="34690" y="1817"/>
                    <a:pt x="37917" y="103"/>
                  </a:cubicBezTo>
                  <a:cubicBezTo>
                    <a:pt x="37295" y="32"/>
                    <a:pt x="36665" y="1"/>
                    <a:pt x="360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5"/>
            <p:cNvSpPr/>
            <p:nvPr/>
          </p:nvSpPr>
          <p:spPr>
            <a:xfrm>
              <a:off x="2308295" y="1958129"/>
              <a:ext cx="475583" cy="491917"/>
            </a:xfrm>
            <a:custGeom>
              <a:avLst/>
              <a:gdLst/>
              <a:ahLst/>
              <a:cxnLst/>
              <a:rect l="l" t="t" r="r" b="b"/>
              <a:pathLst>
                <a:path w="23497" h="24304" extrusionOk="0">
                  <a:moveTo>
                    <a:pt x="15429" y="1"/>
                  </a:moveTo>
                  <a:cubicBezTo>
                    <a:pt x="13614" y="303"/>
                    <a:pt x="11799" y="1110"/>
                    <a:pt x="9883" y="1917"/>
                  </a:cubicBezTo>
                  <a:cubicBezTo>
                    <a:pt x="8774" y="2421"/>
                    <a:pt x="5547" y="3530"/>
                    <a:pt x="4942" y="4740"/>
                  </a:cubicBezTo>
                  <a:cubicBezTo>
                    <a:pt x="4337" y="5950"/>
                    <a:pt x="6051" y="9379"/>
                    <a:pt x="6354" y="10892"/>
                  </a:cubicBezTo>
                  <a:cubicBezTo>
                    <a:pt x="6858" y="13514"/>
                    <a:pt x="6959" y="13917"/>
                    <a:pt x="4337" y="14825"/>
                  </a:cubicBezTo>
                  <a:cubicBezTo>
                    <a:pt x="5345" y="15833"/>
                    <a:pt x="6959" y="15530"/>
                    <a:pt x="7362" y="17245"/>
                  </a:cubicBezTo>
                  <a:cubicBezTo>
                    <a:pt x="5244" y="18152"/>
                    <a:pt x="1614" y="18455"/>
                    <a:pt x="1" y="20169"/>
                  </a:cubicBezTo>
                  <a:cubicBezTo>
                    <a:pt x="4337" y="20472"/>
                    <a:pt x="8370" y="21379"/>
                    <a:pt x="12505" y="21884"/>
                  </a:cubicBezTo>
                  <a:cubicBezTo>
                    <a:pt x="11799" y="22589"/>
                    <a:pt x="11194" y="23497"/>
                    <a:pt x="10589" y="24304"/>
                  </a:cubicBezTo>
                  <a:cubicBezTo>
                    <a:pt x="12351" y="23549"/>
                    <a:pt x="13973" y="22793"/>
                    <a:pt x="15688" y="22793"/>
                  </a:cubicBezTo>
                  <a:cubicBezTo>
                    <a:pt x="16035" y="22793"/>
                    <a:pt x="16385" y="22824"/>
                    <a:pt x="16740" y="22892"/>
                  </a:cubicBezTo>
                  <a:cubicBezTo>
                    <a:pt x="18591" y="23170"/>
                    <a:pt x="20951" y="24126"/>
                    <a:pt x="22964" y="24126"/>
                  </a:cubicBezTo>
                  <a:cubicBezTo>
                    <a:pt x="23144" y="24126"/>
                    <a:pt x="23322" y="24119"/>
                    <a:pt x="23497" y="24102"/>
                  </a:cubicBezTo>
                  <a:cubicBezTo>
                    <a:pt x="22892" y="23094"/>
                    <a:pt x="21682" y="22791"/>
                    <a:pt x="20673" y="22287"/>
                  </a:cubicBezTo>
                  <a:cubicBezTo>
                    <a:pt x="19564" y="21682"/>
                    <a:pt x="18354" y="20270"/>
                    <a:pt x="17345" y="19968"/>
                  </a:cubicBezTo>
                  <a:cubicBezTo>
                    <a:pt x="16775" y="19770"/>
                    <a:pt x="16176" y="19702"/>
                    <a:pt x="15562" y="19702"/>
                  </a:cubicBezTo>
                  <a:cubicBezTo>
                    <a:pt x="14159" y="19702"/>
                    <a:pt x="12671" y="20059"/>
                    <a:pt x="11248" y="20059"/>
                  </a:cubicBezTo>
                  <a:cubicBezTo>
                    <a:pt x="10426" y="20059"/>
                    <a:pt x="9626" y="19940"/>
                    <a:pt x="8875" y="19564"/>
                  </a:cubicBezTo>
                  <a:cubicBezTo>
                    <a:pt x="10791" y="17245"/>
                    <a:pt x="13110" y="17245"/>
                    <a:pt x="11093" y="14220"/>
                  </a:cubicBezTo>
                  <a:cubicBezTo>
                    <a:pt x="9581" y="11900"/>
                    <a:pt x="7967" y="9782"/>
                    <a:pt x="6656" y="7161"/>
                  </a:cubicBezTo>
                  <a:lnTo>
                    <a:pt x="6656" y="6757"/>
                  </a:lnTo>
                  <a:cubicBezTo>
                    <a:pt x="6522" y="6757"/>
                    <a:pt x="6342" y="6981"/>
                    <a:pt x="6298" y="6981"/>
                  </a:cubicBezTo>
                  <a:cubicBezTo>
                    <a:pt x="6275" y="6981"/>
                    <a:pt x="6286" y="6925"/>
                    <a:pt x="6354" y="6757"/>
                  </a:cubicBezTo>
                  <a:cubicBezTo>
                    <a:pt x="9379" y="4438"/>
                    <a:pt x="12606" y="2623"/>
                    <a:pt x="15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5"/>
            <p:cNvSpPr/>
            <p:nvPr/>
          </p:nvSpPr>
          <p:spPr>
            <a:xfrm>
              <a:off x="1512782" y="2538754"/>
              <a:ext cx="487829" cy="320746"/>
            </a:xfrm>
            <a:custGeom>
              <a:avLst/>
              <a:gdLst/>
              <a:ahLst/>
              <a:cxnLst/>
              <a:rect l="l" t="t" r="r" b="b"/>
              <a:pathLst>
                <a:path w="24102" h="15847" extrusionOk="0">
                  <a:moveTo>
                    <a:pt x="24102" y="0"/>
                  </a:moveTo>
                  <a:lnTo>
                    <a:pt x="24102" y="0"/>
                  </a:lnTo>
                  <a:cubicBezTo>
                    <a:pt x="22892" y="807"/>
                    <a:pt x="21480" y="1513"/>
                    <a:pt x="20370" y="2521"/>
                  </a:cubicBezTo>
                  <a:cubicBezTo>
                    <a:pt x="18656" y="1210"/>
                    <a:pt x="15933" y="1613"/>
                    <a:pt x="14017" y="303"/>
                  </a:cubicBezTo>
                  <a:lnTo>
                    <a:pt x="14017" y="303"/>
                  </a:lnTo>
                  <a:cubicBezTo>
                    <a:pt x="14017" y="2118"/>
                    <a:pt x="14824" y="4639"/>
                    <a:pt x="14622" y="6252"/>
                  </a:cubicBezTo>
                  <a:cubicBezTo>
                    <a:pt x="14421" y="8370"/>
                    <a:pt x="12303" y="8874"/>
                    <a:pt x="10790" y="10084"/>
                  </a:cubicBezTo>
                  <a:cubicBezTo>
                    <a:pt x="9782" y="9177"/>
                    <a:pt x="8874" y="8067"/>
                    <a:pt x="8068" y="7059"/>
                  </a:cubicBezTo>
                  <a:cubicBezTo>
                    <a:pt x="7967" y="9277"/>
                    <a:pt x="7059" y="12101"/>
                    <a:pt x="6152" y="14017"/>
                  </a:cubicBezTo>
                  <a:cubicBezTo>
                    <a:pt x="4337" y="14118"/>
                    <a:pt x="2421" y="14017"/>
                    <a:pt x="807" y="14521"/>
                  </a:cubicBezTo>
                  <a:lnTo>
                    <a:pt x="0" y="14521"/>
                  </a:lnTo>
                  <a:cubicBezTo>
                    <a:pt x="342" y="15490"/>
                    <a:pt x="2647" y="15847"/>
                    <a:pt x="4898" y="15847"/>
                  </a:cubicBezTo>
                  <a:cubicBezTo>
                    <a:pt x="6630" y="15847"/>
                    <a:pt x="8330" y="15635"/>
                    <a:pt x="9076" y="15328"/>
                  </a:cubicBezTo>
                  <a:cubicBezTo>
                    <a:pt x="11396" y="14420"/>
                    <a:pt x="13715" y="12101"/>
                    <a:pt x="15732" y="10588"/>
                  </a:cubicBezTo>
                  <a:cubicBezTo>
                    <a:pt x="17749" y="11294"/>
                    <a:pt x="19362" y="12303"/>
                    <a:pt x="20976" y="13715"/>
                  </a:cubicBezTo>
                  <a:cubicBezTo>
                    <a:pt x="20270" y="12807"/>
                    <a:pt x="17446" y="9883"/>
                    <a:pt x="17043" y="8672"/>
                  </a:cubicBezTo>
                  <a:cubicBezTo>
                    <a:pt x="19160" y="5748"/>
                    <a:pt x="23396" y="1513"/>
                    <a:pt x="241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5"/>
            <p:cNvSpPr/>
            <p:nvPr/>
          </p:nvSpPr>
          <p:spPr>
            <a:xfrm>
              <a:off x="2251664" y="2551000"/>
              <a:ext cx="8177" cy="4089"/>
            </a:xfrm>
            <a:custGeom>
              <a:avLst/>
              <a:gdLst/>
              <a:ahLst/>
              <a:cxnLst/>
              <a:rect l="l" t="t" r="r" b="b"/>
              <a:pathLst>
                <a:path w="404" h="202" extrusionOk="0">
                  <a:moveTo>
                    <a:pt x="202" y="0"/>
                  </a:moveTo>
                  <a:lnTo>
                    <a:pt x="0" y="202"/>
                  </a:lnTo>
                  <a:cubicBezTo>
                    <a:pt x="101" y="202"/>
                    <a:pt x="202" y="101"/>
                    <a:pt x="404" y="101"/>
                  </a:cubicBezTo>
                  <a:cubicBezTo>
                    <a:pt x="303" y="101"/>
                    <a:pt x="303" y="101"/>
                    <a:pt x="202" y="0"/>
                  </a:cubicBezTo>
                  <a:close/>
                </a:path>
              </a:pathLst>
            </a:custGeom>
            <a:solidFill>
              <a:srgbClr val="BA88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5"/>
            <p:cNvSpPr/>
            <p:nvPr/>
          </p:nvSpPr>
          <p:spPr>
            <a:xfrm>
              <a:off x="2247584" y="2502007"/>
              <a:ext cx="610302" cy="345500"/>
            </a:xfrm>
            <a:custGeom>
              <a:avLst/>
              <a:gdLst/>
              <a:ahLst/>
              <a:cxnLst/>
              <a:rect l="l" t="t" r="r" b="b"/>
              <a:pathLst>
                <a:path w="30153" h="17070" extrusionOk="0">
                  <a:moveTo>
                    <a:pt x="367" y="0"/>
                  </a:moveTo>
                  <a:cubicBezTo>
                    <a:pt x="233" y="0"/>
                    <a:pt x="110" y="9"/>
                    <a:pt x="1" y="27"/>
                  </a:cubicBezTo>
                  <a:cubicBezTo>
                    <a:pt x="3429" y="1842"/>
                    <a:pt x="7463" y="3355"/>
                    <a:pt x="10690" y="5573"/>
                  </a:cubicBezTo>
                  <a:cubicBezTo>
                    <a:pt x="9379" y="5674"/>
                    <a:pt x="7564" y="5876"/>
                    <a:pt x="6253" y="6380"/>
                  </a:cubicBezTo>
                  <a:cubicBezTo>
                    <a:pt x="7268" y="6914"/>
                    <a:pt x="8481" y="7024"/>
                    <a:pt x="9728" y="7024"/>
                  </a:cubicBezTo>
                  <a:cubicBezTo>
                    <a:pt x="10596" y="7024"/>
                    <a:pt x="11480" y="6971"/>
                    <a:pt x="12324" y="6971"/>
                  </a:cubicBezTo>
                  <a:cubicBezTo>
                    <a:pt x="12556" y="6971"/>
                    <a:pt x="12784" y="6975"/>
                    <a:pt x="13009" y="6985"/>
                  </a:cubicBezTo>
                  <a:cubicBezTo>
                    <a:pt x="12606" y="8195"/>
                    <a:pt x="11698" y="9103"/>
                    <a:pt x="10992" y="10111"/>
                  </a:cubicBezTo>
                  <a:cubicBezTo>
                    <a:pt x="11900" y="11019"/>
                    <a:pt x="14018" y="11523"/>
                    <a:pt x="15329" y="12229"/>
                  </a:cubicBezTo>
                  <a:cubicBezTo>
                    <a:pt x="16740" y="12935"/>
                    <a:pt x="18354" y="13842"/>
                    <a:pt x="19866" y="14447"/>
                  </a:cubicBezTo>
                  <a:cubicBezTo>
                    <a:pt x="22589" y="15456"/>
                    <a:pt x="25514" y="15657"/>
                    <a:pt x="28136" y="17069"/>
                  </a:cubicBezTo>
                  <a:cubicBezTo>
                    <a:pt x="25816" y="15254"/>
                    <a:pt x="22589" y="14952"/>
                    <a:pt x="20371" y="13136"/>
                  </a:cubicBezTo>
                  <a:cubicBezTo>
                    <a:pt x="22791" y="12430"/>
                    <a:pt x="25413" y="12430"/>
                    <a:pt x="27833" y="11926"/>
                  </a:cubicBezTo>
                  <a:lnTo>
                    <a:pt x="27833" y="11926"/>
                  </a:lnTo>
                  <a:cubicBezTo>
                    <a:pt x="27415" y="11984"/>
                    <a:pt x="26993" y="12009"/>
                    <a:pt x="26568" y="12009"/>
                  </a:cubicBezTo>
                  <a:cubicBezTo>
                    <a:pt x="24019" y="12009"/>
                    <a:pt x="21365" y="11120"/>
                    <a:pt x="18858" y="11120"/>
                  </a:cubicBezTo>
                  <a:cubicBezTo>
                    <a:pt x="21379" y="8094"/>
                    <a:pt x="27228" y="8397"/>
                    <a:pt x="30152" y="5775"/>
                  </a:cubicBezTo>
                  <a:lnTo>
                    <a:pt x="30152" y="5775"/>
                  </a:lnTo>
                  <a:cubicBezTo>
                    <a:pt x="29896" y="5887"/>
                    <a:pt x="29600" y="5935"/>
                    <a:pt x="29275" y="5935"/>
                  </a:cubicBezTo>
                  <a:cubicBezTo>
                    <a:pt x="27553" y="5935"/>
                    <a:pt x="25040" y="4570"/>
                    <a:pt x="23598" y="4061"/>
                  </a:cubicBezTo>
                  <a:cubicBezTo>
                    <a:pt x="21480" y="3456"/>
                    <a:pt x="19261" y="2951"/>
                    <a:pt x="17245" y="2044"/>
                  </a:cubicBezTo>
                  <a:lnTo>
                    <a:pt x="17245" y="2044"/>
                  </a:lnTo>
                  <a:cubicBezTo>
                    <a:pt x="17950" y="3859"/>
                    <a:pt x="20169" y="4363"/>
                    <a:pt x="21278" y="5674"/>
                  </a:cubicBezTo>
                  <a:cubicBezTo>
                    <a:pt x="19161" y="5674"/>
                    <a:pt x="16438" y="5372"/>
                    <a:pt x="14320" y="4968"/>
                  </a:cubicBezTo>
                  <a:cubicBezTo>
                    <a:pt x="11799" y="4363"/>
                    <a:pt x="10791" y="3456"/>
                    <a:pt x="12606" y="1237"/>
                  </a:cubicBezTo>
                  <a:cubicBezTo>
                    <a:pt x="10186" y="1237"/>
                    <a:pt x="7866" y="1237"/>
                    <a:pt x="5648" y="1035"/>
                  </a:cubicBezTo>
                  <a:cubicBezTo>
                    <a:pt x="4271" y="852"/>
                    <a:pt x="1726" y="0"/>
                    <a:pt x="3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5"/>
            <p:cNvSpPr/>
            <p:nvPr/>
          </p:nvSpPr>
          <p:spPr>
            <a:xfrm>
              <a:off x="2967700" y="2366539"/>
              <a:ext cx="334807" cy="275023"/>
            </a:xfrm>
            <a:custGeom>
              <a:avLst/>
              <a:gdLst/>
              <a:ahLst/>
              <a:cxnLst/>
              <a:rect l="l" t="t" r="r" b="b"/>
              <a:pathLst>
                <a:path w="18657" h="15329" extrusionOk="0">
                  <a:moveTo>
                    <a:pt x="18657" y="0"/>
                  </a:moveTo>
                  <a:lnTo>
                    <a:pt x="18657" y="0"/>
                  </a:lnTo>
                  <a:cubicBezTo>
                    <a:pt x="16640" y="605"/>
                    <a:pt x="14522" y="1009"/>
                    <a:pt x="12505" y="1614"/>
                  </a:cubicBezTo>
                  <a:cubicBezTo>
                    <a:pt x="11799" y="1815"/>
                    <a:pt x="10892" y="2622"/>
                    <a:pt x="10388" y="2723"/>
                  </a:cubicBezTo>
                  <a:cubicBezTo>
                    <a:pt x="9984" y="2723"/>
                    <a:pt x="9379" y="2320"/>
                    <a:pt x="8976" y="2219"/>
                  </a:cubicBezTo>
                  <a:cubicBezTo>
                    <a:pt x="7161" y="1815"/>
                    <a:pt x="5346" y="1513"/>
                    <a:pt x="3631" y="1109"/>
                  </a:cubicBezTo>
                  <a:cubicBezTo>
                    <a:pt x="3203" y="967"/>
                    <a:pt x="2875" y="900"/>
                    <a:pt x="2582" y="900"/>
                  </a:cubicBezTo>
                  <a:cubicBezTo>
                    <a:pt x="2047" y="900"/>
                    <a:pt x="1625" y="1122"/>
                    <a:pt x="909" y="1513"/>
                  </a:cubicBezTo>
                  <a:cubicBezTo>
                    <a:pt x="1211" y="3227"/>
                    <a:pt x="3329" y="5345"/>
                    <a:pt x="4438" y="6656"/>
                  </a:cubicBezTo>
                  <a:cubicBezTo>
                    <a:pt x="3329" y="6656"/>
                    <a:pt x="2219" y="6555"/>
                    <a:pt x="1009" y="6555"/>
                  </a:cubicBezTo>
                  <a:cubicBezTo>
                    <a:pt x="1614" y="7261"/>
                    <a:pt x="2421" y="7362"/>
                    <a:pt x="3228" y="7664"/>
                  </a:cubicBezTo>
                  <a:cubicBezTo>
                    <a:pt x="2421" y="8471"/>
                    <a:pt x="1514" y="8975"/>
                    <a:pt x="707" y="9782"/>
                  </a:cubicBezTo>
                  <a:cubicBezTo>
                    <a:pt x="102" y="10589"/>
                    <a:pt x="1" y="10589"/>
                    <a:pt x="606" y="11294"/>
                  </a:cubicBezTo>
                  <a:cubicBezTo>
                    <a:pt x="1715" y="12807"/>
                    <a:pt x="3228" y="14017"/>
                    <a:pt x="4438" y="15328"/>
                  </a:cubicBezTo>
                  <a:lnTo>
                    <a:pt x="4675" y="15249"/>
                  </a:lnTo>
                  <a:lnTo>
                    <a:pt x="4675" y="15249"/>
                  </a:lnTo>
                  <a:cubicBezTo>
                    <a:pt x="4656" y="15264"/>
                    <a:pt x="4640" y="15288"/>
                    <a:pt x="4640" y="15328"/>
                  </a:cubicBezTo>
                  <a:cubicBezTo>
                    <a:pt x="4656" y="15301"/>
                    <a:pt x="4672" y="15273"/>
                    <a:pt x="4688" y="15245"/>
                  </a:cubicBezTo>
                  <a:lnTo>
                    <a:pt x="4688" y="15245"/>
                  </a:lnTo>
                  <a:lnTo>
                    <a:pt x="4741" y="15227"/>
                  </a:lnTo>
                  <a:lnTo>
                    <a:pt x="4741" y="15227"/>
                  </a:lnTo>
                  <a:cubicBezTo>
                    <a:pt x="4740" y="15227"/>
                    <a:pt x="4716" y="15227"/>
                    <a:pt x="4691" y="15240"/>
                  </a:cubicBezTo>
                  <a:lnTo>
                    <a:pt x="4691" y="15240"/>
                  </a:lnTo>
                  <a:cubicBezTo>
                    <a:pt x="5389" y="14022"/>
                    <a:pt x="6282" y="12096"/>
                    <a:pt x="7463" y="11900"/>
                  </a:cubicBezTo>
                  <a:cubicBezTo>
                    <a:pt x="7634" y="11882"/>
                    <a:pt x="7808" y="11873"/>
                    <a:pt x="7983" y="11873"/>
                  </a:cubicBezTo>
                  <a:cubicBezTo>
                    <a:pt x="9772" y="11873"/>
                    <a:pt x="11760" y="12742"/>
                    <a:pt x="13413" y="13110"/>
                  </a:cubicBezTo>
                  <a:cubicBezTo>
                    <a:pt x="13211" y="12303"/>
                    <a:pt x="12102" y="11900"/>
                    <a:pt x="11497" y="11496"/>
                  </a:cubicBezTo>
                  <a:cubicBezTo>
                    <a:pt x="10186" y="10589"/>
                    <a:pt x="8673" y="9883"/>
                    <a:pt x="7362" y="8975"/>
                  </a:cubicBezTo>
                  <a:cubicBezTo>
                    <a:pt x="7766" y="8370"/>
                    <a:pt x="8270" y="7664"/>
                    <a:pt x="8673" y="7059"/>
                  </a:cubicBezTo>
                  <a:cubicBezTo>
                    <a:pt x="8993" y="6686"/>
                    <a:pt x="9285" y="6566"/>
                    <a:pt x="9623" y="6566"/>
                  </a:cubicBezTo>
                  <a:cubicBezTo>
                    <a:pt x="9924" y="6566"/>
                    <a:pt x="10262" y="6662"/>
                    <a:pt x="10690" y="6757"/>
                  </a:cubicBezTo>
                  <a:cubicBezTo>
                    <a:pt x="12808" y="7160"/>
                    <a:pt x="15531" y="7664"/>
                    <a:pt x="17346" y="8773"/>
                  </a:cubicBezTo>
                  <a:cubicBezTo>
                    <a:pt x="16337" y="7866"/>
                    <a:pt x="15430" y="6656"/>
                    <a:pt x="14623" y="5546"/>
                  </a:cubicBezTo>
                  <a:cubicBezTo>
                    <a:pt x="14018" y="4639"/>
                    <a:pt x="12909" y="4034"/>
                    <a:pt x="13615" y="3227"/>
                  </a:cubicBezTo>
                  <a:cubicBezTo>
                    <a:pt x="14825" y="1815"/>
                    <a:pt x="17144" y="1109"/>
                    <a:pt x="18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5"/>
            <p:cNvSpPr/>
            <p:nvPr/>
          </p:nvSpPr>
          <p:spPr>
            <a:xfrm>
              <a:off x="2941544" y="2614272"/>
              <a:ext cx="4109" cy="6133"/>
            </a:xfrm>
            <a:custGeom>
              <a:avLst/>
              <a:gdLst/>
              <a:ahLst/>
              <a:cxnLst/>
              <a:rect l="l" t="t" r="r" b="b"/>
              <a:pathLst>
                <a:path w="203" h="303" extrusionOk="0">
                  <a:moveTo>
                    <a:pt x="203" y="0"/>
                  </a:moveTo>
                  <a:cubicBezTo>
                    <a:pt x="102" y="101"/>
                    <a:pt x="102" y="202"/>
                    <a:pt x="1" y="303"/>
                  </a:cubicBezTo>
                  <a:cubicBezTo>
                    <a:pt x="102" y="202"/>
                    <a:pt x="102" y="101"/>
                    <a:pt x="203" y="0"/>
                  </a:cubicBezTo>
                  <a:close/>
                </a:path>
              </a:pathLst>
            </a:custGeom>
            <a:solidFill>
              <a:srgbClr val="BA88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5"/>
            <p:cNvSpPr/>
            <p:nvPr/>
          </p:nvSpPr>
          <p:spPr>
            <a:xfrm>
              <a:off x="2018979" y="2316269"/>
              <a:ext cx="4089" cy="8177"/>
            </a:xfrm>
            <a:custGeom>
              <a:avLst/>
              <a:gdLst/>
              <a:ahLst/>
              <a:cxnLst/>
              <a:rect l="l" t="t" r="r" b="b"/>
              <a:pathLst>
                <a:path w="202" h="404" extrusionOk="0">
                  <a:moveTo>
                    <a:pt x="0" y="0"/>
                  </a:moveTo>
                  <a:lnTo>
                    <a:pt x="0" y="404"/>
                  </a:lnTo>
                  <a:lnTo>
                    <a:pt x="202" y="404"/>
                  </a:lnTo>
                  <a:cubicBezTo>
                    <a:pt x="101" y="303"/>
                    <a:pt x="0" y="202"/>
                    <a:pt x="0" y="0"/>
                  </a:cubicBezTo>
                  <a:close/>
                </a:path>
              </a:pathLst>
            </a:custGeom>
            <a:solidFill>
              <a:srgbClr val="7543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5"/>
            <p:cNvSpPr/>
            <p:nvPr/>
          </p:nvSpPr>
          <p:spPr>
            <a:xfrm>
              <a:off x="1882225" y="1788801"/>
              <a:ext cx="420459" cy="224183"/>
            </a:xfrm>
            <a:custGeom>
              <a:avLst/>
              <a:gdLst/>
              <a:ahLst/>
              <a:cxnLst/>
              <a:rect l="l" t="t" r="r" b="b"/>
              <a:pathLst>
                <a:path w="24102" h="12849" extrusionOk="0">
                  <a:moveTo>
                    <a:pt x="12707" y="0"/>
                  </a:moveTo>
                  <a:cubicBezTo>
                    <a:pt x="11497" y="2824"/>
                    <a:pt x="13312" y="8269"/>
                    <a:pt x="13917" y="11698"/>
                  </a:cubicBezTo>
                  <a:cubicBezTo>
                    <a:pt x="12001" y="8471"/>
                    <a:pt x="10286" y="4538"/>
                    <a:pt x="8068" y="1916"/>
                  </a:cubicBezTo>
                  <a:lnTo>
                    <a:pt x="8068" y="1916"/>
                  </a:lnTo>
                  <a:cubicBezTo>
                    <a:pt x="9782" y="4639"/>
                    <a:pt x="10791" y="8471"/>
                    <a:pt x="12001" y="11395"/>
                  </a:cubicBezTo>
                  <a:cubicBezTo>
                    <a:pt x="9681" y="9479"/>
                    <a:pt x="6253" y="6253"/>
                    <a:pt x="4438" y="3731"/>
                  </a:cubicBezTo>
                  <a:lnTo>
                    <a:pt x="4438" y="3731"/>
                  </a:lnTo>
                  <a:cubicBezTo>
                    <a:pt x="6051" y="6454"/>
                    <a:pt x="7866" y="9278"/>
                    <a:pt x="12001" y="12404"/>
                  </a:cubicBezTo>
                  <a:cubicBezTo>
                    <a:pt x="8071" y="10295"/>
                    <a:pt x="4142" y="9371"/>
                    <a:pt x="559" y="9371"/>
                  </a:cubicBezTo>
                  <a:cubicBezTo>
                    <a:pt x="372" y="9371"/>
                    <a:pt x="186" y="9374"/>
                    <a:pt x="1" y="9379"/>
                  </a:cubicBezTo>
                  <a:cubicBezTo>
                    <a:pt x="3026" y="9782"/>
                    <a:pt x="6051" y="9984"/>
                    <a:pt x="9076" y="11799"/>
                  </a:cubicBezTo>
                  <a:cubicBezTo>
                    <a:pt x="10463" y="12516"/>
                    <a:pt x="12757" y="12848"/>
                    <a:pt x="15249" y="12848"/>
                  </a:cubicBezTo>
                  <a:cubicBezTo>
                    <a:pt x="18011" y="12848"/>
                    <a:pt x="21015" y="12440"/>
                    <a:pt x="23295" y="11698"/>
                  </a:cubicBezTo>
                  <a:cubicBezTo>
                    <a:pt x="22590" y="11584"/>
                    <a:pt x="22008" y="11537"/>
                    <a:pt x="21495" y="11537"/>
                  </a:cubicBezTo>
                  <a:cubicBezTo>
                    <a:pt x="19732" y="11537"/>
                    <a:pt x="18781" y="12092"/>
                    <a:pt x="16438" y="12404"/>
                  </a:cubicBezTo>
                  <a:cubicBezTo>
                    <a:pt x="18555" y="9278"/>
                    <a:pt x="21379" y="8572"/>
                    <a:pt x="24102" y="6353"/>
                  </a:cubicBezTo>
                  <a:lnTo>
                    <a:pt x="24102" y="6353"/>
                  </a:lnTo>
                  <a:cubicBezTo>
                    <a:pt x="21278" y="7765"/>
                    <a:pt x="17547" y="8975"/>
                    <a:pt x="15934" y="12303"/>
                  </a:cubicBezTo>
                  <a:cubicBezTo>
                    <a:pt x="15833" y="9479"/>
                    <a:pt x="16841" y="5446"/>
                    <a:pt x="17850" y="3026"/>
                  </a:cubicBezTo>
                  <a:lnTo>
                    <a:pt x="17850" y="3026"/>
                  </a:lnTo>
                  <a:cubicBezTo>
                    <a:pt x="17245" y="3731"/>
                    <a:pt x="16034" y="5547"/>
                    <a:pt x="15429" y="7261"/>
                  </a:cubicBezTo>
                  <a:cubicBezTo>
                    <a:pt x="14824" y="8673"/>
                    <a:pt x="15127" y="10690"/>
                    <a:pt x="15127" y="12303"/>
                  </a:cubicBezTo>
                  <a:cubicBezTo>
                    <a:pt x="14320" y="8471"/>
                    <a:pt x="12303" y="3933"/>
                    <a:pt x="127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9" name="Google Shape;1389;p55"/>
            <p:cNvGrpSpPr/>
            <p:nvPr/>
          </p:nvGrpSpPr>
          <p:grpSpPr>
            <a:xfrm>
              <a:off x="1274306" y="1538879"/>
              <a:ext cx="336147" cy="1029943"/>
              <a:chOff x="4555050" y="4375250"/>
              <a:chExt cx="57800" cy="177100"/>
            </a:xfrm>
          </p:grpSpPr>
          <p:sp>
            <p:nvSpPr>
              <p:cNvPr id="1390" name="Google Shape;1390;p55"/>
              <p:cNvSpPr/>
              <p:nvPr/>
            </p:nvSpPr>
            <p:spPr>
              <a:xfrm>
                <a:off x="4555050" y="4375375"/>
                <a:ext cx="57800" cy="176925"/>
              </a:xfrm>
              <a:custGeom>
                <a:avLst/>
                <a:gdLst/>
                <a:ahLst/>
                <a:cxnLst/>
                <a:rect l="l" t="t" r="r" b="b"/>
                <a:pathLst>
                  <a:path w="2312" h="7077" extrusionOk="0">
                    <a:moveTo>
                      <a:pt x="1122" y="0"/>
                    </a:moveTo>
                    <a:cubicBezTo>
                      <a:pt x="905" y="0"/>
                      <a:pt x="807" y="468"/>
                      <a:pt x="761" y="744"/>
                    </a:cubicBezTo>
                    <a:cubicBezTo>
                      <a:pt x="579" y="1656"/>
                      <a:pt x="487" y="2598"/>
                      <a:pt x="366" y="3510"/>
                    </a:cubicBezTo>
                    <a:cubicBezTo>
                      <a:pt x="244" y="4270"/>
                      <a:pt x="1" y="5030"/>
                      <a:pt x="62" y="5820"/>
                    </a:cubicBezTo>
                    <a:cubicBezTo>
                      <a:pt x="86" y="6514"/>
                      <a:pt x="562" y="7076"/>
                      <a:pt x="1194" y="7076"/>
                    </a:cubicBezTo>
                    <a:cubicBezTo>
                      <a:pt x="1364" y="7076"/>
                      <a:pt x="1546" y="7035"/>
                      <a:pt x="1734" y="6945"/>
                    </a:cubicBezTo>
                    <a:cubicBezTo>
                      <a:pt x="2311" y="6671"/>
                      <a:pt x="2098" y="5456"/>
                      <a:pt x="2068" y="4939"/>
                    </a:cubicBezTo>
                    <a:cubicBezTo>
                      <a:pt x="2068" y="4848"/>
                      <a:pt x="2068" y="4756"/>
                      <a:pt x="2068" y="4635"/>
                    </a:cubicBezTo>
                    <a:cubicBezTo>
                      <a:pt x="2007" y="3723"/>
                      <a:pt x="1825" y="2811"/>
                      <a:pt x="1703" y="1899"/>
                    </a:cubicBezTo>
                    <a:cubicBezTo>
                      <a:pt x="1642" y="1383"/>
                      <a:pt x="1734" y="592"/>
                      <a:pt x="1369" y="167"/>
                    </a:cubicBezTo>
                    <a:cubicBezTo>
                      <a:pt x="1273" y="49"/>
                      <a:pt x="1191" y="0"/>
                      <a:pt x="11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5"/>
              <p:cNvSpPr/>
              <p:nvPr/>
            </p:nvSpPr>
            <p:spPr>
              <a:xfrm>
                <a:off x="4575575" y="4375425"/>
                <a:ext cx="19775" cy="20950"/>
              </a:xfrm>
              <a:custGeom>
                <a:avLst/>
                <a:gdLst/>
                <a:ahLst/>
                <a:cxnLst/>
                <a:rect l="l" t="t" r="r" b="b"/>
                <a:pathLst>
                  <a:path w="791" h="838" extrusionOk="0">
                    <a:moveTo>
                      <a:pt x="300" y="0"/>
                    </a:moveTo>
                    <a:cubicBezTo>
                      <a:pt x="153" y="0"/>
                      <a:pt x="63" y="220"/>
                      <a:pt x="1" y="469"/>
                    </a:cubicBezTo>
                    <a:cubicBezTo>
                      <a:pt x="140" y="691"/>
                      <a:pt x="457" y="837"/>
                      <a:pt x="719" y="837"/>
                    </a:cubicBezTo>
                    <a:cubicBezTo>
                      <a:pt x="744" y="837"/>
                      <a:pt x="768" y="836"/>
                      <a:pt x="791" y="833"/>
                    </a:cubicBezTo>
                    <a:cubicBezTo>
                      <a:pt x="761" y="560"/>
                      <a:pt x="700" y="347"/>
                      <a:pt x="548" y="165"/>
                    </a:cubicBezTo>
                    <a:cubicBezTo>
                      <a:pt x="451" y="48"/>
                      <a:pt x="36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5"/>
              <p:cNvSpPr/>
              <p:nvPr/>
            </p:nvSpPr>
            <p:spPr>
              <a:xfrm>
                <a:off x="4571775" y="4393200"/>
                <a:ext cx="24350" cy="15925"/>
              </a:xfrm>
              <a:custGeom>
                <a:avLst/>
                <a:gdLst/>
                <a:ahLst/>
                <a:cxnLst/>
                <a:rect l="l" t="t" r="r" b="b"/>
                <a:pathLst>
                  <a:path w="974" h="637" extrusionOk="0">
                    <a:moveTo>
                      <a:pt x="92" y="1"/>
                    </a:moveTo>
                    <a:cubicBezTo>
                      <a:pt x="92" y="31"/>
                      <a:pt x="92" y="31"/>
                      <a:pt x="92" y="31"/>
                    </a:cubicBezTo>
                    <a:cubicBezTo>
                      <a:pt x="61" y="183"/>
                      <a:pt x="31" y="305"/>
                      <a:pt x="1" y="457"/>
                    </a:cubicBezTo>
                    <a:cubicBezTo>
                      <a:pt x="126" y="582"/>
                      <a:pt x="276" y="637"/>
                      <a:pt x="431" y="637"/>
                    </a:cubicBezTo>
                    <a:cubicBezTo>
                      <a:pt x="616" y="637"/>
                      <a:pt x="808" y="559"/>
                      <a:pt x="973" y="426"/>
                    </a:cubicBezTo>
                    <a:cubicBezTo>
                      <a:pt x="973" y="396"/>
                      <a:pt x="973" y="366"/>
                      <a:pt x="973" y="335"/>
                    </a:cubicBezTo>
                    <a:lnTo>
                      <a:pt x="791" y="335"/>
                    </a:lnTo>
                    <a:cubicBezTo>
                      <a:pt x="578" y="305"/>
                      <a:pt x="274" y="183"/>
                      <a:pt x="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5"/>
              <p:cNvSpPr/>
              <p:nvPr/>
            </p:nvSpPr>
            <p:spPr>
              <a:xfrm>
                <a:off x="4568750" y="4409925"/>
                <a:ext cx="28125" cy="15750"/>
              </a:xfrm>
              <a:custGeom>
                <a:avLst/>
                <a:gdLst/>
                <a:ahLst/>
                <a:cxnLst/>
                <a:rect l="l" t="t" r="r" b="b"/>
                <a:pathLst>
                  <a:path w="1125" h="630" extrusionOk="0">
                    <a:moveTo>
                      <a:pt x="1125" y="1"/>
                    </a:moveTo>
                    <a:cubicBezTo>
                      <a:pt x="939" y="102"/>
                      <a:pt x="734" y="166"/>
                      <a:pt x="536" y="166"/>
                    </a:cubicBezTo>
                    <a:cubicBezTo>
                      <a:pt x="379" y="166"/>
                      <a:pt x="226" y="125"/>
                      <a:pt x="91" y="31"/>
                    </a:cubicBezTo>
                    <a:cubicBezTo>
                      <a:pt x="61" y="213"/>
                      <a:pt x="31" y="396"/>
                      <a:pt x="0" y="608"/>
                    </a:cubicBezTo>
                    <a:cubicBezTo>
                      <a:pt x="62" y="623"/>
                      <a:pt x="126" y="630"/>
                      <a:pt x="190" y="630"/>
                    </a:cubicBezTo>
                    <a:cubicBezTo>
                      <a:pt x="534" y="630"/>
                      <a:pt x="894" y="434"/>
                      <a:pt x="1125" y="153"/>
                    </a:cubicBezTo>
                    <a:cubicBezTo>
                      <a:pt x="1125" y="122"/>
                      <a:pt x="1125" y="61"/>
                      <a:pt x="1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5"/>
              <p:cNvSpPr/>
              <p:nvPr/>
            </p:nvSpPr>
            <p:spPr>
              <a:xfrm>
                <a:off x="4567975" y="4420575"/>
                <a:ext cx="31950" cy="19600"/>
              </a:xfrm>
              <a:custGeom>
                <a:avLst/>
                <a:gdLst/>
                <a:ahLst/>
                <a:cxnLst/>
                <a:rect l="l" t="t" r="r" b="b"/>
                <a:pathLst>
                  <a:path w="1278" h="784" extrusionOk="0">
                    <a:moveTo>
                      <a:pt x="1186" y="0"/>
                    </a:moveTo>
                    <a:cubicBezTo>
                      <a:pt x="923" y="239"/>
                      <a:pt x="604" y="403"/>
                      <a:pt x="273" y="403"/>
                    </a:cubicBezTo>
                    <a:cubicBezTo>
                      <a:pt x="183" y="403"/>
                      <a:pt x="92" y="391"/>
                      <a:pt x="1" y="365"/>
                    </a:cubicBezTo>
                    <a:cubicBezTo>
                      <a:pt x="1" y="426"/>
                      <a:pt x="1" y="486"/>
                      <a:pt x="1" y="547"/>
                    </a:cubicBezTo>
                    <a:cubicBezTo>
                      <a:pt x="160" y="707"/>
                      <a:pt x="434" y="784"/>
                      <a:pt x="713" y="784"/>
                    </a:cubicBezTo>
                    <a:cubicBezTo>
                      <a:pt x="912" y="784"/>
                      <a:pt x="1113" y="745"/>
                      <a:pt x="1277" y="669"/>
                    </a:cubicBezTo>
                    <a:cubicBezTo>
                      <a:pt x="1247" y="486"/>
                      <a:pt x="1217" y="304"/>
                      <a:pt x="1186" y="91"/>
                    </a:cubicBezTo>
                    <a:cubicBezTo>
                      <a:pt x="1186" y="61"/>
                      <a:pt x="1186" y="31"/>
                      <a:pt x="1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5"/>
              <p:cNvSpPr/>
              <p:nvPr/>
            </p:nvSpPr>
            <p:spPr>
              <a:xfrm>
                <a:off x="4564950" y="4440325"/>
                <a:ext cx="35725" cy="19075"/>
              </a:xfrm>
              <a:custGeom>
                <a:avLst/>
                <a:gdLst/>
                <a:ahLst/>
                <a:cxnLst/>
                <a:rect l="l" t="t" r="r" b="b"/>
                <a:pathLst>
                  <a:path w="1429" h="763" extrusionOk="0">
                    <a:moveTo>
                      <a:pt x="91" y="0"/>
                    </a:moveTo>
                    <a:cubicBezTo>
                      <a:pt x="61" y="213"/>
                      <a:pt x="31" y="426"/>
                      <a:pt x="0" y="608"/>
                    </a:cubicBezTo>
                    <a:cubicBezTo>
                      <a:pt x="117" y="716"/>
                      <a:pt x="254" y="763"/>
                      <a:pt x="401" y="763"/>
                    </a:cubicBezTo>
                    <a:cubicBezTo>
                      <a:pt x="751" y="763"/>
                      <a:pt x="1150" y="495"/>
                      <a:pt x="1429" y="152"/>
                    </a:cubicBezTo>
                    <a:cubicBezTo>
                      <a:pt x="1429" y="122"/>
                      <a:pt x="1429" y="122"/>
                      <a:pt x="1429" y="92"/>
                    </a:cubicBezTo>
                    <a:cubicBezTo>
                      <a:pt x="1241" y="159"/>
                      <a:pt x="1023" y="196"/>
                      <a:pt x="810" y="196"/>
                    </a:cubicBezTo>
                    <a:cubicBezTo>
                      <a:pt x="541" y="196"/>
                      <a:pt x="278" y="136"/>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5"/>
              <p:cNvSpPr/>
              <p:nvPr/>
            </p:nvSpPr>
            <p:spPr>
              <a:xfrm>
                <a:off x="4563425" y="4450950"/>
                <a:ext cx="41050" cy="26625"/>
              </a:xfrm>
              <a:custGeom>
                <a:avLst/>
                <a:gdLst/>
                <a:ahLst/>
                <a:cxnLst/>
                <a:rect l="l" t="t" r="r" b="b"/>
                <a:pathLst>
                  <a:path w="1642" h="1065" extrusionOk="0">
                    <a:moveTo>
                      <a:pt x="1551" y="1"/>
                    </a:moveTo>
                    <a:cubicBezTo>
                      <a:pt x="1228" y="302"/>
                      <a:pt x="829" y="512"/>
                      <a:pt x="462" y="512"/>
                    </a:cubicBezTo>
                    <a:cubicBezTo>
                      <a:pt x="310" y="512"/>
                      <a:pt x="164" y="476"/>
                      <a:pt x="31" y="396"/>
                    </a:cubicBezTo>
                    <a:cubicBezTo>
                      <a:pt x="31" y="426"/>
                      <a:pt x="31" y="457"/>
                      <a:pt x="31" y="487"/>
                    </a:cubicBezTo>
                    <a:cubicBezTo>
                      <a:pt x="0" y="548"/>
                      <a:pt x="0" y="609"/>
                      <a:pt x="0" y="670"/>
                    </a:cubicBezTo>
                    <a:cubicBezTo>
                      <a:pt x="236" y="905"/>
                      <a:pt x="576" y="1065"/>
                      <a:pt x="916" y="1065"/>
                    </a:cubicBezTo>
                    <a:cubicBezTo>
                      <a:pt x="1060" y="1065"/>
                      <a:pt x="1203" y="1037"/>
                      <a:pt x="1338" y="974"/>
                    </a:cubicBezTo>
                    <a:cubicBezTo>
                      <a:pt x="1459" y="913"/>
                      <a:pt x="1551" y="822"/>
                      <a:pt x="1642" y="761"/>
                    </a:cubicBezTo>
                    <a:cubicBezTo>
                      <a:pt x="1611" y="487"/>
                      <a:pt x="1581" y="244"/>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5"/>
              <p:cNvSpPr/>
              <p:nvPr/>
            </p:nvSpPr>
            <p:spPr>
              <a:xfrm>
                <a:off x="4559625" y="4473000"/>
                <a:ext cx="42575" cy="18650"/>
              </a:xfrm>
              <a:custGeom>
                <a:avLst/>
                <a:gdLst/>
                <a:ahLst/>
                <a:cxnLst/>
                <a:rect l="l" t="t" r="r" b="b"/>
                <a:pathLst>
                  <a:path w="1703" h="746" extrusionOk="0">
                    <a:moveTo>
                      <a:pt x="92" y="0"/>
                    </a:moveTo>
                    <a:cubicBezTo>
                      <a:pt x="61" y="183"/>
                      <a:pt x="31" y="396"/>
                      <a:pt x="0" y="578"/>
                    </a:cubicBezTo>
                    <a:cubicBezTo>
                      <a:pt x="142" y="696"/>
                      <a:pt x="348" y="745"/>
                      <a:pt x="565" y="745"/>
                    </a:cubicBezTo>
                    <a:cubicBezTo>
                      <a:pt x="906" y="745"/>
                      <a:pt x="1274" y="624"/>
                      <a:pt x="1459" y="456"/>
                    </a:cubicBezTo>
                    <a:cubicBezTo>
                      <a:pt x="1520" y="426"/>
                      <a:pt x="1611" y="304"/>
                      <a:pt x="1703" y="183"/>
                    </a:cubicBezTo>
                    <a:lnTo>
                      <a:pt x="1703" y="183"/>
                    </a:lnTo>
                    <a:cubicBezTo>
                      <a:pt x="1642" y="244"/>
                      <a:pt x="1581" y="274"/>
                      <a:pt x="1520" y="274"/>
                    </a:cubicBezTo>
                    <a:cubicBezTo>
                      <a:pt x="1365" y="351"/>
                      <a:pt x="1204" y="386"/>
                      <a:pt x="1044" y="386"/>
                    </a:cubicBezTo>
                    <a:cubicBezTo>
                      <a:pt x="701" y="386"/>
                      <a:pt x="361" y="228"/>
                      <a:pt x="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5"/>
              <p:cNvSpPr/>
              <p:nvPr/>
            </p:nvSpPr>
            <p:spPr>
              <a:xfrm>
                <a:off x="4558100" y="4480600"/>
                <a:ext cx="49425" cy="37100"/>
              </a:xfrm>
              <a:custGeom>
                <a:avLst/>
                <a:gdLst/>
                <a:ahLst/>
                <a:cxnLst/>
                <a:rect l="l" t="t" r="r" b="b"/>
                <a:pathLst>
                  <a:path w="1977" h="1484" extrusionOk="0">
                    <a:moveTo>
                      <a:pt x="1916" y="0"/>
                    </a:moveTo>
                    <a:cubicBezTo>
                      <a:pt x="1794" y="152"/>
                      <a:pt x="1672" y="274"/>
                      <a:pt x="1612" y="365"/>
                    </a:cubicBezTo>
                    <a:cubicBezTo>
                      <a:pt x="1372" y="531"/>
                      <a:pt x="999" y="641"/>
                      <a:pt x="647" y="641"/>
                    </a:cubicBezTo>
                    <a:cubicBezTo>
                      <a:pt x="418" y="641"/>
                      <a:pt x="199" y="594"/>
                      <a:pt x="31" y="487"/>
                    </a:cubicBezTo>
                    <a:cubicBezTo>
                      <a:pt x="1" y="517"/>
                      <a:pt x="1" y="547"/>
                      <a:pt x="1" y="578"/>
                    </a:cubicBezTo>
                    <a:cubicBezTo>
                      <a:pt x="31" y="943"/>
                      <a:pt x="274" y="1338"/>
                      <a:pt x="669" y="1459"/>
                    </a:cubicBezTo>
                    <a:cubicBezTo>
                      <a:pt x="743" y="1476"/>
                      <a:pt x="820" y="1483"/>
                      <a:pt x="900" y="1483"/>
                    </a:cubicBezTo>
                    <a:cubicBezTo>
                      <a:pt x="1118" y="1483"/>
                      <a:pt x="1350" y="1427"/>
                      <a:pt x="1551" y="1338"/>
                    </a:cubicBezTo>
                    <a:cubicBezTo>
                      <a:pt x="1672" y="1277"/>
                      <a:pt x="1824" y="1186"/>
                      <a:pt x="1976" y="1064"/>
                    </a:cubicBezTo>
                    <a:cubicBezTo>
                      <a:pt x="1976" y="943"/>
                      <a:pt x="1946" y="821"/>
                      <a:pt x="1946" y="730"/>
                    </a:cubicBezTo>
                    <a:cubicBezTo>
                      <a:pt x="1946" y="639"/>
                      <a:pt x="1946" y="547"/>
                      <a:pt x="1946" y="426"/>
                    </a:cubicBezTo>
                    <a:cubicBezTo>
                      <a:pt x="1946" y="274"/>
                      <a:pt x="1916" y="152"/>
                      <a:pt x="19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5"/>
              <p:cNvSpPr/>
              <p:nvPr/>
            </p:nvSpPr>
            <p:spPr>
              <a:xfrm>
                <a:off x="4555825" y="4507200"/>
                <a:ext cx="53225" cy="45100"/>
              </a:xfrm>
              <a:custGeom>
                <a:avLst/>
                <a:gdLst/>
                <a:ahLst/>
                <a:cxnLst/>
                <a:rect l="l" t="t" r="r" b="b"/>
                <a:pathLst>
                  <a:path w="2129" h="1804" extrusionOk="0">
                    <a:moveTo>
                      <a:pt x="31" y="0"/>
                    </a:moveTo>
                    <a:cubicBezTo>
                      <a:pt x="31" y="183"/>
                      <a:pt x="0" y="365"/>
                      <a:pt x="31" y="547"/>
                    </a:cubicBezTo>
                    <a:cubicBezTo>
                      <a:pt x="55" y="1241"/>
                      <a:pt x="531" y="1803"/>
                      <a:pt x="1163" y="1803"/>
                    </a:cubicBezTo>
                    <a:cubicBezTo>
                      <a:pt x="1333" y="1803"/>
                      <a:pt x="1515" y="1762"/>
                      <a:pt x="1703" y="1672"/>
                    </a:cubicBezTo>
                    <a:cubicBezTo>
                      <a:pt x="2128" y="1459"/>
                      <a:pt x="2128" y="790"/>
                      <a:pt x="2098" y="243"/>
                    </a:cubicBezTo>
                    <a:lnTo>
                      <a:pt x="2098" y="243"/>
                    </a:lnTo>
                    <a:cubicBezTo>
                      <a:pt x="1915" y="365"/>
                      <a:pt x="1733" y="456"/>
                      <a:pt x="1581" y="517"/>
                    </a:cubicBezTo>
                    <a:cubicBezTo>
                      <a:pt x="1383" y="578"/>
                      <a:pt x="1178" y="623"/>
                      <a:pt x="981" y="623"/>
                    </a:cubicBezTo>
                    <a:cubicBezTo>
                      <a:pt x="783" y="623"/>
                      <a:pt x="593" y="578"/>
                      <a:pt x="426" y="456"/>
                    </a:cubicBezTo>
                    <a:cubicBezTo>
                      <a:pt x="274" y="335"/>
                      <a:pt x="122" y="183"/>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5"/>
              <p:cNvSpPr/>
              <p:nvPr/>
            </p:nvSpPr>
            <p:spPr>
              <a:xfrm>
                <a:off x="4571025" y="4375250"/>
                <a:ext cx="22825" cy="42850"/>
              </a:xfrm>
              <a:custGeom>
                <a:avLst/>
                <a:gdLst/>
                <a:ahLst/>
                <a:cxnLst/>
                <a:rect l="l" t="t" r="r" b="b"/>
                <a:pathLst>
                  <a:path w="913" h="1714" extrusionOk="0">
                    <a:moveTo>
                      <a:pt x="483" y="0"/>
                    </a:moveTo>
                    <a:cubicBezTo>
                      <a:pt x="447" y="0"/>
                      <a:pt x="417" y="17"/>
                      <a:pt x="395" y="50"/>
                    </a:cubicBezTo>
                    <a:cubicBezTo>
                      <a:pt x="547" y="324"/>
                      <a:pt x="669" y="780"/>
                      <a:pt x="547" y="1053"/>
                    </a:cubicBezTo>
                    <a:cubicBezTo>
                      <a:pt x="485" y="1260"/>
                      <a:pt x="353" y="1369"/>
                      <a:pt x="217" y="1369"/>
                    </a:cubicBezTo>
                    <a:cubicBezTo>
                      <a:pt x="153" y="1369"/>
                      <a:pt x="89" y="1345"/>
                      <a:pt x="31" y="1296"/>
                    </a:cubicBezTo>
                    <a:cubicBezTo>
                      <a:pt x="31" y="1357"/>
                      <a:pt x="0" y="1418"/>
                      <a:pt x="0" y="1479"/>
                    </a:cubicBezTo>
                    <a:cubicBezTo>
                      <a:pt x="116" y="1633"/>
                      <a:pt x="341" y="1714"/>
                      <a:pt x="560" y="1714"/>
                    </a:cubicBezTo>
                    <a:cubicBezTo>
                      <a:pt x="687" y="1714"/>
                      <a:pt x="812" y="1686"/>
                      <a:pt x="912" y="1631"/>
                    </a:cubicBezTo>
                    <a:cubicBezTo>
                      <a:pt x="912" y="1357"/>
                      <a:pt x="912" y="1053"/>
                      <a:pt x="851" y="780"/>
                    </a:cubicBezTo>
                    <a:cubicBezTo>
                      <a:pt x="821" y="567"/>
                      <a:pt x="760" y="385"/>
                      <a:pt x="730" y="172"/>
                    </a:cubicBezTo>
                    <a:cubicBezTo>
                      <a:pt x="632" y="55"/>
                      <a:pt x="547" y="0"/>
                      <a:pt x="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5"/>
              <p:cNvSpPr/>
              <p:nvPr/>
            </p:nvSpPr>
            <p:spPr>
              <a:xfrm>
                <a:off x="4566450" y="4418275"/>
                <a:ext cx="28900" cy="26000"/>
              </a:xfrm>
              <a:custGeom>
                <a:avLst/>
                <a:gdLst/>
                <a:ahLst/>
                <a:cxnLst/>
                <a:rect l="l" t="t" r="r" b="b"/>
                <a:pathLst>
                  <a:path w="1156" h="1040" extrusionOk="0">
                    <a:moveTo>
                      <a:pt x="153" y="1"/>
                    </a:moveTo>
                    <a:cubicBezTo>
                      <a:pt x="123" y="62"/>
                      <a:pt x="123" y="123"/>
                      <a:pt x="123" y="214"/>
                    </a:cubicBezTo>
                    <a:cubicBezTo>
                      <a:pt x="335" y="305"/>
                      <a:pt x="578" y="335"/>
                      <a:pt x="791" y="487"/>
                    </a:cubicBezTo>
                    <a:cubicBezTo>
                      <a:pt x="822" y="518"/>
                      <a:pt x="822" y="609"/>
                      <a:pt x="791" y="639"/>
                    </a:cubicBezTo>
                    <a:cubicBezTo>
                      <a:pt x="632" y="776"/>
                      <a:pt x="438" y="844"/>
                      <a:pt x="236" y="844"/>
                    </a:cubicBezTo>
                    <a:cubicBezTo>
                      <a:pt x="168" y="844"/>
                      <a:pt x="100" y="837"/>
                      <a:pt x="31" y="822"/>
                    </a:cubicBezTo>
                    <a:cubicBezTo>
                      <a:pt x="31" y="882"/>
                      <a:pt x="1" y="943"/>
                      <a:pt x="1" y="1004"/>
                    </a:cubicBezTo>
                    <a:cubicBezTo>
                      <a:pt x="70" y="1029"/>
                      <a:pt x="149" y="1040"/>
                      <a:pt x="232" y="1040"/>
                    </a:cubicBezTo>
                    <a:cubicBezTo>
                      <a:pt x="550" y="1040"/>
                      <a:pt x="939" y="881"/>
                      <a:pt x="1156" y="761"/>
                    </a:cubicBezTo>
                    <a:cubicBezTo>
                      <a:pt x="1156" y="578"/>
                      <a:pt x="1126" y="396"/>
                      <a:pt x="1126" y="214"/>
                    </a:cubicBezTo>
                    <a:cubicBezTo>
                      <a:pt x="1126" y="183"/>
                      <a:pt x="1126" y="153"/>
                      <a:pt x="1126" y="123"/>
                    </a:cubicBezTo>
                    <a:cubicBezTo>
                      <a:pt x="1034" y="153"/>
                      <a:pt x="943" y="183"/>
                      <a:pt x="852" y="214"/>
                    </a:cubicBezTo>
                    <a:cubicBezTo>
                      <a:pt x="821" y="218"/>
                      <a:pt x="789" y="220"/>
                      <a:pt x="757" y="220"/>
                    </a:cubicBezTo>
                    <a:cubicBezTo>
                      <a:pt x="540" y="220"/>
                      <a:pt x="312" y="133"/>
                      <a:pt x="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5"/>
              <p:cNvSpPr/>
              <p:nvPr/>
            </p:nvSpPr>
            <p:spPr>
              <a:xfrm>
                <a:off x="4564175" y="4442600"/>
                <a:ext cx="32700" cy="32700"/>
              </a:xfrm>
              <a:custGeom>
                <a:avLst/>
                <a:gdLst/>
                <a:ahLst/>
                <a:cxnLst/>
                <a:rect l="l" t="t" r="r" b="b"/>
                <a:pathLst>
                  <a:path w="1308" h="1308" extrusionOk="0">
                    <a:moveTo>
                      <a:pt x="1247" y="1"/>
                    </a:moveTo>
                    <a:cubicBezTo>
                      <a:pt x="1247" y="1"/>
                      <a:pt x="1217" y="31"/>
                      <a:pt x="1186" y="31"/>
                    </a:cubicBezTo>
                    <a:cubicBezTo>
                      <a:pt x="960" y="144"/>
                      <a:pt x="649" y="258"/>
                      <a:pt x="354" y="258"/>
                    </a:cubicBezTo>
                    <a:cubicBezTo>
                      <a:pt x="253" y="258"/>
                      <a:pt x="154" y="244"/>
                      <a:pt x="62" y="213"/>
                    </a:cubicBezTo>
                    <a:cubicBezTo>
                      <a:pt x="62" y="365"/>
                      <a:pt x="31" y="487"/>
                      <a:pt x="1" y="639"/>
                    </a:cubicBezTo>
                    <a:cubicBezTo>
                      <a:pt x="244" y="1034"/>
                      <a:pt x="821" y="1308"/>
                      <a:pt x="1277" y="1308"/>
                    </a:cubicBezTo>
                    <a:cubicBezTo>
                      <a:pt x="1277" y="1277"/>
                      <a:pt x="1308" y="1247"/>
                      <a:pt x="1308" y="1186"/>
                    </a:cubicBezTo>
                    <a:cubicBezTo>
                      <a:pt x="1308" y="1095"/>
                      <a:pt x="1308" y="1034"/>
                      <a:pt x="1308" y="973"/>
                    </a:cubicBezTo>
                    <a:cubicBezTo>
                      <a:pt x="1219" y="991"/>
                      <a:pt x="1123" y="1001"/>
                      <a:pt x="1027" y="1001"/>
                    </a:cubicBezTo>
                    <a:cubicBezTo>
                      <a:pt x="794" y="1001"/>
                      <a:pt x="564" y="942"/>
                      <a:pt x="457" y="791"/>
                    </a:cubicBezTo>
                    <a:cubicBezTo>
                      <a:pt x="122" y="365"/>
                      <a:pt x="943" y="274"/>
                      <a:pt x="1277" y="183"/>
                    </a:cubicBezTo>
                    <a:cubicBezTo>
                      <a:pt x="1277" y="122"/>
                      <a:pt x="1247" y="61"/>
                      <a:pt x="1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5"/>
              <p:cNvSpPr/>
              <p:nvPr/>
            </p:nvSpPr>
            <p:spPr>
              <a:xfrm>
                <a:off x="4557350" y="4465400"/>
                <a:ext cx="38775" cy="37575"/>
              </a:xfrm>
              <a:custGeom>
                <a:avLst/>
                <a:gdLst/>
                <a:ahLst/>
                <a:cxnLst/>
                <a:rect l="l" t="t" r="r" b="b"/>
                <a:pathLst>
                  <a:path w="1551" h="1503" extrusionOk="0">
                    <a:moveTo>
                      <a:pt x="243" y="0"/>
                    </a:moveTo>
                    <a:cubicBezTo>
                      <a:pt x="243" y="61"/>
                      <a:pt x="213" y="122"/>
                      <a:pt x="213" y="183"/>
                    </a:cubicBezTo>
                    <a:cubicBezTo>
                      <a:pt x="395" y="304"/>
                      <a:pt x="578" y="426"/>
                      <a:pt x="730" y="548"/>
                    </a:cubicBezTo>
                    <a:cubicBezTo>
                      <a:pt x="882" y="578"/>
                      <a:pt x="1064" y="700"/>
                      <a:pt x="1094" y="852"/>
                    </a:cubicBezTo>
                    <a:cubicBezTo>
                      <a:pt x="1125" y="1034"/>
                      <a:pt x="1034" y="1186"/>
                      <a:pt x="882" y="1277"/>
                    </a:cubicBezTo>
                    <a:cubicBezTo>
                      <a:pt x="767" y="1315"/>
                      <a:pt x="647" y="1332"/>
                      <a:pt x="526" y="1332"/>
                    </a:cubicBezTo>
                    <a:cubicBezTo>
                      <a:pt x="359" y="1332"/>
                      <a:pt x="190" y="1300"/>
                      <a:pt x="31" y="1247"/>
                    </a:cubicBezTo>
                    <a:cubicBezTo>
                      <a:pt x="31" y="1307"/>
                      <a:pt x="0" y="1338"/>
                      <a:pt x="0" y="1399"/>
                    </a:cubicBezTo>
                    <a:cubicBezTo>
                      <a:pt x="148" y="1472"/>
                      <a:pt x="314" y="1502"/>
                      <a:pt x="486" y="1502"/>
                    </a:cubicBezTo>
                    <a:cubicBezTo>
                      <a:pt x="812" y="1502"/>
                      <a:pt x="1161" y="1396"/>
                      <a:pt x="1459" y="1277"/>
                    </a:cubicBezTo>
                    <a:cubicBezTo>
                      <a:pt x="1490" y="1125"/>
                      <a:pt x="1520" y="943"/>
                      <a:pt x="1550" y="760"/>
                    </a:cubicBezTo>
                    <a:cubicBezTo>
                      <a:pt x="1550" y="700"/>
                      <a:pt x="1550" y="669"/>
                      <a:pt x="1550" y="608"/>
                    </a:cubicBezTo>
                    <a:cubicBezTo>
                      <a:pt x="1064" y="578"/>
                      <a:pt x="547" y="365"/>
                      <a:pt x="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5"/>
              <p:cNvSpPr/>
              <p:nvPr/>
            </p:nvSpPr>
            <p:spPr>
              <a:xfrm>
                <a:off x="4555825" y="4503400"/>
                <a:ext cx="36500" cy="31925"/>
              </a:xfrm>
              <a:custGeom>
                <a:avLst/>
                <a:gdLst/>
                <a:ahLst/>
                <a:cxnLst/>
                <a:rect l="l" t="t" r="r" b="b"/>
                <a:pathLst>
                  <a:path w="1460" h="1277" extrusionOk="0">
                    <a:moveTo>
                      <a:pt x="1459" y="0"/>
                    </a:moveTo>
                    <a:cubicBezTo>
                      <a:pt x="1186" y="98"/>
                      <a:pt x="862" y="183"/>
                      <a:pt x="545" y="183"/>
                    </a:cubicBezTo>
                    <a:cubicBezTo>
                      <a:pt x="368" y="183"/>
                      <a:pt x="194" y="157"/>
                      <a:pt x="31" y="91"/>
                    </a:cubicBezTo>
                    <a:cubicBezTo>
                      <a:pt x="31" y="274"/>
                      <a:pt x="0" y="456"/>
                      <a:pt x="31" y="669"/>
                    </a:cubicBezTo>
                    <a:cubicBezTo>
                      <a:pt x="152" y="912"/>
                      <a:pt x="304" y="1125"/>
                      <a:pt x="487" y="1277"/>
                    </a:cubicBezTo>
                    <a:lnTo>
                      <a:pt x="517" y="1277"/>
                    </a:lnTo>
                    <a:cubicBezTo>
                      <a:pt x="548" y="1246"/>
                      <a:pt x="608" y="1216"/>
                      <a:pt x="639" y="1186"/>
                    </a:cubicBezTo>
                    <a:cubicBezTo>
                      <a:pt x="365" y="1003"/>
                      <a:pt x="122" y="699"/>
                      <a:pt x="304" y="456"/>
                    </a:cubicBezTo>
                    <a:cubicBezTo>
                      <a:pt x="396" y="335"/>
                      <a:pt x="639" y="304"/>
                      <a:pt x="791" y="304"/>
                    </a:cubicBezTo>
                    <a:cubicBezTo>
                      <a:pt x="1003" y="274"/>
                      <a:pt x="1186" y="274"/>
                      <a:pt x="1399" y="243"/>
                    </a:cubicBezTo>
                    <a:cubicBezTo>
                      <a:pt x="1429" y="183"/>
                      <a:pt x="1429" y="122"/>
                      <a:pt x="1459" y="61"/>
                    </a:cubicBezTo>
                    <a:cubicBezTo>
                      <a:pt x="1459" y="31"/>
                      <a:pt x="1459" y="0"/>
                      <a:pt x="1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5"/>
              <p:cNvSpPr/>
              <p:nvPr/>
            </p:nvSpPr>
            <p:spPr>
              <a:xfrm>
                <a:off x="4561900" y="4375275"/>
                <a:ext cx="50950" cy="177075"/>
              </a:xfrm>
              <a:custGeom>
                <a:avLst/>
                <a:gdLst/>
                <a:ahLst/>
                <a:cxnLst/>
                <a:rect l="l" t="t" r="r" b="b"/>
                <a:pathLst>
                  <a:path w="2038" h="7083" extrusionOk="0">
                    <a:moveTo>
                      <a:pt x="850" y="1"/>
                    </a:moveTo>
                    <a:cubicBezTo>
                      <a:pt x="760" y="1"/>
                      <a:pt x="690" y="82"/>
                      <a:pt x="639" y="201"/>
                    </a:cubicBezTo>
                    <a:cubicBezTo>
                      <a:pt x="1247" y="1235"/>
                      <a:pt x="1216" y="3849"/>
                      <a:pt x="973" y="5095"/>
                    </a:cubicBezTo>
                    <a:cubicBezTo>
                      <a:pt x="821" y="5916"/>
                      <a:pt x="517" y="6067"/>
                      <a:pt x="1" y="6523"/>
                    </a:cubicBezTo>
                    <a:cubicBezTo>
                      <a:pt x="191" y="6862"/>
                      <a:pt x="529" y="7083"/>
                      <a:pt x="922" y="7083"/>
                    </a:cubicBezTo>
                    <a:cubicBezTo>
                      <a:pt x="1094" y="7083"/>
                      <a:pt x="1275" y="7041"/>
                      <a:pt x="1460" y="6949"/>
                    </a:cubicBezTo>
                    <a:cubicBezTo>
                      <a:pt x="2037" y="6675"/>
                      <a:pt x="1824" y="5460"/>
                      <a:pt x="1794" y="4973"/>
                    </a:cubicBezTo>
                    <a:cubicBezTo>
                      <a:pt x="1794" y="4852"/>
                      <a:pt x="1794" y="4760"/>
                      <a:pt x="1794" y="4639"/>
                    </a:cubicBezTo>
                    <a:cubicBezTo>
                      <a:pt x="1733" y="3727"/>
                      <a:pt x="1551" y="2815"/>
                      <a:pt x="1429" y="1903"/>
                    </a:cubicBezTo>
                    <a:cubicBezTo>
                      <a:pt x="1368" y="1387"/>
                      <a:pt x="1460" y="596"/>
                      <a:pt x="1095" y="171"/>
                    </a:cubicBezTo>
                    <a:cubicBezTo>
                      <a:pt x="1001" y="51"/>
                      <a:pt x="920" y="1"/>
                      <a:pt x="8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5"/>
              <p:cNvSpPr/>
              <p:nvPr/>
            </p:nvSpPr>
            <p:spPr>
              <a:xfrm>
                <a:off x="4558850" y="4375725"/>
                <a:ext cx="54000" cy="176450"/>
              </a:xfrm>
              <a:custGeom>
                <a:avLst/>
                <a:gdLst/>
                <a:ahLst/>
                <a:cxnLst/>
                <a:rect l="l" t="t" r="r" b="b"/>
                <a:pathLst>
                  <a:path w="2160" h="7058" extrusionOk="0">
                    <a:moveTo>
                      <a:pt x="1065" y="1"/>
                    </a:moveTo>
                    <a:lnTo>
                      <a:pt x="1065" y="1"/>
                    </a:lnTo>
                    <a:cubicBezTo>
                      <a:pt x="1366" y="1446"/>
                      <a:pt x="2055" y="6294"/>
                      <a:pt x="57" y="6294"/>
                    </a:cubicBezTo>
                    <a:cubicBezTo>
                      <a:pt x="39" y="6294"/>
                      <a:pt x="20" y="6293"/>
                      <a:pt x="1" y="6293"/>
                    </a:cubicBezTo>
                    <a:lnTo>
                      <a:pt x="1" y="6293"/>
                    </a:lnTo>
                    <a:cubicBezTo>
                      <a:pt x="181" y="6742"/>
                      <a:pt x="576" y="7058"/>
                      <a:pt x="1052" y="7058"/>
                    </a:cubicBezTo>
                    <a:cubicBezTo>
                      <a:pt x="1220" y="7058"/>
                      <a:pt x="1399" y="7018"/>
                      <a:pt x="1582" y="6931"/>
                    </a:cubicBezTo>
                    <a:cubicBezTo>
                      <a:pt x="2159" y="6657"/>
                      <a:pt x="1946" y="5442"/>
                      <a:pt x="1916" y="4955"/>
                    </a:cubicBezTo>
                    <a:cubicBezTo>
                      <a:pt x="1916" y="4834"/>
                      <a:pt x="1916" y="4742"/>
                      <a:pt x="1916" y="4621"/>
                    </a:cubicBezTo>
                    <a:cubicBezTo>
                      <a:pt x="1855" y="3709"/>
                      <a:pt x="1673" y="2797"/>
                      <a:pt x="1551" y="1885"/>
                    </a:cubicBezTo>
                    <a:cubicBezTo>
                      <a:pt x="1490" y="1369"/>
                      <a:pt x="1582" y="578"/>
                      <a:pt x="1217" y="153"/>
                    </a:cubicBezTo>
                    <a:cubicBezTo>
                      <a:pt x="1156" y="62"/>
                      <a:pt x="1126" y="31"/>
                      <a:pt x="10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5"/>
              <p:cNvSpPr/>
              <p:nvPr/>
            </p:nvSpPr>
            <p:spPr>
              <a:xfrm>
                <a:off x="4558850" y="4375725"/>
                <a:ext cx="51400" cy="175575"/>
              </a:xfrm>
              <a:custGeom>
                <a:avLst/>
                <a:gdLst/>
                <a:ahLst/>
                <a:cxnLst/>
                <a:rect l="l" t="t" r="r" b="b"/>
                <a:pathLst>
                  <a:path w="2056" h="7023" extrusionOk="0">
                    <a:moveTo>
                      <a:pt x="1065" y="1"/>
                    </a:moveTo>
                    <a:lnTo>
                      <a:pt x="1065" y="1"/>
                    </a:lnTo>
                    <a:cubicBezTo>
                      <a:pt x="1366" y="1446"/>
                      <a:pt x="2055" y="6294"/>
                      <a:pt x="57" y="6294"/>
                    </a:cubicBezTo>
                    <a:cubicBezTo>
                      <a:pt x="39" y="6294"/>
                      <a:pt x="20" y="6293"/>
                      <a:pt x="1" y="6293"/>
                    </a:cubicBezTo>
                    <a:lnTo>
                      <a:pt x="1" y="6293"/>
                    </a:lnTo>
                    <a:cubicBezTo>
                      <a:pt x="153" y="6657"/>
                      <a:pt x="427" y="6931"/>
                      <a:pt x="761" y="7022"/>
                    </a:cubicBezTo>
                    <a:cubicBezTo>
                      <a:pt x="609" y="6901"/>
                      <a:pt x="457" y="6718"/>
                      <a:pt x="518" y="6505"/>
                    </a:cubicBezTo>
                    <a:cubicBezTo>
                      <a:pt x="581" y="6380"/>
                      <a:pt x="716" y="6312"/>
                      <a:pt x="854" y="6312"/>
                    </a:cubicBezTo>
                    <a:cubicBezTo>
                      <a:pt x="916" y="6312"/>
                      <a:pt x="978" y="6325"/>
                      <a:pt x="1034" y="6353"/>
                    </a:cubicBezTo>
                    <a:cubicBezTo>
                      <a:pt x="1308" y="6445"/>
                      <a:pt x="1460" y="6688"/>
                      <a:pt x="1673" y="6870"/>
                    </a:cubicBezTo>
                    <a:cubicBezTo>
                      <a:pt x="1734" y="6840"/>
                      <a:pt x="1794" y="6749"/>
                      <a:pt x="1825" y="6688"/>
                    </a:cubicBezTo>
                    <a:cubicBezTo>
                      <a:pt x="1612" y="6536"/>
                      <a:pt x="1399" y="6353"/>
                      <a:pt x="1247" y="6141"/>
                    </a:cubicBezTo>
                    <a:cubicBezTo>
                      <a:pt x="1156" y="5958"/>
                      <a:pt x="1095" y="5715"/>
                      <a:pt x="1278" y="5533"/>
                    </a:cubicBezTo>
                    <a:cubicBezTo>
                      <a:pt x="1375" y="5446"/>
                      <a:pt x="1465" y="5410"/>
                      <a:pt x="1550" y="5410"/>
                    </a:cubicBezTo>
                    <a:cubicBezTo>
                      <a:pt x="1703" y="5410"/>
                      <a:pt x="1840" y="5528"/>
                      <a:pt x="1977" y="5685"/>
                    </a:cubicBezTo>
                    <a:cubicBezTo>
                      <a:pt x="1977" y="5624"/>
                      <a:pt x="1977" y="5533"/>
                      <a:pt x="1946" y="5472"/>
                    </a:cubicBezTo>
                    <a:cubicBezTo>
                      <a:pt x="1916" y="5411"/>
                      <a:pt x="1855" y="5320"/>
                      <a:pt x="1825" y="5259"/>
                    </a:cubicBezTo>
                    <a:cubicBezTo>
                      <a:pt x="1582" y="4803"/>
                      <a:pt x="1460" y="4378"/>
                      <a:pt x="1582" y="3891"/>
                    </a:cubicBezTo>
                    <a:cubicBezTo>
                      <a:pt x="1582" y="3847"/>
                      <a:pt x="1630" y="3819"/>
                      <a:pt x="1680" y="3819"/>
                    </a:cubicBezTo>
                    <a:cubicBezTo>
                      <a:pt x="1699" y="3819"/>
                      <a:pt x="1717" y="3822"/>
                      <a:pt x="1734" y="3831"/>
                    </a:cubicBezTo>
                    <a:cubicBezTo>
                      <a:pt x="1764" y="3861"/>
                      <a:pt x="1825" y="3891"/>
                      <a:pt x="1855" y="3952"/>
                    </a:cubicBezTo>
                    <a:cubicBezTo>
                      <a:pt x="1855" y="3831"/>
                      <a:pt x="1825" y="3739"/>
                      <a:pt x="1825" y="3618"/>
                    </a:cubicBezTo>
                    <a:cubicBezTo>
                      <a:pt x="1764" y="3557"/>
                      <a:pt x="1734" y="3466"/>
                      <a:pt x="1703" y="3375"/>
                    </a:cubicBezTo>
                    <a:cubicBezTo>
                      <a:pt x="1582" y="3132"/>
                      <a:pt x="1430" y="2888"/>
                      <a:pt x="1460" y="2584"/>
                    </a:cubicBezTo>
                    <a:cubicBezTo>
                      <a:pt x="1485" y="2535"/>
                      <a:pt x="1530" y="2485"/>
                      <a:pt x="1579" y="2485"/>
                    </a:cubicBezTo>
                    <a:cubicBezTo>
                      <a:pt x="1590" y="2485"/>
                      <a:pt x="1601" y="2488"/>
                      <a:pt x="1612" y="2493"/>
                    </a:cubicBezTo>
                    <a:cubicBezTo>
                      <a:pt x="1642" y="2524"/>
                      <a:pt x="1642" y="2524"/>
                      <a:pt x="1642" y="2524"/>
                    </a:cubicBezTo>
                    <a:cubicBezTo>
                      <a:pt x="1642" y="2463"/>
                      <a:pt x="1642" y="2432"/>
                      <a:pt x="1612" y="2372"/>
                    </a:cubicBezTo>
                    <a:cubicBezTo>
                      <a:pt x="1460" y="2098"/>
                      <a:pt x="1338" y="1825"/>
                      <a:pt x="1399" y="1521"/>
                    </a:cubicBezTo>
                    <a:cubicBezTo>
                      <a:pt x="1430" y="1460"/>
                      <a:pt x="1460" y="1429"/>
                      <a:pt x="1521" y="1429"/>
                    </a:cubicBezTo>
                    <a:cubicBezTo>
                      <a:pt x="1521" y="1399"/>
                      <a:pt x="1521" y="1338"/>
                      <a:pt x="1521" y="1277"/>
                    </a:cubicBezTo>
                    <a:cubicBezTo>
                      <a:pt x="1369" y="1065"/>
                      <a:pt x="1247" y="821"/>
                      <a:pt x="1278" y="578"/>
                    </a:cubicBezTo>
                    <a:cubicBezTo>
                      <a:pt x="1278" y="517"/>
                      <a:pt x="1338" y="487"/>
                      <a:pt x="1399" y="487"/>
                    </a:cubicBezTo>
                    <a:cubicBezTo>
                      <a:pt x="1338" y="366"/>
                      <a:pt x="1278" y="244"/>
                      <a:pt x="1217" y="153"/>
                    </a:cubicBezTo>
                    <a:cubicBezTo>
                      <a:pt x="1156" y="62"/>
                      <a:pt x="1095" y="31"/>
                      <a:pt x="10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5"/>
              <p:cNvSpPr/>
              <p:nvPr/>
            </p:nvSpPr>
            <p:spPr>
              <a:xfrm>
                <a:off x="4558850" y="4375725"/>
                <a:ext cx="51400" cy="171000"/>
              </a:xfrm>
              <a:custGeom>
                <a:avLst/>
                <a:gdLst/>
                <a:ahLst/>
                <a:cxnLst/>
                <a:rect l="l" t="t" r="r" b="b"/>
                <a:pathLst>
                  <a:path w="2056" h="6840" extrusionOk="0">
                    <a:moveTo>
                      <a:pt x="1065" y="1"/>
                    </a:moveTo>
                    <a:lnTo>
                      <a:pt x="1065" y="1"/>
                    </a:lnTo>
                    <a:cubicBezTo>
                      <a:pt x="1366" y="1446"/>
                      <a:pt x="2055" y="6294"/>
                      <a:pt x="57" y="6294"/>
                    </a:cubicBezTo>
                    <a:cubicBezTo>
                      <a:pt x="39" y="6294"/>
                      <a:pt x="20" y="6293"/>
                      <a:pt x="1" y="6293"/>
                    </a:cubicBezTo>
                    <a:lnTo>
                      <a:pt x="1" y="6293"/>
                    </a:lnTo>
                    <a:cubicBezTo>
                      <a:pt x="92" y="6475"/>
                      <a:pt x="183" y="6657"/>
                      <a:pt x="335" y="6779"/>
                    </a:cubicBezTo>
                    <a:cubicBezTo>
                      <a:pt x="305" y="6688"/>
                      <a:pt x="275" y="6566"/>
                      <a:pt x="305" y="6475"/>
                    </a:cubicBezTo>
                    <a:cubicBezTo>
                      <a:pt x="387" y="6284"/>
                      <a:pt x="591" y="6166"/>
                      <a:pt x="808" y="6166"/>
                    </a:cubicBezTo>
                    <a:cubicBezTo>
                      <a:pt x="833" y="6166"/>
                      <a:pt x="858" y="6168"/>
                      <a:pt x="882" y="6171"/>
                    </a:cubicBezTo>
                    <a:cubicBezTo>
                      <a:pt x="1217" y="6232"/>
                      <a:pt x="1490" y="6536"/>
                      <a:pt x="1703" y="6840"/>
                    </a:cubicBezTo>
                    <a:cubicBezTo>
                      <a:pt x="1734" y="6809"/>
                      <a:pt x="1794" y="6749"/>
                      <a:pt x="1825" y="6718"/>
                    </a:cubicBezTo>
                    <a:cubicBezTo>
                      <a:pt x="1582" y="6505"/>
                      <a:pt x="1247" y="6293"/>
                      <a:pt x="1186" y="5989"/>
                    </a:cubicBezTo>
                    <a:cubicBezTo>
                      <a:pt x="1156" y="5958"/>
                      <a:pt x="1156" y="5928"/>
                      <a:pt x="1156" y="5867"/>
                    </a:cubicBezTo>
                    <a:cubicBezTo>
                      <a:pt x="1156" y="5837"/>
                      <a:pt x="1156" y="5806"/>
                      <a:pt x="1156" y="5776"/>
                    </a:cubicBezTo>
                    <a:cubicBezTo>
                      <a:pt x="1156" y="5594"/>
                      <a:pt x="1217" y="5381"/>
                      <a:pt x="1369" y="5259"/>
                    </a:cubicBezTo>
                    <a:cubicBezTo>
                      <a:pt x="1427" y="5211"/>
                      <a:pt x="1484" y="5190"/>
                      <a:pt x="1542" y="5190"/>
                    </a:cubicBezTo>
                    <a:cubicBezTo>
                      <a:pt x="1667" y="5190"/>
                      <a:pt x="1791" y="5287"/>
                      <a:pt x="1916" y="5411"/>
                    </a:cubicBezTo>
                    <a:cubicBezTo>
                      <a:pt x="1886" y="5350"/>
                      <a:pt x="1855" y="5290"/>
                      <a:pt x="1825" y="5259"/>
                    </a:cubicBezTo>
                    <a:cubicBezTo>
                      <a:pt x="1794" y="5198"/>
                      <a:pt x="1764" y="5168"/>
                      <a:pt x="1764" y="5107"/>
                    </a:cubicBezTo>
                    <a:lnTo>
                      <a:pt x="1734" y="5107"/>
                    </a:lnTo>
                    <a:cubicBezTo>
                      <a:pt x="1490" y="4834"/>
                      <a:pt x="1369" y="4469"/>
                      <a:pt x="1460" y="4074"/>
                    </a:cubicBezTo>
                    <a:cubicBezTo>
                      <a:pt x="1460" y="3922"/>
                      <a:pt x="1490" y="3739"/>
                      <a:pt x="1642" y="3679"/>
                    </a:cubicBezTo>
                    <a:cubicBezTo>
                      <a:pt x="1703" y="3648"/>
                      <a:pt x="1764" y="3648"/>
                      <a:pt x="1825" y="3648"/>
                    </a:cubicBezTo>
                    <a:cubicBezTo>
                      <a:pt x="1825" y="3648"/>
                      <a:pt x="1825" y="3648"/>
                      <a:pt x="1825" y="3618"/>
                    </a:cubicBezTo>
                    <a:cubicBezTo>
                      <a:pt x="1673" y="3527"/>
                      <a:pt x="1582" y="3405"/>
                      <a:pt x="1521" y="3253"/>
                    </a:cubicBezTo>
                    <a:cubicBezTo>
                      <a:pt x="1460" y="3101"/>
                      <a:pt x="1430" y="2949"/>
                      <a:pt x="1430" y="2828"/>
                    </a:cubicBezTo>
                    <a:cubicBezTo>
                      <a:pt x="1430" y="2767"/>
                      <a:pt x="1430" y="2676"/>
                      <a:pt x="1460" y="2615"/>
                    </a:cubicBezTo>
                    <a:cubicBezTo>
                      <a:pt x="1460" y="2615"/>
                      <a:pt x="1460" y="2615"/>
                      <a:pt x="1460" y="2584"/>
                    </a:cubicBezTo>
                    <a:cubicBezTo>
                      <a:pt x="1460" y="2554"/>
                      <a:pt x="1490" y="2524"/>
                      <a:pt x="1521" y="2493"/>
                    </a:cubicBezTo>
                    <a:cubicBezTo>
                      <a:pt x="1521" y="2463"/>
                      <a:pt x="1551" y="2432"/>
                      <a:pt x="1551" y="2372"/>
                    </a:cubicBezTo>
                    <a:cubicBezTo>
                      <a:pt x="1551" y="2372"/>
                      <a:pt x="1582" y="2341"/>
                      <a:pt x="1582" y="2341"/>
                    </a:cubicBezTo>
                    <a:cubicBezTo>
                      <a:pt x="1521" y="2280"/>
                      <a:pt x="1490" y="2189"/>
                      <a:pt x="1490" y="2128"/>
                    </a:cubicBezTo>
                    <a:cubicBezTo>
                      <a:pt x="1430" y="1976"/>
                      <a:pt x="1369" y="1794"/>
                      <a:pt x="1399" y="1612"/>
                    </a:cubicBezTo>
                    <a:cubicBezTo>
                      <a:pt x="1369" y="1460"/>
                      <a:pt x="1399" y="1338"/>
                      <a:pt x="1521" y="1338"/>
                    </a:cubicBezTo>
                    <a:cubicBezTo>
                      <a:pt x="1521" y="1338"/>
                      <a:pt x="1521" y="1338"/>
                      <a:pt x="1521" y="1308"/>
                    </a:cubicBezTo>
                    <a:cubicBezTo>
                      <a:pt x="1278" y="1125"/>
                      <a:pt x="1217" y="669"/>
                      <a:pt x="1278" y="396"/>
                    </a:cubicBezTo>
                    <a:cubicBezTo>
                      <a:pt x="1278" y="366"/>
                      <a:pt x="1308" y="335"/>
                      <a:pt x="1338" y="335"/>
                    </a:cubicBezTo>
                    <a:cubicBezTo>
                      <a:pt x="1308" y="274"/>
                      <a:pt x="1247" y="183"/>
                      <a:pt x="1217" y="153"/>
                    </a:cubicBezTo>
                    <a:cubicBezTo>
                      <a:pt x="1156" y="62"/>
                      <a:pt x="1095" y="31"/>
                      <a:pt x="1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5"/>
              <p:cNvSpPr/>
              <p:nvPr/>
            </p:nvSpPr>
            <p:spPr>
              <a:xfrm>
                <a:off x="4585450" y="4381825"/>
                <a:ext cx="27400" cy="170225"/>
              </a:xfrm>
              <a:custGeom>
                <a:avLst/>
                <a:gdLst/>
                <a:ahLst/>
                <a:cxnLst/>
                <a:rect l="l" t="t" r="r" b="b"/>
                <a:pathLst>
                  <a:path w="1096" h="6809" extrusionOk="0">
                    <a:moveTo>
                      <a:pt x="214" y="0"/>
                    </a:moveTo>
                    <a:lnTo>
                      <a:pt x="214" y="0"/>
                    </a:lnTo>
                    <a:cubicBezTo>
                      <a:pt x="305" y="152"/>
                      <a:pt x="335" y="365"/>
                      <a:pt x="335" y="577"/>
                    </a:cubicBezTo>
                    <a:cubicBezTo>
                      <a:pt x="335" y="1033"/>
                      <a:pt x="366" y="1459"/>
                      <a:pt x="457" y="1915"/>
                    </a:cubicBezTo>
                    <a:cubicBezTo>
                      <a:pt x="578" y="2796"/>
                      <a:pt x="730" y="3739"/>
                      <a:pt x="761" y="4650"/>
                    </a:cubicBezTo>
                    <a:cubicBezTo>
                      <a:pt x="822" y="5258"/>
                      <a:pt x="943" y="5957"/>
                      <a:pt x="578" y="6474"/>
                    </a:cubicBezTo>
                    <a:cubicBezTo>
                      <a:pt x="457" y="6687"/>
                      <a:pt x="183" y="6748"/>
                      <a:pt x="1" y="6809"/>
                    </a:cubicBezTo>
                    <a:cubicBezTo>
                      <a:pt x="153" y="6809"/>
                      <a:pt x="335" y="6778"/>
                      <a:pt x="518" y="6687"/>
                    </a:cubicBezTo>
                    <a:cubicBezTo>
                      <a:pt x="1095" y="6413"/>
                      <a:pt x="882" y="5198"/>
                      <a:pt x="852" y="4711"/>
                    </a:cubicBezTo>
                    <a:cubicBezTo>
                      <a:pt x="852" y="4590"/>
                      <a:pt x="852" y="4498"/>
                      <a:pt x="852" y="4377"/>
                    </a:cubicBezTo>
                    <a:cubicBezTo>
                      <a:pt x="791" y="3465"/>
                      <a:pt x="609" y="2553"/>
                      <a:pt x="487" y="1641"/>
                    </a:cubicBezTo>
                    <a:cubicBezTo>
                      <a:pt x="426" y="1155"/>
                      <a:pt x="487" y="456"/>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0" name="Google Shape;1410;p55"/>
            <p:cNvGrpSpPr/>
            <p:nvPr/>
          </p:nvGrpSpPr>
          <p:grpSpPr>
            <a:xfrm>
              <a:off x="1438582" y="1903831"/>
              <a:ext cx="226599" cy="694285"/>
              <a:chOff x="4555050" y="4375250"/>
              <a:chExt cx="57800" cy="177100"/>
            </a:xfrm>
          </p:grpSpPr>
          <p:sp>
            <p:nvSpPr>
              <p:cNvPr id="1411" name="Google Shape;1411;p55"/>
              <p:cNvSpPr/>
              <p:nvPr/>
            </p:nvSpPr>
            <p:spPr>
              <a:xfrm>
                <a:off x="4555050" y="4375375"/>
                <a:ext cx="57800" cy="176925"/>
              </a:xfrm>
              <a:custGeom>
                <a:avLst/>
                <a:gdLst/>
                <a:ahLst/>
                <a:cxnLst/>
                <a:rect l="l" t="t" r="r" b="b"/>
                <a:pathLst>
                  <a:path w="2312" h="7077" extrusionOk="0">
                    <a:moveTo>
                      <a:pt x="1122" y="0"/>
                    </a:moveTo>
                    <a:cubicBezTo>
                      <a:pt x="905" y="0"/>
                      <a:pt x="807" y="468"/>
                      <a:pt x="761" y="744"/>
                    </a:cubicBezTo>
                    <a:cubicBezTo>
                      <a:pt x="579" y="1656"/>
                      <a:pt x="487" y="2598"/>
                      <a:pt x="366" y="3510"/>
                    </a:cubicBezTo>
                    <a:cubicBezTo>
                      <a:pt x="244" y="4270"/>
                      <a:pt x="1" y="5030"/>
                      <a:pt x="62" y="5820"/>
                    </a:cubicBezTo>
                    <a:cubicBezTo>
                      <a:pt x="86" y="6514"/>
                      <a:pt x="562" y="7076"/>
                      <a:pt x="1194" y="7076"/>
                    </a:cubicBezTo>
                    <a:cubicBezTo>
                      <a:pt x="1364" y="7076"/>
                      <a:pt x="1546" y="7035"/>
                      <a:pt x="1734" y="6945"/>
                    </a:cubicBezTo>
                    <a:cubicBezTo>
                      <a:pt x="2311" y="6671"/>
                      <a:pt x="2098" y="5456"/>
                      <a:pt x="2068" y="4939"/>
                    </a:cubicBezTo>
                    <a:cubicBezTo>
                      <a:pt x="2068" y="4848"/>
                      <a:pt x="2068" y="4756"/>
                      <a:pt x="2068" y="4635"/>
                    </a:cubicBezTo>
                    <a:cubicBezTo>
                      <a:pt x="2007" y="3723"/>
                      <a:pt x="1825" y="2811"/>
                      <a:pt x="1703" y="1899"/>
                    </a:cubicBezTo>
                    <a:cubicBezTo>
                      <a:pt x="1642" y="1383"/>
                      <a:pt x="1734" y="592"/>
                      <a:pt x="1369" y="167"/>
                    </a:cubicBezTo>
                    <a:cubicBezTo>
                      <a:pt x="1273" y="49"/>
                      <a:pt x="1191" y="0"/>
                      <a:pt x="11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5"/>
              <p:cNvSpPr/>
              <p:nvPr/>
            </p:nvSpPr>
            <p:spPr>
              <a:xfrm>
                <a:off x="4575575" y="4375425"/>
                <a:ext cx="19775" cy="20950"/>
              </a:xfrm>
              <a:custGeom>
                <a:avLst/>
                <a:gdLst/>
                <a:ahLst/>
                <a:cxnLst/>
                <a:rect l="l" t="t" r="r" b="b"/>
                <a:pathLst>
                  <a:path w="791" h="838" extrusionOk="0">
                    <a:moveTo>
                      <a:pt x="300" y="0"/>
                    </a:moveTo>
                    <a:cubicBezTo>
                      <a:pt x="153" y="0"/>
                      <a:pt x="63" y="220"/>
                      <a:pt x="1" y="469"/>
                    </a:cubicBezTo>
                    <a:cubicBezTo>
                      <a:pt x="140" y="691"/>
                      <a:pt x="457" y="837"/>
                      <a:pt x="719" y="837"/>
                    </a:cubicBezTo>
                    <a:cubicBezTo>
                      <a:pt x="744" y="837"/>
                      <a:pt x="768" y="836"/>
                      <a:pt x="791" y="833"/>
                    </a:cubicBezTo>
                    <a:cubicBezTo>
                      <a:pt x="761" y="560"/>
                      <a:pt x="700" y="347"/>
                      <a:pt x="548" y="165"/>
                    </a:cubicBezTo>
                    <a:cubicBezTo>
                      <a:pt x="451" y="48"/>
                      <a:pt x="36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5"/>
              <p:cNvSpPr/>
              <p:nvPr/>
            </p:nvSpPr>
            <p:spPr>
              <a:xfrm>
                <a:off x="4571775" y="4393200"/>
                <a:ext cx="24350" cy="15925"/>
              </a:xfrm>
              <a:custGeom>
                <a:avLst/>
                <a:gdLst/>
                <a:ahLst/>
                <a:cxnLst/>
                <a:rect l="l" t="t" r="r" b="b"/>
                <a:pathLst>
                  <a:path w="974" h="637" extrusionOk="0">
                    <a:moveTo>
                      <a:pt x="92" y="1"/>
                    </a:moveTo>
                    <a:cubicBezTo>
                      <a:pt x="92" y="31"/>
                      <a:pt x="92" y="31"/>
                      <a:pt x="92" y="31"/>
                    </a:cubicBezTo>
                    <a:cubicBezTo>
                      <a:pt x="61" y="183"/>
                      <a:pt x="31" y="305"/>
                      <a:pt x="1" y="457"/>
                    </a:cubicBezTo>
                    <a:cubicBezTo>
                      <a:pt x="126" y="582"/>
                      <a:pt x="276" y="637"/>
                      <a:pt x="431" y="637"/>
                    </a:cubicBezTo>
                    <a:cubicBezTo>
                      <a:pt x="616" y="637"/>
                      <a:pt x="808" y="559"/>
                      <a:pt x="973" y="426"/>
                    </a:cubicBezTo>
                    <a:cubicBezTo>
                      <a:pt x="973" y="396"/>
                      <a:pt x="973" y="366"/>
                      <a:pt x="973" y="335"/>
                    </a:cubicBezTo>
                    <a:lnTo>
                      <a:pt x="791" y="335"/>
                    </a:lnTo>
                    <a:cubicBezTo>
                      <a:pt x="578" y="305"/>
                      <a:pt x="274" y="183"/>
                      <a:pt x="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5"/>
              <p:cNvSpPr/>
              <p:nvPr/>
            </p:nvSpPr>
            <p:spPr>
              <a:xfrm>
                <a:off x="4568750" y="4409925"/>
                <a:ext cx="28125" cy="15750"/>
              </a:xfrm>
              <a:custGeom>
                <a:avLst/>
                <a:gdLst/>
                <a:ahLst/>
                <a:cxnLst/>
                <a:rect l="l" t="t" r="r" b="b"/>
                <a:pathLst>
                  <a:path w="1125" h="630" extrusionOk="0">
                    <a:moveTo>
                      <a:pt x="1125" y="1"/>
                    </a:moveTo>
                    <a:cubicBezTo>
                      <a:pt x="939" y="102"/>
                      <a:pt x="734" y="166"/>
                      <a:pt x="536" y="166"/>
                    </a:cubicBezTo>
                    <a:cubicBezTo>
                      <a:pt x="379" y="166"/>
                      <a:pt x="226" y="125"/>
                      <a:pt x="91" y="31"/>
                    </a:cubicBezTo>
                    <a:cubicBezTo>
                      <a:pt x="61" y="213"/>
                      <a:pt x="31" y="396"/>
                      <a:pt x="0" y="608"/>
                    </a:cubicBezTo>
                    <a:cubicBezTo>
                      <a:pt x="62" y="623"/>
                      <a:pt x="126" y="630"/>
                      <a:pt x="190" y="630"/>
                    </a:cubicBezTo>
                    <a:cubicBezTo>
                      <a:pt x="534" y="630"/>
                      <a:pt x="894" y="434"/>
                      <a:pt x="1125" y="153"/>
                    </a:cubicBezTo>
                    <a:cubicBezTo>
                      <a:pt x="1125" y="122"/>
                      <a:pt x="1125" y="61"/>
                      <a:pt x="1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5"/>
              <p:cNvSpPr/>
              <p:nvPr/>
            </p:nvSpPr>
            <p:spPr>
              <a:xfrm>
                <a:off x="4567975" y="4420575"/>
                <a:ext cx="31950" cy="19600"/>
              </a:xfrm>
              <a:custGeom>
                <a:avLst/>
                <a:gdLst/>
                <a:ahLst/>
                <a:cxnLst/>
                <a:rect l="l" t="t" r="r" b="b"/>
                <a:pathLst>
                  <a:path w="1278" h="784" extrusionOk="0">
                    <a:moveTo>
                      <a:pt x="1186" y="0"/>
                    </a:moveTo>
                    <a:cubicBezTo>
                      <a:pt x="923" y="239"/>
                      <a:pt x="604" y="403"/>
                      <a:pt x="273" y="403"/>
                    </a:cubicBezTo>
                    <a:cubicBezTo>
                      <a:pt x="183" y="403"/>
                      <a:pt x="92" y="391"/>
                      <a:pt x="1" y="365"/>
                    </a:cubicBezTo>
                    <a:cubicBezTo>
                      <a:pt x="1" y="426"/>
                      <a:pt x="1" y="486"/>
                      <a:pt x="1" y="547"/>
                    </a:cubicBezTo>
                    <a:cubicBezTo>
                      <a:pt x="160" y="707"/>
                      <a:pt x="434" y="784"/>
                      <a:pt x="713" y="784"/>
                    </a:cubicBezTo>
                    <a:cubicBezTo>
                      <a:pt x="912" y="784"/>
                      <a:pt x="1113" y="745"/>
                      <a:pt x="1277" y="669"/>
                    </a:cubicBezTo>
                    <a:cubicBezTo>
                      <a:pt x="1247" y="486"/>
                      <a:pt x="1217" y="304"/>
                      <a:pt x="1186" y="91"/>
                    </a:cubicBezTo>
                    <a:cubicBezTo>
                      <a:pt x="1186" y="61"/>
                      <a:pt x="1186" y="31"/>
                      <a:pt x="1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5"/>
              <p:cNvSpPr/>
              <p:nvPr/>
            </p:nvSpPr>
            <p:spPr>
              <a:xfrm>
                <a:off x="4564950" y="4440325"/>
                <a:ext cx="35725" cy="19075"/>
              </a:xfrm>
              <a:custGeom>
                <a:avLst/>
                <a:gdLst/>
                <a:ahLst/>
                <a:cxnLst/>
                <a:rect l="l" t="t" r="r" b="b"/>
                <a:pathLst>
                  <a:path w="1429" h="763" extrusionOk="0">
                    <a:moveTo>
                      <a:pt x="91" y="0"/>
                    </a:moveTo>
                    <a:cubicBezTo>
                      <a:pt x="61" y="213"/>
                      <a:pt x="31" y="426"/>
                      <a:pt x="0" y="608"/>
                    </a:cubicBezTo>
                    <a:cubicBezTo>
                      <a:pt x="117" y="716"/>
                      <a:pt x="254" y="763"/>
                      <a:pt x="401" y="763"/>
                    </a:cubicBezTo>
                    <a:cubicBezTo>
                      <a:pt x="751" y="763"/>
                      <a:pt x="1150" y="495"/>
                      <a:pt x="1429" y="152"/>
                    </a:cubicBezTo>
                    <a:cubicBezTo>
                      <a:pt x="1429" y="122"/>
                      <a:pt x="1429" y="122"/>
                      <a:pt x="1429" y="92"/>
                    </a:cubicBezTo>
                    <a:cubicBezTo>
                      <a:pt x="1241" y="159"/>
                      <a:pt x="1023" y="196"/>
                      <a:pt x="810" y="196"/>
                    </a:cubicBezTo>
                    <a:cubicBezTo>
                      <a:pt x="541" y="196"/>
                      <a:pt x="278" y="136"/>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5"/>
              <p:cNvSpPr/>
              <p:nvPr/>
            </p:nvSpPr>
            <p:spPr>
              <a:xfrm>
                <a:off x="4563425" y="4450950"/>
                <a:ext cx="41050" cy="26625"/>
              </a:xfrm>
              <a:custGeom>
                <a:avLst/>
                <a:gdLst/>
                <a:ahLst/>
                <a:cxnLst/>
                <a:rect l="l" t="t" r="r" b="b"/>
                <a:pathLst>
                  <a:path w="1642" h="1065" extrusionOk="0">
                    <a:moveTo>
                      <a:pt x="1551" y="1"/>
                    </a:moveTo>
                    <a:cubicBezTo>
                      <a:pt x="1228" y="302"/>
                      <a:pt x="829" y="512"/>
                      <a:pt x="462" y="512"/>
                    </a:cubicBezTo>
                    <a:cubicBezTo>
                      <a:pt x="310" y="512"/>
                      <a:pt x="164" y="476"/>
                      <a:pt x="31" y="396"/>
                    </a:cubicBezTo>
                    <a:cubicBezTo>
                      <a:pt x="31" y="426"/>
                      <a:pt x="31" y="457"/>
                      <a:pt x="31" y="487"/>
                    </a:cubicBezTo>
                    <a:cubicBezTo>
                      <a:pt x="0" y="548"/>
                      <a:pt x="0" y="609"/>
                      <a:pt x="0" y="670"/>
                    </a:cubicBezTo>
                    <a:cubicBezTo>
                      <a:pt x="236" y="905"/>
                      <a:pt x="576" y="1065"/>
                      <a:pt x="916" y="1065"/>
                    </a:cubicBezTo>
                    <a:cubicBezTo>
                      <a:pt x="1060" y="1065"/>
                      <a:pt x="1203" y="1037"/>
                      <a:pt x="1338" y="974"/>
                    </a:cubicBezTo>
                    <a:cubicBezTo>
                      <a:pt x="1459" y="913"/>
                      <a:pt x="1551" y="822"/>
                      <a:pt x="1642" y="761"/>
                    </a:cubicBezTo>
                    <a:cubicBezTo>
                      <a:pt x="1611" y="487"/>
                      <a:pt x="1581" y="244"/>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5"/>
              <p:cNvSpPr/>
              <p:nvPr/>
            </p:nvSpPr>
            <p:spPr>
              <a:xfrm>
                <a:off x="4559625" y="4473000"/>
                <a:ext cx="42575" cy="18650"/>
              </a:xfrm>
              <a:custGeom>
                <a:avLst/>
                <a:gdLst/>
                <a:ahLst/>
                <a:cxnLst/>
                <a:rect l="l" t="t" r="r" b="b"/>
                <a:pathLst>
                  <a:path w="1703" h="746" extrusionOk="0">
                    <a:moveTo>
                      <a:pt x="92" y="0"/>
                    </a:moveTo>
                    <a:cubicBezTo>
                      <a:pt x="61" y="183"/>
                      <a:pt x="31" y="396"/>
                      <a:pt x="0" y="578"/>
                    </a:cubicBezTo>
                    <a:cubicBezTo>
                      <a:pt x="142" y="696"/>
                      <a:pt x="348" y="745"/>
                      <a:pt x="565" y="745"/>
                    </a:cubicBezTo>
                    <a:cubicBezTo>
                      <a:pt x="906" y="745"/>
                      <a:pt x="1274" y="624"/>
                      <a:pt x="1459" y="456"/>
                    </a:cubicBezTo>
                    <a:cubicBezTo>
                      <a:pt x="1520" y="426"/>
                      <a:pt x="1611" y="304"/>
                      <a:pt x="1703" y="183"/>
                    </a:cubicBezTo>
                    <a:lnTo>
                      <a:pt x="1703" y="183"/>
                    </a:lnTo>
                    <a:cubicBezTo>
                      <a:pt x="1642" y="244"/>
                      <a:pt x="1581" y="274"/>
                      <a:pt x="1520" y="274"/>
                    </a:cubicBezTo>
                    <a:cubicBezTo>
                      <a:pt x="1365" y="351"/>
                      <a:pt x="1204" y="386"/>
                      <a:pt x="1044" y="386"/>
                    </a:cubicBezTo>
                    <a:cubicBezTo>
                      <a:pt x="701" y="386"/>
                      <a:pt x="361" y="228"/>
                      <a:pt x="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5"/>
              <p:cNvSpPr/>
              <p:nvPr/>
            </p:nvSpPr>
            <p:spPr>
              <a:xfrm>
                <a:off x="4558100" y="4480600"/>
                <a:ext cx="49425" cy="37100"/>
              </a:xfrm>
              <a:custGeom>
                <a:avLst/>
                <a:gdLst/>
                <a:ahLst/>
                <a:cxnLst/>
                <a:rect l="l" t="t" r="r" b="b"/>
                <a:pathLst>
                  <a:path w="1977" h="1484" extrusionOk="0">
                    <a:moveTo>
                      <a:pt x="1916" y="0"/>
                    </a:moveTo>
                    <a:cubicBezTo>
                      <a:pt x="1794" y="152"/>
                      <a:pt x="1672" y="274"/>
                      <a:pt x="1612" y="365"/>
                    </a:cubicBezTo>
                    <a:cubicBezTo>
                      <a:pt x="1372" y="531"/>
                      <a:pt x="999" y="641"/>
                      <a:pt x="647" y="641"/>
                    </a:cubicBezTo>
                    <a:cubicBezTo>
                      <a:pt x="418" y="641"/>
                      <a:pt x="199" y="594"/>
                      <a:pt x="31" y="487"/>
                    </a:cubicBezTo>
                    <a:cubicBezTo>
                      <a:pt x="1" y="517"/>
                      <a:pt x="1" y="547"/>
                      <a:pt x="1" y="578"/>
                    </a:cubicBezTo>
                    <a:cubicBezTo>
                      <a:pt x="31" y="943"/>
                      <a:pt x="274" y="1338"/>
                      <a:pt x="669" y="1459"/>
                    </a:cubicBezTo>
                    <a:cubicBezTo>
                      <a:pt x="743" y="1476"/>
                      <a:pt x="820" y="1483"/>
                      <a:pt x="900" y="1483"/>
                    </a:cubicBezTo>
                    <a:cubicBezTo>
                      <a:pt x="1118" y="1483"/>
                      <a:pt x="1350" y="1427"/>
                      <a:pt x="1551" y="1338"/>
                    </a:cubicBezTo>
                    <a:cubicBezTo>
                      <a:pt x="1672" y="1277"/>
                      <a:pt x="1824" y="1186"/>
                      <a:pt x="1976" y="1064"/>
                    </a:cubicBezTo>
                    <a:cubicBezTo>
                      <a:pt x="1976" y="943"/>
                      <a:pt x="1946" y="821"/>
                      <a:pt x="1946" y="730"/>
                    </a:cubicBezTo>
                    <a:cubicBezTo>
                      <a:pt x="1946" y="639"/>
                      <a:pt x="1946" y="547"/>
                      <a:pt x="1946" y="426"/>
                    </a:cubicBezTo>
                    <a:cubicBezTo>
                      <a:pt x="1946" y="274"/>
                      <a:pt x="1916" y="152"/>
                      <a:pt x="19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5"/>
              <p:cNvSpPr/>
              <p:nvPr/>
            </p:nvSpPr>
            <p:spPr>
              <a:xfrm>
                <a:off x="4555825" y="4507200"/>
                <a:ext cx="53225" cy="45100"/>
              </a:xfrm>
              <a:custGeom>
                <a:avLst/>
                <a:gdLst/>
                <a:ahLst/>
                <a:cxnLst/>
                <a:rect l="l" t="t" r="r" b="b"/>
                <a:pathLst>
                  <a:path w="2129" h="1804" extrusionOk="0">
                    <a:moveTo>
                      <a:pt x="31" y="0"/>
                    </a:moveTo>
                    <a:cubicBezTo>
                      <a:pt x="31" y="183"/>
                      <a:pt x="0" y="365"/>
                      <a:pt x="31" y="547"/>
                    </a:cubicBezTo>
                    <a:cubicBezTo>
                      <a:pt x="55" y="1241"/>
                      <a:pt x="531" y="1803"/>
                      <a:pt x="1163" y="1803"/>
                    </a:cubicBezTo>
                    <a:cubicBezTo>
                      <a:pt x="1333" y="1803"/>
                      <a:pt x="1515" y="1762"/>
                      <a:pt x="1703" y="1672"/>
                    </a:cubicBezTo>
                    <a:cubicBezTo>
                      <a:pt x="2128" y="1459"/>
                      <a:pt x="2128" y="790"/>
                      <a:pt x="2098" y="243"/>
                    </a:cubicBezTo>
                    <a:lnTo>
                      <a:pt x="2098" y="243"/>
                    </a:lnTo>
                    <a:cubicBezTo>
                      <a:pt x="1915" y="365"/>
                      <a:pt x="1733" y="456"/>
                      <a:pt x="1581" y="517"/>
                    </a:cubicBezTo>
                    <a:cubicBezTo>
                      <a:pt x="1383" y="578"/>
                      <a:pt x="1178" y="623"/>
                      <a:pt x="981" y="623"/>
                    </a:cubicBezTo>
                    <a:cubicBezTo>
                      <a:pt x="783" y="623"/>
                      <a:pt x="593" y="578"/>
                      <a:pt x="426" y="456"/>
                    </a:cubicBezTo>
                    <a:cubicBezTo>
                      <a:pt x="274" y="335"/>
                      <a:pt x="122" y="183"/>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5"/>
              <p:cNvSpPr/>
              <p:nvPr/>
            </p:nvSpPr>
            <p:spPr>
              <a:xfrm>
                <a:off x="4571025" y="4375250"/>
                <a:ext cx="22825" cy="42850"/>
              </a:xfrm>
              <a:custGeom>
                <a:avLst/>
                <a:gdLst/>
                <a:ahLst/>
                <a:cxnLst/>
                <a:rect l="l" t="t" r="r" b="b"/>
                <a:pathLst>
                  <a:path w="913" h="1714" extrusionOk="0">
                    <a:moveTo>
                      <a:pt x="483" y="0"/>
                    </a:moveTo>
                    <a:cubicBezTo>
                      <a:pt x="447" y="0"/>
                      <a:pt x="417" y="17"/>
                      <a:pt x="395" y="50"/>
                    </a:cubicBezTo>
                    <a:cubicBezTo>
                      <a:pt x="547" y="324"/>
                      <a:pt x="669" y="780"/>
                      <a:pt x="547" y="1053"/>
                    </a:cubicBezTo>
                    <a:cubicBezTo>
                      <a:pt x="485" y="1260"/>
                      <a:pt x="353" y="1369"/>
                      <a:pt x="217" y="1369"/>
                    </a:cubicBezTo>
                    <a:cubicBezTo>
                      <a:pt x="153" y="1369"/>
                      <a:pt x="89" y="1345"/>
                      <a:pt x="31" y="1296"/>
                    </a:cubicBezTo>
                    <a:cubicBezTo>
                      <a:pt x="31" y="1357"/>
                      <a:pt x="0" y="1418"/>
                      <a:pt x="0" y="1479"/>
                    </a:cubicBezTo>
                    <a:cubicBezTo>
                      <a:pt x="116" y="1633"/>
                      <a:pt x="341" y="1714"/>
                      <a:pt x="560" y="1714"/>
                    </a:cubicBezTo>
                    <a:cubicBezTo>
                      <a:pt x="687" y="1714"/>
                      <a:pt x="812" y="1686"/>
                      <a:pt x="912" y="1631"/>
                    </a:cubicBezTo>
                    <a:cubicBezTo>
                      <a:pt x="912" y="1357"/>
                      <a:pt x="912" y="1053"/>
                      <a:pt x="851" y="780"/>
                    </a:cubicBezTo>
                    <a:cubicBezTo>
                      <a:pt x="821" y="567"/>
                      <a:pt x="760" y="385"/>
                      <a:pt x="730" y="172"/>
                    </a:cubicBezTo>
                    <a:cubicBezTo>
                      <a:pt x="632" y="55"/>
                      <a:pt x="547" y="0"/>
                      <a:pt x="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5"/>
              <p:cNvSpPr/>
              <p:nvPr/>
            </p:nvSpPr>
            <p:spPr>
              <a:xfrm>
                <a:off x="4566450" y="4418275"/>
                <a:ext cx="28900" cy="26000"/>
              </a:xfrm>
              <a:custGeom>
                <a:avLst/>
                <a:gdLst/>
                <a:ahLst/>
                <a:cxnLst/>
                <a:rect l="l" t="t" r="r" b="b"/>
                <a:pathLst>
                  <a:path w="1156" h="1040" extrusionOk="0">
                    <a:moveTo>
                      <a:pt x="153" y="1"/>
                    </a:moveTo>
                    <a:cubicBezTo>
                      <a:pt x="123" y="62"/>
                      <a:pt x="123" y="123"/>
                      <a:pt x="123" y="214"/>
                    </a:cubicBezTo>
                    <a:cubicBezTo>
                      <a:pt x="335" y="305"/>
                      <a:pt x="578" y="335"/>
                      <a:pt x="791" y="487"/>
                    </a:cubicBezTo>
                    <a:cubicBezTo>
                      <a:pt x="822" y="518"/>
                      <a:pt x="822" y="609"/>
                      <a:pt x="791" y="639"/>
                    </a:cubicBezTo>
                    <a:cubicBezTo>
                      <a:pt x="632" y="776"/>
                      <a:pt x="438" y="844"/>
                      <a:pt x="236" y="844"/>
                    </a:cubicBezTo>
                    <a:cubicBezTo>
                      <a:pt x="168" y="844"/>
                      <a:pt x="100" y="837"/>
                      <a:pt x="31" y="822"/>
                    </a:cubicBezTo>
                    <a:cubicBezTo>
                      <a:pt x="31" y="882"/>
                      <a:pt x="1" y="943"/>
                      <a:pt x="1" y="1004"/>
                    </a:cubicBezTo>
                    <a:cubicBezTo>
                      <a:pt x="70" y="1029"/>
                      <a:pt x="149" y="1040"/>
                      <a:pt x="232" y="1040"/>
                    </a:cubicBezTo>
                    <a:cubicBezTo>
                      <a:pt x="550" y="1040"/>
                      <a:pt x="939" y="881"/>
                      <a:pt x="1156" y="761"/>
                    </a:cubicBezTo>
                    <a:cubicBezTo>
                      <a:pt x="1156" y="578"/>
                      <a:pt x="1126" y="396"/>
                      <a:pt x="1126" y="214"/>
                    </a:cubicBezTo>
                    <a:cubicBezTo>
                      <a:pt x="1126" y="183"/>
                      <a:pt x="1126" y="153"/>
                      <a:pt x="1126" y="123"/>
                    </a:cubicBezTo>
                    <a:cubicBezTo>
                      <a:pt x="1034" y="153"/>
                      <a:pt x="943" y="183"/>
                      <a:pt x="852" y="214"/>
                    </a:cubicBezTo>
                    <a:cubicBezTo>
                      <a:pt x="821" y="218"/>
                      <a:pt x="789" y="220"/>
                      <a:pt x="757" y="220"/>
                    </a:cubicBezTo>
                    <a:cubicBezTo>
                      <a:pt x="540" y="220"/>
                      <a:pt x="312" y="133"/>
                      <a:pt x="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5"/>
              <p:cNvSpPr/>
              <p:nvPr/>
            </p:nvSpPr>
            <p:spPr>
              <a:xfrm>
                <a:off x="4564175" y="4442600"/>
                <a:ext cx="32700" cy="32700"/>
              </a:xfrm>
              <a:custGeom>
                <a:avLst/>
                <a:gdLst/>
                <a:ahLst/>
                <a:cxnLst/>
                <a:rect l="l" t="t" r="r" b="b"/>
                <a:pathLst>
                  <a:path w="1308" h="1308" extrusionOk="0">
                    <a:moveTo>
                      <a:pt x="1247" y="1"/>
                    </a:moveTo>
                    <a:cubicBezTo>
                      <a:pt x="1247" y="1"/>
                      <a:pt x="1217" y="31"/>
                      <a:pt x="1186" y="31"/>
                    </a:cubicBezTo>
                    <a:cubicBezTo>
                      <a:pt x="960" y="144"/>
                      <a:pt x="649" y="258"/>
                      <a:pt x="354" y="258"/>
                    </a:cubicBezTo>
                    <a:cubicBezTo>
                      <a:pt x="253" y="258"/>
                      <a:pt x="154" y="244"/>
                      <a:pt x="62" y="213"/>
                    </a:cubicBezTo>
                    <a:cubicBezTo>
                      <a:pt x="62" y="365"/>
                      <a:pt x="31" y="487"/>
                      <a:pt x="1" y="639"/>
                    </a:cubicBezTo>
                    <a:cubicBezTo>
                      <a:pt x="244" y="1034"/>
                      <a:pt x="821" y="1308"/>
                      <a:pt x="1277" y="1308"/>
                    </a:cubicBezTo>
                    <a:cubicBezTo>
                      <a:pt x="1277" y="1277"/>
                      <a:pt x="1308" y="1247"/>
                      <a:pt x="1308" y="1186"/>
                    </a:cubicBezTo>
                    <a:cubicBezTo>
                      <a:pt x="1308" y="1095"/>
                      <a:pt x="1308" y="1034"/>
                      <a:pt x="1308" y="973"/>
                    </a:cubicBezTo>
                    <a:cubicBezTo>
                      <a:pt x="1219" y="991"/>
                      <a:pt x="1123" y="1001"/>
                      <a:pt x="1027" y="1001"/>
                    </a:cubicBezTo>
                    <a:cubicBezTo>
                      <a:pt x="794" y="1001"/>
                      <a:pt x="564" y="942"/>
                      <a:pt x="457" y="791"/>
                    </a:cubicBezTo>
                    <a:cubicBezTo>
                      <a:pt x="122" y="365"/>
                      <a:pt x="943" y="274"/>
                      <a:pt x="1277" y="183"/>
                    </a:cubicBezTo>
                    <a:cubicBezTo>
                      <a:pt x="1277" y="122"/>
                      <a:pt x="1247" y="61"/>
                      <a:pt x="1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5"/>
              <p:cNvSpPr/>
              <p:nvPr/>
            </p:nvSpPr>
            <p:spPr>
              <a:xfrm>
                <a:off x="4557350" y="4465400"/>
                <a:ext cx="38775" cy="37575"/>
              </a:xfrm>
              <a:custGeom>
                <a:avLst/>
                <a:gdLst/>
                <a:ahLst/>
                <a:cxnLst/>
                <a:rect l="l" t="t" r="r" b="b"/>
                <a:pathLst>
                  <a:path w="1551" h="1503" extrusionOk="0">
                    <a:moveTo>
                      <a:pt x="243" y="0"/>
                    </a:moveTo>
                    <a:cubicBezTo>
                      <a:pt x="243" y="61"/>
                      <a:pt x="213" y="122"/>
                      <a:pt x="213" y="183"/>
                    </a:cubicBezTo>
                    <a:cubicBezTo>
                      <a:pt x="395" y="304"/>
                      <a:pt x="578" y="426"/>
                      <a:pt x="730" y="548"/>
                    </a:cubicBezTo>
                    <a:cubicBezTo>
                      <a:pt x="882" y="578"/>
                      <a:pt x="1064" y="700"/>
                      <a:pt x="1094" y="852"/>
                    </a:cubicBezTo>
                    <a:cubicBezTo>
                      <a:pt x="1125" y="1034"/>
                      <a:pt x="1034" y="1186"/>
                      <a:pt x="882" y="1277"/>
                    </a:cubicBezTo>
                    <a:cubicBezTo>
                      <a:pt x="767" y="1315"/>
                      <a:pt x="647" y="1332"/>
                      <a:pt x="526" y="1332"/>
                    </a:cubicBezTo>
                    <a:cubicBezTo>
                      <a:pt x="359" y="1332"/>
                      <a:pt x="190" y="1300"/>
                      <a:pt x="31" y="1247"/>
                    </a:cubicBezTo>
                    <a:cubicBezTo>
                      <a:pt x="31" y="1307"/>
                      <a:pt x="0" y="1338"/>
                      <a:pt x="0" y="1399"/>
                    </a:cubicBezTo>
                    <a:cubicBezTo>
                      <a:pt x="148" y="1472"/>
                      <a:pt x="314" y="1502"/>
                      <a:pt x="486" y="1502"/>
                    </a:cubicBezTo>
                    <a:cubicBezTo>
                      <a:pt x="812" y="1502"/>
                      <a:pt x="1161" y="1396"/>
                      <a:pt x="1459" y="1277"/>
                    </a:cubicBezTo>
                    <a:cubicBezTo>
                      <a:pt x="1490" y="1125"/>
                      <a:pt x="1520" y="943"/>
                      <a:pt x="1550" y="760"/>
                    </a:cubicBezTo>
                    <a:cubicBezTo>
                      <a:pt x="1550" y="700"/>
                      <a:pt x="1550" y="669"/>
                      <a:pt x="1550" y="608"/>
                    </a:cubicBezTo>
                    <a:cubicBezTo>
                      <a:pt x="1064" y="578"/>
                      <a:pt x="547" y="365"/>
                      <a:pt x="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5"/>
              <p:cNvSpPr/>
              <p:nvPr/>
            </p:nvSpPr>
            <p:spPr>
              <a:xfrm>
                <a:off x="4555825" y="4503400"/>
                <a:ext cx="36500" cy="31925"/>
              </a:xfrm>
              <a:custGeom>
                <a:avLst/>
                <a:gdLst/>
                <a:ahLst/>
                <a:cxnLst/>
                <a:rect l="l" t="t" r="r" b="b"/>
                <a:pathLst>
                  <a:path w="1460" h="1277" extrusionOk="0">
                    <a:moveTo>
                      <a:pt x="1459" y="0"/>
                    </a:moveTo>
                    <a:cubicBezTo>
                      <a:pt x="1186" y="98"/>
                      <a:pt x="862" y="183"/>
                      <a:pt x="545" y="183"/>
                    </a:cubicBezTo>
                    <a:cubicBezTo>
                      <a:pt x="368" y="183"/>
                      <a:pt x="194" y="157"/>
                      <a:pt x="31" y="91"/>
                    </a:cubicBezTo>
                    <a:cubicBezTo>
                      <a:pt x="31" y="274"/>
                      <a:pt x="0" y="456"/>
                      <a:pt x="31" y="669"/>
                    </a:cubicBezTo>
                    <a:cubicBezTo>
                      <a:pt x="152" y="912"/>
                      <a:pt x="304" y="1125"/>
                      <a:pt x="487" y="1277"/>
                    </a:cubicBezTo>
                    <a:lnTo>
                      <a:pt x="517" y="1277"/>
                    </a:lnTo>
                    <a:cubicBezTo>
                      <a:pt x="548" y="1246"/>
                      <a:pt x="608" y="1216"/>
                      <a:pt x="639" y="1186"/>
                    </a:cubicBezTo>
                    <a:cubicBezTo>
                      <a:pt x="365" y="1003"/>
                      <a:pt x="122" y="699"/>
                      <a:pt x="304" y="456"/>
                    </a:cubicBezTo>
                    <a:cubicBezTo>
                      <a:pt x="396" y="335"/>
                      <a:pt x="639" y="304"/>
                      <a:pt x="791" y="304"/>
                    </a:cubicBezTo>
                    <a:cubicBezTo>
                      <a:pt x="1003" y="274"/>
                      <a:pt x="1186" y="274"/>
                      <a:pt x="1399" y="243"/>
                    </a:cubicBezTo>
                    <a:cubicBezTo>
                      <a:pt x="1429" y="183"/>
                      <a:pt x="1429" y="122"/>
                      <a:pt x="1459" y="61"/>
                    </a:cubicBezTo>
                    <a:cubicBezTo>
                      <a:pt x="1459" y="31"/>
                      <a:pt x="1459" y="0"/>
                      <a:pt x="1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5"/>
              <p:cNvSpPr/>
              <p:nvPr/>
            </p:nvSpPr>
            <p:spPr>
              <a:xfrm>
                <a:off x="4561900" y="4375275"/>
                <a:ext cx="50950" cy="177075"/>
              </a:xfrm>
              <a:custGeom>
                <a:avLst/>
                <a:gdLst/>
                <a:ahLst/>
                <a:cxnLst/>
                <a:rect l="l" t="t" r="r" b="b"/>
                <a:pathLst>
                  <a:path w="2038" h="7083" extrusionOk="0">
                    <a:moveTo>
                      <a:pt x="850" y="1"/>
                    </a:moveTo>
                    <a:cubicBezTo>
                      <a:pt x="760" y="1"/>
                      <a:pt x="690" y="82"/>
                      <a:pt x="639" y="201"/>
                    </a:cubicBezTo>
                    <a:cubicBezTo>
                      <a:pt x="1247" y="1235"/>
                      <a:pt x="1216" y="3849"/>
                      <a:pt x="973" y="5095"/>
                    </a:cubicBezTo>
                    <a:cubicBezTo>
                      <a:pt x="821" y="5916"/>
                      <a:pt x="517" y="6067"/>
                      <a:pt x="1" y="6523"/>
                    </a:cubicBezTo>
                    <a:cubicBezTo>
                      <a:pt x="191" y="6862"/>
                      <a:pt x="529" y="7083"/>
                      <a:pt x="922" y="7083"/>
                    </a:cubicBezTo>
                    <a:cubicBezTo>
                      <a:pt x="1094" y="7083"/>
                      <a:pt x="1275" y="7041"/>
                      <a:pt x="1460" y="6949"/>
                    </a:cubicBezTo>
                    <a:cubicBezTo>
                      <a:pt x="2037" y="6675"/>
                      <a:pt x="1824" y="5460"/>
                      <a:pt x="1794" y="4973"/>
                    </a:cubicBezTo>
                    <a:cubicBezTo>
                      <a:pt x="1794" y="4852"/>
                      <a:pt x="1794" y="4760"/>
                      <a:pt x="1794" y="4639"/>
                    </a:cubicBezTo>
                    <a:cubicBezTo>
                      <a:pt x="1733" y="3727"/>
                      <a:pt x="1551" y="2815"/>
                      <a:pt x="1429" y="1903"/>
                    </a:cubicBezTo>
                    <a:cubicBezTo>
                      <a:pt x="1368" y="1387"/>
                      <a:pt x="1460" y="596"/>
                      <a:pt x="1095" y="171"/>
                    </a:cubicBezTo>
                    <a:cubicBezTo>
                      <a:pt x="1001" y="51"/>
                      <a:pt x="920" y="1"/>
                      <a:pt x="8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5"/>
              <p:cNvSpPr/>
              <p:nvPr/>
            </p:nvSpPr>
            <p:spPr>
              <a:xfrm>
                <a:off x="4558850" y="4375725"/>
                <a:ext cx="54000" cy="176450"/>
              </a:xfrm>
              <a:custGeom>
                <a:avLst/>
                <a:gdLst/>
                <a:ahLst/>
                <a:cxnLst/>
                <a:rect l="l" t="t" r="r" b="b"/>
                <a:pathLst>
                  <a:path w="2160" h="7058" extrusionOk="0">
                    <a:moveTo>
                      <a:pt x="1065" y="1"/>
                    </a:moveTo>
                    <a:lnTo>
                      <a:pt x="1065" y="1"/>
                    </a:lnTo>
                    <a:cubicBezTo>
                      <a:pt x="1366" y="1446"/>
                      <a:pt x="2055" y="6294"/>
                      <a:pt x="57" y="6294"/>
                    </a:cubicBezTo>
                    <a:cubicBezTo>
                      <a:pt x="39" y="6294"/>
                      <a:pt x="20" y="6293"/>
                      <a:pt x="1" y="6293"/>
                    </a:cubicBezTo>
                    <a:lnTo>
                      <a:pt x="1" y="6293"/>
                    </a:lnTo>
                    <a:cubicBezTo>
                      <a:pt x="181" y="6742"/>
                      <a:pt x="576" y="7058"/>
                      <a:pt x="1052" y="7058"/>
                    </a:cubicBezTo>
                    <a:cubicBezTo>
                      <a:pt x="1220" y="7058"/>
                      <a:pt x="1399" y="7018"/>
                      <a:pt x="1582" y="6931"/>
                    </a:cubicBezTo>
                    <a:cubicBezTo>
                      <a:pt x="2159" y="6657"/>
                      <a:pt x="1946" y="5442"/>
                      <a:pt x="1916" y="4955"/>
                    </a:cubicBezTo>
                    <a:cubicBezTo>
                      <a:pt x="1916" y="4834"/>
                      <a:pt x="1916" y="4742"/>
                      <a:pt x="1916" y="4621"/>
                    </a:cubicBezTo>
                    <a:cubicBezTo>
                      <a:pt x="1855" y="3709"/>
                      <a:pt x="1673" y="2797"/>
                      <a:pt x="1551" y="1885"/>
                    </a:cubicBezTo>
                    <a:cubicBezTo>
                      <a:pt x="1490" y="1369"/>
                      <a:pt x="1582" y="578"/>
                      <a:pt x="1217" y="153"/>
                    </a:cubicBezTo>
                    <a:cubicBezTo>
                      <a:pt x="1156" y="62"/>
                      <a:pt x="1126" y="31"/>
                      <a:pt x="10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5"/>
              <p:cNvSpPr/>
              <p:nvPr/>
            </p:nvSpPr>
            <p:spPr>
              <a:xfrm>
                <a:off x="4558850" y="4375725"/>
                <a:ext cx="51400" cy="175575"/>
              </a:xfrm>
              <a:custGeom>
                <a:avLst/>
                <a:gdLst/>
                <a:ahLst/>
                <a:cxnLst/>
                <a:rect l="l" t="t" r="r" b="b"/>
                <a:pathLst>
                  <a:path w="2056" h="7023" extrusionOk="0">
                    <a:moveTo>
                      <a:pt x="1065" y="1"/>
                    </a:moveTo>
                    <a:lnTo>
                      <a:pt x="1065" y="1"/>
                    </a:lnTo>
                    <a:cubicBezTo>
                      <a:pt x="1366" y="1446"/>
                      <a:pt x="2055" y="6294"/>
                      <a:pt x="57" y="6294"/>
                    </a:cubicBezTo>
                    <a:cubicBezTo>
                      <a:pt x="39" y="6294"/>
                      <a:pt x="20" y="6293"/>
                      <a:pt x="1" y="6293"/>
                    </a:cubicBezTo>
                    <a:lnTo>
                      <a:pt x="1" y="6293"/>
                    </a:lnTo>
                    <a:cubicBezTo>
                      <a:pt x="153" y="6657"/>
                      <a:pt x="427" y="6931"/>
                      <a:pt x="761" y="7022"/>
                    </a:cubicBezTo>
                    <a:cubicBezTo>
                      <a:pt x="609" y="6901"/>
                      <a:pt x="457" y="6718"/>
                      <a:pt x="518" y="6505"/>
                    </a:cubicBezTo>
                    <a:cubicBezTo>
                      <a:pt x="581" y="6380"/>
                      <a:pt x="716" y="6312"/>
                      <a:pt x="854" y="6312"/>
                    </a:cubicBezTo>
                    <a:cubicBezTo>
                      <a:pt x="916" y="6312"/>
                      <a:pt x="978" y="6325"/>
                      <a:pt x="1034" y="6353"/>
                    </a:cubicBezTo>
                    <a:cubicBezTo>
                      <a:pt x="1308" y="6445"/>
                      <a:pt x="1460" y="6688"/>
                      <a:pt x="1673" y="6870"/>
                    </a:cubicBezTo>
                    <a:cubicBezTo>
                      <a:pt x="1734" y="6840"/>
                      <a:pt x="1794" y="6749"/>
                      <a:pt x="1825" y="6688"/>
                    </a:cubicBezTo>
                    <a:cubicBezTo>
                      <a:pt x="1612" y="6536"/>
                      <a:pt x="1399" y="6353"/>
                      <a:pt x="1247" y="6141"/>
                    </a:cubicBezTo>
                    <a:cubicBezTo>
                      <a:pt x="1156" y="5958"/>
                      <a:pt x="1095" y="5715"/>
                      <a:pt x="1278" y="5533"/>
                    </a:cubicBezTo>
                    <a:cubicBezTo>
                      <a:pt x="1375" y="5446"/>
                      <a:pt x="1465" y="5410"/>
                      <a:pt x="1550" y="5410"/>
                    </a:cubicBezTo>
                    <a:cubicBezTo>
                      <a:pt x="1703" y="5410"/>
                      <a:pt x="1840" y="5528"/>
                      <a:pt x="1977" y="5685"/>
                    </a:cubicBezTo>
                    <a:cubicBezTo>
                      <a:pt x="1977" y="5624"/>
                      <a:pt x="1977" y="5533"/>
                      <a:pt x="1946" y="5472"/>
                    </a:cubicBezTo>
                    <a:cubicBezTo>
                      <a:pt x="1916" y="5411"/>
                      <a:pt x="1855" y="5320"/>
                      <a:pt x="1825" y="5259"/>
                    </a:cubicBezTo>
                    <a:cubicBezTo>
                      <a:pt x="1582" y="4803"/>
                      <a:pt x="1460" y="4378"/>
                      <a:pt x="1582" y="3891"/>
                    </a:cubicBezTo>
                    <a:cubicBezTo>
                      <a:pt x="1582" y="3847"/>
                      <a:pt x="1630" y="3819"/>
                      <a:pt x="1680" y="3819"/>
                    </a:cubicBezTo>
                    <a:cubicBezTo>
                      <a:pt x="1699" y="3819"/>
                      <a:pt x="1717" y="3822"/>
                      <a:pt x="1734" y="3831"/>
                    </a:cubicBezTo>
                    <a:cubicBezTo>
                      <a:pt x="1764" y="3861"/>
                      <a:pt x="1825" y="3891"/>
                      <a:pt x="1855" y="3952"/>
                    </a:cubicBezTo>
                    <a:cubicBezTo>
                      <a:pt x="1855" y="3831"/>
                      <a:pt x="1825" y="3739"/>
                      <a:pt x="1825" y="3618"/>
                    </a:cubicBezTo>
                    <a:cubicBezTo>
                      <a:pt x="1764" y="3557"/>
                      <a:pt x="1734" y="3466"/>
                      <a:pt x="1703" y="3375"/>
                    </a:cubicBezTo>
                    <a:cubicBezTo>
                      <a:pt x="1582" y="3132"/>
                      <a:pt x="1430" y="2888"/>
                      <a:pt x="1460" y="2584"/>
                    </a:cubicBezTo>
                    <a:cubicBezTo>
                      <a:pt x="1485" y="2535"/>
                      <a:pt x="1530" y="2485"/>
                      <a:pt x="1579" y="2485"/>
                    </a:cubicBezTo>
                    <a:cubicBezTo>
                      <a:pt x="1590" y="2485"/>
                      <a:pt x="1601" y="2488"/>
                      <a:pt x="1612" y="2493"/>
                    </a:cubicBezTo>
                    <a:cubicBezTo>
                      <a:pt x="1642" y="2524"/>
                      <a:pt x="1642" y="2524"/>
                      <a:pt x="1642" y="2524"/>
                    </a:cubicBezTo>
                    <a:cubicBezTo>
                      <a:pt x="1642" y="2463"/>
                      <a:pt x="1642" y="2432"/>
                      <a:pt x="1612" y="2372"/>
                    </a:cubicBezTo>
                    <a:cubicBezTo>
                      <a:pt x="1460" y="2098"/>
                      <a:pt x="1338" y="1825"/>
                      <a:pt x="1399" y="1521"/>
                    </a:cubicBezTo>
                    <a:cubicBezTo>
                      <a:pt x="1430" y="1460"/>
                      <a:pt x="1460" y="1429"/>
                      <a:pt x="1521" y="1429"/>
                    </a:cubicBezTo>
                    <a:cubicBezTo>
                      <a:pt x="1521" y="1399"/>
                      <a:pt x="1521" y="1338"/>
                      <a:pt x="1521" y="1277"/>
                    </a:cubicBezTo>
                    <a:cubicBezTo>
                      <a:pt x="1369" y="1065"/>
                      <a:pt x="1247" y="821"/>
                      <a:pt x="1278" y="578"/>
                    </a:cubicBezTo>
                    <a:cubicBezTo>
                      <a:pt x="1278" y="517"/>
                      <a:pt x="1338" y="487"/>
                      <a:pt x="1399" y="487"/>
                    </a:cubicBezTo>
                    <a:cubicBezTo>
                      <a:pt x="1338" y="366"/>
                      <a:pt x="1278" y="244"/>
                      <a:pt x="1217" y="153"/>
                    </a:cubicBezTo>
                    <a:cubicBezTo>
                      <a:pt x="1156" y="62"/>
                      <a:pt x="1095" y="31"/>
                      <a:pt x="10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5"/>
              <p:cNvSpPr/>
              <p:nvPr/>
            </p:nvSpPr>
            <p:spPr>
              <a:xfrm>
                <a:off x="4558850" y="4375725"/>
                <a:ext cx="51400" cy="171000"/>
              </a:xfrm>
              <a:custGeom>
                <a:avLst/>
                <a:gdLst/>
                <a:ahLst/>
                <a:cxnLst/>
                <a:rect l="l" t="t" r="r" b="b"/>
                <a:pathLst>
                  <a:path w="2056" h="6840" extrusionOk="0">
                    <a:moveTo>
                      <a:pt x="1065" y="1"/>
                    </a:moveTo>
                    <a:lnTo>
                      <a:pt x="1065" y="1"/>
                    </a:lnTo>
                    <a:cubicBezTo>
                      <a:pt x="1366" y="1446"/>
                      <a:pt x="2055" y="6294"/>
                      <a:pt x="57" y="6294"/>
                    </a:cubicBezTo>
                    <a:cubicBezTo>
                      <a:pt x="39" y="6294"/>
                      <a:pt x="20" y="6293"/>
                      <a:pt x="1" y="6293"/>
                    </a:cubicBezTo>
                    <a:lnTo>
                      <a:pt x="1" y="6293"/>
                    </a:lnTo>
                    <a:cubicBezTo>
                      <a:pt x="92" y="6475"/>
                      <a:pt x="183" y="6657"/>
                      <a:pt x="335" y="6779"/>
                    </a:cubicBezTo>
                    <a:cubicBezTo>
                      <a:pt x="305" y="6688"/>
                      <a:pt x="275" y="6566"/>
                      <a:pt x="305" y="6475"/>
                    </a:cubicBezTo>
                    <a:cubicBezTo>
                      <a:pt x="387" y="6284"/>
                      <a:pt x="591" y="6166"/>
                      <a:pt x="808" y="6166"/>
                    </a:cubicBezTo>
                    <a:cubicBezTo>
                      <a:pt x="833" y="6166"/>
                      <a:pt x="858" y="6168"/>
                      <a:pt x="882" y="6171"/>
                    </a:cubicBezTo>
                    <a:cubicBezTo>
                      <a:pt x="1217" y="6232"/>
                      <a:pt x="1490" y="6536"/>
                      <a:pt x="1703" y="6840"/>
                    </a:cubicBezTo>
                    <a:cubicBezTo>
                      <a:pt x="1734" y="6809"/>
                      <a:pt x="1794" y="6749"/>
                      <a:pt x="1825" y="6718"/>
                    </a:cubicBezTo>
                    <a:cubicBezTo>
                      <a:pt x="1582" y="6505"/>
                      <a:pt x="1247" y="6293"/>
                      <a:pt x="1186" y="5989"/>
                    </a:cubicBezTo>
                    <a:cubicBezTo>
                      <a:pt x="1156" y="5958"/>
                      <a:pt x="1156" y="5928"/>
                      <a:pt x="1156" y="5867"/>
                    </a:cubicBezTo>
                    <a:cubicBezTo>
                      <a:pt x="1156" y="5837"/>
                      <a:pt x="1156" y="5806"/>
                      <a:pt x="1156" y="5776"/>
                    </a:cubicBezTo>
                    <a:cubicBezTo>
                      <a:pt x="1156" y="5594"/>
                      <a:pt x="1217" y="5381"/>
                      <a:pt x="1369" y="5259"/>
                    </a:cubicBezTo>
                    <a:cubicBezTo>
                      <a:pt x="1427" y="5211"/>
                      <a:pt x="1484" y="5190"/>
                      <a:pt x="1542" y="5190"/>
                    </a:cubicBezTo>
                    <a:cubicBezTo>
                      <a:pt x="1667" y="5190"/>
                      <a:pt x="1791" y="5287"/>
                      <a:pt x="1916" y="5411"/>
                    </a:cubicBezTo>
                    <a:cubicBezTo>
                      <a:pt x="1886" y="5350"/>
                      <a:pt x="1855" y="5290"/>
                      <a:pt x="1825" y="5259"/>
                    </a:cubicBezTo>
                    <a:cubicBezTo>
                      <a:pt x="1794" y="5198"/>
                      <a:pt x="1764" y="5168"/>
                      <a:pt x="1764" y="5107"/>
                    </a:cubicBezTo>
                    <a:lnTo>
                      <a:pt x="1734" y="5107"/>
                    </a:lnTo>
                    <a:cubicBezTo>
                      <a:pt x="1490" y="4834"/>
                      <a:pt x="1369" y="4469"/>
                      <a:pt x="1460" y="4074"/>
                    </a:cubicBezTo>
                    <a:cubicBezTo>
                      <a:pt x="1460" y="3922"/>
                      <a:pt x="1490" y="3739"/>
                      <a:pt x="1642" y="3679"/>
                    </a:cubicBezTo>
                    <a:cubicBezTo>
                      <a:pt x="1703" y="3648"/>
                      <a:pt x="1764" y="3648"/>
                      <a:pt x="1825" y="3648"/>
                    </a:cubicBezTo>
                    <a:cubicBezTo>
                      <a:pt x="1825" y="3648"/>
                      <a:pt x="1825" y="3648"/>
                      <a:pt x="1825" y="3618"/>
                    </a:cubicBezTo>
                    <a:cubicBezTo>
                      <a:pt x="1673" y="3527"/>
                      <a:pt x="1582" y="3405"/>
                      <a:pt x="1521" y="3253"/>
                    </a:cubicBezTo>
                    <a:cubicBezTo>
                      <a:pt x="1460" y="3101"/>
                      <a:pt x="1430" y="2949"/>
                      <a:pt x="1430" y="2828"/>
                    </a:cubicBezTo>
                    <a:cubicBezTo>
                      <a:pt x="1430" y="2767"/>
                      <a:pt x="1430" y="2676"/>
                      <a:pt x="1460" y="2615"/>
                    </a:cubicBezTo>
                    <a:cubicBezTo>
                      <a:pt x="1460" y="2615"/>
                      <a:pt x="1460" y="2615"/>
                      <a:pt x="1460" y="2584"/>
                    </a:cubicBezTo>
                    <a:cubicBezTo>
                      <a:pt x="1460" y="2554"/>
                      <a:pt x="1490" y="2524"/>
                      <a:pt x="1521" y="2493"/>
                    </a:cubicBezTo>
                    <a:cubicBezTo>
                      <a:pt x="1521" y="2463"/>
                      <a:pt x="1551" y="2432"/>
                      <a:pt x="1551" y="2372"/>
                    </a:cubicBezTo>
                    <a:cubicBezTo>
                      <a:pt x="1551" y="2372"/>
                      <a:pt x="1582" y="2341"/>
                      <a:pt x="1582" y="2341"/>
                    </a:cubicBezTo>
                    <a:cubicBezTo>
                      <a:pt x="1521" y="2280"/>
                      <a:pt x="1490" y="2189"/>
                      <a:pt x="1490" y="2128"/>
                    </a:cubicBezTo>
                    <a:cubicBezTo>
                      <a:pt x="1430" y="1976"/>
                      <a:pt x="1369" y="1794"/>
                      <a:pt x="1399" y="1612"/>
                    </a:cubicBezTo>
                    <a:cubicBezTo>
                      <a:pt x="1369" y="1460"/>
                      <a:pt x="1399" y="1338"/>
                      <a:pt x="1521" y="1338"/>
                    </a:cubicBezTo>
                    <a:cubicBezTo>
                      <a:pt x="1521" y="1338"/>
                      <a:pt x="1521" y="1338"/>
                      <a:pt x="1521" y="1308"/>
                    </a:cubicBezTo>
                    <a:cubicBezTo>
                      <a:pt x="1278" y="1125"/>
                      <a:pt x="1217" y="669"/>
                      <a:pt x="1278" y="396"/>
                    </a:cubicBezTo>
                    <a:cubicBezTo>
                      <a:pt x="1278" y="366"/>
                      <a:pt x="1308" y="335"/>
                      <a:pt x="1338" y="335"/>
                    </a:cubicBezTo>
                    <a:cubicBezTo>
                      <a:pt x="1308" y="274"/>
                      <a:pt x="1247" y="183"/>
                      <a:pt x="1217" y="153"/>
                    </a:cubicBezTo>
                    <a:cubicBezTo>
                      <a:pt x="1156" y="62"/>
                      <a:pt x="1095" y="31"/>
                      <a:pt x="1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5"/>
              <p:cNvSpPr/>
              <p:nvPr/>
            </p:nvSpPr>
            <p:spPr>
              <a:xfrm>
                <a:off x="4585450" y="4381825"/>
                <a:ext cx="27400" cy="170225"/>
              </a:xfrm>
              <a:custGeom>
                <a:avLst/>
                <a:gdLst/>
                <a:ahLst/>
                <a:cxnLst/>
                <a:rect l="l" t="t" r="r" b="b"/>
                <a:pathLst>
                  <a:path w="1096" h="6809" extrusionOk="0">
                    <a:moveTo>
                      <a:pt x="214" y="0"/>
                    </a:moveTo>
                    <a:lnTo>
                      <a:pt x="214" y="0"/>
                    </a:lnTo>
                    <a:cubicBezTo>
                      <a:pt x="305" y="152"/>
                      <a:pt x="335" y="365"/>
                      <a:pt x="335" y="577"/>
                    </a:cubicBezTo>
                    <a:cubicBezTo>
                      <a:pt x="335" y="1033"/>
                      <a:pt x="366" y="1459"/>
                      <a:pt x="457" y="1915"/>
                    </a:cubicBezTo>
                    <a:cubicBezTo>
                      <a:pt x="578" y="2796"/>
                      <a:pt x="730" y="3739"/>
                      <a:pt x="761" y="4650"/>
                    </a:cubicBezTo>
                    <a:cubicBezTo>
                      <a:pt x="822" y="5258"/>
                      <a:pt x="943" y="5957"/>
                      <a:pt x="578" y="6474"/>
                    </a:cubicBezTo>
                    <a:cubicBezTo>
                      <a:pt x="457" y="6687"/>
                      <a:pt x="183" y="6748"/>
                      <a:pt x="1" y="6809"/>
                    </a:cubicBezTo>
                    <a:cubicBezTo>
                      <a:pt x="153" y="6809"/>
                      <a:pt x="335" y="6778"/>
                      <a:pt x="518" y="6687"/>
                    </a:cubicBezTo>
                    <a:cubicBezTo>
                      <a:pt x="1095" y="6413"/>
                      <a:pt x="882" y="5198"/>
                      <a:pt x="852" y="4711"/>
                    </a:cubicBezTo>
                    <a:cubicBezTo>
                      <a:pt x="852" y="4590"/>
                      <a:pt x="852" y="4498"/>
                      <a:pt x="852" y="4377"/>
                    </a:cubicBezTo>
                    <a:cubicBezTo>
                      <a:pt x="791" y="3465"/>
                      <a:pt x="609" y="2553"/>
                      <a:pt x="487" y="1641"/>
                    </a:cubicBezTo>
                    <a:cubicBezTo>
                      <a:pt x="426" y="1155"/>
                      <a:pt x="487" y="456"/>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55"/>
            <p:cNvGrpSpPr/>
            <p:nvPr/>
          </p:nvGrpSpPr>
          <p:grpSpPr>
            <a:xfrm>
              <a:off x="2868107" y="1801739"/>
              <a:ext cx="226599" cy="694285"/>
              <a:chOff x="4555050" y="4375250"/>
              <a:chExt cx="57800" cy="177100"/>
            </a:xfrm>
          </p:grpSpPr>
          <p:sp>
            <p:nvSpPr>
              <p:cNvPr id="1432" name="Google Shape;1432;p55"/>
              <p:cNvSpPr/>
              <p:nvPr/>
            </p:nvSpPr>
            <p:spPr>
              <a:xfrm>
                <a:off x="4555050" y="4375375"/>
                <a:ext cx="57800" cy="176925"/>
              </a:xfrm>
              <a:custGeom>
                <a:avLst/>
                <a:gdLst/>
                <a:ahLst/>
                <a:cxnLst/>
                <a:rect l="l" t="t" r="r" b="b"/>
                <a:pathLst>
                  <a:path w="2312" h="7077" extrusionOk="0">
                    <a:moveTo>
                      <a:pt x="1122" y="0"/>
                    </a:moveTo>
                    <a:cubicBezTo>
                      <a:pt x="905" y="0"/>
                      <a:pt x="807" y="468"/>
                      <a:pt x="761" y="744"/>
                    </a:cubicBezTo>
                    <a:cubicBezTo>
                      <a:pt x="579" y="1656"/>
                      <a:pt x="487" y="2598"/>
                      <a:pt x="366" y="3510"/>
                    </a:cubicBezTo>
                    <a:cubicBezTo>
                      <a:pt x="244" y="4270"/>
                      <a:pt x="1" y="5030"/>
                      <a:pt x="62" y="5820"/>
                    </a:cubicBezTo>
                    <a:cubicBezTo>
                      <a:pt x="86" y="6514"/>
                      <a:pt x="562" y="7076"/>
                      <a:pt x="1194" y="7076"/>
                    </a:cubicBezTo>
                    <a:cubicBezTo>
                      <a:pt x="1364" y="7076"/>
                      <a:pt x="1546" y="7035"/>
                      <a:pt x="1734" y="6945"/>
                    </a:cubicBezTo>
                    <a:cubicBezTo>
                      <a:pt x="2311" y="6671"/>
                      <a:pt x="2098" y="5456"/>
                      <a:pt x="2068" y="4939"/>
                    </a:cubicBezTo>
                    <a:cubicBezTo>
                      <a:pt x="2068" y="4848"/>
                      <a:pt x="2068" y="4756"/>
                      <a:pt x="2068" y="4635"/>
                    </a:cubicBezTo>
                    <a:cubicBezTo>
                      <a:pt x="2007" y="3723"/>
                      <a:pt x="1825" y="2811"/>
                      <a:pt x="1703" y="1899"/>
                    </a:cubicBezTo>
                    <a:cubicBezTo>
                      <a:pt x="1642" y="1383"/>
                      <a:pt x="1734" y="592"/>
                      <a:pt x="1369" y="167"/>
                    </a:cubicBezTo>
                    <a:cubicBezTo>
                      <a:pt x="1273" y="49"/>
                      <a:pt x="1191" y="0"/>
                      <a:pt x="11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5"/>
              <p:cNvSpPr/>
              <p:nvPr/>
            </p:nvSpPr>
            <p:spPr>
              <a:xfrm>
                <a:off x="4575575" y="4375425"/>
                <a:ext cx="19775" cy="20950"/>
              </a:xfrm>
              <a:custGeom>
                <a:avLst/>
                <a:gdLst/>
                <a:ahLst/>
                <a:cxnLst/>
                <a:rect l="l" t="t" r="r" b="b"/>
                <a:pathLst>
                  <a:path w="791" h="838" extrusionOk="0">
                    <a:moveTo>
                      <a:pt x="300" y="0"/>
                    </a:moveTo>
                    <a:cubicBezTo>
                      <a:pt x="153" y="0"/>
                      <a:pt x="63" y="220"/>
                      <a:pt x="1" y="469"/>
                    </a:cubicBezTo>
                    <a:cubicBezTo>
                      <a:pt x="140" y="691"/>
                      <a:pt x="457" y="837"/>
                      <a:pt x="719" y="837"/>
                    </a:cubicBezTo>
                    <a:cubicBezTo>
                      <a:pt x="744" y="837"/>
                      <a:pt x="768" y="836"/>
                      <a:pt x="791" y="833"/>
                    </a:cubicBezTo>
                    <a:cubicBezTo>
                      <a:pt x="761" y="560"/>
                      <a:pt x="700" y="347"/>
                      <a:pt x="548" y="165"/>
                    </a:cubicBezTo>
                    <a:cubicBezTo>
                      <a:pt x="451" y="48"/>
                      <a:pt x="36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5"/>
              <p:cNvSpPr/>
              <p:nvPr/>
            </p:nvSpPr>
            <p:spPr>
              <a:xfrm>
                <a:off x="4571775" y="4393200"/>
                <a:ext cx="24350" cy="15925"/>
              </a:xfrm>
              <a:custGeom>
                <a:avLst/>
                <a:gdLst/>
                <a:ahLst/>
                <a:cxnLst/>
                <a:rect l="l" t="t" r="r" b="b"/>
                <a:pathLst>
                  <a:path w="974" h="637" extrusionOk="0">
                    <a:moveTo>
                      <a:pt x="92" y="1"/>
                    </a:moveTo>
                    <a:cubicBezTo>
                      <a:pt x="92" y="31"/>
                      <a:pt x="92" y="31"/>
                      <a:pt x="92" y="31"/>
                    </a:cubicBezTo>
                    <a:cubicBezTo>
                      <a:pt x="61" y="183"/>
                      <a:pt x="31" y="305"/>
                      <a:pt x="1" y="457"/>
                    </a:cubicBezTo>
                    <a:cubicBezTo>
                      <a:pt x="126" y="582"/>
                      <a:pt x="276" y="637"/>
                      <a:pt x="431" y="637"/>
                    </a:cubicBezTo>
                    <a:cubicBezTo>
                      <a:pt x="616" y="637"/>
                      <a:pt x="808" y="559"/>
                      <a:pt x="973" y="426"/>
                    </a:cubicBezTo>
                    <a:cubicBezTo>
                      <a:pt x="973" y="396"/>
                      <a:pt x="973" y="366"/>
                      <a:pt x="973" y="335"/>
                    </a:cubicBezTo>
                    <a:lnTo>
                      <a:pt x="791" y="335"/>
                    </a:lnTo>
                    <a:cubicBezTo>
                      <a:pt x="578" y="305"/>
                      <a:pt x="274" y="183"/>
                      <a:pt x="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5"/>
              <p:cNvSpPr/>
              <p:nvPr/>
            </p:nvSpPr>
            <p:spPr>
              <a:xfrm>
                <a:off x="4568750" y="4409925"/>
                <a:ext cx="28125" cy="15750"/>
              </a:xfrm>
              <a:custGeom>
                <a:avLst/>
                <a:gdLst/>
                <a:ahLst/>
                <a:cxnLst/>
                <a:rect l="l" t="t" r="r" b="b"/>
                <a:pathLst>
                  <a:path w="1125" h="630" extrusionOk="0">
                    <a:moveTo>
                      <a:pt x="1125" y="1"/>
                    </a:moveTo>
                    <a:cubicBezTo>
                      <a:pt x="939" y="102"/>
                      <a:pt x="734" y="166"/>
                      <a:pt x="536" y="166"/>
                    </a:cubicBezTo>
                    <a:cubicBezTo>
                      <a:pt x="379" y="166"/>
                      <a:pt x="226" y="125"/>
                      <a:pt x="91" y="31"/>
                    </a:cubicBezTo>
                    <a:cubicBezTo>
                      <a:pt x="61" y="213"/>
                      <a:pt x="31" y="396"/>
                      <a:pt x="0" y="608"/>
                    </a:cubicBezTo>
                    <a:cubicBezTo>
                      <a:pt x="62" y="623"/>
                      <a:pt x="126" y="630"/>
                      <a:pt x="190" y="630"/>
                    </a:cubicBezTo>
                    <a:cubicBezTo>
                      <a:pt x="534" y="630"/>
                      <a:pt x="894" y="434"/>
                      <a:pt x="1125" y="153"/>
                    </a:cubicBezTo>
                    <a:cubicBezTo>
                      <a:pt x="1125" y="122"/>
                      <a:pt x="1125" y="61"/>
                      <a:pt x="1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5"/>
              <p:cNvSpPr/>
              <p:nvPr/>
            </p:nvSpPr>
            <p:spPr>
              <a:xfrm>
                <a:off x="4567975" y="4420575"/>
                <a:ext cx="31950" cy="19600"/>
              </a:xfrm>
              <a:custGeom>
                <a:avLst/>
                <a:gdLst/>
                <a:ahLst/>
                <a:cxnLst/>
                <a:rect l="l" t="t" r="r" b="b"/>
                <a:pathLst>
                  <a:path w="1278" h="784" extrusionOk="0">
                    <a:moveTo>
                      <a:pt x="1186" y="0"/>
                    </a:moveTo>
                    <a:cubicBezTo>
                      <a:pt x="923" y="239"/>
                      <a:pt x="604" y="403"/>
                      <a:pt x="273" y="403"/>
                    </a:cubicBezTo>
                    <a:cubicBezTo>
                      <a:pt x="183" y="403"/>
                      <a:pt x="92" y="391"/>
                      <a:pt x="1" y="365"/>
                    </a:cubicBezTo>
                    <a:cubicBezTo>
                      <a:pt x="1" y="426"/>
                      <a:pt x="1" y="486"/>
                      <a:pt x="1" y="547"/>
                    </a:cubicBezTo>
                    <a:cubicBezTo>
                      <a:pt x="160" y="707"/>
                      <a:pt x="434" y="784"/>
                      <a:pt x="713" y="784"/>
                    </a:cubicBezTo>
                    <a:cubicBezTo>
                      <a:pt x="912" y="784"/>
                      <a:pt x="1113" y="745"/>
                      <a:pt x="1277" y="669"/>
                    </a:cubicBezTo>
                    <a:cubicBezTo>
                      <a:pt x="1247" y="486"/>
                      <a:pt x="1217" y="304"/>
                      <a:pt x="1186" y="91"/>
                    </a:cubicBezTo>
                    <a:cubicBezTo>
                      <a:pt x="1186" y="61"/>
                      <a:pt x="1186" y="31"/>
                      <a:pt x="1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5"/>
              <p:cNvSpPr/>
              <p:nvPr/>
            </p:nvSpPr>
            <p:spPr>
              <a:xfrm>
                <a:off x="4564950" y="4440325"/>
                <a:ext cx="35725" cy="19075"/>
              </a:xfrm>
              <a:custGeom>
                <a:avLst/>
                <a:gdLst/>
                <a:ahLst/>
                <a:cxnLst/>
                <a:rect l="l" t="t" r="r" b="b"/>
                <a:pathLst>
                  <a:path w="1429" h="763" extrusionOk="0">
                    <a:moveTo>
                      <a:pt x="91" y="0"/>
                    </a:moveTo>
                    <a:cubicBezTo>
                      <a:pt x="61" y="213"/>
                      <a:pt x="31" y="426"/>
                      <a:pt x="0" y="608"/>
                    </a:cubicBezTo>
                    <a:cubicBezTo>
                      <a:pt x="117" y="716"/>
                      <a:pt x="254" y="763"/>
                      <a:pt x="401" y="763"/>
                    </a:cubicBezTo>
                    <a:cubicBezTo>
                      <a:pt x="751" y="763"/>
                      <a:pt x="1150" y="495"/>
                      <a:pt x="1429" y="152"/>
                    </a:cubicBezTo>
                    <a:cubicBezTo>
                      <a:pt x="1429" y="122"/>
                      <a:pt x="1429" y="122"/>
                      <a:pt x="1429" y="92"/>
                    </a:cubicBezTo>
                    <a:cubicBezTo>
                      <a:pt x="1241" y="159"/>
                      <a:pt x="1023" y="196"/>
                      <a:pt x="810" y="196"/>
                    </a:cubicBezTo>
                    <a:cubicBezTo>
                      <a:pt x="541" y="196"/>
                      <a:pt x="278" y="136"/>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5"/>
              <p:cNvSpPr/>
              <p:nvPr/>
            </p:nvSpPr>
            <p:spPr>
              <a:xfrm>
                <a:off x="4563425" y="4450950"/>
                <a:ext cx="41050" cy="26625"/>
              </a:xfrm>
              <a:custGeom>
                <a:avLst/>
                <a:gdLst/>
                <a:ahLst/>
                <a:cxnLst/>
                <a:rect l="l" t="t" r="r" b="b"/>
                <a:pathLst>
                  <a:path w="1642" h="1065" extrusionOk="0">
                    <a:moveTo>
                      <a:pt x="1551" y="1"/>
                    </a:moveTo>
                    <a:cubicBezTo>
                      <a:pt x="1228" y="302"/>
                      <a:pt x="829" y="512"/>
                      <a:pt x="462" y="512"/>
                    </a:cubicBezTo>
                    <a:cubicBezTo>
                      <a:pt x="310" y="512"/>
                      <a:pt x="164" y="476"/>
                      <a:pt x="31" y="396"/>
                    </a:cubicBezTo>
                    <a:cubicBezTo>
                      <a:pt x="31" y="426"/>
                      <a:pt x="31" y="457"/>
                      <a:pt x="31" y="487"/>
                    </a:cubicBezTo>
                    <a:cubicBezTo>
                      <a:pt x="0" y="548"/>
                      <a:pt x="0" y="609"/>
                      <a:pt x="0" y="670"/>
                    </a:cubicBezTo>
                    <a:cubicBezTo>
                      <a:pt x="236" y="905"/>
                      <a:pt x="576" y="1065"/>
                      <a:pt x="916" y="1065"/>
                    </a:cubicBezTo>
                    <a:cubicBezTo>
                      <a:pt x="1060" y="1065"/>
                      <a:pt x="1203" y="1037"/>
                      <a:pt x="1338" y="974"/>
                    </a:cubicBezTo>
                    <a:cubicBezTo>
                      <a:pt x="1459" y="913"/>
                      <a:pt x="1551" y="822"/>
                      <a:pt x="1642" y="761"/>
                    </a:cubicBezTo>
                    <a:cubicBezTo>
                      <a:pt x="1611" y="487"/>
                      <a:pt x="1581" y="244"/>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5"/>
              <p:cNvSpPr/>
              <p:nvPr/>
            </p:nvSpPr>
            <p:spPr>
              <a:xfrm>
                <a:off x="4559625" y="4473000"/>
                <a:ext cx="42575" cy="18650"/>
              </a:xfrm>
              <a:custGeom>
                <a:avLst/>
                <a:gdLst/>
                <a:ahLst/>
                <a:cxnLst/>
                <a:rect l="l" t="t" r="r" b="b"/>
                <a:pathLst>
                  <a:path w="1703" h="746" extrusionOk="0">
                    <a:moveTo>
                      <a:pt x="92" y="0"/>
                    </a:moveTo>
                    <a:cubicBezTo>
                      <a:pt x="61" y="183"/>
                      <a:pt x="31" y="396"/>
                      <a:pt x="0" y="578"/>
                    </a:cubicBezTo>
                    <a:cubicBezTo>
                      <a:pt x="142" y="696"/>
                      <a:pt x="348" y="745"/>
                      <a:pt x="565" y="745"/>
                    </a:cubicBezTo>
                    <a:cubicBezTo>
                      <a:pt x="906" y="745"/>
                      <a:pt x="1274" y="624"/>
                      <a:pt x="1459" y="456"/>
                    </a:cubicBezTo>
                    <a:cubicBezTo>
                      <a:pt x="1520" y="426"/>
                      <a:pt x="1611" y="304"/>
                      <a:pt x="1703" y="183"/>
                    </a:cubicBezTo>
                    <a:lnTo>
                      <a:pt x="1703" y="183"/>
                    </a:lnTo>
                    <a:cubicBezTo>
                      <a:pt x="1642" y="244"/>
                      <a:pt x="1581" y="274"/>
                      <a:pt x="1520" y="274"/>
                    </a:cubicBezTo>
                    <a:cubicBezTo>
                      <a:pt x="1365" y="351"/>
                      <a:pt x="1204" y="386"/>
                      <a:pt x="1044" y="386"/>
                    </a:cubicBezTo>
                    <a:cubicBezTo>
                      <a:pt x="701" y="386"/>
                      <a:pt x="361" y="228"/>
                      <a:pt x="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5"/>
              <p:cNvSpPr/>
              <p:nvPr/>
            </p:nvSpPr>
            <p:spPr>
              <a:xfrm>
                <a:off x="4558100" y="4480600"/>
                <a:ext cx="49425" cy="37100"/>
              </a:xfrm>
              <a:custGeom>
                <a:avLst/>
                <a:gdLst/>
                <a:ahLst/>
                <a:cxnLst/>
                <a:rect l="l" t="t" r="r" b="b"/>
                <a:pathLst>
                  <a:path w="1977" h="1484" extrusionOk="0">
                    <a:moveTo>
                      <a:pt x="1916" y="0"/>
                    </a:moveTo>
                    <a:cubicBezTo>
                      <a:pt x="1794" y="152"/>
                      <a:pt x="1672" y="274"/>
                      <a:pt x="1612" y="365"/>
                    </a:cubicBezTo>
                    <a:cubicBezTo>
                      <a:pt x="1372" y="531"/>
                      <a:pt x="999" y="641"/>
                      <a:pt x="647" y="641"/>
                    </a:cubicBezTo>
                    <a:cubicBezTo>
                      <a:pt x="418" y="641"/>
                      <a:pt x="199" y="594"/>
                      <a:pt x="31" y="487"/>
                    </a:cubicBezTo>
                    <a:cubicBezTo>
                      <a:pt x="1" y="517"/>
                      <a:pt x="1" y="547"/>
                      <a:pt x="1" y="578"/>
                    </a:cubicBezTo>
                    <a:cubicBezTo>
                      <a:pt x="31" y="943"/>
                      <a:pt x="274" y="1338"/>
                      <a:pt x="669" y="1459"/>
                    </a:cubicBezTo>
                    <a:cubicBezTo>
                      <a:pt x="743" y="1476"/>
                      <a:pt x="820" y="1483"/>
                      <a:pt x="900" y="1483"/>
                    </a:cubicBezTo>
                    <a:cubicBezTo>
                      <a:pt x="1118" y="1483"/>
                      <a:pt x="1350" y="1427"/>
                      <a:pt x="1551" y="1338"/>
                    </a:cubicBezTo>
                    <a:cubicBezTo>
                      <a:pt x="1672" y="1277"/>
                      <a:pt x="1824" y="1186"/>
                      <a:pt x="1976" y="1064"/>
                    </a:cubicBezTo>
                    <a:cubicBezTo>
                      <a:pt x="1976" y="943"/>
                      <a:pt x="1946" y="821"/>
                      <a:pt x="1946" y="730"/>
                    </a:cubicBezTo>
                    <a:cubicBezTo>
                      <a:pt x="1946" y="639"/>
                      <a:pt x="1946" y="547"/>
                      <a:pt x="1946" y="426"/>
                    </a:cubicBezTo>
                    <a:cubicBezTo>
                      <a:pt x="1946" y="274"/>
                      <a:pt x="1916" y="152"/>
                      <a:pt x="19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5"/>
              <p:cNvSpPr/>
              <p:nvPr/>
            </p:nvSpPr>
            <p:spPr>
              <a:xfrm>
                <a:off x="4555825" y="4507200"/>
                <a:ext cx="53225" cy="45100"/>
              </a:xfrm>
              <a:custGeom>
                <a:avLst/>
                <a:gdLst/>
                <a:ahLst/>
                <a:cxnLst/>
                <a:rect l="l" t="t" r="r" b="b"/>
                <a:pathLst>
                  <a:path w="2129" h="1804" extrusionOk="0">
                    <a:moveTo>
                      <a:pt x="31" y="0"/>
                    </a:moveTo>
                    <a:cubicBezTo>
                      <a:pt x="31" y="183"/>
                      <a:pt x="0" y="365"/>
                      <a:pt x="31" y="547"/>
                    </a:cubicBezTo>
                    <a:cubicBezTo>
                      <a:pt x="55" y="1241"/>
                      <a:pt x="531" y="1803"/>
                      <a:pt x="1163" y="1803"/>
                    </a:cubicBezTo>
                    <a:cubicBezTo>
                      <a:pt x="1333" y="1803"/>
                      <a:pt x="1515" y="1762"/>
                      <a:pt x="1703" y="1672"/>
                    </a:cubicBezTo>
                    <a:cubicBezTo>
                      <a:pt x="2128" y="1459"/>
                      <a:pt x="2128" y="790"/>
                      <a:pt x="2098" y="243"/>
                    </a:cubicBezTo>
                    <a:lnTo>
                      <a:pt x="2098" y="243"/>
                    </a:lnTo>
                    <a:cubicBezTo>
                      <a:pt x="1915" y="365"/>
                      <a:pt x="1733" y="456"/>
                      <a:pt x="1581" y="517"/>
                    </a:cubicBezTo>
                    <a:cubicBezTo>
                      <a:pt x="1383" y="578"/>
                      <a:pt x="1178" y="623"/>
                      <a:pt x="981" y="623"/>
                    </a:cubicBezTo>
                    <a:cubicBezTo>
                      <a:pt x="783" y="623"/>
                      <a:pt x="593" y="578"/>
                      <a:pt x="426" y="456"/>
                    </a:cubicBezTo>
                    <a:cubicBezTo>
                      <a:pt x="274" y="335"/>
                      <a:pt x="122" y="183"/>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5"/>
              <p:cNvSpPr/>
              <p:nvPr/>
            </p:nvSpPr>
            <p:spPr>
              <a:xfrm>
                <a:off x="4571025" y="4375250"/>
                <a:ext cx="22825" cy="42850"/>
              </a:xfrm>
              <a:custGeom>
                <a:avLst/>
                <a:gdLst/>
                <a:ahLst/>
                <a:cxnLst/>
                <a:rect l="l" t="t" r="r" b="b"/>
                <a:pathLst>
                  <a:path w="913" h="1714" extrusionOk="0">
                    <a:moveTo>
                      <a:pt x="483" y="0"/>
                    </a:moveTo>
                    <a:cubicBezTo>
                      <a:pt x="447" y="0"/>
                      <a:pt x="417" y="17"/>
                      <a:pt x="395" y="50"/>
                    </a:cubicBezTo>
                    <a:cubicBezTo>
                      <a:pt x="547" y="324"/>
                      <a:pt x="669" y="780"/>
                      <a:pt x="547" y="1053"/>
                    </a:cubicBezTo>
                    <a:cubicBezTo>
                      <a:pt x="485" y="1260"/>
                      <a:pt x="353" y="1369"/>
                      <a:pt x="217" y="1369"/>
                    </a:cubicBezTo>
                    <a:cubicBezTo>
                      <a:pt x="153" y="1369"/>
                      <a:pt x="89" y="1345"/>
                      <a:pt x="31" y="1296"/>
                    </a:cubicBezTo>
                    <a:cubicBezTo>
                      <a:pt x="31" y="1357"/>
                      <a:pt x="0" y="1418"/>
                      <a:pt x="0" y="1479"/>
                    </a:cubicBezTo>
                    <a:cubicBezTo>
                      <a:pt x="116" y="1633"/>
                      <a:pt x="341" y="1714"/>
                      <a:pt x="560" y="1714"/>
                    </a:cubicBezTo>
                    <a:cubicBezTo>
                      <a:pt x="687" y="1714"/>
                      <a:pt x="812" y="1686"/>
                      <a:pt x="912" y="1631"/>
                    </a:cubicBezTo>
                    <a:cubicBezTo>
                      <a:pt x="912" y="1357"/>
                      <a:pt x="912" y="1053"/>
                      <a:pt x="851" y="780"/>
                    </a:cubicBezTo>
                    <a:cubicBezTo>
                      <a:pt x="821" y="567"/>
                      <a:pt x="760" y="385"/>
                      <a:pt x="730" y="172"/>
                    </a:cubicBezTo>
                    <a:cubicBezTo>
                      <a:pt x="632" y="55"/>
                      <a:pt x="547" y="0"/>
                      <a:pt x="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5"/>
              <p:cNvSpPr/>
              <p:nvPr/>
            </p:nvSpPr>
            <p:spPr>
              <a:xfrm>
                <a:off x="4566450" y="4418275"/>
                <a:ext cx="28900" cy="26000"/>
              </a:xfrm>
              <a:custGeom>
                <a:avLst/>
                <a:gdLst/>
                <a:ahLst/>
                <a:cxnLst/>
                <a:rect l="l" t="t" r="r" b="b"/>
                <a:pathLst>
                  <a:path w="1156" h="1040" extrusionOk="0">
                    <a:moveTo>
                      <a:pt x="153" y="1"/>
                    </a:moveTo>
                    <a:cubicBezTo>
                      <a:pt x="123" y="62"/>
                      <a:pt x="123" y="123"/>
                      <a:pt x="123" y="214"/>
                    </a:cubicBezTo>
                    <a:cubicBezTo>
                      <a:pt x="335" y="305"/>
                      <a:pt x="578" y="335"/>
                      <a:pt x="791" y="487"/>
                    </a:cubicBezTo>
                    <a:cubicBezTo>
                      <a:pt x="822" y="518"/>
                      <a:pt x="822" y="609"/>
                      <a:pt x="791" y="639"/>
                    </a:cubicBezTo>
                    <a:cubicBezTo>
                      <a:pt x="632" y="776"/>
                      <a:pt x="438" y="844"/>
                      <a:pt x="236" y="844"/>
                    </a:cubicBezTo>
                    <a:cubicBezTo>
                      <a:pt x="168" y="844"/>
                      <a:pt x="100" y="837"/>
                      <a:pt x="31" y="822"/>
                    </a:cubicBezTo>
                    <a:cubicBezTo>
                      <a:pt x="31" y="882"/>
                      <a:pt x="1" y="943"/>
                      <a:pt x="1" y="1004"/>
                    </a:cubicBezTo>
                    <a:cubicBezTo>
                      <a:pt x="70" y="1029"/>
                      <a:pt x="149" y="1040"/>
                      <a:pt x="232" y="1040"/>
                    </a:cubicBezTo>
                    <a:cubicBezTo>
                      <a:pt x="550" y="1040"/>
                      <a:pt x="939" y="881"/>
                      <a:pt x="1156" y="761"/>
                    </a:cubicBezTo>
                    <a:cubicBezTo>
                      <a:pt x="1156" y="578"/>
                      <a:pt x="1126" y="396"/>
                      <a:pt x="1126" y="214"/>
                    </a:cubicBezTo>
                    <a:cubicBezTo>
                      <a:pt x="1126" y="183"/>
                      <a:pt x="1126" y="153"/>
                      <a:pt x="1126" y="123"/>
                    </a:cubicBezTo>
                    <a:cubicBezTo>
                      <a:pt x="1034" y="153"/>
                      <a:pt x="943" y="183"/>
                      <a:pt x="852" y="214"/>
                    </a:cubicBezTo>
                    <a:cubicBezTo>
                      <a:pt x="821" y="218"/>
                      <a:pt x="789" y="220"/>
                      <a:pt x="757" y="220"/>
                    </a:cubicBezTo>
                    <a:cubicBezTo>
                      <a:pt x="540" y="220"/>
                      <a:pt x="312" y="133"/>
                      <a:pt x="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5"/>
              <p:cNvSpPr/>
              <p:nvPr/>
            </p:nvSpPr>
            <p:spPr>
              <a:xfrm>
                <a:off x="4564175" y="4442600"/>
                <a:ext cx="32700" cy="32700"/>
              </a:xfrm>
              <a:custGeom>
                <a:avLst/>
                <a:gdLst/>
                <a:ahLst/>
                <a:cxnLst/>
                <a:rect l="l" t="t" r="r" b="b"/>
                <a:pathLst>
                  <a:path w="1308" h="1308" extrusionOk="0">
                    <a:moveTo>
                      <a:pt x="1247" y="1"/>
                    </a:moveTo>
                    <a:cubicBezTo>
                      <a:pt x="1247" y="1"/>
                      <a:pt x="1217" y="31"/>
                      <a:pt x="1186" y="31"/>
                    </a:cubicBezTo>
                    <a:cubicBezTo>
                      <a:pt x="960" y="144"/>
                      <a:pt x="649" y="258"/>
                      <a:pt x="354" y="258"/>
                    </a:cubicBezTo>
                    <a:cubicBezTo>
                      <a:pt x="253" y="258"/>
                      <a:pt x="154" y="244"/>
                      <a:pt x="62" y="213"/>
                    </a:cubicBezTo>
                    <a:cubicBezTo>
                      <a:pt x="62" y="365"/>
                      <a:pt x="31" y="487"/>
                      <a:pt x="1" y="639"/>
                    </a:cubicBezTo>
                    <a:cubicBezTo>
                      <a:pt x="244" y="1034"/>
                      <a:pt x="821" y="1308"/>
                      <a:pt x="1277" y="1308"/>
                    </a:cubicBezTo>
                    <a:cubicBezTo>
                      <a:pt x="1277" y="1277"/>
                      <a:pt x="1308" y="1247"/>
                      <a:pt x="1308" y="1186"/>
                    </a:cubicBezTo>
                    <a:cubicBezTo>
                      <a:pt x="1308" y="1095"/>
                      <a:pt x="1308" y="1034"/>
                      <a:pt x="1308" y="973"/>
                    </a:cubicBezTo>
                    <a:cubicBezTo>
                      <a:pt x="1219" y="991"/>
                      <a:pt x="1123" y="1001"/>
                      <a:pt x="1027" y="1001"/>
                    </a:cubicBezTo>
                    <a:cubicBezTo>
                      <a:pt x="794" y="1001"/>
                      <a:pt x="564" y="942"/>
                      <a:pt x="457" y="791"/>
                    </a:cubicBezTo>
                    <a:cubicBezTo>
                      <a:pt x="122" y="365"/>
                      <a:pt x="943" y="274"/>
                      <a:pt x="1277" y="183"/>
                    </a:cubicBezTo>
                    <a:cubicBezTo>
                      <a:pt x="1277" y="122"/>
                      <a:pt x="1247" y="61"/>
                      <a:pt x="1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5"/>
              <p:cNvSpPr/>
              <p:nvPr/>
            </p:nvSpPr>
            <p:spPr>
              <a:xfrm>
                <a:off x="4557350" y="4465400"/>
                <a:ext cx="38775" cy="37575"/>
              </a:xfrm>
              <a:custGeom>
                <a:avLst/>
                <a:gdLst/>
                <a:ahLst/>
                <a:cxnLst/>
                <a:rect l="l" t="t" r="r" b="b"/>
                <a:pathLst>
                  <a:path w="1551" h="1503" extrusionOk="0">
                    <a:moveTo>
                      <a:pt x="243" y="0"/>
                    </a:moveTo>
                    <a:cubicBezTo>
                      <a:pt x="243" y="61"/>
                      <a:pt x="213" y="122"/>
                      <a:pt x="213" y="183"/>
                    </a:cubicBezTo>
                    <a:cubicBezTo>
                      <a:pt x="395" y="304"/>
                      <a:pt x="578" y="426"/>
                      <a:pt x="730" y="548"/>
                    </a:cubicBezTo>
                    <a:cubicBezTo>
                      <a:pt x="882" y="578"/>
                      <a:pt x="1064" y="700"/>
                      <a:pt x="1094" y="852"/>
                    </a:cubicBezTo>
                    <a:cubicBezTo>
                      <a:pt x="1125" y="1034"/>
                      <a:pt x="1034" y="1186"/>
                      <a:pt x="882" y="1277"/>
                    </a:cubicBezTo>
                    <a:cubicBezTo>
                      <a:pt x="767" y="1315"/>
                      <a:pt x="647" y="1332"/>
                      <a:pt x="526" y="1332"/>
                    </a:cubicBezTo>
                    <a:cubicBezTo>
                      <a:pt x="359" y="1332"/>
                      <a:pt x="190" y="1300"/>
                      <a:pt x="31" y="1247"/>
                    </a:cubicBezTo>
                    <a:cubicBezTo>
                      <a:pt x="31" y="1307"/>
                      <a:pt x="0" y="1338"/>
                      <a:pt x="0" y="1399"/>
                    </a:cubicBezTo>
                    <a:cubicBezTo>
                      <a:pt x="148" y="1472"/>
                      <a:pt x="314" y="1502"/>
                      <a:pt x="486" y="1502"/>
                    </a:cubicBezTo>
                    <a:cubicBezTo>
                      <a:pt x="812" y="1502"/>
                      <a:pt x="1161" y="1396"/>
                      <a:pt x="1459" y="1277"/>
                    </a:cubicBezTo>
                    <a:cubicBezTo>
                      <a:pt x="1490" y="1125"/>
                      <a:pt x="1520" y="943"/>
                      <a:pt x="1550" y="760"/>
                    </a:cubicBezTo>
                    <a:cubicBezTo>
                      <a:pt x="1550" y="700"/>
                      <a:pt x="1550" y="669"/>
                      <a:pt x="1550" y="608"/>
                    </a:cubicBezTo>
                    <a:cubicBezTo>
                      <a:pt x="1064" y="578"/>
                      <a:pt x="547" y="365"/>
                      <a:pt x="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5"/>
              <p:cNvSpPr/>
              <p:nvPr/>
            </p:nvSpPr>
            <p:spPr>
              <a:xfrm>
                <a:off x="4555825" y="4503400"/>
                <a:ext cx="36500" cy="31925"/>
              </a:xfrm>
              <a:custGeom>
                <a:avLst/>
                <a:gdLst/>
                <a:ahLst/>
                <a:cxnLst/>
                <a:rect l="l" t="t" r="r" b="b"/>
                <a:pathLst>
                  <a:path w="1460" h="1277" extrusionOk="0">
                    <a:moveTo>
                      <a:pt x="1459" y="0"/>
                    </a:moveTo>
                    <a:cubicBezTo>
                      <a:pt x="1186" y="98"/>
                      <a:pt x="862" y="183"/>
                      <a:pt x="545" y="183"/>
                    </a:cubicBezTo>
                    <a:cubicBezTo>
                      <a:pt x="368" y="183"/>
                      <a:pt x="194" y="157"/>
                      <a:pt x="31" y="91"/>
                    </a:cubicBezTo>
                    <a:cubicBezTo>
                      <a:pt x="31" y="274"/>
                      <a:pt x="0" y="456"/>
                      <a:pt x="31" y="669"/>
                    </a:cubicBezTo>
                    <a:cubicBezTo>
                      <a:pt x="152" y="912"/>
                      <a:pt x="304" y="1125"/>
                      <a:pt x="487" y="1277"/>
                    </a:cubicBezTo>
                    <a:lnTo>
                      <a:pt x="517" y="1277"/>
                    </a:lnTo>
                    <a:cubicBezTo>
                      <a:pt x="548" y="1246"/>
                      <a:pt x="608" y="1216"/>
                      <a:pt x="639" y="1186"/>
                    </a:cubicBezTo>
                    <a:cubicBezTo>
                      <a:pt x="365" y="1003"/>
                      <a:pt x="122" y="699"/>
                      <a:pt x="304" y="456"/>
                    </a:cubicBezTo>
                    <a:cubicBezTo>
                      <a:pt x="396" y="335"/>
                      <a:pt x="639" y="304"/>
                      <a:pt x="791" y="304"/>
                    </a:cubicBezTo>
                    <a:cubicBezTo>
                      <a:pt x="1003" y="274"/>
                      <a:pt x="1186" y="274"/>
                      <a:pt x="1399" y="243"/>
                    </a:cubicBezTo>
                    <a:cubicBezTo>
                      <a:pt x="1429" y="183"/>
                      <a:pt x="1429" y="122"/>
                      <a:pt x="1459" y="61"/>
                    </a:cubicBezTo>
                    <a:cubicBezTo>
                      <a:pt x="1459" y="31"/>
                      <a:pt x="1459" y="0"/>
                      <a:pt x="1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5"/>
              <p:cNvSpPr/>
              <p:nvPr/>
            </p:nvSpPr>
            <p:spPr>
              <a:xfrm>
                <a:off x="4561900" y="4375275"/>
                <a:ext cx="50950" cy="177075"/>
              </a:xfrm>
              <a:custGeom>
                <a:avLst/>
                <a:gdLst/>
                <a:ahLst/>
                <a:cxnLst/>
                <a:rect l="l" t="t" r="r" b="b"/>
                <a:pathLst>
                  <a:path w="2038" h="7083" extrusionOk="0">
                    <a:moveTo>
                      <a:pt x="850" y="1"/>
                    </a:moveTo>
                    <a:cubicBezTo>
                      <a:pt x="760" y="1"/>
                      <a:pt x="690" y="82"/>
                      <a:pt x="639" y="201"/>
                    </a:cubicBezTo>
                    <a:cubicBezTo>
                      <a:pt x="1247" y="1235"/>
                      <a:pt x="1216" y="3849"/>
                      <a:pt x="973" y="5095"/>
                    </a:cubicBezTo>
                    <a:cubicBezTo>
                      <a:pt x="821" y="5916"/>
                      <a:pt x="517" y="6067"/>
                      <a:pt x="1" y="6523"/>
                    </a:cubicBezTo>
                    <a:cubicBezTo>
                      <a:pt x="191" y="6862"/>
                      <a:pt x="529" y="7083"/>
                      <a:pt x="922" y="7083"/>
                    </a:cubicBezTo>
                    <a:cubicBezTo>
                      <a:pt x="1094" y="7083"/>
                      <a:pt x="1275" y="7041"/>
                      <a:pt x="1460" y="6949"/>
                    </a:cubicBezTo>
                    <a:cubicBezTo>
                      <a:pt x="2037" y="6675"/>
                      <a:pt x="1824" y="5460"/>
                      <a:pt x="1794" y="4973"/>
                    </a:cubicBezTo>
                    <a:cubicBezTo>
                      <a:pt x="1794" y="4852"/>
                      <a:pt x="1794" y="4760"/>
                      <a:pt x="1794" y="4639"/>
                    </a:cubicBezTo>
                    <a:cubicBezTo>
                      <a:pt x="1733" y="3727"/>
                      <a:pt x="1551" y="2815"/>
                      <a:pt x="1429" y="1903"/>
                    </a:cubicBezTo>
                    <a:cubicBezTo>
                      <a:pt x="1368" y="1387"/>
                      <a:pt x="1460" y="596"/>
                      <a:pt x="1095" y="171"/>
                    </a:cubicBezTo>
                    <a:cubicBezTo>
                      <a:pt x="1001" y="51"/>
                      <a:pt x="920" y="1"/>
                      <a:pt x="8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5"/>
              <p:cNvSpPr/>
              <p:nvPr/>
            </p:nvSpPr>
            <p:spPr>
              <a:xfrm>
                <a:off x="4558850" y="4375725"/>
                <a:ext cx="54000" cy="176450"/>
              </a:xfrm>
              <a:custGeom>
                <a:avLst/>
                <a:gdLst/>
                <a:ahLst/>
                <a:cxnLst/>
                <a:rect l="l" t="t" r="r" b="b"/>
                <a:pathLst>
                  <a:path w="2160" h="7058" extrusionOk="0">
                    <a:moveTo>
                      <a:pt x="1065" y="1"/>
                    </a:moveTo>
                    <a:lnTo>
                      <a:pt x="1065" y="1"/>
                    </a:lnTo>
                    <a:cubicBezTo>
                      <a:pt x="1366" y="1446"/>
                      <a:pt x="2055" y="6294"/>
                      <a:pt x="57" y="6294"/>
                    </a:cubicBezTo>
                    <a:cubicBezTo>
                      <a:pt x="39" y="6294"/>
                      <a:pt x="20" y="6293"/>
                      <a:pt x="1" y="6293"/>
                    </a:cubicBezTo>
                    <a:lnTo>
                      <a:pt x="1" y="6293"/>
                    </a:lnTo>
                    <a:cubicBezTo>
                      <a:pt x="181" y="6742"/>
                      <a:pt x="576" y="7058"/>
                      <a:pt x="1052" y="7058"/>
                    </a:cubicBezTo>
                    <a:cubicBezTo>
                      <a:pt x="1220" y="7058"/>
                      <a:pt x="1399" y="7018"/>
                      <a:pt x="1582" y="6931"/>
                    </a:cubicBezTo>
                    <a:cubicBezTo>
                      <a:pt x="2159" y="6657"/>
                      <a:pt x="1946" y="5442"/>
                      <a:pt x="1916" y="4955"/>
                    </a:cubicBezTo>
                    <a:cubicBezTo>
                      <a:pt x="1916" y="4834"/>
                      <a:pt x="1916" y="4742"/>
                      <a:pt x="1916" y="4621"/>
                    </a:cubicBezTo>
                    <a:cubicBezTo>
                      <a:pt x="1855" y="3709"/>
                      <a:pt x="1673" y="2797"/>
                      <a:pt x="1551" y="1885"/>
                    </a:cubicBezTo>
                    <a:cubicBezTo>
                      <a:pt x="1490" y="1369"/>
                      <a:pt x="1582" y="578"/>
                      <a:pt x="1217" y="153"/>
                    </a:cubicBezTo>
                    <a:cubicBezTo>
                      <a:pt x="1156" y="62"/>
                      <a:pt x="1126" y="31"/>
                      <a:pt x="10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5"/>
              <p:cNvSpPr/>
              <p:nvPr/>
            </p:nvSpPr>
            <p:spPr>
              <a:xfrm>
                <a:off x="4558850" y="4375725"/>
                <a:ext cx="51400" cy="175575"/>
              </a:xfrm>
              <a:custGeom>
                <a:avLst/>
                <a:gdLst/>
                <a:ahLst/>
                <a:cxnLst/>
                <a:rect l="l" t="t" r="r" b="b"/>
                <a:pathLst>
                  <a:path w="2056" h="7023" extrusionOk="0">
                    <a:moveTo>
                      <a:pt x="1065" y="1"/>
                    </a:moveTo>
                    <a:lnTo>
                      <a:pt x="1065" y="1"/>
                    </a:lnTo>
                    <a:cubicBezTo>
                      <a:pt x="1366" y="1446"/>
                      <a:pt x="2055" y="6294"/>
                      <a:pt x="57" y="6294"/>
                    </a:cubicBezTo>
                    <a:cubicBezTo>
                      <a:pt x="39" y="6294"/>
                      <a:pt x="20" y="6293"/>
                      <a:pt x="1" y="6293"/>
                    </a:cubicBezTo>
                    <a:lnTo>
                      <a:pt x="1" y="6293"/>
                    </a:lnTo>
                    <a:cubicBezTo>
                      <a:pt x="153" y="6657"/>
                      <a:pt x="427" y="6931"/>
                      <a:pt x="761" y="7022"/>
                    </a:cubicBezTo>
                    <a:cubicBezTo>
                      <a:pt x="609" y="6901"/>
                      <a:pt x="457" y="6718"/>
                      <a:pt x="518" y="6505"/>
                    </a:cubicBezTo>
                    <a:cubicBezTo>
                      <a:pt x="581" y="6380"/>
                      <a:pt x="716" y="6312"/>
                      <a:pt x="854" y="6312"/>
                    </a:cubicBezTo>
                    <a:cubicBezTo>
                      <a:pt x="916" y="6312"/>
                      <a:pt x="978" y="6325"/>
                      <a:pt x="1034" y="6353"/>
                    </a:cubicBezTo>
                    <a:cubicBezTo>
                      <a:pt x="1308" y="6445"/>
                      <a:pt x="1460" y="6688"/>
                      <a:pt x="1673" y="6870"/>
                    </a:cubicBezTo>
                    <a:cubicBezTo>
                      <a:pt x="1734" y="6840"/>
                      <a:pt x="1794" y="6749"/>
                      <a:pt x="1825" y="6688"/>
                    </a:cubicBezTo>
                    <a:cubicBezTo>
                      <a:pt x="1612" y="6536"/>
                      <a:pt x="1399" y="6353"/>
                      <a:pt x="1247" y="6141"/>
                    </a:cubicBezTo>
                    <a:cubicBezTo>
                      <a:pt x="1156" y="5958"/>
                      <a:pt x="1095" y="5715"/>
                      <a:pt x="1278" y="5533"/>
                    </a:cubicBezTo>
                    <a:cubicBezTo>
                      <a:pt x="1375" y="5446"/>
                      <a:pt x="1465" y="5410"/>
                      <a:pt x="1550" y="5410"/>
                    </a:cubicBezTo>
                    <a:cubicBezTo>
                      <a:pt x="1703" y="5410"/>
                      <a:pt x="1840" y="5528"/>
                      <a:pt x="1977" y="5685"/>
                    </a:cubicBezTo>
                    <a:cubicBezTo>
                      <a:pt x="1977" y="5624"/>
                      <a:pt x="1977" y="5533"/>
                      <a:pt x="1946" y="5472"/>
                    </a:cubicBezTo>
                    <a:cubicBezTo>
                      <a:pt x="1916" y="5411"/>
                      <a:pt x="1855" y="5320"/>
                      <a:pt x="1825" y="5259"/>
                    </a:cubicBezTo>
                    <a:cubicBezTo>
                      <a:pt x="1582" y="4803"/>
                      <a:pt x="1460" y="4378"/>
                      <a:pt x="1582" y="3891"/>
                    </a:cubicBezTo>
                    <a:cubicBezTo>
                      <a:pt x="1582" y="3847"/>
                      <a:pt x="1630" y="3819"/>
                      <a:pt x="1680" y="3819"/>
                    </a:cubicBezTo>
                    <a:cubicBezTo>
                      <a:pt x="1699" y="3819"/>
                      <a:pt x="1717" y="3822"/>
                      <a:pt x="1734" y="3831"/>
                    </a:cubicBezTo>
                    <a:cubicBezTo>
                      <a:pt x="1764" y="3861"/>
                      <a:pt x="1825" y="3891"/>
                      <a:pt x="1855" y="3952"/>
                    </a:cubicBezTo>
                    <a:cubicBezTo>
                      <a:pt x="1855" y="3831"/>
                      <a:pt x="1825" y="3739"/>
                      <a:pt x="1825" y="3618"/>
                    </a:cubicBezTo>
                    <a:cubicBezTo>
                      <a:pt x="1764" y="3557"/>
                      <a:pt x="1734" y="3466"/>
                      <a:pt x="1703" y="3375"/>
                    </a:cubicBezTo>
                    <a:cubicBezTo>
                      <a:pt x="1582" y="3132"/>
                      <a:pt x="1430" y="2888"/>
                      <a:pt x="1460" y="2584"/>
                    </a:cubicBezTo>
                    <a:cubicBezTo>
                      <a:pt x="1485" y="2535"/>
                      <a:pt x="1530" y="2485"/>
                      <a:pt x="1579" y="2485"/>
                    </a:cubicBezTo>
                    <a:cubicBezTo>
                      <a:pt x="1590" y="2485"/>
                      <a:pt x="1601" y="2488"/>
                      <a:pt x="1612" y="2493"/>
                    </a:cubicBezTo>
                    <a:cubicBezTo>
                      <a:pt x="1642" y="2524"/>
                      <a:pt x="1642" y="2524"/>
                      <a:pt x="1642" y="2524"/>
                    </a:cubicBezTo>
                    <a:cubicBezTo>
                      <a:pt x="1642" y="2463"/>
                      <a:pt x="1642" y="2432"/>
                      <a:pt x="1612" y="2372"/>
                    </a:cubicBezTo>
                    <a:cubicBezTo>
                      <a:pt x="1460" y="2098"/>
                      <a:pt x="1338" y="1825"/>
                      <a:pt x="1399" y="1521"/>
                    </a:cubicBezTo>
                    <a:cubicBezTo>
                      <a:pt x="1430" y="1460"/>
                      <a:pt x="1460" y="1429"/>
                      <a:pt x="1521" y="1429"/>
                    </a:cubicBezTo>
                    <a:cubicBezTo>
                      <a:pt x="1521" y="1399"/>
                      <a:pt x="1521" y="1338"/>
                      <a:pt x="1521" y="1277"/>
                    </a:cubicBezTo>
                    <a:cubicBezTo>
                      <a:pt x="1369" y="1065"/>
                      <a:pt x="1247" y="821"/>
                      <a:pt x="1278" y="578"/>
                    </a:cubicBezTo>
                    <a:cubicBezTo>
                      <a:pt x="1278" y="517"/>
                      <a:pt x="1338" y="487"/>
                      <a:pt x="1399" y="487"/>
                    </a:cubicBezTo>
                    <a:cubicBezTo>
                      <a:pt x="1338" y="366"/>
                      <a:pt x="1278" y="244"/>
                      <a:pt x="1217" y="153"/>
                    </a:cubicBezTo>
                    <a:cubicBezTo>
                      <a:pt x="1156" y="62"/>
                      <a:pt x="1095" y="31"/>
                      <a:pt x="10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5"/>
              <p:cNvSpPr/>
              <p:nvPr/>
            </p:nvSpPr>
            <p:spPr>
              <a:xfrm>
                <a:off x="4558850" y="4375725"/>
                <a:ext cx="51400" cy="171000"/>
              </a:xfrm>
              <a:custGeom>
                <a:avLst/>
                <a:gdLst/>
                <a:ahLst/>
                <a:cxnLst/>
                <a:rect l="l" t="t" r="r" b="b"/>
                <a:pathLst>
                  <a:path w="2056" h="6840" extrusionOk="0">
                    <a:moveTo>
                      <a:pt x="1065" y="1"/>
                    </a:moveTo>
                    <a:lnTo>
                      <a:pt x="1065" y="1"/>
                    </a:lnTo>
                    <a:cubicBezTo>
                      <a:pt x="1366" y="1446"/>
                      <a:pt x="2055" y="6294"/>
                      <a:pt x="57" y="6294"/>
                    </a:cubicBezTo>
                    <a:cubicBezTo>
                      <a:pt x="39" y="6294"/>
                      <a:pt x="20" y="6293"/>
                      <a:pt x="1" y="6293"/>
                    </a:cubicBezTo>
                    <a:lnTo>
                      <a:pt x="1" y="6293"/>
                    </a:lnTo>
                    <a:cubicBezTo>
                      <a:pt x="92" y="6475"/>
                      <a:pt x="183" y="6657"/>
                      <a:pt x="335" y="6779"/>
                    </a:cubicBezTo>
                    <a:cubicBezTo>
                      <a:pt x="305" y="6688"/>
                      <a:pt x="275" y="6566"/>
                      <a:pt x="305" y="6475"/>
                    </a:cubicBezTo>
                    <a:cubicBezTo>
                      <a:pt x="387" y="6284"/>
                      <a:pt x="591" y="6166"/>
                      <a:pt x="808" y="6166"/>
                    </a:cubicBezTo>
                    <a:cubicBezTo>
                      <a:pt x="833" y="6166"/>
                      <a:pt x="858" y="6168"/>
                      <a:pt x="882" y="6171"/>
                    </a:cubicBezTo>
                    <a:cubicBezTo>
                      <a:pt x="1217" y="6232"/>
                      <a:pt x="1490" y="6536"/>
                      <a:pt x="1703" y="6840"/>
                    </a:cubicBezTo>
                    <a:cubicBezTo>
                      <a:pt x="1734" y="6809"/>
                      <a:pt x="1794" y="6749"/>
                      <a:pt x="1825" y="6718"/>
                    </a:cubicBezTo>
                    <a:cubicBezTo>
                      <a:pt x="1582" y="6505"/>
                      <a:pt x="1247" y="6293"/>
                      <a:pt x="1186" y="5989"/>
                    </a:cubicBezTo>
                    <a:cubicBezTo>
                      <a:pt x="1156" y="5958"/>
                      <a:pt x="1156" y="5928"/>
                      <a:pt x="1156" y="5867"/>
                    </a:cubicBezTo>
                    <a:cubicBezTo>
                      <a:pt x="1156" y="5837"/>
                      <a:pt x="1156" y="5806"/>
                      <a:pt x="1156" y="5776"/>
                    </a:cubicBezTo>
                    <a:cubicBezTo>
                      <a:pt x="1156" y="5594"/>
                      <a:pt x="1217" y="5381"/>
                      <a:pt x="1369" y="5259"/>
                    </a:cubicBezTo>
                    <a:cubicBezTo>
                      <a:pt x="1427" y="5211"/>
                      <a:pt x="1484" y="5190"/>
                      <a:pt x="1542" y="5190"/>
                    </a:cubicBezTo>
                    <a:cubicBezTo>
                      <a:pt x="1667" y="5190"/>
                      <a:pt x="1791" y="5287"/>
                      <a:pt x="1916" y="5411"/>
                    </a:cubicBezTo>
                    <a:cubicBezTo>
                      <a:pt x="1886" y="5350"/>
                      <a:pt x="1855" y="5290"/>
                      <a:pt x="1825" y="5259"/>
                    </a:cubicBezTo>
                    <a:cubicBezTo>
                      <a:pt x="1794" y="5198"/>
                      <a:pt x="1764" y="5168"/>
                      <a:pt x="1764" y="5107"/>
                    </a:cubicBezTo>
                    <a:lnTo>
                      <a:pt x="1734" y="5107"/>
                    </a:lnTo>
                    <a:cubicBezTo>
                      <a:pt x="1490" y="4834"/>
                      <a:pt x="1369" y="4469"/>
                      <a:pt x="1460" y="4074"/>
                    </a:cubicBezTo>
                    <a:cubicBezTo>
                      <a:pt x="1460" y="3922"/>
                      <a:pt x="1490" y="3739"/>
                      <a:pt x="1642" y="3679"/>
                    </a:cubicBezTo>
                    <a:cubicBezTo>
                      <a:pt x="1703" y="3648"/>
                      <a:pt x="1764" y="3648"/>
                      <a:pt x="1825" y="3648"/>
                    </a:cubicBezTo>
                    <a:cubicBezTo>
                      <a:pt x="1825" y="3648"/>
                      <a:pt x="1825" y="3648"/>
                      <a:pt x="1825" y="3618"/>
                    </a:cubicBezTo>
                    <a:cubicBezTo>
                      <a:pt x="1673" y="3527"/>
                      <a:pt x="1582" y="3405"/>
                      <a:pt x="1521" y="3253"/>
                    </a:cubicBezTo>
                    <a:cubicBezTo>
                      <a:pt x="1460" y="3101"/>
                      <a:pt x="1430" y="2949"/>
                      <a:pt x="1430" y="2828"/>
                    </a:cubicBezTo>
                    <a:cubicBezTo>
                      <a:pt x="1430" y="2767"/>
                      <a:pt x="1430" y="2676"/>
                      <a:pt x="1460" y="2615"/>
                    </a:cubicBezTo>
                    <a:cubicBezTo>
                      <a:pt x="1460" y="2615"/>
                      <a:pt x="1460" y="2615"/>
                      <a:pt x="1460" y="2584"/>
                    </a:cubicBezTo>
                    <a:cubicBezTo>
                      <a:pt x="1460" y="2554"/>
                      <a:pt x="1490" y="2524"/>
                      <a:pt x="1521" y="2493"/>
                    </a:cubicBezTo>
                    <a:cubicBezTo>
                      <a:pt x="1521" y="2463"/>
                      <a:pt x="1551" y="2432"/>
                      <a:pt x="1551" y="2372"/>
                    </a:cubicBezTo>
                    <a:cubicBezTo>
                      <a:pt x="1551" y="2372"/>
                      <a:pt x="1582" y="2341"/>
                      <a:pt x="1582" y="2341"/>
                    </a:cubicBezTo>
                    <a:cubicBezTo>
                      <a:pt x="1521" y="2280"/>
                      <a:pt x="1490" y="2189"/>
                      <a:pt x="1490" y="2128"/>
                    </a:cubicBezTo>
                    <a:cubicBezTo>
                      <a:pt x="1430" y="1976"/>
                      <a:pt x="1369" y="1794"/>
                      <a:pt x="1399" y="1612"/>
                    </a:cubicBezTo>
                    <a:cubicBezTo>
                      <a:pt x="1369" y="1460"/>
                      <a:pt x="1399" y="1338"/>
                      <a:pt x="1521" y="1338"/>
                    </a:cubicBezTo>
                    <a:cubicBezTo>
                      <a:pt x="1521" y="1338"/>
                      <a:pt x="1521" y="1338"/>
                      <a:pt x="1521" y="1308"/>
                    </a:cubicBezTo>
                    <a:cubicBezTo>
                      <a:pt x="1278" y="1125"/>
                      <a:pt x="1217" y="669"/>
                      <a:pt x="1278" y="396"/>
                    </a:cubicBezTo>
                    <a:cubicBezTo>
                      <a:pt x="1278" y="366"/>
                      <a:pt x="1308" y="335"/>
                      <a:pt x="1338" y="335"/>
                    </a:cubicBezTo>
                    <a:cubicBezTo>
                      <a:pt x="1308" y="274"/>
                      <a:pt x="1247" y="183"/>
                      <a:pt x="1217" y="153"/>
                    </a:cubicBezTo>
                    <a:cubicBezTo>
                      <a:pt x="1156" y="62"/>
                      <a:pt x="1095" y="31"/>
                      <a:pt x="1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5"/>
              <p:cNvSpPr/>
              <p:nvPr/>
            </p:nvSpPr>
            <p:spPr>
              <a:xfrm>
                <a:off x="4585450" y="4381825"/>
                <a:ext cx="27400" cy="170225"/>
              </a:xfrm>
              <a:custGeom>
                <a:avLst/>
                <a:gdLst/>
                <a:ahLst/>
                <a:cxnLst/>
                <a:rect l="l" t="t" r="r" b="b"/>
                <a:pathLst>
                  <a:path w="1096" h="6809" extrusionOk="0">
                    <a:moveTo>
                      <a:pt x="214" y="0"/>
                    </a:moveTo>
                    <a:lnTo>
                      <a:pt x="214" y="0"/>
                    </a:lnTo>
                    <a:cubicBezTo>
                      <a:pt x="305" y="152"/>
                      <a:pt x="335" y="365"/>
                      <a:pt x="335" y="577"/>
                    </a:cubicBezTo>
                    <a:cubicBezTo>
                      <a:pt x="335" y="1033"/>
                      <a:pt x="366" y="1459"/>
                      <a:pt x="457" y="1915"/>
                    </a:cubicBezTo>
                    <a:cubicBezTo>
                      <a:pt x="578" y="2796"/>
                      <a:pt x="730" y="3739"/>
                      <a:pt x="761" y="4650"/>
                    </a:cubicBezTo>
                    <a:cubicBezTo>
                      <a:pt x="822" y="5258"/>
                      <a:pt x="943" y="5957"/>
                      <a:pt x="578" y="6474"/>
                    </a:cubicBezTo>
                    <a:cubicBezTo>
                      <a:pt x="457" y="6687"/>
                      <a:pt x="183" y="6748"/>
                      <a:pt x="1" y="6809"/>
                    </a:cubicBezTo>
                    <a:cubicBezTo>
                      <a:pt x="153" y="6809"/>
                      <a:pt x="335" y="6778"/>
                      <a:pt x="518" y="6687"/>
                    </a:cubicBezTo>
                    <a:cubicBezTo>
                      <a:pt x="1095" y="6413"/>
                      <a:pt x="882" y="5198"/>
                      <a:pt x="852" y="4711"/>
                    </a:cubicBezTo>
                    <a:cubicBezTo>
                      <a:pt x="852" y="4590"/>
                      <a:pt x="852" y="4498"/>
                      <a:pt x="852" y="4377"/>
                    </a:cubicBezTo>
                    <a:cubicBezTo>
                      <a:pt x="791" y="3465"/>
                      <a:pt x="609" y="2553"/>
                      <a:pt x="487" y="1641"/>
                    </a:cubicBezTo>
                    <a:cubicBezTo>
                      <a:pt x="426" y="1155"/>
                      <a:pt x="487" y="456"/>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55"/>
            <p:cNvGrpSpPr/>
            <p:nvPr/>
          </p:nvGrpSpPr>
          <p:grpSpPr>
            <a:xfrm>
              <a:off x="2974244" y="2044689"/>
              <a:ext cx="152448" cy="467101"/>
              <a:chOff x="4555050" y="4375250"/>
              <a:chExt cx="57800" cy="177100"/>
            </a:xfrm>
          </p:grpSpPr>
          <p:sp>
            <p:nvSpPr>
              <p:cNvPr id="1453" name="Google Shape;1453;p55"/>
              <p:cNvSpPr/>
              <p:nvPr/>
            </p:nvSpPr>
            <p:spPr>
              <a:xfrm>
                <a:off x="4555050" y="4375375"/>
                <a:ext cx="57800" cy="176925"/>
              </a:xfrm>
              <a:custGeom>
                <a:avLst/>
                <a:gdLst/>
                <a:ahLst/>
                <a:cxnLst/>
                <a:rect l="l" t="t" r="r" b="b"/>
                <a:pathLst>
                  <a:path w="2312" h="7077" extrusionOk="0">
                    <a:moveTo>
                      <a:pt x="1122" y="0"/>
                    </a:moveTo>
                    <a:cubicBezTo>
                      <a:pt x="905" y="0"/>
                      <a:pt x="807" y="468"/>
                      <a:pt x="761" y="744"/>
                    </a:cubicBezTo>
                    <a:cubicBezTo>
                      <a:pt x="579" y="1656"/>
                      <a:pt x="487" y="2598"/>
                      <a:pt x="366" y="3510"/>
                    </a:cubicBezTo>
                    <a:cubicBezTo>
                      <a:pt x="244" y="4270"/>
                      <a:pt x="1" y="5030"/>
                      <a:pt x="62" y="5820"/>
                    </a:cubicBezTo>
                    <a:cubicBezTo>
                      <a:pt x="86" y="6514"/>
                      <a:pt x="562" y="7076"/>
                      <a:pt x="1194" y="7076"/>
                    </a:cubicBezTo>
                    <a:cubicBezTo>
                      <a:pt x="1364" y="7076"/>
                      <a:pt x="1546" y="7035"/>
                      <a:pt x="1734" y="6945"/>
                    </a:cubicBezTo>
                    <a:cubicBezTo>
                      <a:pt x="2311" y="6671"/>
                      <a:pt x="2098" y="5456"/>
                      <a:pt x="2068" y="4939"/>
                    </a:cubicBezTo>
                    <a:cubicBezTo>
                      <a:pt x="2068" y="4848"/>
                      <a:pt x="2068" y="4756"/>
                      <a:pt x="2068" y="4635"/>
                    </a:cubicBezTo>
                    <a:cubicBezTo>
                      <a:pt x="2007" y="3723"/>
                      <a:pt x="1825" y="2811"/>
                      <a:pt x="1703" y="1899"/>
                    </a:cubicBezTo>
                    <a:cubicBezTo>
                      <a:pt x="1642" y="1383"/>
                      <a:pt x="1734" y="592"/>
                      <a:pt x="1369" y="167"/>
                    </a:cubicBezTo>
                    <a:cubicBezTo>
                      <a:pt x="1273" y="49"/>
                      <a:pt x="1191" y="0"/>
                      <a:pt x="11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5"/>
              <p:cNvSpPr/>
              <p:nvPr/>
            </p:nvSpPr>
            <p:spPr>
              <a:xfrm>
                <a:off x="4575575" y="4375425"/>
                <a:ext cx="19775" cy="20950"/>
              </a:xfrm>
              <a:custGeom>
                <a:avLst/>
                <a:gdLst/>
                <a:ahLst/>
                <a:cxnLst/>
                <a:rect l="l" t="t" r="r" b="b"/>
                <a:pathLst>
                  <a:path w="791" h="838" extrusionOk="0">
                    <a:moveTo>
                      <a:pt x="300" y="0"/>
                    </a:moveTo>
                    <a:cubicBezTo>
                      <a:pt x="153" y="0"/>
                      <a:pt x="63" y="220"/>
                      <a:pt x="1" y="469"/>
                    </a:cubicBezTo>
                    <a:cubicBezTo>
                      <a:pt x="140" y="691"/>
                      <a:pt x="457" y="837"/>
                      <a:pt x="719" y="837"/>
                    </a:cubicBezTo>
                    <a:cubicBezTo>
                      <a:pt x="744" y="837"/>
                      <a:pt x="768" y="836"/>
                      <a:pt x="791" y="833"/>
                    </a:cubicBezTo>
                    <a:cubicBezTo>
                      <a:pt x="761" y="560"/>
                      <a:pt x="700" y="347"/>
                      <a:pt x="548" y="165"/>
                    </a:cubicBezTo>
                    <a:cubicBezTo>
                      <a:pt x="451" y="48"/>
                      <a:pt x="36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5"/>
              <p:cNvSpPr/>
              <p:nvPr/>
            </p:nvSpPr>
            <p:spPr>
              <a:xfrm>
                <a:off x="4571775" y="4393200"/>
                <a:ext cx="24350" cy="15925"/>
              </a:xfrm>
              <a:custGeom>
                <a:avLst/>
                <a:gdLst/>
                <a:ahLst/>
                <a:cxnLst/>
                <a:rect l="l" t="t" r="r" b="b"/>
                <a:pathLst>
                  <a:path w="974" h="637" extrusionOk="0">
                    <a:moveTo>
                      <a:pt x="92" y="1"/>
                    </a:moveTo>
                    <a:cubicBezTo>
                      <a:pt x="92" y="31"/>
                      <a:pt x="92" y="31"/>
                      <a:pt x="92" y="31"/>
                    </a:cubicBezTo>
                    <a:cubicBezTo>
                      <a:pt x="61" y="183"/>
                      <a:pt x="31" y="305"/>
                      <a:pt x="1" y="457"/>
                    </a:cubicBezTo>
                    <a:cubicBezTo>
                      <a:pt x="126" y="582"/>
                      <a:pt x="276" y="637"/>
                      <a:pt x="431" y="637"/>
                    </a:cubicBezTo>
                    <a:cubicBezTo>
                      <a:pt x="616" y="637"/>
                      <a:pt x="808" y="559"/>
                      <a:pt x="973" y="426"/>
                    </a:cubicBezTo>
                    <a:cubicBezTo>
                      <a:pt x="973" y="396"/>
                      <a:pt x="973" y="366"/>
                      <a:pt x="973" y="335"/>
                    </a:cubicBezTo>
                    <a:lnTo>
                      <a:pt x="791" y="335"/>
                    </a:lnTo>
                    <a:cubicBezTo>
                      <a:pt x="578" y="305"/>
                      <a:pt x="274" y="183"/>
                      <a:pt x="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5"/>
              <p:cNvSpPr/>
              <p:nvPr/>
            </p:nvSpPr>
            <p:spPr>
              <a:xfrm>
                <a:off x="4568750" y="4409925"/>
                <a:ext cx="28125" cy="15750"/>
              </a:xfrm>
              <a:custGeom>
                <a:avLst/>
                <a:gdLst/>
                <a:ahLst/>
                <a:cxnLst/>
                <a:rect l="l" t="t" r="r" b="b"/>
                <a:pathLst>
                  <a:path w="1125" h="630" extrusionOk="0">
                    <a:moveTo>
                      <a:pt x="1125" y="1"/>
                    </a:moveTo>
                    <a:cubicBezTo>
                      <a:pt x="939" y="102"/>
                      <a:pt x="734" y="166"/>
                      <a:pt x="536" y="166"/>
                    </a:cubicBezTo>
                    <a:cubicBezTo>
                      <a:pt x="379" y="166"/>
                      <a:pt x="226" y="125"/>
                      <a:pt x="91" y="31"/>
                    </a:cubicBezTo>
                    <a:cubicBezTo>
                      <a:pt x="61" y="213"/>
                      <a:pt x="31" y="396"/>
                      <a:pt x="0" y="608"/>
                    </a:cubicBezTo>
                    <a:cubicBezTo>
                      <a:pt x="62" y="623"/>
                      <a:pt x="126" y="630"/>
                      <a:pt x="190" y="630"/>
                    </a:cubicBezTo>
                    <a:cubicBezTo>
                      <a:pt x="534" y="630"/>
                      <a:pt x="894" y="434"/>
                      <a:pt x="1125" y="153"/>
                    </a:cubicBezTo>
                    <a:cubicBezTo>
                      <a:pt x="1125" y="122"/>
                      <a:pt x="1125" y="61"/>
                      <a:pt x="1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5"/>
              <p:cNvSpPr/>
              <p:nvPr/>
            </p:nvSpPr>
            <p:spPr>
              <a:xfrm>
                <a:off x="4567975" y="4420575"/>
                <a:ext cx="31950" cy="19600"/>
              </a:xfrm>
              <a:custGeom>
                <a:avLst/>
                <a:gdLst/>
                <a:ahLst/>
                <a:cxnLst/>
                <a:rect l="l" t="t" r="r" b="b"/>
                <a:pathLst>
                  <a:path w="1278" h="784" extrusionOk="0">
                    <a:moveTo>
                      <a:pt x="1186" y="0"/>
                    </a:moveTo>
                    <a:cubicBezTo>
                      <a:pt x="923" y="239"/>
                      <a:pt x="604" y="403"/>
                      <a:pt x="273" y="403"/>
                    </a:cubicBezTo>
                    <a:cubicBezTo>
                      <a:pt x="183" y="403"/>
                      <a:pt x="92" y="391"/>
                      <a:pt x="1" y="365"/>
                    </a:cubicBezTo>
                    <a:cubicBezTo>
                      <a:pt x="1" y="426"/>
                      <a:pt x="1" y="486"/>
                      <a:pt x="1" y="547"/>
                    </a:cubicBezTo>
                    <a:cubicBezTo>
                      <a:pt x="160" y="707"/>
                      <a:pt x="434" y="784"/>
                      <a:pt x="713" y="784"/>
                    </a:cubicBezTo>
                    <a:cubicBezTo>
                      <a:pt x="912" y="784"/>
                      <a:pt x="1113" y="745"/>
                      <a:pt x="1277" y="669"/>
                    </a:cubicBezTo>
                    <a:cubicBezTo>
                      <a:pt x="1247" y="486"/>
                      <a:pt x="1217" y="304"/>
                      <a:pt x="1186" y="91"/>
                    </a:cubicBezTo>
                    <a:cubicBezTo>
                      <a:pt x="1186" y="61"/>
                      <a:pt x="1186" y="31"/>
                      <a:pt x="1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5"/>
              <p:cNvSpPr/>
              <p:nvPr/>
            </p:nvSpPr>
            <p:spPr>
              <a:xfrm>
                <a:off x="4564950" y="4440325"/>
                <a:ext cx="35725" cy="19075"/>
              </a:xfrm>
              <a:custGeom>
                <a:avLst/>
                <a:gdLst/>
                <a:ahLst/>
                <a:cxnLst/>
                <a:rect l="l" t="t" r="r" b="b"/>
                <a:pathLst>
                  <a:path w="1429" h="763" extrusionOk="0">
                    <a:moveTo>
                      <a:pt x="91" y="0"/>
                    </a:moveTo>
                    <a:cubicBezTo>
                      <a:pt x="61" y="213"/>
                      <a:pt x="31" y="426"/>
                      <a:pt x="0" y="608"/>
                    </a:cubicBezTo>
                    <a:cubicBezTo>
                      <a:pt x="117" y="716"/>
                      <a:pt x="254" y="763"/>
                      <a:pt x="401" y="763"/>
                    </a:cubicBezTo>
                    <a:cubicBezTo>
                      <a:pt x="751" y="763"/>
                      <a:pt x="1150" y="495"/>
                      <a:pt x="1429" y="152"/>
                    </a:cubicBezTo>
                    <a:cubicBezTo>
                      <a:pt x="1429" y="122"/>
                      <a:pt x="1429" y="122"/>
                      <a:pt x="1429" y="92"/>
                    </a:cubicBezTo>
                    <a:cubicBezTo>
                      <a:pt x="1241" y="159"/>
                      <a:pt x="1023" y="196"/>
                      <a:pt x="810" y="196"/>
                    </a:cubicBezTo>
                    <a:cubicBezTo>
                      <a:pt x="541" y="196"/>
                      <a:pt x="278" y="136"/>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5"/>
              <p:cNvSpPr/>
              <p:nvPr/>
            </p:nvSpPr>
            <p:spPr>
              <a:xfrm>
                <a:off x="4563425" y="4450950"/>
                <a:ext cx="41050" cy="26625"/>
              </a:xfrm>
              <a:custGeom>
                <a:avLst/>
                <a:gdLst/>
                <a:ahLst/>
                <a:cxnLst/>
                <a:rect l="l" t="t" r="r" b="b"/>
                <a:pathLst>
                  <a:path w="1642" h="1065" extrusionOk="0">
                    <a:moveTo>
                      <a:pt x="1551" y="1"/>
                    </a:moveTo>
                    <a:cubicBezTo>
                      <a:pt x="1228" y="302"/>
                      <a:pt x="829" y="512"/>
                      <a:pt x="462" y="512"/>
                    </a:cubicBezTo>
                    <a:cubicBezTo>
                      <a:pt x="310" y="512"/>
                      <a:pt x="164" y="476"/>
                      <a:pt x="31" y="396"/>
                    </a:cubicBezTo>
                    <a:cubicBezTo>
                      <a:pt x="31" y="426"/>
                      <a:pt x="31" y="457"/>
                      <a:pt x="31" y="487"/>
                    </a:cubicBezTo>
                    <a:cubicBezTo>
                      <a:pt x="0" y="548"/>
                      <a:pt x="0" y="609"/>
                      <a:pt x="0" y="670"/>
                    </a:cubicBezTo>
                    <a:cubicBezTo>
                      <a:pt x="236" y="905"/>
                      <a:pt x="576" y="1065"/>
                      <a:pt x="916" y="1065"/>
                    </a:cubicBezTo>
                    <a:cubicBezTo>
                      <a:pt x="1060" y="1065"/>
                      <a:pt x="1203" y="1037"/>
                      <a:pt x="1338" y="974"/>
                    </a:cubicBezTo>
                    <a:cubicBezTo>
                      <a:pt x="1459" y="913"/>
                      <a:pt x="1551" y="822"/>
                      <a:pt x="1642" y="761"/>
                    </a:cubicBezTo>
                    <a:cubicBezTo>
                      <a:pt x="1611" y="487"/>
                      <a:pt x="1581" y="244"/>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5"/>
              <p:cNvSpPr/>
              <p:nvPr/>
            </p:nvSpPr>
            <p:spPr>
              <a:xfrm>
                <a:off x="4559625" y="4473000"/>
                <a:ext cx="42575" cy="18650"/>
              </a:xfrm>
              <a:custGeom>
                <a:avLst/>
                <a:gdLst/>
                <a:ahLst/>
                <a:cxnLst/>
                <a:rect l="l" t="t" r="r" b="b"/>
                <a:pathLst>
                  <a:path w="1703" h="746" extrusionOk="0">
                    <a:moveTo>
                      <a:pt x="92" y="0"/>
                    </a:moveTo>
                    <a:cubicBezTo>
                      <a:pt x="61" y="183"/>
                      <a:pt x="31" y="396"/>
                      <a:pt x="0" y="578"/>
                    </a:cubicBezTo>
                    <a:cubicBezTo>
                      <a:pt x="142" y="696"/>
                      <a:pt x="348" y="745"/>
                      <a:pt x="565" y="745"/>
                    </a:cubicBezTo>
                    <a:cubicBezTo>
                      <a:pt x="906" y="745"/>
                      <a:pt x="1274" y="624"/>
                      <a:pt x="1459" y="456"/>
                    </a:cubicBezTo>
                    <a:cubicBezTo>
                      <a:pt x="1520" y="426"/>
                      <a:pt x="1611" y="304"/>
                      <a:pt x="1703" y="183"/>
                    </a:cubicBezTo>
                    <a:lnTo>
                      <a:pt x="1703" y="183"/>
                    </a:lnTo>
                    <a:cubicBezTo>
                      <a:pt x="1642" y="244"/>
                      <a:pt x="1581" y="274"/>
                      <a:pt x="1520" y="274"/>
                    </a:cubicBezTo>
                    <a:cubicBezTo>
                      <a:pt x="1365" y="351"/>
                      <a:pt x="1204" y="386"/>
                      <a:pt x="1044" y="386"/>
                    </a:cubicBezTo>
                    <a:cubicBezTo>
                      <a:pt x="701" y="386"/>
                      <a:pt x="361" y="228"/>
                      <a:pt x="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5"/>
              <p:cNvSpPr/>
              <p:nvPr/>
            </p:nvSpPr>
            <p:spPr>
              <a:xfrm>
                <a:off x="4558100" y="4480600"/>
                <a:ext cx="49425" cy="37100"/>
              </a:xfrm>
              <a:custGeom>
                <a:avLst/>
                <a:gdLst/>
                <a:ahLst/>
                <a:cxnLst/>
                <a:rect l="l" t="t" r="r" b="b"/>
                <a:pathLst>
                  <a:path w="1977" h="1484" extrusionOk="0">
                    <a:moveTo>
                      <a:pt x="1916" y="0"/>
                    </a:moveTo>
                    <a:cubicBezTo>
                      <a:pt x="1794" y="152"/>
                      <a:pt x="1672" y="274"/>
                      <a:pt x="1612" y="365"/>
                    </a:cubicBezTo>
                    <a:cubicBezTo>
                      <a:pt x="1372" y="531"/>
                      <a:pt x="999" y="641"/>
                      <a:pt x="647" y="641"/>
                    </a:cubicBezTo>
                    <a:cubicBezTo>
                      <a:pt x="418" y="641"/>
                      <a:pt x="199" y="594"/>
                      <a:pt x="31" y="487"/>
                    </a:cubicBezTo>
                    <a:cubicBezTo>
                      <a:pt x="1" y="517"/>
                      <a:pt x="1" y="547"/>
                      <a:pt x="1" y="578"/>
                    </a:cubicBezTo>
                    <a:cubicBezTo>
                      <a:pt x="31" y="943"/>
                      <a:pt x="274" y="1338"/>
                      <a:pt x="669" y="1459"/>
                    </a:cubicBezTo>
                    <a:cubicBezTo>
                      <a:pt x="743" y="1476"/>
                      <a:pt x="820" y="1483"/>
                      <a:pt x="900" y="1483"/>
                    </a:cubicBezTo>
                    <a:cubicBezTo>
                      <a:pt x="1118" y="1483"/>
                      <a:pt x="1350" y="1427"/>
                      <a:pt x="1551" y="1338"/>
                    </a:cubicBezTo>
                    <a:cubicBezTo>
                      <a:pt x="1672" y="1277"/>
                      <a:pt x="1824" y="1186"/>
                      <a:pt x="1976" y="1064"/>
                    </a:cubicBezTo>
                    <a:cubicBezTo>
                      <a:pt x="1976" y="943"/>
                      <a:pt x="1946" y="821"/>
                      <a:pt x="1946" y="730"/>
                    </a:cubicBezTo>
                    <a:cubicBezTo>
                      <a:pt x="1946" y="639"/>
                      <a:pt x="1946" y="547"/>
                      <a:pt x="1946" y="426"/>
                    </a:cubicBezTo>
                    <a:cubicBezTo>
                      <a:pt x="1946" y="274"/>
                      <a:pt x="1916" y="152"/>
                      <a:pt x="19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5"/>
              <p:cNvSpPr/>
              <p:nvPr/>
            </p:nvSpPr>
            <p:spPr>
              <a:xfrm>
                <a:off x="4555825" y="4507200"/>
                <a:ext cx="53225" cy="45100"/>
              </a:xfrm>
              <a:custGeom>
                <a:avLst/>
                <a:gdLst/>
                <a:ahLst/>
                <a:cxnLst/>
                <a:rect l="l" t="t" r="r" b="b"/>
                <a:pathLst>
                  <a:path w="2129" h="1804" extrusionOk="0">
                    <a:moveTo>
                      <a:pt x="31" y="0"/>
                    </a:moveTo>
                    <a:cubicBezTo>
                      <a:pt x="31" y="183"/>
                      <a:pt x="0" y="365"/>
                      <a:pt x="31" y="547"/>
                    </a:cubicBezTo>
                    <a:cubicBezTo>
                      <a:pt x="55" y="1241"/>
                      <a:pt x="531" y="1803"/>
                      <a:pt x="1163" y="1803"/>
                    </a:cubicBezTo>
                    <a:cubicBezTo>
                      <a:pt x="1333" y="1803"/>
                      <a:pt x="1515" y="1762"/>
                      <a:pt x="1703" y="1672"/>
                    </a:cubicBezTo>
                    <a:cubicBezTo>
                      <a:pt x="2128" y="1459"/>
                      <a:pt x="2128" y="790"/>
                      <a:pt x="2098" y="243"/>
                    </a:cubicBezTo>
                    <a:lnTo>
                      <a:pt x="2098" y="243"/>
                    </a:lnTo>
                    <a:cubicBezTo>
                      <a:pt x="1915" y="365"/>
                      <a:pt x="1733" y="456"/>
                      <a:pt x="1581" y="517"/>
                    </a:cubicBezTo>
                    <a:cubicBezTo>
                      <a:pt x="1383" y="578"/>
                      <a:pt x="1178" y="623"/>
                      <a:pt x="981" y="623"/>
                    </a:cubicBezTo>
                    <a:cubicBezTo>
                      <a:pt x="783" y="623"/>
                      <a:pt x="593" y="578"/>
                      <a:pt x="426" y="456"/>
                    </a:cubicBezTo>
                    <a:cubicBezTo>
                      <a:pt x="274" y="335"/>
                      <a:pt x="122" y="183"/>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5"/>
              <p:cNvSpPr/>
              <p:nvPr/>
            </p:nvSpPr>
            <p:spPr>
              <a:xfrm>
                <a:off x="4571025" y="4375250"/>
                <a:ext cx="22825" cy="42850"/>
              </a:xfrm>
              <a:custGeom>
                <a:avLst/>
                <a:gdLst/>
                <a:ahLst/>
                <a:cxnLst/>
                <a:rect l="l" t="t" r="r" b="b"/>
                <a:pathLst>
                  <a:path w="913" h="1714" extrusionOk="0">
                    <a:moveTo>
                      <a:pt x="483" y="0"/>
                    </a:moveTo>
                    <a:cubicBezTo>
                      <a:pt x="447" y="0"/>
                      <a:pt x="417" y="17"/>
                      <a:pt x="395" y="50"/>
                    </a:cubicBezTo>
                    <a:cubicBezTo>
                      <a:pt x="547" y="324"/>
                      <a:pt x="669" y="780"/>
                      <a:pt x="547" y="1053"/>
                    </a:cubicBezTo>
                    <a:cubicBezTo>
                      <a:pt x="485" y="1260"/>
                      <a:pt x="353" y="1369"/>
                      <a:pt x="217" y="1369"/>
                    </a:cubicBezTo>
                    <a:cubicBezTo>
                      <a:pt x="153" y="1369"/>
                      <a:pt x="89" y="1345"/>
                      <a:pt x="31" y="1296"/>
                    </a:cubicBezTo>
                    <a:cubicBezTo>
                      <a:pt x="31" y="1357"/>
                      <a:pt x="0" y="1418"/>
                      <a:pt x="0" y="1479"/>
                    </a:cubicBezTo>
                    <a:cubicBezTo>
                      <a:pt x="116" y="1633"/>
                      <a:pt x="341" y="1714"/>
                      <a:pt x="560" y="1714"/>
                    </a:cubicBezTo>
                    <a:cubicBezTo>
                      <a:pt x="687" y="1714"/>
                      <a:pt x="812" y="1686"/>
                      <a:pt x="912" y="1631"/>
                    </a:cubicBezTo>
                    <a:cubicBezTo>
                      <a:pt x="912" y="1357"/>
                      <a:pt x="912" y="1053"/>
                      <a:pt x="851" y="780"/>
                    </a:cubicBezTo>
                    <a:cubicBezTo>
                      <a:pt x="821" y="567"/>
                      <a:pt x="760" y="385"/>
                      <a:pt x="730" y="172"/>
                    </a:cubicBezTo>
                    <a:cubicBezTo>
                      <a:pt x="632" y="55"/>
                      <a:pt x="547" y="0"/>
                      <a:pt x="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5"/>
              <p:cNvSpPr/>
              <p:nvPr/>
            </p:nvSpPr>
            <p:spPr>
              <a:xfrm>
                <a:off x="4566450" y="4418275"/>
                <a:ext cx="28900" cy="26000"/>
              </a:xfrm>
              <a:custGeom>
                <a:avLst/>
                <a:gdLst/>
                <a:ahLst/>
                <a:cxnLst/>
                <a:rect l="l" t="t" r="r" b="b"/>
                <a:pathLst>
                  <a:path w="1156" h="1040" extrusionOk="0">
                    <a:moveTo>
                      <a:pt x="153" y="1"/>
                    </a:moveTo>
                    <a:cubicBezTo>
                      <a:pt x="123" y="62"/>
                      <a:pt x="123" y="123"/>
                      <a:pt x="123" y="214"/>
                    </a:cubicBezTo>
                    <a:cubicBezTo>
                      <a:pt x="335" y="305"/>
                      <a:pt x="578" y="335"/>
                      <a:pt x="791" y="487"/>
                    </a:cubicBezTo>
                    <a:cubicBezTo>
                      <a:pt x="822" y="518"/>
                      <a:pt x="822" y="609"/>
                      <a:pt x="791" y="639"/>
                    </a:cubicBezTo>
                    <a:cubicBezTo>
                      <a:pt x="632" y="776"/>
                      <a:pt x="438" y="844"/>
                      <a:pt x="236" y="844"/>
                    </a:cubicBezTo>
                    <a:cubicBezTo>
                      <a:pt x="168" y="844"/>
                      <a:pt x="100" y="837"/>
                      <a:pt x="31" y="822"/>
                    </a:cubicBezTo>
                    <a:cubicBezTo>
                      <a:pt x="31" y="882"/>
                      <a:pt x="1" y="943"/>
                      <a:pt x="1" y="1004"/>
                    </a:cubicBezTo>
                    <a:cubicBezTo>
                      <a:pt x="70" y="1029"/>
                      <a:pt x="149" y="1040"/>
                      <a:pt x="232" y="1040"/>
                    </a:cubicBezTo>
                    <a:cubicBezTo>
                      <a:pt x="550" y="1040"/>
                      <a:pt x="939" y="881"/>
                      <a:pt x="1156" y="761"/>
                    </a:cubicBezTo>
                    <a:cubicBezTo>
                      <a:pt x="1156" y="578"/>
                      <a:pt x="1126" y="396"/>
                      <a:pt x="1126" y="214"/>
                    </a:cubicBezTo>
                    <a:cubicBezTo>
                      <a:pt x="1126" y="183"/>
                      <a:pt x="1126" y="153"/>
                      <a:pt x="1126" y="123"/>
                    </a:cubicBezTo>
                    <a:cubicBezTo>
                      <a:pt x="1034" y="153"/>
                      <a:pt x="943" y="183"/>
                      <a:pt x="852" y="214"/>
                    </a:cubicBezTo>
                    <a:cubicBezTo>
                      <a:pt x="821" y="218"/>
                      <a:pt x="789" y="220"/>
                      <a:pt x="757" y="220"/>
                    </a:cubicBezTo>
                    <a:cubicBezTo>
                      <a:pt x="540" y="220"/>
                      <a:pt x="312" y="133"/>
                      <a:pt x="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5"/>
              <p:cNvSpPr/>
              <p:nvPr/>
            </p:nvSpPr>
            <p:spPr>
              <a:xfrm>
                <a:off x="4564175" y="4442600"/>
                <a:ext cx="32700" cy="32700"/>
              </a:xfrm>
              <a:custGeom>
                <a:avLst/>
                <a:gdLst/>
                <a:ahLst/>
                <a:cxnLst/>
                <a:rect l="l" t="t" r="r" b="b"/>
                <a:pathLst>
                  <a:path w="1308" h="1308" extrusionOk="0">
                    <a:moveTo>
                      <a:pt x="1247" y="1"/>
                    </a:moveTo>
                    <a:cubicBezTo>
                      <a:pt x="1247" y="1"/>
                      <a:pt x="1217" y="31"/>
                      <a:pt x="1186" y="31"/>
                    </a:cubicBezTo>
                    <a:cubicBezTo>
                      <a:pt x="960" y="144"/>
                      <a:pt x="649" y="258"/>
                      <a:pt x="354" y="258"/>
                    </a:cubicBezTo>
                    <a:cubicBezTo>
                      <a:pt x="253" y="258"/>
                      <a:pt x="154" y="244"/>
                      <a:pt x="62" y="213"/>
                    </a:cubicBezTo>
                    <a:cubicBezTo>
                      <a:pt x="62" y="365"/>
                      <a:pt x="31" y="487"/>
                      <a:pt x="1" y="639"/>
                    </a:cubicBezTo>
                    <a:cubicBezTo>
                      <a:pt x="244" y="1034"/>
                      <a:pt x="821" y="1308"/>
                      <a:pt x="1277" y="1308"/>
                    </a:cubicBezTo>
                    <a:cubicBezTo>
                      <a:pt x="1277" y="1277"/>
                      <a:pt x="1308" y="1247"/>
                      <a:pt x="1308" y="1186"/>
                    </a:cubicBezTo>
                    <a:cubicBezTo>
                      <a:pt x="1308" y="1095"/>
                      <a:pt x="1308" y="1034"/>
                      <a:pt x="1308" y="973"/>
                    </a:cubicBezTo>
                    <a:cubicBezTo>
                      <a:pt x="1219" y="991"/>
                      <a:pt x="1123" y="1001"/>
                      <a:pt x="1027" y="1001"/>
                    </a:cubicBezTo>
                    <a:cubicBezTo>
                      <a:pt x="794" y="1001"/>
                      <a:pt x="564" y="942"/>
                      <a:pt x="457" y="791"/>
                    </a:cubicBezTo>
                    <a:cubicBezTo>
                      <a:pt x="122" y="365"/>
                      <a:pt x="943" y="274"/>
                      <a:pt x="1277" y="183"/>
                    </a:cubicBezTo>
                    <a:cubicBezTo>
                      <a:pt x="1277" y="122"/>
                      <a:pt x="1247" y="61"/>
                      <a:pt x="1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5"/>
              <p:cNvSpPr/>
              <p:nvPr/>
            </p:nvSpPr>
            <p:spPr>
              <a:xfrm>
                <a:off x="4557350" y="4465400"/>
                <a:ext cx="38775" cy="37575"/>
              </a:xfrm>
              <a:custGeom>
                <a:avLst/>
                <a:gdLst/>
                <a:ahLst/>
                <a:cxnLst/>
                <a:rect l="l" t="t" r="r" b="b"/>
                <a:pathLst>
                  <a:path w="1551" h="1503" extrusionOk="0">
                    <a:moveTo>
                      <a:pt x="243" y="0"/>
                    </a:moveTo>
                    <a:cubicBezTo>
                      <a:pt x="243" y="61"/>
                      <a:pt x="213" y="122"/>
                      <a:pt x="213" y="183"/>
                    </a:cubicBezTo>
                    <a:cubicBezTo>
                      <a:pt x="395" y="304"/>
                      <a:pt x="578" y="426"/>
                      <a:pt x="730" y="548"/>
                    </a:cubicBezTo>
                    <a:cubicBezTo>
                      <a:pt x="882" y="578"/>
                      <a:pt x="1064" y="700"/>
                      <a:pt x="1094" y="852"/>
                    </a:cubicBezTo>
                    <a:cubicBezTo>
                      <a:pt x="1125" y="1034"/>
                      <a:pt x="1034" y="1186"/>
                      <a:pt x="882" y="1277"/>
                    </a:cubicBezTo>
                    <a:cubicBezTo>
                      <a:pt x="767" y="1315"/>
                      <a:pt x="647" y="1332"/>
                      <a:pt x="526" y="1332"/>
                    </a:cubicBezTo>
                    <a:cubicBezTo>
                      <a:pt x="359" y="1332"/>
                      <a:pt x="190" y="1300"/>
                      <a:pt x="31" y="1247"/>
                    </a:cubicBezTo>
                    <a:cubicBezTo>
                      <a:pt x="31" y="1307"/>
                      <a:pt x="0" y="1338"/>
                      <a:pt x="0" y="1399"/>
                    </a:cubicBezTo>
                    <a:cubicBezTo>
                      <a:pt x="148" y="1472"/>
                      <a:pt x="314" y="1502"/>
                      <a:pt x="486" y="1502"/>
                    </a:cubicBezTo>
                    <a:cubicBezTo>
                      <a:pt x="812" y="1502"/>
                      <a:pt x="1161" y="1396"/>
                      <a:pt x="1459" y="1277"/>
                    </a:cubicBezTo>
                    <a:cubicBezTo>
                      <a:pt x="1490" y="1125"/>
                      <a:pt x="1520" y="943"/>
                      <a:pt x="1550" y="760"/>
                    </a:cubicBezTo>
                    <a:cubicBezTo>
                      <a:pt x="1550" y="700"/>
                      <a:pt x="1550" y="669"/>
                      <a:pt x="1550" y="608"/>
                    </a:cubicBezTo>
                    <a:cubicBezTo>
                      <a:pt x="1064" y="578"/>
                      <a:pt x="547" y="365"/>
                      <a:pt x="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5"/>
              <p:cNvSpPr/>
              <p:nvPr/>
            </p:nvSpPr>
            <p:spPr>
              <a:xfrm>
                <a:off x="4555825" y="4503400"/>
                <a:ext cx="36500" cy="31925"/>
              </a:xfrm>
              <a:custGeom>
                <a:avLst/>
                <a:gdLst/>
                <a:ahLst/>
                <a:cxnLst/>
                <a:rect l="l" t="t" r="r" b="b"/>
                <a:pathLst>
                  <a:path w="1460" h="1277" extrusionOk="0">
                    <a:moveTo>
                      <a:pt x="1459" y="0"/>
                    </a:moveTo>
                    <a:cubicBezTo>
                      <a:pt x="1186" y="98"/>
                      <a:pt x="862" y="183"/>
                      <a:pt x="545" y="183"/>
                    </a:cubicBezTo>
                    <a:cubicBezTo>
                      <a:pt x="368" y="183"/>
                      <a:pt x="194" y="157"/>
                      <a:pt x="31" y="91"/>
                    </a:cubicBezTo>
                    <a:cubicBezTo>
                      <a:pt x="31" y="274"/>
                      <a:pt x="0" y="456"/>
                      <a:pt x="31" y="669"/>
                    </a:cubicBezTo>
                    <a:cubicBezTo>
                      <a:pt x="152" y="912"/>
                      <a:pt x="304" y="1125"/>
                      <a:pt x="487" y="1277"/>
                    </a:cubicBezTo>
                    <a:lnTo>
                      <a:pt x="517" y="1277"/>
                    </a:lnTo>
                    <a:cubicBezTo>
                      <a:pt x="548" y="1246"/>
                      <a:pt x="608" y="1216"/>
                      <a:pt x="639" y="1186"/>
                    </a:cubicBezTo>
                    <a:cubicBezTo>
                      <a:pt x="365" y="1003"/>
                      <a:pt x="122" y="699"/>
                      <a:pt x="304" y="456"/>
                    </a:cubicBezTo>
                    <a:cubicBezTo>
                      <a:pt x="396" y="335"/>
                      <a:pt x="639" y="304"/>
                      <a:pt x="791" y="304"/>
                    </a:cubicBezTo>
                    <a:cubicBezTo>
                      <a:pt x="1003" y="274"/>
                      <a:pt x="1186" y="274"/>
                      <a:pt x="1399" y="243"/>
                    </a:cubicBezTo>
                    <a:cubicBezTo>
                      <a:pt x="1429" y="183"/>
                      <a:pt x="1429" y="122"/>
                      <a:pt x="1459" y="61"/>
                    </a:cubicBezTo>
                    <a:cubicBezTo>
                      <a:pt x="1459" y="31"/>
                      <a:pt x="1459" y="0"/>
                      <a:pt x="1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5"/>
              <p:cNvSpPr/>
              <p:nvPr/>
            </p:nvSpPr>
            <p:spPr>
              <a:xfrm>
                <a:off x="4561900" y="4375275"/>
                <a:ext cx="50950" cy="177075"/>
              </a:xfrm>
              <a:custGeom>
                <a:avLst/>
                <a:gdLst/>
                <a:ahLst/>
                <a:cxnLst/>
                <a:rect l="l" t="t" r="r" b="b"/>
                <a:pathLst>
                  <a:path w="2038" h="7083" extrusionOk="0">
                    <a:moveTo>
                      <a:pt x="850" y="1"/>
                    </a:moveTo>
                    <a:cubicBezTo>
                      <a:pt x="760" y="1"/>
                      <a:pt x="690" y="82"/>
                      <a:pt x="639" y="201"/>
                    </a:cubicBezTo>
                    <a:cubicBezTo>
                      <a:pt x="1247" y="1235"/>
                      <a:pt x="1216" y="3849"/>
                      <a:pt x="973" y="5095"/>
                    </a:cubicBezTo>
                    <a:cubicBezTo>
                      <a:pt x="821" y="5916"/>
                      <a:pt x="517" y="6067"/>
                      <a:pt x="1" y="6523"/>
                    </a:cubicBezTo>
                    <a:cubicBezTo>
                      <a:pt x="191" y="6862"/>
                      <a:pt x="529" y="7083"/>
                      <a:pt x="922" y="7083"/>
                    </a:cubicBezTo>
                    <a:cubicBezTo>
                      <a:pt x="1094" y="7083"/>
                      <a:pt x="1275" y="7041"/>
                      <a:pt x="1460" y="6949"/>
                    </a:cubicBezTo>
                    <a:cubicBezTo>
                      <a:pt x="2037" y="6675"/>
                      <a:pt x="1824" y="5460"/>
                      <a:pt x="1794" y="4973"/>
                    </a:cubicBezTo>
                    <a:cubicBezTo>
                      <a:pt x="1794" y="4852"/>
                      <a:pt x="1794" y="4760"/>
                      <a:pt x="1794" y="4639"/>
                    </a:cubicBezTo>
                    <a:cubicBezTo>
                      <a:pt x="1733" y="3727"/>
                      <a:pt x="1551" y="2815"/>
                      <a:pt x="1429" y="1903"/>
                    </a:cubicBezTo>
                    <a:cubicBezTo>
                      <a:pt x="1368" y="1387"/>
                      <a:pt x="1460" y="596"/>
                      <a:pt x="1095" y="171"/>
                    </a:cubicBezTo>
                    <a:cubicBezTo>
                      <a:pt x="1001" y="51"/>
                      <a:pt x="920" y="1"/>
                      <a:pt x="8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5"/>
              <p:cNvSpPr/>
              <p:nvPr/>
            </p:nvSpPr>
            <p:spPr>
              <a:xfrm>
                <a:off x="4558850" y="4375725"/>
                <a:ext cx="54000" cy="176450"/>
              </a:xfrm>
              <a:custGeom>
                <a:avLst/>
                <a:gdLst/>
                <a:ahLst/>
                <a:cxnLst/>
                <a:rect l="l" t="t" r="r" b="b"/>
                <a:pathLst>
                  <a:path w="2160" h="7058" extrusionOk="0">
                    <a:moveTo>
                      <a:pt x="1065" y="1"/>
                    </a:moveTo>
                    <a:lnTo>
                      <a:pt x="1065" y="1"/>
                    </a:lnTo>
                    <a:cubicBezTo>
                      <a:pt x="1366" y="1446"/>
                      <a:pt x="2055" y="6294"/>
                      <a:pt x="57" y="6294"/>
                    </a:cubicBezTo>
                    <a:cubicBezTo>
                      <a:pt x="39" y="6294"/>
                      <a:pt x="20" y="6293"/>
                      <a:pt x="1" y="6293"/>
                    </a:cubicBezTo>
                    <a:lnTo>
                      <a:pt x="1" y="6293"/>
                    </a:lnTo>
                    <a:cubicBezTo>
                      <a:pt x="181" y="6742"/>
                      <a:pt x="576" y="7058"/>
                      <a:pt x="1052" y="7058"/>
                    </a:cubicBezTo>
                    <a:cubicBezTo>
                      <a:pt x="1220" y="7058"/>
                      <a:pt x="1399" y="7018"/>
                      <a:pt x="1582" y="6931"/>
                    </a:cubicBezTo>
                    <a:cubicBezTo>
                      <a:pt x="2159" y="6657"/>
                      <a:pt x="1946" y="5442"/>
                      <a:pt x="1916" y="4955"/>
                    </a:cubicBezTo>
                    <a:cubicBezTo>
                      <a:pt x="1916" y="4834"/>
                      <a:pt x="1916" y="4742"/>
                      <a:pt x="1916" y="4621"/>
                    </a:cubicBezTo>
                    <a:cubicBezTo>
                      <a:pt x="1855" y="3709"/>
                      <a:pt x="1673" y="2797"/>
                      <a:pt x="1551" y="1885"/>
                    </a:cubicBezTo>
                    <a:cubicBezTo>
                      <a:pt x="1490" y="1369"/>
                      <a:pt x="1582" y="578"/>
                      <a:pt x="1217" y="153"/>
                    </a:cubicBezTo>
                    <a:cubicBezTo>
                      <a:pt x="1156" y="62"/>
                      <a:pt x="1126" y="31"/>
                      <a:pt x="10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5"/>
              <p:cNvSpPr/>
              <p:nvPr/>
            </p:nvSpPr>
            <p:spPr>
              <a:xfrm>
                <a:off x="4558850" y="4375725"/>
                <a:ext cx="51400" cy="175575"/>
              </a:xfrm>
              <a:custGeom>
                <a:avLst/>
                <a:gdLst/>
                <a:ahLst/>
                <a:cxnLst/>
                <a:rect l="l" t="t" r="r" b="b"/>
                <a:pathLst>
                  <a:path w="2056" h="7023" extrusionOk="0">
                    <a:moveTo>
                      <a:pt x="1065" y="1"/>
                    </a:moveTo>
                    <a:lnTo>
                      <a:pt x="1065" y="1"/>
                    </a:lnTo>
                    <a:cubicBezTo>
                      <a:pt x="1366" y="1446"/>
                      <a:pt x="2055" y="6294"/>
                      <a:pt x="57" y="6294"/>
                    </a:cubicBezTo>
                    <a:cubicBezTo>
                      <a:pt x="39" y="6294"/>
                      <a:pt x="20" y="6293"/>
                      <a:pt x="1" y="6293"/>
                    </a:cubicBezTo>
                    <a:lnTo>
                      <a:pt x="1" y="6293"/>
                    </a:lnTo>
                    <a:cubicBezTo>
                      <a:pt x="153" y="6657"/>
                      <a:pt x="427" y="6931"/>
                      <a:pt x="761" y="7022"/>
                    </a:cubicBezTo>
                    <a:cubicBezTo>
                      <a:pt x="609" y="6901"/>
                      <a:pt x="457" y="6718"/>
                      <a:pt x="518" y="6505"/>
                    </a:cubicBezTo>
                    <a:cubicBezTo>
                      <a:pt x="581" y="6380"/>
                      <a:pt x="716" y="6312"/>
                      <a:pt x="854" y="6312"/>
                    </a:cubicBezTo>
                    <a:cubicBezTo>
                      <a:pt x="916" y="6312"/>
                      <a:pt x="978" y="6325"/>
                      <a:pt x="1034" y="6353"/>
                    </a:cubicBezTo>
                    <a:cubicBezTo>
                      <a:pt x="1308" y="6445"/>
                      <a:pt x="1460" y="6688"/>
                      <a:pt x="1673" y="6870"/>
                    </a:cubicBezTo>
                    <a:cubicBezTo>
                      <a:pt x="1734" y="6840"/>
                      <a:pt x="1794" y="6749"/>
                      <a:pt x="1825" y="6688"/>
                    </a:cubicBezTo>
                    <a:cubicBezTo>
                      <a:pt x="1612" y="6536"/>
                      <a:pt x="1399" y="6353"/>
                      <a:pt x="1247" y="6141"/>
                    </a:cubicBezTo>
                    <a:cubicBezTo>
                      <a:pt x="1156" y="5958"/>
                      <a:pt x="1095" y="5715"/>
                      <a:pt x="1278" y="5533"/>
                    </a:cubicBezTo>
                    <a:cubicBezTo>
                      <a:pt x="1375" y="5446"/>
                      <a:pt x="1465" y="5410"/>
                      <a:pt x="1550" y="5410"/>
                    </a:cubicBezTo>
                    <a:cubicBezTo>
                      <a:pt x="1703" y="5410"/>
                      <a:pt x="1840" y="5528"/>
                      <a:pt x="1977" y="5685"/>
                    </a:cubicBezTo>
                    <a:cubicBezTo>
                      <a:pt x="1977" y="5624"/>
                      <a:pt x="1977" y="5533"/>
                      <a:pt x="1946" y="5472"/>
                    </a:cubicBezTo>
                    <a:cubicBezTo>
                      <a:pt x="1916" y="5411"/>
                      <a:pt x="1855" y="5320"/>
                      <a:pt x="1825" y="5259"/>
                    </a:cubicBezTo>
                    <a:cubicBezTo>
                      <a:pt x="1582" y="4803"/>
                      <a:pt x="1460" y="4378"/>
                      <a:pt x="1582" y="3891"/>
                    </a:cubicBezTo>
                    <a:cubicBezTo>
                      <a:pt x="1582" y="3847"/>
                      <a:pt x="1630" y="3819"/>
                      <a:pt x="1680" y="3819"/>
                    </a:cubicBezTo>
                    <a:cubicBezTo>
                      <a:pt x="1699" y="3819"/>
                      <a:pt x="1717" y="3822"/>
                      <a:pt x="1734" y="3831"/>
                    </a:cubicBezTo>
                    <a:cubicBezTo>
                      <a:pt x="1764" y="3861"/>
                      <a:pt x="1825" y="3891"/>
                      <a:pt x="1855" y="3952"/>
                    </a:cubicBezTo>
                    <a:cubicBezTo>
                      <a:pt x="1855" y="3831"/>
                      <a:pt x="1825" y="3739"/>
                      <a:pt x="1825" y="3618"/>
                    </a:cubicBezTo>
                    <a:cubicBezTo>
                      <a:pt x="1764" y="3557"/>
                      <a:pt x="1734" y="3466"/>
                      <a:pt x="1703" y="3375"/>
                    </a:cubicBezTo>
                    <a:cubicBezTo>
                      <a:pt x="1582" y="3132"/>
                      <a:pt x="1430" y="2888"/>
                      <a:pt x="1460" y="2584"/>
                    </a:cubicBezTo>
                    <a:cubicBezTo>
                      <a:pt x="1485" y="2535"/>
                      <a:pt x="1530" y="2485"/>
                      <a:pt x="1579" y="2485"/>
                    </a:cubicBezTo>
                    <a:cubicBezTo>
                      <a:pt x="1590" y="2485"/>
                      <a:pt x="1601" y="2488"/>
                      <a:pt x="1612" y="2493"/>
                    </a:cubicBezTo>
                    <a:cubicBezTo>
                      <a:pt x="1642" y="2524"/>
                      <a:pt x="1642" y="2524"/>
                      <a:pt x="1642" y="2524"/>
                    </a:cubicBezTo>
                    <a:cubicBezTo>
                      <a:pt x="1642" y="2463"/>
                      <a:pt x="1642" y="2432"/>
                      <a:pt x="1612" y="2372"/>
                    </a:cubicBezTo>
                    <a:cubicBezTo>
                      <a:pt x="1460" y="2098"/>
                      <a:pt x="1338" y="1825"/>
                      <a:pt x="1399" y="1521"/>
                    </a:cubicBezTo>
                    <a:cubicBezTo>
                      <a:pt x="1430" y="1460"/>
                      <a:pt x="1460" y="1429"/>
                      <a:pt x="1521" y="1429"/>
                    </a:cubicBezTo>
                    <a:cubicBezTo>
                      <a:pt x="1521" y="1399"/>
                      <a:pt x="1521" y="1338"/>
                      <a:pt x="1521" y="1277"/>
                    </a:cubicBezTo>
                    <a:cubicBezTo>
                      <a:pt x="1369" y="1065"/>
                      <a:pt x="1247" y="821"/>
                      <a:pt x="1278" y="578"/>
                    </a:cubicBezTo>
                    <a:cubicBezTo>
                      <a:pt x="1278" y="517"/>
                      <a:pt x="1338" y="487"/>
                      <a:pt x="1399" y="487"/>
                    </a:cubicBezTo>
                    <a:cubicBezTo>
                      <a:pt x="1338" y="366"/>
                      <a:pt x="1278" y="244"/>
                      <a:pt x="1217" y="153"/>
                    </a:cubicBezTo>
                    <a:cubicBezTo>
                      <a:pt x="1156" y="62"/>
                      <a:pt x="1095" y="31"/>
                      <a:pt x="10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5"/>
              <p:cNvSpPr/>
              <p:nvPr/>
            </p:nvSpPr>
            <p:spPr>
              <a:xfrm>
                <a:off x="4558850" y="4375725"/>
                <a:ext cx="51400" cy="171000"/>
              </a:xfrm>
              <a:custGeom>
                <a:avLst/>
                <a:gdLst/>
                <a:ahLst/>
                <a:cxnLst/>
                <a:rect l="l" t="t" r="r" b="b"/>
                <a:pathLst>
                  <a:path w="2056" h="6840" extrusionOk="0">
                    <a:moveTo>
                      <a:pt x="1065" y="1"/>
                    </a:moveTo>
                    <a:lnTo>
                      <a:pt x="1065" y="1"/>
                    </a:lnTo>
                    <a:cubicBezTo>
                      <a:pt x="1366" y="1446"/>
                      <a:pt x="2055" y="6294"/>
                      <a:pt x="57" y="6294"/>
                    </a:cubicBezTo>
                    <a:cubicBezTo>
                      <a:pt x="39" y="6294"/>
                      <a:pt x="20" y="6293"/>
                      <a:pt x="1" y="6293"/>
                    </a:cubicBezTo>
                    <a:lnTo>
                      <a:pt x="1" y="6293"/>
                    </a:lnTo>
                    <a:cubicBezTo>
                      <a:pt x="92" y="6475"/>
                      <a:pt x="183" y="6657"/>
                      <a:pt x="335" y="6779"/>
                    </a:cubicBezTo>
                    <a:cubicBezTo>
                      <a:pt x="305" y="6688"/>
                      <a:pt x="275" y="6566"/>
                      <a:pt x="305" y="6475"/>
                    </a:cubicBezTo>
                    <a:cubicBezTo>
                      <a:pt x="387" y="6284"/>
                      <a:pt x="591" y="6166"/>
                      <a:pt x="808" y="6166"/>
                    </a:cubicBezTo>
                    <a:cubicBezTo>
                      <a:pt x="833" y="6166"/>
                      <a:pt x="858" y="6168"/>
                      <a:pt x="882" y="6171"/>
                    </a:cubicBezTo>
                    <a:cubicBezTo>
                      <a:pt x="1217" y="6232"/>
                      <a:pt x="1490" y="6536"/>
                      <a:pt x="1703" y="6840"/>
                    </a:cubicBezTo>
                    <a:cubicBezTo>
                      <a:pt x="1734" y="6809"/>
                      <a:pt x="1794" y="6749"/>
                      <a:pt x="1825" y="6718"/>
                    </a:cubicBezTo>
                    <a:cubicBezTo>
                      <a:pt x="1582" y="6505"/>
                      <a:pt x="1247" y="6293"/>
                      <a:pt x="1186" y="5989"/>
                    </a:cubicBezTo>
                    <a:cubicBezTo>
                      <a:pt x="1156" y="5958"/>
                      <a:pt x="1156" y="5928"/>
                      <a:pt x="1156" y="5867"/>
                    </a:cubicBezTo>
                    <a:cubicBezTo>
                      <a:pt x="1156" y="5837"/>
                      <a:pt x="1156" y="5806"/>
                      <a:pt x="1156" y="5776"/>
                    </a:cubicBezTo>
                    <a:cubicBezTo>
                      <a:pt x="1156" y="5594"/>
                      <a:pt x="1217" y="5381"/>
                      <a:pt x="1369" y="5259"/>
                    </a:cubicBezTo>
                    <a:cubicBezTo>
                      <a:pt x="1427" y="5211"/>
                      <a:pt x="1484" y="5190"/>
                      <a:pt x="1542" y="5190"/>
                    </a:cubicBezTo>
                    <a:cubicBezTo>
                      <a:pt x="1667" y="5190"/>
                      <a:pt x="1791" y="5287"/>
                      <a:pt x="1916" y="5411"/>
                    </a:cubicBezTo>
                    <a:cubicBezTo>
                      <a:pt x="1886" y="5350"/>
                      <a:pt x="1855" y="5290"/>
                      <a:pt x="1825" y="5259"/>
                    </a:cubicBezTo>
                    <a:cubicBezTo>
                      <a:pt x="1794" y="5198"/>
                      <a:pt x="1764" y="5168"/>
                      <a:pt x="1764" y="5107"/>
                    </a:cubicBezTo>
                    <a:lnTo>
                      <a:pt x="1734" y="5107"/>
                    </a:lnTo>
                    <a:cubicBezTo>
                      <a:pt x="1490" y="4834"/>
                      <a:pt x="1369" y="4469"/>
                      <a:pt x="1460" y="4074"/>
                    </a:cubicBezTo>
                    <a:cubicBezTo>
                      <a:pt x="1460" y="3922"/>
                      <a:pt x="1490" y="3739"/>
                      <a:pt x="1642" y="3679"/>
                    </a:cubicBezTo>
                    <a:cubicBezTo>
                      <a:pt x="1703" y="3648"/>
                      <a:pt x="1764" y="3648"/>
                      <a:pt x="1825" y="3648"/>
                    </a:cubicBezTo>
                    <a:cubicBezTo>
                      <a:pt x="1825" y="3648"/>
                      <a:pt x="1825" y="3648"/>
                      <a:pt x="1825" y="3618"/>
                    </a:cubicBezTo>
                    <a:cubicBezTo>
                      <a:pt x="1673" y="3527"/>
                      <a:pt x="1582" y="3405"/>
                      <a:pt x="1521" y="3253"/>
                    </a:cubicBezTo>
                    <a:cubicBezTo>
                      <a:pt x="1460" y="3101"/>
                      <a:pt x="1430" y="2949"/>
                      <a:pt x="1430" y="2828"/>
                    </a:cubicBezTo>
                    <a:cubicBezTo>
                      <a:pt x="1430" y="2767"/>
                      <a:pt x="1430" y="2676"/>
                      <a:pt x="1460" y="2615"/>
                    </a:cubicBezTo>
                    <a:cubicBezTo>
                      <a:pt x="1460" y="2615"/>
                      <a:pt x="1460" y="2615"/>
                      <a:pt x="1460" y="2584"/>
                    </a:cubicBezTo>
                    <a:cubicBezTo>
                      <a:pt x="1460" y="2554"/>
                      <a:pt x="1490" y="2524"/>
                      <a:pt x="1521" y="2493"/>
                    </a:cubicBezTo>
                    <a:cubicBezTo>
                      <a:pt x="1521" y="2463"/>
                      <a:pt x="1551" y="2432"/>
                      <a:pt x="1551" y="2372"/>
                    </a:cubicBezTo>
                    <a:cubicBezTo>
                      <a:pt x="1551" y="2372"/>
                      <a:pt x="1582" y="2341"/>
                      <a:pt x="1582" y="2341"/>
                    </a:cubicBezTo>
                    <a:cubicBezTo>
                      <a:pt x="1521" y="2280"/>
                      <a:pt x="1490" y="2189"/>
                      <a:pt x="1490" y="2128"/>
                    </a:cubicBezTo>
                    <a:cubicBezTo>
                      <a:pt x="1430" y="1976"/>
                      <a:pt x="1369" y="1794"/>
                      <a:pt x="1399" y="1612"/>
                    </a:cubicBezTo>
                    <a:cubicBezTo>
                      <a:pt x="1369" y="1460"/>
                      <a:pt x="1399" y="1338"/>
                      <a:pt x="1521" y="1338"/>
                    </a:cubicBezTo>
                    <a:cubicBezTo>
                      <a:pt x="1521" y="1338"/>
                      <a:pt x="1521" y="1338"/>
                      <a:pt x="1521" y="1308"/>
                    </a:cubicBezTo>
                    <a:cubicBezTo>
                      <a:pt x="1278" y="1125"/>
                      <a:pt x="1217" y="669"/>
                      <a:pt x="1278" y="396"/>
                    </a:cubicBezTo>
                    <a:cubicBezTo>
                      <a:pt x="1278" y="366"/>
                      <a:pt x="1308" y="335"/>
                      <a:pt x="1338" y="335"/>
                    </a:cubicBezTo>
                    <a:cubicBezTo>
                      <a:pt x="1308" y="274"/>
                      <a:pt x="1247" y="183"/>
                      <a:pt x="1217" y="153"/>
                    </a:cubicBezTo>
                    <a:cubicBezTo>
                      <a:pt x="1156" y="62"/>
                      <a:pt x="1095" y="31"/>
                      <a:pt x="1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5"/>
              <p:cNvSpPr/>
              <p:nvPr/>
            </p:nvSpPr>
            <p:spPr>
              <a:xfrm>
                <a:off x="4585450" y="4381825"/>
                <a:ext cx="27400" cy="170225"/>
              </a:xfrm>
              <a:custGeom>
                <a:avLst/>
                <a:gdLst/>
                <a:ahLst/>
                <a:cxnLst/>
                <a:rect l="l" t="t" r="r" b="b"/>
                <a:pathLst>
                  <a:path w="1096" h="6809" extrusionOk="0">
                    <a:moveTo>
                      <a:pt x="214" y="0"/>
                    </a:moveTo>
                    <a:lnTo>
                      <a:pt x="214" y="0"/>
                    </a:lnTo>
                    <a:cubicBezTo>
                      <a:pt x="305" y="152"/>
                      <a:pt x="335" y="365"/>
                      <a:pt x="335" y="577"/>
                    </a:cubicBezTo>
                    <a:cubicBezTo>
                      <a:pt x="335" y="1033"/>
                      <a:pt x="366" y="1459"/>
                      <a:pt x="457" y="1915"/>
                    </a:cubicBezTo>
                    <a:cubicBezTo>
                      <a:pt x="578" y="2796"/>
                      <a:pt x="730" y="3739"/>
                      <a:pt x="761" y="4650"/>
                    </a:cubicBezTo>
                    <a:cubicBezTo>
                      <a:pt x="822" y="5258"/>
                      <a:pt x="943" y="5957"/>
                      <a:pt x="578" y="6474"/>
                    </a:cubicBezTo>
                    <a:cubicBezTo>
                      <a:pt x="457" y="6687"/>
                      <a:pt x="183" y="6748"/>
                      <a:pt x="1" y="6809"/>
                    </a:cubicBezTo>
                    <a:cubicBezTo>
                      <a:pt x="153" y="6809"/>
                      <a:pt x="335" y="6778"/>
                      <a:pt x="518" y="6687"/>
                    </a:cubicBezTo>
                    <a:cubicBezTo>
                      <a:pt x="1095" y="6413"/>
                      <a:pt x="882" y="5198"/>
                      <a:pt x="852" y="4711"/>
                    </a:cubicBezTo>
                    <a:cubicBezTo>
                      <a:pt x="852" y="4590"/>
                      <a:pt x="852" y="4498"/>
                      <a:pt x="852" y="4377"/>
                    </a:cubicBezTo>
                    <a:cubicBezTo>
                      <a:pt x="791" y="3465"/>
                      <a:pt x="609" y="2553"/>
                      <a:pt x="487" y="1641"/>
                    </a:cubicBezTo>
                    <a:cubicBezTo>
                      <a:pt x="426" y="1155"/>
                      <a:pt x="487" y="456"/>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3" name="Google Shape;1473;p55"/>
            <p:cNvGrpSpPr/>
            <p:nvPr/>
          </p:nvGrpSpPr>
          <p:grpSpPr>
            <a:xfrm>
              <a:off x="2044543" y="2037448"/>
              <a:ext cx="330552" cy="1012799"/>
              <a:chOff x="4555050" y="4375250"/>
              <a:chExt cx="57800" cy="177100"/>
            </a:xfrm>
          </p:grpSpPr>
          <p:sp>
            <p:nvSpPr>
              <p:cNvPr id="1474" name="Google Shape;1474;p55"/>
              <p:cNvSpPr/>
              <p:nvPr/>
            </p:nvSpPr>
            <p:spPr>
              <a:xfrm>
                <a:off x="4555050" y="4375375"/>
                <a:ext cx="57800" cy="176925"/>
              </a:xfrm>
              <a:custGeom>
                <a:avLst/>
                <a:gdLst/>
                <a:ahLst/>
                <a:cxnLst/>
                <a:rect l="l" t="t" r="r" b="b"/>
                <a:pathLst>
                  <a:path w="2312" h="7077" extrusionOk="0">
                    <a:moveTo>
                      <a:pt x="1122" y="0"/>
                    </a:moveTo>
                    <a:cubicBezTo>
                      <a:pt x="905" y="0"/>
                      <a:pt x="807" y="468"/>
                      <a:pt x="761" y="744"/>
                    </a:cubicBezTo>
                    <a:cubicBezTo>
                      <a:pt x="579" y="1656"/>
                      <a:pt x="487" y="2598"/>
                      <a:pt x="366" y="3510"/>
                    </a:cubicBezTo>
                    <a:cubicBezTo>
                      <a:pt x="244" y="4270"/>
                      <a:pt x="1" y="5030"/>
                      <a:pt x="62" y="5820"/>
                    </a:cubicBezTo>
                    <a:cubicBezTo>
                      <a:pt x="86" y="6514"/>
                      <a:pt x="562" y="7076"/>
                      <a:pt x="1194" y="7076"/>
                    </a:cubicBezTo>
                    <a:cubicBezTo>
                      <a:pt x="1364" y="7076"/>
                      <a:pt x="1546" y="7035"/>
                      <a:pt x="1734" y="6945"/>
                    </a:cubicBezTo>
                    <a:cubicBezTo>
                      <a:pt x="2311" y="6671"/>
                      <a:pt x="2098" y="5456"/>
                      <a:pt x="2068" y="4939"/>
                    </a:cubicBezTo>
                    <a:cubicBezTo>
                      <a:pt x="2068" y="4848"/>
                      <a:pt x="2068" y="4756"/>
                      <a:pt x="2068" y="4635"/>
                    </a:cubicBezTo>
                    <a:cubicBezTo>
                      <a:pt x="2007" y="3723"/>
                      <a:pt x="1825" y="2811"/>
                      <a:pt x="1703" y="1899"/>
                    </a:cubicBezTo>
                    <a:cubicBezTo>
                      <a:pt x="1642" y="1383"/>
                      <a:pt x="1734" y="592"/>
                      <a:pt x="1369" y="167"/>
                    </a:cubicBezTo>
                    <a:cubicBezTo>
                      <a:pt x="1273" y="49"/>
                      <a:pt x="1191" y="0"/>
                      <a:pt x="11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5"/>
              <p:cNvSpPr/>
              <p:nvPr/>
            </p:nvSpPr>
            <p:spPr>
              <a:xfrm>
                <a:off x="4575575" y="4375425"/>
                <a:ext cx="19775" cy="20950"/>
              </a:xfrm>
              <a:custGeom>
                <a:avLst/>
                <a:gdLst/>
                <a:ahLst/>
                <a:cxnLst/>
                <a:rect l="l" t="t" r="r" b="b"/>
                <a:pathLst>
                  <a:path w="791" h="838" extrusionOk="0">
                    <a:moveTo>
                      <a:pt x="300" y="0"/>
                    </a:moveTo>
                    <a:cubicBezTo>
                      <a:pt x="153" y="0"/>
                      <a:pt x="63" y="220"/>
                      <a:pt x="1" y="469"/>
                    </a:cubicBezTo>
                    <a:cubicBezTo>
                      <a:pt x="140" y="691"/>
                      <a:pt x="457" y="837"/>
                      <a:pt x="719" y="837"/>
                    </a:cubicBezTo>
                    <a:cubicBezTo>
                      <a:pt x="744" y="837"/>
                      <a:pt x="768" y="836"/>
                      <a:pt x="791" y="833"/>
                    </a:cubicBezTo>
                    <a:cubicBezTo>
                      <a:pt x="761" y="560"/>
                      <a:pt x="700" y="347"/>
                      <a:pt x="548" y="165"/>
                    </a:cubicBezTo>
                    <a:cubicBezTo>
                      <a:pt x="451" y="48"/>
                      <a:pt x="36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5"/>
              <p:cNvSpPr/>
              <p:nvPr/>
            </p:nvSpPr>
            <p:spPr>
              <a:xfrm>
                <a:off x="4571775" y="4393200"/>
                <a:ext cx="24350" cy="15925"/>
              </a:xfrm>
              <a:custGeom>
                <a:avLst/>
                <a:gdLst/>
                <a:ahLst/>
                <a:cxnLst/>
                <a:rect l="l" t="t" r="r" b="b"/>
                <a:pathLst>
                  <a:path w="974" h="637" extrusionOk="0">
                    <a:moveTo>
                      <a:pt x="92" y="1"/>
                    </a:moveTo>
                    <a:cubicBezTo>
                      <a:pt x="92" y="31"/>
                      <a:pt x="92" y="31"/>
                      <a:pt x="92" y="31"/>
                    </a:cubicBezTo>
                    <a:cubicBezTo>
                      <a:pt x="61" y="183"/>
                      <a:pt x="31" y="305"/>
                      <a:pt x="1" y="457"/>
                    </a:cubicBezTo>
                    <a:cubicBezTo>
                      <a:pt x="126" y="582"/>
                      <a:pt x="276" y="637"/>
                      <a:pt x="431" y="637"/>
                    </a:cubicBezTo>
                    <a:cubicBezTo>
                      <a:pt x="616" y="637"/>
                      <a:pt x="808" y="559"/>
                      <a:pt x="973" y="426"/>
                    </a:cubicBezTo>
                    <a:cubicBezTo>
                      <a:pt x="973" y="396"/>
                      <a:pt x="973" y="366"/>
                      <a:pt x="973" y="335"/>
                    </a:cubicBezTo>
                    <a:lnTo>
                      <a:pt x="791" y="335"/>
                    </a:lnTo>
                    <a:cubicBezTo>
                      <a:pt x="578" y="305"/>
                      <a:pt x="274" y="183"/>
                      <a:pt x="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5"/>
              <p:cNvSpPr/>
              <p:nvPr/>
            </p:nvSpPr>
            <p:spPr>
              <a:xfrm>
                <a:off x="4568750" y="4409925"/>
                <a:ext cx="28125" cy="15750"/>
              </a:xfrm>
              <a:custGeom>
                <a:avLst/>
                <a:gdLst/>
                <a:ahLst/>
                <a:cxnLst/>
                <a:rect l="l" t="t" r="r" b="b"/>
                <a:pathLst>
                  <a:path w="1125" h="630" extrusionOk="0">
                    <a:moveTo>
                      <a:pt x="1125" y="1"/>
                    </a:moveTo>
                    <a:cubicBezTo>
                      <a:pt x="939" y="102"/>
                      <a:pt x="734" y="166"/>
                      <a:pt x="536" y="166"/>
                    </a:cubicBezTo>
                    <a:cubicBezTo>
                      <a:pt x="379" y="166"/>
                      <a:pt x="226" y="125"/>
                      <a:pt x="91" y="31"/>
                    </a:cubicBezTo>
                    <a:cubicBezTo>
                      <a:pt x="61" y="213"/>
                      <a:pt x="31" y="396"/>
                      <a:pt x="0" y="608"/>
                    </a:cubicBezTo>
                    <a:cubicBezTo>
                      <a:pt x="62" y="623"/>
                      <a:pt x="126" y="630"/>
                      <a:pt x="190" y="630"/>
                    </a:cubicBezTo>
                    <a:cubicBezTo>
                      <a:pt x="534" y="630"/>
                      <a:pt x="894" y="434"/>
                      <a:pt x="1125" y="153"/>
                    </a:cubicBezTo>
                    <a:cubicBezTo>
                      <a:pt x="1125" y="122"/>
                      <a:pt x="1125" y="61"/>
                      <a:pt x="1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5"/>
              <p:cNvSpPr/>
              <p:nvPr/>
            </p:nvSpPr>
            <p:spPr>
              <a:xfrm>
                <a:off x="4567975" y="4420575"/>
                <a:ext cx="31950" cy="19600"/>
              </a:xfrm>
              <a:custGeom>
                <a:avLst/>
                <a:gdLst/>
                <a:ahLst/>
                <a:cxnLst/>
                <a:rect l="l" t="t" r="r" b="b"/>
                <a:pathLst>
                  <a:path w="1278" h="784" extrusionOk="0">
                    <a:moveTo>
                      <a:pt x="1186" y="0"/>
                    </a:moveTo>
                    <a:cubicBezTo>
                      <a:pt x="923" y="239"/>
                      <a:pt x="604" y="403"/>
                      <a:pt x="273" y="403"/>
                    </a:cubicBezTo>
                    <a:cubicBezTo>
                      <a:pt x="183" y="403"/>
                      <a:pt x="92" y="391"/>
                      <a:pt x="1" y="365"/>
                    </a:cubicBezTo>
                    <a:cubicBezTo>
                      <a:pt x="1" y="426"/>
                      <a:pt x="1" y="486"/>
                      <a:pt x="1" y="547"/>
                    </a:cubicBezTo>
                    <a:cubicBezTo>
                      <a:pt x="160" y="707"/>
                      <a:pt x="434" y="784"/>
                      <a:pt x="713" y="784"/>
                    </a:cubicBezTo>
                    <a:cubicBezTo>
                      <a:pt x="912" y="784"/>
                      <a:pt x="1113" y="745"/>
                      <a:pt x="1277" y="669"/>
                    </a:cubicBezTo>
                    <a:cubicBezTo>
                      <a:pt x="1247" y="486"/>
                      <a:pt x="1217" y="304"/>
                      <a:pt x="1186" y="91"/>
                    </a:cubicBezTo>
                    <a:cubicBezTo>
                      <a:pt x="1186" y="61"/>
                      <a:pt x="1186" y="31"/>
                      <a:pt x="1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5"/>
              <p:cNvSpPr/>
              <p:nvPr/>
            </p:nvSpPr>
            <p:spPr>
              <a:xfrm>
                <a:off x="4564950" y="4440325"/>
                <a:ext cx="35725" cy="19075"/>
              </a:xfrm>
              <a:custGeom>
                <a:avLst/>
                <a:gdLst/>
                <a:ahLst/>
                <a:cxnLst/>
                <a:rect l="l" t="t" r="r" b="b"/>
                <a:pathLst>
                  <a:path w="1429" h="763" extrusionOk="0">
                    <a:moveTo>
                      <a:pt x="91" y="0"/>
                    </a:moveTo>
                    <a:cubicBezTo>
                      <a:pt x="61" y="213"/>
                      <a:pt x="31" y="426"/>
                      <a:pt x="0" y="608"/>
                    </a:cubicBezTo>
                    <a:cubicBezTo>
                      <a:pt x="117" y="716"/>
                      <a:pt x="254" y="763"/>
                      <a:pt x="401" y="763"/>
                    </a:cubicBezTo>
                    <a:cubicBezTo>
                      <a:pt x="751" y="763"/>
                      <a:pt x="1150" y="495"/>
                      <a:pt x="1429" y="152"/>
                    </a:cubicBezTo>
                    <a:cubicBezTo>
                      <a:pt x="1429" y="122"/>
                      <a:pt x="1429" y="122"/>
                      <a:pt x="1429" y="92"/>
                    </a:cubicBezTo>
                    <a:cubicBezTo>
                      <a:pt x="1241" y="159"/>
                      <a:pt x="1023" y="196"/>
                      <a:pt x="810" y="196"/>
                    </a:cubicBezTo>
                    <a:cubicBezTo>
                      <a:pt x="541" y="196"/>
                      <a:pt x="278" y="136"/>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p:nvPr/>
            </p:nvSpPr>
            <p:spPr>
              <a:xfrm>
                <a:off x="4563425" y="4450950"/>
                <a:ext cx="41050" cy="26625"/>
              </a:xfrm>
              <a:custGeom>
                <a:avLst/>
                <a:gdLst/>
                <a:ahLst/>
                <a:cxnLst/>
                <a:rect l="l" t="t" r="r" b="b"/>
                <a:pathLst>
                  <a:path w="1642" h="1065" extrusionOk="0">
                    <a:moveTo>
                      <a:pt x="1551" y="1"/>
                    </a:moveTo>
                    <a:cubicBezTo>
                      <a:pt x="1228" y="302"/>
                      <a:pt x="829" y="512"/>
                      <a:pt x="462" y="512"/>
                    </a:cubicBezTo>
                    <a:cubicBezTo>
                      <a:pt x="310" y="512"/>
                      <a:pt x="164" y="476"/>
                      <a:pt x="31" y="396"/>
                    </a:cubicBezTo>
                    <a:cubicBezTo>
                      <a:pt x="31" y="426"/>
                      <a:pt x="31" y="457"/>
                      <a:pt x="31" y="487"/>
                    </a:cubicBezTo>
                    <a:cubicBezTo>
                      <a:pt x="0" y="548"/>
                      <a:pt x="0" y="609"/>
                      <a:pt x="0" y="670"/>
                    </a:cubicBezTo>
                    <a:cubicBezTo>
                      <a:pt x="236" y="905"/>
                      <a:pt x="576" y="1065"/>
                      <a:pt x="916" y="1065"/>
                    </a:cubicBezTo>
                    <a:cubicBezTo>
                      <a:pt x="1060" y="1065"/>
                      <a:pt x="1203" y="1037"/>
                      <a:pt x="1338" y="974"/>
                    </a:cubicBezTo>
                    <a:cubicBezTo>
                      <a:pt x="1459" y="913"/>
                      <a:pt x="1551" y="822"/>
                      <a:pt x="1642" y="761"/>
                    </a:cubicBezTo>
                    <a:cubicBezTo>
                      <a:pt x="1611" y="487"/>
                      <a:pt x="1581" y="244"/>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5"/>
              <p:cNvSpPr/>
              <p:nvPr/>
            </p:nvSpPr>
            <p:spPr>
              <a:xfrm>
                <a:off x="4559625" y="4473000"/>
                <a:ext cx="42575" cy="18650"/>
              </a:xfrm>
              <a:custGeom>
                <a:avLst/>
                <a:gdLst/>
                <a:ahLst/>
                <a:cxnLst/>
                <a:rect l="l" t="t" r="r" b="b"/>
                <a:pathLst>
                  <a:path w="1703" h="746" extrusionOk="0">
                    <a:moveTo>
                      <a:pt x="92" y="0"/>
                    </a:moveTo>
                    <a:cubicBezTo>
                      <a:pt x="61" y="183"/>
                      <a:pt x="31" y="396"/>
                      <a:pt x="0" y="578"/>
                    </a:cubicBezTo>
                    <a:cubicBezTo>
                      <a:pt x="142" y="696"/>
                      <a:pt x="348" y="745"/>
                      <a:pt x="565" y="745"/>
                    </a:cubicBezTo>
                    <a:cubicBezTo>
                      <a:pt x="906" y="745"/>
                      <a:pt x="1274" y="624"/>
                      <a:pt x="1459" y="456"/>
                    </a:cubicBezTo>
                    <a:cubicBezTo>
                      <a:pt x="1520" y="426"/>
                      <a:pt x="1611" y="304"/>
                      <a:pt x="1703" y="183"/>
                    </a:cubicBezTo>
                    <a:lnTo>
                      <a:pt x="1703" y="183"/>
                    </a:lnTo>
                    <a:cubicBezTo>
                      <a:pt x="1642" y="244"/>
                      <a:pt x="1581" y="274"/>
                      <a:pt x="1520" y="274"/>
                    </a:cubicBezTo>
                    <a:cubicBezTo>
                      <a:pt x="1365" y="351"/>
                      <a:pt x="1204" y="386"/>
                      <a:pt x="1044" y="386"/>
                    </a:cubicBezTo>
                    <a:cubicBezTo>
                      <a:pt x="701" y="386"/>
                      <a:pt x="361" y="228"/>
                      <a:pt x="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5"/>
              <p:cNvSpPr/>
              <p:nvPr/>
            </p:nvSpPr>
            <p:spPr>
              <a:xfrm>
                <a:off x="4558100" y="4480600"/>
                <a:ext cx="49425" cy="37100"/>
              </a:xfrm>
              <a:custGeom>
                <a:avLst/>
                <a:gdLst/>
                <a:ahLst/>
                <a:cxnLst/>
                <a:rect l="l" t="t" r="r" b="b"/>
                <a:pathLst>
                  <a:path w="1977" h="1484" extrusionOk="0">
                    <a:moveTo>
                      <a:pt x="1916" y="0"/>
                    </a:moveTo>
                    <a:cubicBezTo>
                      <a:pt x="1794" y="152"/>
                      <a:pt x="1672" y="274"/>
                      <a:pt x="1612" y="365"/>
                    </a:cubicBezTo>
                    <a:cubicBezTo>
                      <a:pt x="1372" y="531"/>
                      <a:pt x="999" y="641"/>
                      <a:pt x="647" y="641"/>
                    </a:cubicBezTo>
                    <a:cubicBezTo>
                      <a:pt x="418" y="641"/>
                      <a:pt x="199" y="594"/>
                      <a:pt x="31" y="487"/>
                    </a:cubicBezTo>
                    <a:cubicBezTo>
                      <a:pt x="1" y="517"/>
                      <a:pt x="1" y="547"/>
                      <a:pt x="1" y="578"/>
                    </a:cubicBezTo>
                    <a:cubicBezTo>
                      <a:pt x="31" y="943"/>
                      <a:pt x="274" y="1338"/>
                      <a:pt x="669" y="1459"/>
                    </a:cubicBezTo>
                    <a:cubicBezTo>
                      <a:pt x="743" y="1476"/>
                      <a:pt x="820" y="1483"/>
                      <a:pt x="900" y="1483"/>
                    </a:cubicBezTo>
                    <a:cubicBezTo>
                      <a:pt x="1118" y="1483"/>
                      <a:pt x="1350" y="1427"/>
                      <a:pt x="1551" y="1338"/>
                    </a:cubicBezTo>
                    <a:cubicBezTo>
                      <a:pt x="1672" y="1277"/>
                      <a:pt x="1824" y="1186"/>
                      <a:pt x="1976" y="1064"/>
                    </a:cubicBezTo>
                    <a:cubicBezTo>
                      <a:pt x="1976" y="943"/>
                      <a:pt x="1946" y="821"/>
                      <a:pt x="1946" y="730"/>
                    </a:cubicBezTo>
                    <a:cubicBezTo>
                      <a:pt x="1946" y="639"/>
                      <a:pt x="1946" y="547"/>
                      <a:pt x="1946" y="426"/>
                    </a:cubicBezTo>
                    <a:cubicBezTo>
                      <a:pt x="1946" y="274"/>
                      <a:pt x="1916" y="152"/>
                      <a:pt x="19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5"/>
              <p:cNvSpPr/>
              <p:nvPr/>
            </p:nvSpPr>
            <p:spPr>
              <a:xfrm>
                <a:off x="4555825" y="4507200"/>
                <a:ext cx="53225" cy="45100"/>
              </a:xfrm>
              <a:custGeom>
                <a:avLst/>
                <a:gdLst/>
                <a:ahLst/>
                <a:cxnLst/>
                <a:rect l="l" t="t" r="r" b="b"/>
                <a:pathLst>
                  <a:path w="2129" h="1804" extrusionOk="0">
                    <a:moveTo>
                      <a:pt x="31" y="0"/>
                    </a:moveTo>
                    <a:cubicBezTo>
                      <a:pt x="31" y="183"/>
                      <a:pt x="0" y="365"/>
                      <a:pt x="31" y="547"/>
                    </a:cubicBezTo>
                    <a:cubicBezTo>
                      <a:pt x="55" y="1241"/>
                      <a:pt x="531" y="1803"/>
                      <a:pt x="1163" y="1803"/>
                    </a:cubicBezTo>
                    <a:cubicBezTo>
                      <a:pt x="1333" y="1803"/>
                      <a:pt x="1515" y="1762"/>
                      <a:pt x="1703" y="1672"/>
                    </a:cubicBezTo>
                    <a:cubicBezTo>
                      <a:pt x="2128" y="1459"/>
                      <a:pt x="2128" y="790"/>
                      <a:pt x="2098" y="243"/>
                    </a:cubicBezTo>
                    <a:lnTo>
                      <a:pt x="2098" y="243"/>
                    </a:lnTo>
                    <a:cubicBezTo>
                      <a:pt x="1915" y="365"/>
                      <a:pt x="1733" y="456"/>
                      <a:pt x="1581" y="517"/>
                    </a:cubicBezTo>
                    <a:cubicBezTo>
                      <a:pt x="1383" y="578"/>
                      <a:pt x="1178" y="623"/>
                      <a:pt x="981" y="623"/>
                    </a:cubicBezTo>
                    <a:cubicBezTo>
                      <a:pt x="783" y="623"/>
                      <a:pt x="593" y="578"/>
                      <a:pt x="426" y="456"/>
                    </a:cubicBezTo>
                    <a:cubicBezTo>
                      <a:pt x="274" y="335"/>
                      <a:pt x="122" y="183"/>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5"/>
              <p:cNvSpPr/>
              <p:nvPr/>
            </p:nvSpPr>
            <p:spPr>
              <a:xfrm>
                <a:off x="4571025" y="4375250"/>
                <a:ext cx="22825" cy="42850"/>
              </a:xfrm>
              <a:custGeom>
                <a:avLst/>
                <a:gdLst/>
                <a:ahLst/>
                <a:cxnLst/>
                <a:rect l="l" t="t" r="r" b="b"/>
                <a:pathLst>
                  <a:path w="913" h="1714" extrusionOk="0">
                    <a:moveTo>
                      <a:pt x="483" y="0"/>
                    </a:moveTo>
                    <a:cubicBezTo>
                      <a:pt x="447" y="0"/>
                      <a:pt x="417" y="17"/>
                      <a:pt x="395" y="50"/>
                    </a:cubicBezTo>
                    <a:cubicBezTo>
                      <a:pt x="547" y="324"/>
                      <a:pt x="669" y="780"/>
                      <a:pt x="547" y="1053"/>
                    </a:cubicBezTo>
                    <a:cubicBezTo>
                      <a:pt x="485" y="1260"/>
                      <a:pt x="353" y="1369"/>
                      <a:pt x="217" y="1369"/>
                    </a:cubicBezTo>
                    <a:cubicBezTo>
                      <a:pt x="153" y="1369"/>
                      <a:pt x="89" y="1345"/>
                      <a:pt x="31" y="1296"/>
                    </a:cubicBezTo>
                    <a:cubicBezTo>
                      <a:pt x="31" y="1357"/>
                      <a:pt x="0" y="1418"/>
                      <a:pt x="0" y="1479"/>
                    </a:cubicBezTo>
                    <a:cubicBezTo>
                      <a:pt x="116" y="1633"/>
                      <a:pt x="341" y="1714"/>
                      <a:pt x="560" y="1714"/>
                    </a:cubicBezTo>
                    <a:cubicBezTo>
                      <a:pt x="687" y="1714"/>
                      <a:pt x="812" y="1686"/>
                      <a:pt x="912" y="1631"/>
                    </a:cubicBezTo>
                    <a:cubicBezTo>
                      <a:pt x="912" y="1357"/>
                      <a:pt x="912" y="1053"/>
                      <a:pt x="851" y="780"/>
                    </a:cubicBezTo>
                    <a:cubicBezTo>
                      <a:pt x="821" y="567"/>
                      <a:pt x="760" y="385"/>
                      <a:pt x="730" y="172"/>
                    </a:cubicBezTo>
                    <a:cubicBezTo>
                      <a:pt x="632" y="55"/>
                      <a:pt x="547" y="0"/>
                      <a:pt x="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5"/>
              <p:cNvSpPr/>
              <p:nvPr/>
            </p:nvSpPr>
            <p:spPr>
              <a:xfrm>
                <a:off x="4566450" y="4418275"/>
                <a:ext cx="28900" cy="26000"/>
              </a:xfrm>
              <a:custGeom>
                <a:avLst/>
                <a:gdLst/>
                <a:ahLst/>
                <a:cxnLst/>
                <a:rect l="l" t="t" r="r" b="b"/>
                <a:pathLst>
                  <a:path w="1156" h="1040" extrusionOk="0">
                    <a:moveTo>
                      <a:pt x="153" y="1"/>
                    </a:moveTo>
                    <a:cubicBezTo>
                      <a:pt x="123" y="62"/>
                      <a:pt x="123" y="123"/>
                      <a:pt x="123" y="214"/>
                    </a:cubicBezTo>
                    <a:cubicBezTo>
                      <a:pt x="335" y="305"/>
                      <a:pt x="578" y="335"/>
                      <a:pt x="791" y="487"/>
                    </a:cubicBezTo>
                    <a:cubicBezTo>
                      <a:pt x="822" y="518"/>
                      <a:pt x="822" y="609"/>
                      <a:pt x="791" y="639"/>
                    </a:cubicBezTo>
                    <a:cubicBezTo>
                      <a:pt x="632" y="776"/>
                      <a:pt x="438" y="844"/>
                      <a:pt x="236" y="844"/>
                    </a:cubicBezTo>
                    <a:cubicBezTo>
                      <a:pt x="168" y="844"/>
                      <a:pt x="100" y="837"/>
                      <a:pt x="31" y="822"/>
                    </a:cubicBezTo>
                    <a:cubicBezTo>
                      <a:pt x="31" y="882"/>
                      <a:pt x="1" y="943"/>
                      <a:pt x="1" y="1004"/>
                    </a:cubicBezTo>
                    <a:cubicBezTo>
                      <a:pt x="70" y="1029"/>
                      <a:pt x="149" y="1040"/>
                      <a:pt x="232" y="1040"/>
                    </a:cubicBezTo>
                    <a:cubicBezTo>
                      <a:pt x="550" y="1040"/>
                      <a:pt x="939" y="881"/>
                      <a:pt x="1156" y="761"/>
                    </a:cubicBezTo>
                    <a:cubicBezTo>
                      <a:pt x="1156" y="578"/>
                      <a:pt x="1126" y="396"/>
                      <a:pt x="1126" y="214"/>
                    </a:cubicBezTo>
                    <a:cubicBezTo>
                      <a:pt x="1126" y="183"/>
                      <a:pt x="1126" y="153"/>
                      <a:pt x="1126" y="123"/>
                    </a:cubicBezTo>
                    <a:cubicBezTo>
                      <a:pt x="1034" y="153"/>
                      <a:pt x="943" y="183"/>
                      <a:pt x="852" y="214"/>
                    </a:cubicBezTo>
                    <a:cubicBezTo>
                      <a:pt x="821" y="218"/>
                      <a:pt x="789" y="220"/>
                      <a:pt x="757" y="220"/>
                    </a:cubicBezTo>
                    <a:cubicBezTo>
                      <a:pt x="540" y="220"/>
                      <a:pt x="312" y="133"/>
                      <a:pt x="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5"/>
              <p:cNvSpPr/>
              <p:nvPr/>
            </p:nvSpPr>
            <p:spPr>
              <a:xfrm>
                <a:off x="4564175" y="4442600"/>
                <a:ext cx="32700" cy="32700"/>
              </a:xfrm>
              <a:custGeom>
                <a:avLst/>
                <a:gdLst/>
                <a:ahLst/>
                <a:cxnLst/>
                <a:rect l="l" t="t" r="r" b="b"/>
                <a:pathLst>
                  <a:path w="1308" h="1308" extrusionOk="0">
                    <a:moveTo>
                      <a:pt x="1247" y="1"/>
                    </a:moveTo>
                    <a:cubicBezTo>
                      <a:pt x="1247" y="1"/>
                      <a:pt x="1217" y="31"/>
                      <a:pt x="1186" y="31"/>
                    </a:cubicBezTo>
                    <a:cubicBezTo>
                      <a:pt x="960" y="144"/>
                      <a:pt x="649" y="258"/>
                      <a:pt x="354" y="258"/>
                    </a:cubicBezTo>
                    <a:cubicBezTo>
                      <a:pt x="253" y="258"/>
                      <a:pt x="154" y="244"/>
                      <a:pt x="62" y="213"/>
                    </a:cubicBezTo>
                    <a:cubicBezTo>
                      <a:pt x="62" y="365"/>
                      <a:pt x="31" y="487"/>
                      <a:pt x="1" y="639"/>
                    </a:cubicBezTo>
                    <a:cubicBezTo>
                      <a:pt x="244" y="1034"/>
                      <a:pt x="821" y="1308"/>
                      <a:pt x="1277" y="1308"/>
                    </a:cubicBezTo>
                    <a:cubicBezTo>
                      <a:pt x="1277" y="1277"/>
                      <a:pt x="1308" y="1247"/>
                      <a:pt x="1308" y="1186"/>
                    </a:cubicBezTo>
                    <a:cubicBezTo>
                      <a:pt x="1308" y="1095"/>
                      <a:pt x="1308" y="1034"/>
                      <a:pt x="1308" y="973"/>
                    </a:cubicBezTo>
                    <a:cubicBezTo>
                      <a:pt x="1219" y="991"/>
                      <a:pt x="1123" y="1001"/>
                      <a:pt x="1027" y="1001"/>
                    </a:cubicBezTo>
                    <a:cubicBezTo>
                      <a:pt x="794" y="1001"/>
                      <a:pt x="564" y="942"/>
                      <a:pt x="457" y="791"/>
                    </a:cubicBezTo>
                    <a:cubicBezTo>
                      <a:pt x="122" y="365"/>
                      <a:pt x="943" y="274"/>
                      <a:pt x="1277" y="183"/>
                    </a:cubicBezTo>
                    <a:cubicBezTo>
                      <a:pt x="1277" y="122"/>
                      <a:pt x="1247" y="61"/>
                      <a:pt x="1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5"/>
              <p:cNvSpPr/>
              <p:nvPr/>
            </p:nvSpPr>
            <p:spPr>
              <a:xfrm>
                <a:off x="4557350" y="4465400"/>
                <a:ext cx="38775" cy="37575"/>
              </a:xfrm>
              <a:custGeom>
                <a:avLst/>
                <a:gdLst/>
                <a:ahLst/>
                <a:cxnLst/>
                <a:rect l="l" t="t" r="r" b="b"/>
                <a:pathLst>
                  <a:path w="1551" h="1503" extrusionOk="0">
                    <a:moveTo>
                      <a:pt x="243" y="0"/>
                    </a:moveTo>
                    <a:cubicBezTo>
                      <a:pt x="243" y="61"/>
                      <a:pt x="213" y="122"/>
                      <a:pt x="213" y="183"/>
                    </a:cubicBezTo>
                    <a:cubicBezTo>
                      <a:pt x="395" y="304"/>
                      <a:pt x="578" y="426"/>
                      <a:pt x="730" y="548"/>
                    </a:cubicBezTo>
                    <a:cubicBezTo>
                      <a:pt x="882" y="578"/>
                      <a:pt x="1064" y="700"/>
                      <a:pt x="1094" y="852"/>
                    </a:cubicBezTo>
                    <a:cubicBezTo>
                      <a:pt x="1125" y="1034"/>
                      <a:pt x="1034" y="1186"/>
                      <a:pt x="882" y="1277"/>
                    </a:cubicBezTo>
                    <a:cubicBezTo>
                      <a:pt x="767" y="1315"/>
                      <a:pt x="647" y="1332"/>
                      <a:pt x="526" y="1332"/>
                    </a:cubicBezTo>
                    <a:cubicBezTo>
                      <a:pt x="359" y="1332"/>
                      <a:pt x="190" y="1300"/>
                      <a:pt x="31" y="1247"/>
                    </a:cubicBezTo>
                    <a:cubicBezTo>
                      <a:pt x="31" y="1307"/>
                      <a:pt x="0" y="1338"/>
                      <a:pt x="0" y="1399"/>
                    </a:cubicBezTo>
                    <a:cubicBezTo>
                      <a:pt x="148" y="1472"/>
                      <a:pt x="314" y="1502"/>
                      <a:pt x="486" y="1502"/>
                    </a:cubicBezTo>
                    <a:cubicBezTo>
                      <a:pt x="812" y="1502"/>
                      <a:pt x="1161" y="1396"/>
                      <a:pt x="1459" y="1277"/>
                    </a:cubicBezTo>
                    <a:cubicBezTo>
                      <a:pt x="1490" y="1125"/>
                      <a:pt x="1520" y="943"/>
                      <a:pt x="1550" y="760"/>
                    </a:cubicBezTo>
                    <a:cubicBezTo>
                      <a:pt x="1550" y="700"/>
                      <a:pt x="1550" y="669"/>
                      <a:pt x="1550" y="608"/>
                    </a:cubicBezTo>
                    <a:cubicBezTo>
                      <a:pt x="1064" y="578"/>
                      <a:pt x="547" y="365"/>
                      <a:pt x="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5"/>
              <p:cNvSpPr/>
              <p:nvPr/>
            </p:nvSpPr>
            <p:spPr>
              <a:xfrm>
                <a:off x="4555825" y="4503400"/>
                <a:ext cx="36500" cy="31925"/>
              </a:xfrm>
              <a:custGeom>
                <a:avLst/>
                <a:gdLst/>
                <a:ahLst/>
                <a:cxnLst/>
                <a:rect l="l" t="t" r="r" b="b"/>
                <a:pathLst>
                  <a:path w="1460" h="1277" extrusionOk="0">
                    <a:moveTo>
                      <a:pt x="1459" y="0"/>
                    </a:moveTo>
                    <a:cubicBezTo>
                      <a:pt x="1186" y="98"/>
                      <a:pt x="862" y="183"/>
                      <a:pt x="545" y="183"/>
                    </a:cubicBezTo>
                    <a:cubicBezTo>
                      <a:pt x="368" y="183"/>
                      <a:pt x="194" y="157"/>
                      <a:pt x="31" y="91"/>
                    </a:cubicBezTo>
                    <a:cubicBezTo>
                      <a:pt x="31" y="274"/>
                      <a:pt x="0" y="456"/>
                      <a:pt x="31" y="669"/>
                    </a:cubicBezTo>
                    <a:cubicBezTo>
                      <a:pt x="152" y="912"/>
                      <a:pt x="304" y="1125"/>
                      <a:pt x="487" y="1277"/>
                    </a:cubicBezTo>
                    <a:lnTo>
                      <a:pt x="517" y="1277"/>
                    </a:lnTo>
                    <a:cubicBezTo>
                      <a:pt x="548" y="1246"/>
                      <a:pt x="608" y="1216"/>
                      <a:pt x="639" y="1186"/>
                    </a:cubicBezTo>
                    <a:cubicBezTo>
                      <a:pt x="365" y="1003"/>
                      <a:pt x="122" y="699"/>
                      <a:pt x="304" y="456"/>
                    </a:cubicBezTo>
                    <a:cubicBezTo>
                      <a:pt x="396" y="335"/>
                      <a:pt x="639" y="304"/>
                      <a:pt x="791" y="304"/>
                    </a:cubicBezTo>
                    <a:cubicBezTo>
                      <a:pt x="1003" y="274"/>
                      <a:pt x="1186" y="274"/>
                      <a:pt x="1399" y="243"/>
                    </a:cubicBezTo>
                    <a:cubicBezTo>
                      <a:pt x="1429" y="183"/>
                      <a:pt x="1429" y="122"/>
                      <a:pt x="1459" y="61"/>
                    </a:cubicBezTo>
                    <a:cubicBezTo>
                      <a:pt x="1459" y="31"/>
                      <a:pt x="1459" y="0"/>
                      <a:pt x="1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5"/>
              <p:cNvSpPr/>
              <p:nvPr/>
            </p:nvSpPr>
            <p:spPr>
              <a:xfrm>
                <a:off x="4561900" y="4375275"/>
                <a:ext cx="50950" cy="177075"/>
              </a:xfrm>
              <a:custGeom>
                <a:avLst/>
                <a:gdLst/>
                <a:ahLst/>
                <a:cxnLst/>
                <a:rect l="l" t="t" r="r" b="b"/>
                <a:pathLst>
                  <a:path w="2038" h="7083" extrusionOk="0">
                    <a:moveTo>
                      <a:pt x="850" y="1"/>
                    </a:moveTo>
                    <a:cubicBezTo>
                      <a:pt x="760" y="1"/>
                      <a:pt x="690" y="82"/>
                      <a:pt x="639" y="201"/>
                    </a:cubicBezTo>
                    <a:cubicBezTo>
                      <a:pt x="1247" y="1235"/>
                      <a:pt x="1216" y="3849"/>
                      <a:pt x="973" y="5095"/>
                    </a:cubicBezTo>
                    <a:cubicBezTo>
                      <a:pt x="821" y="5916"/>
                      <a:pt x="517" y="6067"/>
                      <a:pt x="1" y="6523"/>
                    </a:cubicBezTo>
                    <a:cubicBezTo>
                      <a:pt x="191" y="6862"/>
                      <a:pt x="529" y="7083"/>
                      <a:pt x="922" y="7083"/>
                    </a:cubicBezTo>
                    <a:cubicBezTo>
                      <a:pt x="1094" y="7083"/>
                      <a:pt x="1275" y="7041"/>
                      <a:pt x="1460" y="6949"/>
                    </a:cubicBezTo>
                    <a:cubicBezTo>
                      <a:pt x="2037" y="6675"/>
                      <a:pt x="1824" y="5460"/>
                      <a:pt x="1794" y="4973"/>
                    </a:cubicBezTo>
                    <a:cubicBezTo>
                      <a:pt x="1794" y="4852"/>
                      <a:pt x="1794" y="4760"/>
                      <a:pt x="1794" y="4639"/>
                    </a:cubicBezTo>
                    <a:cubicBezTo>
                      <a:pt x="1733" y="3727"/>
                      <a:pt x="1551" y="2815"/>
                      <a:pt x="1429" y="1903"/>
                    </a:cubicBezTo>
                    <a:cubicBezTo>
                      <a:pt x="1368" y="1387"/>
                      <a:pt x="1460" y="596"/>
                      <a:pt x="1095" y="171"/>
                    </a:cubicBezTo>
                    <a:cubicBezTo>
                      <a:pt x="1001" y="51"/>
                      <a:pt x="920" y="1"/>
                      <a:pt x="8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5"/>
              <p:cNvSpPr/>
              <p:nvPr/>
            </p:nvSpPr>
            <p:spPr>
              <a:xfrm>
                <a:off x="4558850" y="4375725"/>
                <a:ext cx="54000" cy="176450"/>
              </a:xfrm>
              <a:custGeom>
                <a:avLst/>
                <a:gdLst/>
                <a:ahLst/>
                <a:cxnLst/>
                <a:rect l="l" t="t" r="r" b="b"/>
                <a:pathLst>
                  <a:path w="2160" h="7058" extrusionOk="0">
                    <a:moveTo>
                      <a:pt x="1065" y="1"/>
                    </a:moveTo>
                    <a:lnTo>
                      <a:pt x="1065" y="1"/>
                    </a:lnTo>
                    <a:cubicBezTo>
                      <a:pt x="1366" y="1446"/>
                      <a:pt x="2055" y="6294"/>
                      <a:pt x="57" y="6294"/>
                    </a:cubicBezTo>
                    <a:cubicBezTo>
                      <a:pt x="39" y="6294"/>
                      <a:pt x="20" y="6293"/>
                      <a:pt x="1" y="6293"/>
                    </a:cubicBezTo>
                    <a:lnTo>
                      <a:pt x="1" y="6293"/>
                    </a:lnTo>
                    <a:cubicBezTo>
                      <a:pt x="181" y="6742"/>
                      <a:pt x="576" y="7058"/>
                      <a:pt x="1052" y="7058"/>
                    </a:cubicBezTo>
                    <a:cubicBezTo>
                      <a:pt x="1220" y="7058"/>
                      <a:pt x="1399" y="7018"/>
                      <a:pt x="1582" y="6931"/>
                    </a:cubicBezTo>
                    <a:cubicBezTo>
                      <a:pt x="2159" y="6657"/>
                      <a:pt x="1946" y="5442"/>
                      <a:pt x="1916" y="4955"/>
                    </a:cubicBezTo>
                    <a:cubicBezTo>
                      <a:pt x="1916" y="4834"/>
                      <a:pt x="1916" y="4742"/>
                      <a:pt x="1916" y="4621"/>
                    </a:cubicBezTo>
                    <a:cubicBezTo>
                      <a:pt x="1855" y="3709"/>
                      <a:pt x="1673" y="2797"/>
                      <a:pt x="1551" y="1885"/>
                    </a:cubicBezTo>
                    <a:cubicBezTo>
                      <a:pt x="1490" y="1369"/>
                      <a:pt x="1582" y="578"/>
                      <a:pt x="1217" y="153"/>
                    </a:cubicBezTo>
                    <a:cubicBezTo>
                      <a:pt x="1156" y="62"/>
                      <a:pt x="1126" y="31"/>
                      <a:pt x="10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5"/>
              <p:cNvSpPr/>
              <p:nvPr/>
            </p:nvSpPr>
            <p:spPr>
              <a:xfrm>
                <a:off x="4558850" y="4375725"/>
                <a:ext cx="51400" cy="175575"/>
              </a:xfrm>
              <a:custGeom>
                <a:avLst/>
                <a:gdLst/>
                <a:ahLst/>
                <a:cxnLst/>
                <a:rect l="l" t="t" r="r" b="b"/>
                <a:pathLst>
                  <a:path w="2056" h="7023" extrusionOk="0">
                    <a:moveTo>
                      <a:pt x="1065" y="1"/>
                    </a:moveTo>
                    <a:lnTo>
                      <a:pt x="1065" y="1"/>
                    </a:lnTo>
                    <a:cubicBezTo>
                      <a:pt x="1366" y="1446"/>
                      <a:pt x="2055" y="6294"/>
                      <a:pt x="57" y="6294"/>
                    </a:cubicBezTo>
                    <a:cubicBezTo>
                      <a:pt x="39" y="6294"/>
                      <a:pt x="20" y="6293"/>
                      <a:pt x="1" y="6293"/>
                    </a:cubicBezTo>
                    <a:lnTo>
                      <a:pt x="1" y="6293"/>
                    </a:lnTo>
                    <a:cubicBezTo>
                      <a:pt x="153" y="6657"/>
                      <a:pt x="427" y="6931"/>
                      <a:pt x="761" y="7022"/>
                    </a:cubicBezTo>
                    <a:cubicBezTo>
                      <a:pt x="609" y="6901"/>
                      <a:pt x="457" y="6718"/>
                      <a:pt x="518" y="6505"/>
                    </a:cubicBezTo>
                    <a:cubicBezTo>
                      <a:pt x="581" y="6380"/>
                      <a:pt x="716" y="6312"/>
                      <a:pt x="854" y="6312"/>
                    </a:cubicBezTo>
                    <a:cubicBezTo>
                      <a:pt x="916" y="6312"/>
                      <a:pt x="978" y="6325"/>
                      <a:pt x="1034" y="6353"/>
                    </a:cubicBezTo>
                    <a:cubicBezTo>
                      <a:pt x="1308" y="6445"/>
                      <a:pt x="1460" y="6688"/>
                      <a:pt x="1673" y="6870"/>
                    </a:cubicBezTo>
                    <a:cubicBezTo>
                      <a:pt x="1734" y="6840"/>
                      <a:pt x="1794" y="6749"/>
                      <a:pt x="1825" y="6688"/>
                    </a:cubicBezTo>
                    <a:cubicBezTo>
                      <a:pt x="1612" y="6536"/>
                      <a:pt x="1399" y="6353"/>
                      <a:pt x="1247" y="6141"/>
                    </a:cubicBezTo>
                    <a:cubicBezTo>
                      <a:pt x="1156" y="5958"/>
                      <a:pt x="1095" y="5715"/>
                      <a:pt x="1278" y="5533"/>
                    </a:cubicBezTo>
                    <a:cubicBezTo>
                      <a:pt x="1375" y="5446"/>
                      <a:pt x="1465" y="5410"/>
                      <a:pt x="1550" y="5410"/>
                    </a:cubicBezTo>
                    <a:cubicBezTo>
                      <a:pt x="1703" y="5410"/>
                      <a:pt x="1840" y="5528"/>
                      <a:pt x="1977" y="5685"/>
                    </a:cubicBezTo>
                    <a:cubicBezTo>
                      <a:pt x="1977" y="5624"/>
                      <a:pt x="1977" y="5533"/>
                      <a:pt x="1946" y="5472"/>
                    </a:cubicBezTo>
                    <a:cubicBezTo>
                      <a:pt x="1916" y="5411"/>
                      <a:pt x="1855" y="5320"/>
                      <a:pt x="1825" y="5259"/>
                    </a:cubicBezTo>
                    <a:cubicBezTo>
                      <a:pt x="1582" y="4803"/>
                      <a:pt x="1460" y="4378"/>
                      <a:pt x="1582" y="3891"/>
                    </a:cubicBezTo>
                    <a:cubicBezTo>
                      <a:pt x="1582" y="3847"/>
                      <a:pt x="1630" y="3819"/>
                      <a:pt x="1680" y="3819"/>
                    </a:cubicBezTo>
                    <a:cubicBezTo>
                      <a:pt x="1699" y="3819"/>
                      <a:pt x="1717" y="3822"/>
                      <a:pt x="1734" y="3831"/>
                    </a:cubicBezTo>
                    <a:cubicBezTo>
                      <a:pt x="1764" y="3861"/>
                      <a:pt x="1825" y="3891"/>
                      <a:pt x="1855" y="3952"/>
                    </a:cubicBezTo>
                    <a:cubicBezTo>
                      <a:pt x="1855" y="3831"/>
                      <a:pt x="1825" y="3739"/>
                      <a:pt x="1825" y="3618"/>
                    </a:cubicBezTo>
                    <a:cubicBezTo>
                      <a:pt x="1764" y="3557"/>
                      <a:pt x="1734" y="3466"/>
                      <a:pt x="1703" y="3375"/>
                    </a:cubicBezTo>
                    <a:cubicBezTo>
                      <a:pt x="1582" y="3132"/>
                      <a:pt x="1430" y="2888"/>
                      <a:pt x="1460" y="2584"/>
                    </a:cubicBezTo>
                    <a:cubicBezTo>
                      <a:pt x="1485" y="2535"/>
                      <a:pt x="1530" y="2485"/>
                      <a:pt x="1579" y="2485"/>
                    </a:cubicBezTo>
                    <a:cubicBezTo>
                      <a:pt x="1590" y="2485"/>
                      <a:pt x="1601" y="2488"/>
                      <a:pt x="1612" y="2493"/>
                    </a:cubicBezTo>
                    <a:cubicBezTo>
                      <a:pt x="1642" y="2524"/>
                      <a:pt x="1642" y="2524"/>
                      <a:pt x="1642" y="2524"/>
                    </a:cubicBezTo>
                    <a:cubicBezTo>
                      <a:pt x="1642" y="2463"/>
                      <a:pt x="1642" y="2432"/>
                      <a:pt x="1612" y="2372"/>
                    </a:cubicBezTo>
                    <a:cubicBezTo>
                      <a:pt x="1460" y="2098"/>
                      <a:pt x="1338" y="1825"/>
                      <a:pt x="1399" y="1521"/>
                    </a:cubicBezTo>
                    <a:cubicBezTo>
                      <a:pt x="1430" y="1460"/>
                      <a:pt x="1460" y="1429"/>
                      <a:pt x="1521" y="1429"/>
                    </a:cubicBezTo>
                    <a:cubicBezTo>
                      <a:pt x="1521" y="1399"/>
                      <a:pt x="1521" y="1338"/>
                      <a:pt x="1521" y="1277"/>
                    </a:cubicBezTo>
                    <a:cubicBezTo>
                      <a:pt x="1369" y="1065"/>
                      <a:pt x="1247" y="821"/>
                      <a:pt x="1278" y="578"/>
                    </a:cubicBezTo>
                    <a:cubicBezTo>
                      <a:pt x="1278" y="517"/>
                      <a:pt x="1338" y="487"/>
                      <a:pt x="1399" y="487"/>
                    </a:cubicBezTo>
                    <a:cubicBezTo>
                      <a:pt x="1338" y="366"/>
                      <a:pt x="1278" y="244"/>
                      <a:pt x="1217" y="153"/>
                    </a:cubicBezTo>
                    <a:cubicBezTo>
                      <a:pt x="1156" y="62"/>
                      <a:pt x="1095" y="31"/>
                      <a:pt x="10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4558850" y="4375725"/>
                <a:ext cx="51400" cy="171000"/>
              </a:xfrm>
              <a:custGeom>
                <a:avLst/>
                <a:gdLst/>
                <a:ahLst/>
                <a:cxnLst/>
                <a:rect l="l" t="t" r="r" b="b"/>
                <a:pathLst>
                  <a:path w="2056" h="6840" extrusionOk="0">
                    <a:moveTo>
                      <a:pt x="1065" y="1"/>
                    </a:moveTo>
                    <a:lnTo>
                      <a:pt x="1065" y="1"/>
                    </a:lnTo>
                    <a:cubicBezTo>
                      <a:pt x="1366" y="1446"/>
                      <a:pt x="2055" y="6294"/>
                      <a:pt x="57" y="6294"/>
                    </a:cubicBezTo>
                    <a:cubicBezTo>
                      <a:pt x="39" y="6294"/>
                      <a:pt x="20" y="6293"/>
                      <a:pt x="1" y="6293"/>
                    </a:cubicBezTo>
                    <a:lnTo>
                      <a:pt x="1" y="6293"/>
                    </a:lnTo>
                    <a:cubicBezTo>
                      <a:pt x="92" y="6475"/>
                      <a:pt x="183" y="6657"/>
                      <a:pt x="335" y="6779"/>
                    </a:cubicBezTo>
                    <a:cubicBezTo>
                      <a:pt x="305" y="6688"/>
                      <a:pt x="275" y="6566"/>
                      <a:pt x="305" y="6475"/>
                    </a:cubicBezTo>
                    <a:cubicBezTo>
                      <a:pt x="387" y="6284"/>
                      <a:pt x="591" y="6166"/>
                      <a:pt x="808" y="6166"/>
                    </a:cubicBezTo>
                    <a:cubicBezTo>
                      <a:pt x="833" y="6166"/>
                      <a:pt x="858" y="6168"/>
                      <a:pt x="882" y="6171"/>
                    </a:cubicBezTo>
                    <a:cubicBezTo>
                      <a:pt x="1217" y="6232"/>
                      <a:pt x="1490" y="6536"/>
                      <a:pt x="1703" y="6840"/>
                    </a:cubicBezTo>
                    <a:cubicBezTo>
                      <a:pt x="1734" y="6809"/>
                      <a:pt x="1794" y="6749"/>
                      <a:pt x="1825" y="6718"/>
                    </a:cubicBezTo>
                    <a:cubicBezTo>
                      <a:pt x="1582" y="6505"/>
                      <a:pt x="1247" y="6293"/>
                      <a:pt x="1186" y="5989"/>
                    </a:cubicBezTo>
                    <a:cubicBezTo>
                      <a:pt x="1156" y="5958"/>
                      <a:pt x="1156" y="5928"/>
                      <a:pt x="1156" y="5867"/>
                    </a:cubicBezTo>
                    <a:cubicBezTo>
                      <a:pt x="1156" y="5837"/>
                      <a:pt x="1156" y="5806"/>
                      <a:pt x="1156" y="5776"/>
                    </a:cubicBezTo>
                    <a:cubicBezTo>
                      <a:pt x="1156" y="5594"/>
                      <a:pt x="1217" y="5381"/>
                      <a:pt x="1369" y="5259"/>
                    </a:cubicBezTo>
                    <a:cubicBezTo>
                      <a:pt x="1427" y="5211"/>
                      <a:pt x="1484" y="5190"/>
                      <a:pt x="1542" y="5190"/>
                    </a:cubicBezTo>
                    <a:cubicBezTo>
                      <a:pt x="1667" y="5190"/>
                      <a:pt x="1791" y="5287"/>
                      <a:pt x="1916" y="5411"/>
                    </a:cubicBezTo>
                    <a:cubicBezTo>
                      <a:pt x="1886" y="5350"/>
                      <a:pt x="1855" y="5290"/>
                      <a:pt x="1825" y="5259"/>
                    </a:cubicBezTo>
                    <a:cubicBezTo>
                      <a:pt x="1794" y="5198"/>
                      <a:pt x="1764" y="5168"/>
                      <a:pt x="1764" y="5107"/>
                    </a:cubicBezTo>
                    <a:lnTo>
                      <a:pt x="1734" y="5107"/>
                    </a:lnTo>
                    <a:cubicBezTo>
                      <a:pt x="1490" y="4834"/>
                      <a:pt x="1369" y="4469"/>
                      <a:pt x="1460" y="4074"/>
                    </a:cubicBezTo>
                    <a:cubicBezTo>
                      <a:pt x="1460" y="3922"/>
                      <a:pt x="1490" y="3739"/>
                      <a:pt x="1642" y="3679"/>
                    </a:cubicBezTo>
                    <a:cubicBezTo>
                      <a:pt x="1703" y="3648"/>
                      <a:pt x="1764" y="3648"/>
                      <a:pt x="1825" y="3648"/>
                    </a:cubicBezTo>
                    <a:cubicBezTo>
                      <a:pt x="1825" y="3648"/>
                      <a:pt x="1825" y="3648"/>
                      <a:pt x="1825" y="3618"/>
                    </a:cubicBezTo>
                    <a:cubicBezTo>
                      <a:pt x="1673" y="3527"/>
                      <a:pt x="1582" y="3405"/>
                      <a:pt x="1521" y="3253"/>
                    </a:cubicBezTo>
                    <a:cubicBezTo>
                      <a:pt x="1460" y="3101"/>
                      <a:pt x="1430" y="2949"/>
                      <a:pt x="1430" y="2828"/>
                    </a:cubicBezTo>
                    <a:cubicBezTo>
                      <a:pt x="1430" y="2767"/>
                      <a:pt x="1430" y="2676"/>
                      <a:pt x="1460" y="2615"/>
                    </a:cubicBezTo>
                    <a:cubicBezTo>
                      <a:pt x="1460" y="2615"/>
                      <a:pt x="1460" y="2615"/>
                      <a:pt x="1460" y="2584"/>
                    </a:cubicBezTo>
                    <a:cubicBezTo>
                      <a:pt x="1460" y="2554"/>
                      <a:pt x="1490" y="2524"/>
                      <a:pt x="1521" y="2493"/>
                    </a:cubicBezTo>
                    <a:cubicBezTo>
                      <a:pt x="1521" y="2463"/>
                      <a:pt x="1551" y="2432"/>
                      <a:pt x="1551" y="2372"/>
                    </a:cubicBezTo>
                    <a:cubicBezTo>
                      <a:pt x="1551" y="2372"/>
                      <a:pt x="1582" y="2341"/>
                      <a:pt x="1582" y="2341"/>
                    </a:cubicBezTo>
                    <a:cubicBezTo>
                      <a:pt x="1521" y="2280"/>
                      <a:pt x="1490" y="2189"/>
                      <a:pt x="1490" y="2128"/>
                    </a:cubicBezTo>
                    <a:cubicBezTo>
                      <a:pt x="1430" y="1976"/>
                      <a:pt x="1369" y="1794"/>
                      <a:pt x="1399" y="1612"/>
                    </a:cubicBezTo>
                    <a:cubicBezTo>
                      <a:pt x="1369" y="1460"/>
                      <a:pt x="1399" y="1338"/>
                      <a:pt x="1521" y="1338"/>
                    </a:cubicBezTo>
                    <a:cubicBezTo>
                      <a:pt x="1521" y="1338"/>
                      <a:pt x="1521" y="1338"/>
                      <a:pt x="1521" y="1308"/>
                    </a:cubicBezTo>
                    <a:cubicBezTo>
                      <a:pt x="1278" y="1125"/>
                      <a:pt x="1217" y="669"/>
                      <a:pt x="1278" y="396"/>
                    </a:cubicBezTo>
                    <a:cubicBezTo>
                      <a:pt x="1278" y="366"/>
                      <a:pt x="1308" y="335"/>
                      <a:pt x="1338" y="335"/>
                    </a:cubicBezTo>
                    <a:cubicBezTo>
                      <a:pt x="1308" y="274"/>
                      <a:pt x="1247" y="183"/>
                      <a:pt x="1217" y="153"/>
                    </a:cubicBezTo>
                    <a:cubicBezTo>
                      <a:pt x="1156" y="62"/>
                      <a:pt x="1095" y="31"/>
                      <a:pt x="1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4585450" y="4381825"/>
                <a:ext cx="27400" cy="170225"/>
              </a:xfrm>
              <a:custGeom>
                <a:avLst/>
                <a:gdLst/>
                <a:ahLst/>
                <a:cxnLst/>
                <a:rect l="l" t="t" r="r" b="b"/>
                <a:pathLst>
                  <a:path w="1096" h="6809" extrusionOk="0">
                    <a:moveTo>
                      <a:pt x="214" y="0"/>
                    </a:moveTo>
                    <a:lnTo>
                      <a:pt x="214" y="0"/>
                    </a:lnTo>
                    <a:cubicBezTo>
                      <a:pt x="305" y="152"/>
                      <a:pt x="335" y="365"/>
                      <a:pt x="335" y="577"/>
                    </a:cubicBezTo>
                    <a:cubicBezTo>
                      <a:pt x="335" y="1033"/>
                      <a:pt x="366" y="1459"/>
                      <a:pt x="457" y="1915"/>
                    </a:cubicBezTo>
                    <a:cubicBezTo>
                      <a:pt x="578" y="2796"/>
                      <a:pt x="730" y="3739"/>
                      <a:pt x="761" y="4650"/>
                    </a:cubicBezTo>
                    <a:cubicBezTo>
                      <a:pt x="822" y="5258"/>
                      <a:pt x="943" y="5957"/>
                      <a:pt x="578" y="6474"/>
                    </a:cubicBezTo>
                    <a:cubicBezTo>
                      <a:pt x="457" y="6687"/>
                      <a:pt x="183" y="6748"/>
                      <a:pt x="1" y="6809"/>
                    </a:cubicBezTo>
                    <a:cubicBezTo>
                      <a:pt x="153" y="6809"/>
                      <a:pt x="335" y="6778"/>
                      <a:pt x="518" y="6687"/>
                    </a:cubicBezTo>
                    <a:cubicBezTo>
                      <a:pt x="1095" y="6413"/>
                      <a:pt x="882" y="5198"/>
                      <a:pt x="852" y="4711"/>
                    </a:cubicBezTo>
                    <a:cubicBezTo>
                      <a:pt x="852" y="4590"/>
                      <a:pt x="852" y="4498"/>
                      <a:pt x="852" y="4377"/>
                    </a:cubicBezTo>
                    <a:cubicBezTo>
                      <a:pt x="791" y="3465"/>
                      <a:pt x="609" y="2553"/>
                      <a:pt x="487" y="1641"/>
                    </a:cubicBezTo>
                    <a:cubicBezTo>
                      <a:pt x="426" y="1155"/>
                      <a:pt x="487" y="456"/>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55"/>
            <p:cNvSpPr/>
            <p:nvPr/>
          </p:nvSpPr>
          <p:spPr>
            <a:xfrm>
              <a:off x="1924064" y="2796527"/>
              <a:ext cx="487824" cy="260064"/>
            </a:xfrm>
            <a:custGeom>
              <a:avLst/>
              <a:gdLst/>
              <a:ahLst/>
              <a:cxnLst/>
              <a:rect l="l" t="t" r="r" b="b"/>
              <a:pathLst>
                <a:path w="24102" h="12849" extrusionOk="0">
                  <a:moveTo>
                    <a:pt x="12707" y="0"/>
                  </a:moveTo>
                  <a:cubicBezTo>
                    <a:pt x="11497" y="2824"/>
                    <a:pt x="13312" y="8269"/>
                    <a:pt x="13917" y="11698"/>
                  </a:cubicBezTo>
                  <a:cubicBezTo>
                    <a:pt x="12001" y="8471"/>
                    <a:pt x="10286" y="4538"/>
                    <a:pt x="8068" y="1916"/>
                  </a:cubicBezTo>
                  <a:lnTo>
                    <a:pt x="8068" y="1916"/>
                  </a:lnTo>
                  <a:cubicBezTo>
                    <a:pt x="9782" y="4639"/>
                    <a:pt x="10791" y="8471"/>
                    <a:pt x="12001" y="11395"/>
                  </a:cubicBezTo>
                  <a:cubicBezTo>
                    <a:pt x="9681" y="9479"/>
                    <a:pt x="6253" y="6253"/>
                    <a:pt x="4438" y="3731"/>
                  </a:cubicBezTo>
                  <a:lnTo>
                    <a:pt x="4438" y="3731"/>
                  </a:lnTo>
                  <a:cubicBezTo>
                    <a:pt x="6051" y="6454"/>
                    <a:pt x="7866" y="9278"/>
                    <a:pt x="12001" y="12404"/>
                  </a:cubicBezTo>
                  <a:cubicBezTo>
                    <a:pt x="8071" y="10295"/>
                    <a:pt x="4142" y="9371"/>
                    <a:pt x="559" y="9371"/>
                  </a:cubicBezTo>
                  <a:cubicBezTo>
                    <a:pt x="372" y="9371"/>
                    <a:pt x="186" y="9374"/>
                    <a:pt x="1" y="9379"/>
                  </a:cubicBezTo>
                  <a:cubicBezTo>
                    <a:pt x="3026" y="9782"/>
                    <a:pt x="6051" y="9984"/>
                    <a:pt x="9076" y="11799"/>
                  </a:cubicBezTo>
                  <a:cubicBezTo>
                    <a:pt x="10463" y="12516"/>
                    <a:pt x="12757" y="12848"/>
                    <a:pt x="15249" y="12848"/>
                  </a:cubicBezTo>
                  <a:cubicBezTo>
                    <a:pt x="18011" y="12848"/>
                    <a:pt x="21015" y="12440"/>
                    <a:pt x="23295" y="11698"/>
                  </a:cubicBezTo>
                  <a:cubicBezTo>
                    <a:pt x="22590" y="11584"/>
                    <a:pt x="22008" y="11537"/>
                    <a:pt x="21495" y="11537"/>
                  </a:cubicBezTo>
                  <a:cubicBezTo>
                    <a:pt x="19732" y="11537"/>
                    <a:pt x="18781" y="12092"/>
                    <a:pt x="16438" y="12404"/>
                  </a:cubicBezTo>
                  <a:cubicBezTo>
                    <a:pt x="18555" y="9278"/>
                    <a:pt x="21379" y="8572"/>
                    <a:pt x="24102" y="6353"/>
                  </a:cubicBezTo>
                  <a:lnTo>
                    <a:pt x="24102" y="6353"/>
                  </a:lnTo>
                  <a:cubicBezTo>
                    <a:pt x="21278" y="7765"/>
                    <a:pt x="17547" y="8975"/>
                    <a:pt x="15934" y="12303"/>
                  </a:cubicBezTo>
                  <a:cubicBezTo>
                    <a:pt x="15833" y="9479"/>
                    <a:pt x="16841" y="5446"/>
                    <a:pt x="17850" y="3026"/>
                  </a:cubicBezTo>
                  <a:lnTo>
                    <a:pt x="17850" y="3026"/>
                  </a:lnTo>
                  <a:cubicBezTo>
                    <a:pt x="17245" y="3731"/>
                    <a:pt x="16034" y="5547"/>
                    <a:pt x="15429" y="7261"/>
                  </a:cubicBezTo>
                  <a:cubicBezTo>
                    <a:pt x="14824" y="8673"/>
                    <a:pt x="15127" y="10690"/>
                    <a:pt x="15127" y="12303"/>
                  </a:cubicBezTo>
                  <a:cubicBezTo>
                    <a:pt x="14320" y="8471"/>
                    <a:pt x="12303" y="3933"/>
                    <a:pt x="127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5"/>
            <p:cNvSpPr/>
            <p:nvPr/>
          </p:nvSpPr>
          <p:spPr>
            <a:xfrm>
              <a:off x="2736079" y="2249613"/>
              <a:ext cx="561316" cy="300665"/>
            </a:xfrm>
            <a:custGeom>
              <a:avLst/>
              <a:gdLst/>
              <a:ahLst/>
              <a:cxnLst/>
              <a:rect l="l" t="t" r="r" b="b"/>
              <a:pathLst>
                <a:path w="27733" h="14855" extrusionOk="0">
                  <a:moveTo>
                    <a:pt x="14623" y="1"/>
                  </a:moveTo>
                  <a:cubicBezTo>
                    <a:pt x="13211" y="3329"/>
                    <a:pt x="15329" y="9581"/>
                    <a:pt x="16034" y="13514"/>
                  </a:cubicBezTo>
                  <a:cubicBezTo>
                    <a:pt x="13816" y="9782"/>
                    <a:pt x="11900" y="5144"/>
                    <a:pt x="9278" y="2118"/>
                  </a:cubicBezTo>
                  <a:lnTo>
                    <a:pt x="9278" y="2118"/>
                  </a:lnTo>
                  <a:cubicBezTo>
                    <a:pt x="11295" y="5345"/>
                    <a:pt x="12505" y="9782"/>
                    <a:pt x="13816" y="13211"/>
                  </a:cubicBezTo>
                  <a:cubicBezTo>
                    <a:pt x="11093" y="10993"/>
                    <a:pt x="7160" y="7161"/>
                    <a:pt x="5043" y="4236"/>
                  </a:cubicBezTo>
                  <a:lnTo>
                    <a:pt x="5043" y="4236"/>
                  </a:lnTo>
                  <a:cubicBezTo>
                    <a:pt x="6959" y="7463"/>
                    <a:pt x="9076" y="10690"/>
                    <a:pt x="13816" y="14219"/>
                  </a:cubicBezTo>
                  <a:cubicBezTo>
                    <a:pt x="9290" y="11812"/>
                    <a:pt x="4672" y="10784"/>
                    <a:pt x="577" y="10784"/>
                  </a:cubicBezTo>
                  <a:cubicBezTo>
                    <a:pt x="384" y="10784"/>
                    <a:pt x="192" y="10786"/>
                    <a:pt x="1" y="10791"/>
                  </a:cubicBezTo>
                  <a:cubicBezTo>
                    <a:pt x="3429" y="11295"/>
                    <a:pt x="6858" y="11497"/>
                    <a:pt x="10387" y="13614"/>
                  </a:cubicBezTo>
                  <a:cubicBezTo>
                    <a:pt x="12001" y="14469"/>
                    <a:pt x="14621" y="14854"/>
                    <a:pt x="17458" y="14854"/>
                  </a:cubicBezTo>
                  <a:cubicBezTo>
                    <a:pt x="20647" y="14854"/>
                    <a:pt x="24109" y="14367"/>
                    <a:pt x="26724" y="13514"/>
                  </a:cubicBezTo>
                  <a:cubicBezTo>
                    <a:pt x="25851" y="13339"/>
                    <a:pt x="25145" y="13269"/>
                    <a:pt x="24524" y="13269"/>
                  </a:cubicBezTo>
                  <a:cubicBezTo>
                    <a:pt x="22635" y="13269"/>
                    <a:pt x="21540" y="13916"/>
                    <a:pt x="18959" y="14219"/>
                  </a:cubicBezTo>
                  <a:cubicBezTo>
                    <a:pt x="21379" y="10690"/>
                    <a:pt x="24606" y="9883"/>
                    <a:pt x="27732" y="7362"/>
                  </a:cubicBezTo>
                  <a:lnTo>
                    <a:pt x="27732" y="7362"/>
                  </a:lnTo>
                  <a:cubicBezTo>
                    <a:pt x="24505" y="8976"/>
                    <a:pt x="20169" y="10387"/>
                    <a:pt x="18354" y="14219"/>
                  </a:cubicBezTo>
                  <a:cubicBezTo>
                    <a:pt x="18253" y="10892"/>
                    <a:pt x="19362" y="6253"/>
                    <a:pt x="20472" y="3429"/>
                  </a:cubicBezTo>
                  <a:lnTo>
                    <a:pt x="20472" y="3429"/>
                  </a:lnTo>
                  <a:cubicBezTo>
                    <a:pt x="19866" y="4337"/>
                    <a:pt x="18455" y="6455"/>
                    <a:pt x="17749" y="8371"/>
                  </a:cubicBezTo>
                  <a:cubicBezTo>
                    <a:pt x="17043" y="10085"/>
                    <a:pt x="17446" y="12303"/>
                    <a:pt x="17446" y="14219"/>
                  </a:cubicBezTo>
                  <a:cubicBezTo>
                    <a:pt x="16438" y="9782"/>
                    <a:pt x="14219" y="4539"/>
                    <a:pt x="146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56"/>
          <p:cNvSpPr txBox="1">
            <a:spLocks noGrp="1"/>
          </p:cNvSpPr>
          <p:nvPr>
            <p:ph type="title"/>
          </p:nvPr>
        </p:nvSpPr>
        <p:spPr>
          <a:xfrm>
            <a:off x="710700" y="1030698"/>
            <a:ext cx="3861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Special reminders</a:t>
            </a:r>
            <a:endParaRPr/>
          </a:p>
        </p:txBody>
      </p:sp>
      <p:sp>
        <p:nvSpPr>
          <p:cNvPr id="1501" name="Google Shape;1501;p56"/>
          <p:cNvSpPr txBox="1">
            <a:spLocks noGrp="1"/>
          </p:cNvSpPr>
          <p:nvPr>
            <p:ph type="subTitle" idx="1"/>
          </p:nvPr>
        </p:nvSpPr>
        <p:spPr>
          <a:xfrm>
            <a:off x="710700" y="1801500"/>
            <a:ext cx="4303800" cy="23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Do you know what helps you make your point clear?Lists like this one:</a:t>
            </a:r>
            <a:endParaRPr/>
          </a:p>
          <a:p>
            <a:pPr marL="457200" lvl="0" indent="-317500" algn="l" rtl="0">
              <a:spcBef>
                <a:spcPts val="1000"/>
              </a:spcBef>
              <a:spcAft>
                <a:spcPts val="0"/>
              </a:spcAft>
              <a:buSzPts val="1400"/>
              <a:buChar char="●"/>
            </a:pPr>
            <a:r>
              <a:rPr lang="en"/>
              <a:t>They’re simple </a:t>
            </a:r>
            <a:endParaRPr/>
          </a:p>
          <a:p>
            <a:pPr marL="457200" lvl="0" indent="-317500" algn="l" rtl="0">
              <a:spcBef>
                <a:spcPts val="0"/>
              </a:spcBef>
              <a:spcAft>
                <a:spcPts val="0"/>
              </a:spcAft>
              <a:buSzPts val="1400"/>
              <a:buChar char="●"/>
            </a:pPr>
            <a:r>
              <a:rPr lang="en"/>
              <a:t>You can organize your ideas clearly</a:t>
            </a:r>
            <a:endParaRPr/>
          </a:p>
          <a:p>
            <a:pPr marL="457200" lvl="0" indent="-317500" algn="l" rtl="0">
              <a:spcBef>
                <a:spcPts val="0"/>
              </a:spcBef>
              <a:spcAft>
                <a:spcPts val="0"/>
              </a:spcAft>
              <a:buSzPts val="1400"/>
              <a:buChar char="●"/>
            </a:pPr>
            <a:r>
              <a:rPr lang="en"/>
              <a:t>You’ll never forget to buy milk!</a:t>
            </a:r>
            <a:endParaRPr/>
          </a:p>
          <a:p>
            <a:pPr marL="0" lvl="0" indent="0" algn="l" rtl="0">
              <a:spcBef>
                <a:spcPts val="1000"/>
              </a:spcBef>
              <a:spcAft>
                <a:spcPts val="0"/>
              </a:spcAft>
              <a:buNone/>
            </a:pPr>
            <a:r>
              <a:rPr lang="en"/>
              <a:t>And the most important thing to know: the audience won’t miss the main point of your amazing presentation</a:t>
            </a:r>
            <a:endParaRPr/>
          </a:p>
        </p:txBody>
      </p:sp>
      <p:sp>
        <p:nvSpPr>
          <p:cNvPr id="1502" name="Google Shape;1502;p56"/>
          <p:cNvSpPr/>
          <p:nvPr/>
        </p:nvSpPr>
        <p:spPr>
          <a:xfrm>
            <a:off x="5730800" y="541200"/>
            <a:ext cx="2529600" cy="4055700"/>
          </a:xfrm>
          <a:prstGeom prst="rect">
            <a:avLst/>
          </a:prstGeom>
          <a:gradFill>
            <a:gsLst>
              <a:gs pos="0">
                <a:srgbClr val="CCE9E9">
                  <a:alpha val="0"/>
                </a:srgbClr>
              </a:gs>
              <a:gs pos="100000">
                <a:schemeClr val="accent1"/>
              </a:gs>
            </a:gsLst>
            <a:lin ang="5400012"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3" name="Google Shape;1503;p56"/>
          <p:cNvCxnSpPr/>
          <p:nvPr/>
        </p:nvCxnSpPr>
        <p:spPr>
          <a:xfrm>
            <a:off x="710688" y="1603398"/>
            <a:ext cx="3529500" cy="0"/>
          </a:xfrm>
          <a:prstGeom prst="straightConnector1">
            <a:avLst/>
          </a:prstGeom>
          <a:noFill/>
          <a:ln w="9525" cap="flat" cmpd="sng">
            <a:solidFill>
              <a:schemeClr val="dk1"/>
            </a:solidFill>
            <a:prstDash val="solid"/>
            <a:round/>
            <a:headEnd type="none" w="med" len="med"/>
            <a:tailEnd type="none" w="med" len="med"/>
          </a:ln>
        </p:spPr>
      </p:cxnSp>
      <p:cxnSp>
        <p:nvCxnSpPr>
          <p:cNvPr id="1504" name="Google Shape;1504;p56"/>
          <p:cNvCxnSpPr/>
          <p:nvPr/>
        </p:nvCxnSpPr>
        <p:spPr>
          <a:xfrm>
            <a:off x="710703" y="4602288"/>
            <a:ext cx="4101600" cy="0"/>
          </a:xfrm>
          <a:prstGeom prst="straightConnector1">
            <a:avLst/>
          </a:prstGeom>
          <a:noFill/>
          <a:ln w="9525" cap="flat" cmpd="sng">
            <a:solidFill>
              <a:schemeClr val="dk1"/>
            </a:solidFill>
            <a:prstDash val="solid"/>
            <a:round/>
            <a:headEnd type="none" w="med" len="med"/>
            <a:tailEnd type="none" w="med" len="med"/>
          </a:ln>
        </p:spPr>
      </p:cxnSp>
      <p:grpSp>
        <p:nvGrpSpPr>
          <p:cNvPr id="1505" name="Google Shape;1505;p56"/>
          <p:cNvGrpSpPr/>
          <p:nvPr/>
        </p:nvGrpSpPr>
        <p:grpSpPr>
          <a:xfrm>
            <a:off x="6425420" y="707368"/>
            <a:ext cx="1145278" cy="1746389"/>
            <a:chOff x="5925150" y="1690275"/>
            <a:chExt cx="609450" cy="929375"/>
          </a:xfrm>
        </p:grpSpPr>
        <p:sp>
          <p:nvSpPr>
            <p:cNvPr id="1506" name="Google Shape;1506;p56"/>
            <p:cNvSpPr/>
            <p:nvPr/>
          </p:nvSpPr>
          <p:spPr>
            <a:xfrm>
              <a:off x="5976825" y="1746525"/>
              <a:ext cx="541075" cy="816900"/>
            </a:xfrm>
            <a:custGeom>
              <a:avLst/>
              <a:gdLst/>
              <a:ahLst/>
              <a:cxnLst/>
              <a:rect l="l" t="t" r="r" b="b"/>
              <a:pathLst>
                <a:path w="21643" h="32676" extrusionOk="0">
                  <a:moveTo>
                    <a:pt x="1429" y="6839"/>
                  </a:moveTo>
                  <a:cubicBezTo>
                    <a:pt x="1459" y="7873"/>
                    <a:pt x="1611" y="8724"/>
                    <a:pt x="2006" y="9636"/>
                  </a:cubicBezTo>
                  <a:cubicBezTo>
                    <a:pt x="2462" y="10730"/>
                    <a:pt x="2584" y="11034"/>
                    <a:pt x="2584" y="12189"/>
                  </a:cubicBezTo>
                  <a:cubicBezTo>
                    <a:pt x="2584" y="14134"/>
                    <a:pt x="2523" y="16019"/>
                    <a:pt x="2341" y="17964"/>
                  </a:cubicBezTo>
                  <a:cubicBezTo>
                    <a:pt x="2158" y="19970"/>
                    <a:pt x="3283" y="21216"/>
                    <a:pt x="3283" y="23192"/>
                  </a:cubicBezTo>
                  <a:cubicBezTo>
                    <a:pt x="3283" y="24590"/>
                    <a:pt x="3253" y="26019"/>
                    <a:pt x="3405" y="27478"/>
                  </a:cubicBezTo>
                  <a:cubicBezTo>
                    <a:pt x="3526" y="28663"/>
                    <a:pt x="3222" y="30669"/>
                    <a:pt x="4317" y="31429"/>
                  </a:cubicBezTo>
                  <a:cubicBezTo>
                    <a:pt x="5168" y="30852"/>
                    <a:pt x="4985" y="29362"/>
                    <a:pt x="4924" y="28481"/>
                  </a:cubicBezTo>
                  <a:cubicBezTo>
                    <a:pt x="4864" y="27721"/>
                    <a:pt x="4073" y="25684"/>
                    <a:pt x="4317" y="25046"/>
                  </a:cubicBezTo>
                  <a:cubicBezTo>
                    <a:pt x="4681" y="24165"/>
                    <a:pt x="5016" y="25168"/>
                    <a:pt x="5472" y="24590"/>
                  </a:cubicBezTo>
                  <a:cubicBezTo>
                    <a:pt x="6748" y="23010"/>
                    <a:pt x="3617" y="20031"/>
                    <a:pt x="5745" y="18238"/>
                  </a:cubicBezTo>
                  <a:cubicBezTo>
                    <a:pt x="6475" y="17630"/>
                    <a:pt x="7265" y="18359"/>
                    <a:pt x="8025" y="18116"/>
                  </a:cubicBezTo>
                  <a:cubicBezTo>
                    <a:pt x="8572" y="17934"/>
                    <a:pt x="8663" y="17447"/>
                    <a:pt x="9089" y="17204"/>
                  </a:cubicBezTo>
                  <a:cubicBezTo>
                    <a:pt x="10092" y="16627"/>
                    <a:pt x="10639" y="17143"/>
                    <a:pt x="11064" y="18116"/>
                  </a:cubicBezTo>
                  <a:cubicBezTo>
                    <a:pt x="11855" y="19849"/>
                    <a:pt x="11642" y="22037"/>
                    <a:pt x="11733" y="23891"/>
                  </a:cubicBezTo>
                  <a:cubicBezTo>
                    <a:pt x="11763" y="24469"/>
                    <a:pt x="11672" y="25107"/>
                    <a:pt x="11733" y="25624"/>
                  </a:cubicBezTo>
                  <a:cubicBezTo>
                    <a:pt x="11794" y="26201"/>
                    <a:pt x="12128" y="26657"/>
                    <a:pt x="12189" y="27235"/>
                  </a:cubicBezTo>
                  <a:cubicBezTo>
                    <a:pt x="12311" y="28359"/>
                    <a:pt x="11612" y="29879"/>
                    <a:pt x="12554" y="30730"/>
                  </a:cubicBezTo>
                  <a:cubicBezTo>
                    <a:pt x="13253" y="30213"/>
                    <a:pt x="12736" y="28876"/>
                    <a:pt x="12767" y="28055"/>
                  </a:cubicBezTo>
                  <a:cubicBezTo>
                    <a:pt x="12797" y="27143"/>
                    <a:pt x="13010" y="26171"/>
                    <a:pt x="13162" y="25289"/>
                  </a:cubicBezTo>
                  <a:cubicBezTo>
                    <a:pt x="13435" y="23496"/>
                    <a:pt x="12858" y="21611"/>
                    <a:pt x="13131" y="19727"/>
                  </a:cubicBezTo>
                  <a:cubicBezTo>
                    <a:pt x="13314" y="18481"/>
                    <a:pt x="14013" y="15624"/>
                    <a:pt x="15776" y="15654"/>
                  </a:cubicBezTo>
                  <a:cubicBezTo>
                    <a:pt x="17508" y="15684"/>
                    <a:pt x="16840" y="19453"/>
                    <a:pt x="16840" y="20639"/>
                  </a:cubicBezTo>
                  <a:cubicBezTo>
                    <a:pt x="16840" y="22645"/>
                    <a:pt x="17417" y="24590"/>
                    <a:pt x="17417" y="26536"/>
                  </a:cubicBezTo>
                  <a:cubicBezTo>
                    <a:pt x="17417" y="27326"/>
                    <a:pt x="17083" y="28086"/>
                    <a:pt x="17052" y="28876"/>
                  </a:cubicBezTo>
                  <a:cubicBezTo>
                    <a:pt x="17022" y="29849"/>
                    <a:pt x="17204" y="31976"/>
                    <a:pt x="17843" y="32675"/>
                  </a:cubicBezTo>
                  <a:cubicBezTo>
                    <a:pt x="18511" y="31277"/>
                    <a:pt x="18055" y="29757"/>
                    <a:pt x="17995" y="28298"/>
                  </a:cubicBezTo>
                  <a:cubicBezTo>
                    <a:pt x="17873" y="25593"/>
                    <a:pt x="17995" y="22645"/>
                    <a:pt x="18207" y="19940"/>
                  </a:cubicBezTo>
                  <a:cubicBezTo>
                    <a:pt x="18329" y="18542"/>
                    <a:pt x="18116" y="17113"/>
                    <a:pt x="18390" y="15715"/>
                  </a:cubicBezTo>
                  <a:cubicBezTo>
                    <a:pt x="18755" y="13769"/>
                    <a:pt x="20791" y="13222"/>
                    <a:pt x="21004" y="11368"/>
                  </a:cubicBezTo>
                  <a:cubicBezTo>
                    <a:pt x="21156" y="9940"/>
                    <a:pt x="20730" y="8572"/>
                    <a:pt x="20882" y="7204"/>
                  </a:cubicBezTo>
                  <a:cubicBezTo>
                    <a:pt x="21004" y="5927"/>
                    <a:pt x="21642" y="4712"/>
                    <a:pt x="21095" y="3405"/>
                  </a:cubicBezTo>
                  <a:cubicBezTo>
                    <a:pt x="20183" y="1216"/>
                    <a:pt x="18177" y="1581"/>
                    <a:pt x="16353" y="1307"/>
                  </a:cubicBezTo>
                  <a:cubicBezTo>
                    <a:pt x="13678" y="912"/>
                    <a:pt x="11247" y="61"/>
                    <a:pt x="8481" y="31"/>
                  </a:cubicBezTo>
                  <a:cubicBezTo>
                    <a:pt x="6839" y="0"/>
                    <a:pt x="5046" y="0"/>
                    <a:pt x="3496" y="487"/>
                  </a:cubicBezTo>
                  <a:cubicBezTo>
                    <a:pt x="2584" y="760"/>
                    <a:pt x="517" y="1186"/>
                    <a:pt x="244" y="2310"/>
                  </a:cubicBezTo>
                  <a:cubicBezTo>
                    <a:pt x="0" y="3253"/>
                    <a:pt x="791" y="3222"/>
                    <a:pt x="1186" y="3952"/>
                  </a:cubicBezTo>
                  <a:cubicBezTo>
                    <a:pt x="1672" y="4833"/>
                    <a:pt x="1399" y="5897"/>
                    <a:pt x="1429" y="68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6"/>
            <p:cNvSpPr/>
            <p:nvPr/>
          </p:nvSpPr>
          <p:spPr>
            <a:xfrm>
              <a:off x="5976825" y="1746525"/>
              <a:ext cx="541075" cy="768275"/>
            </a:xfrm>
            <a:custGeom>
              <a:avLst/>
              <a:gdLst/>
              <a:ahLst/>
              <a:cxnLst/>
              <a:rect l="l" t="t" r="r" b="b"/>
              <a:pathLst>
                <a:path w="21643" h="30731" extrusionOk="0">
                  <a:moveTo>
                    <a:pt x="20882" y="7204"/>
                  </a:moveTo>
                  <a:cubicBezTo>
                    <a:pt x="21004" y="5927"/>
                    <a:pt x="21642" y="4712"/>
                    <a:pt x="21095" y="3405"/>
                  </a:cubicBezTo>
                  <a:cubicBezTo>
                    <a:pt x="20183" y="1216"/>
                    <a:pt x="18177" y="1581"/>
                    <a:pt x="16353" y="1307"/>
                  </a:cubicBezTo>
                  <a:cubicBezTo>
                    <a:pt x="13678" y="912"/>
                    <a:pt x="11247" y="61"/>
                    <a:pt x="8481" y="31"/>
                  </a:cubicBezTo>
                  <a:cubicBezTo>
                    <a:pt x="6839" y="0"/>
                    <a:pt x="5046" y="0"/>
                    <a:pt x="3496" y="487"/>
                  </a:cubicBezTo>
                  <a:cubicBezTo>
                    <a:pt x="2584" y="760"/>
                    <a:pt x="517" y="1186"/>
                    <a:pt x="244" y="2310"/>
                  </a:cubicBezTo>
                  <a:cubicBezTo>
                    <a:pt x="0" y="3253"/>
                    <a:pt x="791" y="3222"/>
                    <a:pt x="1186" y="3952"/>
                  </a:cubicBezTo>
                  <a:cubicBezTo>
                    <a:pt x="1672" y="4833"/>
                    <a:pt x="1399" y="5897"/>
                    <a:pt x="1429" y="6839"/>
                  </a:cubicBezTo>
                  <a:cubicBezTo>
                    <a:pt x="1459" y="7873"/>
                    <a:pt x="1611" y="8724"/>
                    <a:pt x="2006" y="9636"/>
                  </a:cubicBezTo>
                  <a:cubicBezTo>
                    <a:pt x="2462" y="10730"/>
                    <a:pt x="2584" y="11034"/>
                    <a:pt x="2584" y="12189"/>
                  </a:cubicBezTo>
                  <a:cubicBezTo>
                    <a:pt x="2584" y="14134"/>
                    <a:pt x="2523" y="16019"/>
                    <a:pt x="2341" y="17964"/>
                  </a:cubicBezTo>
                  <a:cubicBezTo>
                    <a:pt x="2158" y="19970"/>
                    <a:pt x="3283" y="21216"/>
                    <a:pt x="3283" y="23192"/>
                  </a:cubicBezTo>
                  <a:cubicBezTo>
                    <a:pt x="3283" y="23982"/>
                    <a:pt x="3283" y="24773"/>
                    <a:pt x="3283" y="25563"/>
                  </a:cubicBezTo>
                  <a:cubicBezTo>
                    <a:pt x="4013" y="23830"/>
                    <a:pt x="4195" y="22007"/>
                    <a:pt x="4134" y="20122"/>
                  </a:cubicBezTo>
                  <a:cubicBezTo>
                    <a:pt x="4073" y="19149"/>
                    <a:pt x="3861" y="17356"/>
                    <a:pt x="4772" y="16657"/>
                  </a:cubicBezTo>
                  <a:cubicBezTo>
                    <a:pt x="5745" y="15897"/>
                    <a:pt x="6049" y="16931"/>
                    <a:pt x="6110" y="18025"/>
                  </a:cubicBezTo>
                  <a:cubicBezTo>
                    <a:pt x="6748" y="17842"/>
                    <a:pt x="7417" y="18329"/>
                    <a:pt x="8025" y="18116"/>
                  </a:cubicBezTo>
                  <a:cubicBezTo>
                    <a:pt x="8572" y="17934"/>
                    <a:pt x="8663" y="17447"/>
                    <a:pt x="9089" y="17204"/>
                  </a:cubicBezTo>
                  <a:cubicBezTo>
                    <a:pt x="9970" y="16718"/>
                    <a:pt x="10487" y="17022"/>
                    <a:pt x="10882" y="17782"/>
                  </a:cubicBezTo>
                  <a:cubicBezTo>
                    <a:pt x="11277" y="16961"/>
                    <a:pt x="11399" y="16110"/>
                    <a:pt x="11946" y="15350"/>
                  </a:cubicBezTo>
                  <a:cubicBezTo>
                    <a:pt x="12037" y="15198"/>
                    <a:pt x="12250" y="15168"/>
                    <a:pt x="12402" y="15289"/>
                  </a:cubicBezTo>
                  <a:cubicBezTo>
                    <a:pt x="13192" y="15988"/>
                    <a:pt x="13222" y="16839"/>
                    <a:pt x="13101" y="17812"/>
                  </a:cubicBezTo>
                  <a:cubicBezTo>
                    <a:pt x="12919" y="19484"/>
                    <a:pt x="12736" y="21004"/>
                    <a:pt x="12767" y="22675"/>
                  </a:cubicBezTo>
                  <a:cubicBezTo>
                    <a:pt x="12767" y="24438"/>
                    <a:pt x="12432" y="26171"/>
                    <a:pt x="12463" y="27934"/>
                  </a:cubicBezTo>
                  <a:cubicBezTo>
                    <a:pt x="12493" y="28815"/>
                    <a:pt x="12523" y="29605"/>
                    <a:pt x="12250" y="30365"/>
                  </a:cubicBezTo>
                  <a:cubicBezTo>
                    <a:pt x="12341" y="30517"/>
                    <a:pt x="12432" y="30639"/>
                    <a:pt x="12554" y="30730"/>
                  </a:cubicBezTo>
                  <a:cubicBezTo>
                    <a:pt x="13253" y="30213"/>
                    <a:pt x="12736" y="28876"/>
                    <a:pt x="12767" y="28055"/>
                  </a:cubicBezTo>
                  <a:cubicBezTo>
                    <a:pt x="12797" y="27143"/>
                    <a:pt x="13010" y="26171"/>
                    <a:pt x="13162" y="25289"/>
                  </a:cubicBezTo>
                  <a:cubicBezTo>
                    <a:pt x="13435" y="23496"/>
                    <a:pt x="12858" y="21611"/>
                    <a:pt x="13131" y="19727"/>
                  </a:cubicBezTo>
                  <a:cubicBezTo>
                    <a:pt x="13314" y="18481"/>
                    <a:pt x="14013" y="15624"/>
                    <a:pt x="15776" y="15654"/>
                  </a:cubicBezTo>
                  <a:cubicBezTo>
                    <a:pt x="17508" y="15684"/>
                    <a:pt x="16840" y="19453"/>
                    <a:pt x="16840" y="20639"/>
                  </a:cubicBezTo>
                  <a:cubicBezTo>
                    <a:pt x="16840" y="21459"/>
                    <a:pt x="16931" y="22250"/>
                    <a:pt x="17052" y="23070"/>
                  </a:cubicBezTo>
                  <a:cubicBezTo>
                    <a:pt x="17113" y="22219"/>
                    <a:pt x="17235" y="21399"/>
                    <a:pt x="17387" y="20548"/>
                  </a:cubicBezTo>
                  <a:cubicBezTo>
                    <a:pt x="17417" y="20244"/>
                    <a:pt x="17873" y="20274"/>
                    <a:pt x="17964" y="20548"/>
                  </a:cubicBezTo>
                  <a:cubicBezTo>
                    <a:pt x="18025" y="20760"/>
                    <a:pt x="18086" y="20943"/>
                    <a:pt x="18116" y="21156"/>
                  </a:cubicBezTo>
                  <a:cubicBezTo>
                    <a:pt x="18147" y="20760"/>
                    <a:pt x="18177" y="20335"/>
                    <a:pt x="18207" y="19940"/>
                  </a:cubicBezTo>
                  <a:cubicBezTo>
                    <a:pt x="18329" y="18542"/>
                    <a:pt x="18116" y="17113"/>
                    <a:pt x="18390" y="15715"/>
                  </a:cubicBezTo>
                  <a:cubicBezTo>
                    <a:pt x="18755" y="13769"/>
                    <a:pt x="20791" y="13222"/>
                    <a:pt x="21004" y="11368"/>
                  </a:cubicBezTo>
                  <a:cubicBezTo>
                    <a:pt x="21156" y="9940"/>
                    <a:pt x="20730" y="8572"/>
                    <a:pt x="20882" y="72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6"/>
            <p:cNvSpPr/>
            <p:nvPr/>
          </p:nvSpPr>
          <p:spPr>
            <a:xfrm>
              <a:off x="6371975" y="1858225"/>
              <a:ext cx="130725" cy="417200"/>
            </a:xfrm>
            <a:custGeom>
              <a:avLst/>
              <a:gdLst/>
              <a:ahLst/>
              <a:cxnLst/>
              <a:rect l="l" t="t" r="r" b="b"/>
              <a:pathLst>
                <a:path w="5229" h="16688" extrusionOk="0">
                  <a:moveTo>
                    <a:pt x="1854" y="5593"/>
                  </a:moveTo>
                  <a:cubicBezTo>
                    <a:pt x="1763" y="6292"/>
                    <a:pt x="1490" y="6505"/>
                    <a:pt x="1702" y="7326"/>
                  </a:cubicBezTo>
                  <a:cubicBezTo>
                    <a:pt x="1915" y="8055"/>
                    <a:pt x="2158" y="8511"/>
                    <a:pt x="2097" y="9210"/>
                  </a:cubicBezTo>
                  <a:cubicBezTo>
                    <a:pt x="2067" y="9757"/>
                    <a:pt x="1672" y="10274"/>
                    <a:pt x="1793" y="10852"/>
                  </a:cubicBezTo>
                  <a:cubicBezTo>
                    <a:pt x="1915" y="11459"/>
                    <a:pt x="2462" y="11946"/>
                    <a:pt x="2523" y="12584"/>
                  </a:cubicBezTo>
                  <a:cubicBezTo>
                    <a:pt x="2553" y="13162"/>
                    <a:pt x="2219" y="13770"/>
                    <a:pt x="2341" y="14317"/>
                  </a:cubicBezTo>
                  <a:cubicBezTo>
                    <a:pt x="2493" y="14894"/>
                    <a:pt x="2888" y="15016"/>
                    <a:pt x="2857" y="15715"/>
                  </a:cubicBezTo>
                  <a:cubicBezTo>
                    <a:pt x="2827" y="15958"/>
                    <a:pt x="2857" y="16688"/>
                    <a:pt x="3222" y="16536"/>
                  </a:cubicBezTo>
                  <a:cubicBezTo>
                    <a:pt x="3678" y="16353"/>
                    <a:pt x="3465" y="15137"/>
                    <a:pt x="3465" y="14803"/>
                  </a:cubicBezTo>
                  <a:cubicBezTo>
                    <a:pt x="3496" y="14134"/>
                    <a:pt x="4104" y="13466"/>
                    <a:pt x="4073" y="12797"/>
                  </a:cubicBezTo>
                  <a:cubicBezTo>
                    <a:pt x="4043" y="12432"/>
                    <a:pt x="3708" y="12189"/>
                    <a:pt x="3678" y="11824"/>
                  </a:cubicBezTo>
                  <a:cubicBezTo>
                    <a:pt x="3648" y="11490"/>
                    <a:pt x="3860" y="11156"/>
                    <a:pt x="3891" y="10821"/>
                  </a:cubicBezTo>
                  <a:cubicBezTo>
                    <a:pt x="3891" y="10213"/>
                    <a:pt x="3404" y="9697"/>
                    <a:pt x="3465" y="9089"/>
                  </a:cubicBezTo>
                  <a:cubicBezTo>
                    <a:pt x="3496" y="8633"/>
                    <a:pt x="3860" y="8177"/>
                    <a:pt x="4012" y="7751"/>
                  </a:cubicBezTo>
                  <a:cubicBezTo>
                    <a:pt x="4468" y="6535"/>
                    <a:pt x="3708" y="5411"/>
                    <a:pt x="4043" y="4256"/>
                  </a:cubicBezTo>
                  <a:cubicBezTo>
                    <a:pt x="4134" y="3921"/>
                    <a:pt x="4347" y="3587"/>
                    <a:pt x="4438" y="3253"/>
                  </a:cubicBezTo>
                  <a:cubicBezTo>
                    <a:pt x="4651" y="2493"/>
                    <a:pt x="5228" y="1520"/>
                    <a:pt x="4833" y="760"/>
                  </a:cubicBezTo>
                  <a:cubicBezTo>
                    <a:pt x="4438" y="0"/>
                    <a:pt x="3617" y="183"/>
                    <a:pt x="2736" y="213"/>
                  </a:cubicBezTo>
                  <a:cubicBezTo>
                    <a:pt x="1915" y="244"/>
                    <a:pt x="1186" y="304"/>
                    <a:pt x="730" y="1095"/>
                  </a:cubicBezTo>
                  <a:cubicBezTo>
                    <a:pt x="0" y="2371"/>
                    <a:pt x="2067" y="4043"/>
                    <a:pt x="1854" y="55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6"/>
            <p:cNvSpPr/>
            <p:nvPr/>
          </p:nvSpPr>
          <p:spPr>
            <a:xfrm>
              <a:off x="6396275" y="1760200"/>
              <a:ext cx="130725" cy="514475"/>
            </a:xfrm>
            <a:custGeom>
              <a:avLst/>
              <a:gdLst/>
              <a:ahLst/>
              <a:cxnLst/>
              <a:rect l="l" t="t" r="r" b="b"/>
              <a:pathLst>
                <a:path w="5229" h="20579" extrusionOk="0">
                  <a:moveTo>
                    <a:pt x="3466" y="7174"/>
                  </a:moveTo>
                  <a:cubicBezTo>
                    <a:pt x="3679" y="6414"/>
                    <a:pt x="5229" y="4256"/>
                    <a:pt x="4773" y="2523"/>
                  </a:cubicBezTo>
                  <a:cubicBezTo>
                    <a:pt x="4135" y="0"/>
                    <a:pt x="2645" y="4104"/>
                    <a:pt x="1764" y="4134"/>
                  </a:cubicBezTo>
                  <a:cubicBezTo>
                    <a:pt x="1095" y="4165"/>
                    <a:pt x="457" y="4195"/>
                    <a:pt x="1" y="4681"/>
                  </a:cubicBezTo>
                  <a:cubicBezTo>
                    <a:pt x="274" y="4681"/>
                    <a:pt x="548" y="4712"/>
                    <a:pt x="791" y="4803"/>
                  </a:cubicBezTo>
                  <a:cubicBezTo>
                    <a:pt x="852" y="4772"/>
                    <a:pt x="913" y="4772"/>
                    <a:pt x="973" y="4833"/>
                  </a:cubicBezTo>
                  <a:cubicBezTo>
                    <a:pt x="1186" y="4924"/>
                    <a:pt x="1369" y="5046"/>
                    <a:pt x="1490" y="5198"/>
                  </a:cubicBezTo>
                  <a:cubicBezTo>
                    <a:pt x="1581" y="5289"/>
                    <a:pt x="1673" y="5411"/>
                    <a:pt x="1733" y="5532"/>
                  </a:cubicBezTo>
                  <a:cubicBezTo>
                    <a:pt x="2341" y="6566"/>
                    <a:pt x="1855" y="8025"/>
                    <a:pt x="791" y="8693"/>
                  </a:cubicBezTo>
                  <a:cubicBezTo>
                    <a:pt x="852" y="8845"/>
                    <a:pt x="882" y="9028"/>
                    <a:pt x="882" y="9180"/>
                  </a:cubicBezTo>
                  <a:cubicBezTo>
                    <a:pt x="1429" y="8845"/>
                    <a:pt x="1794" y="9484"/>
                    <a:pt x="1764" y="10152"/>
                  </a:cubicBezTo>
                  <a:cubicBezTo>
                    <a:pt x="1733" y="10456"/>
                    <a:pt x="1642" y="10730"/>
                    <a:pt x="1551" y="11034"/>
                  </a:cubicBezTo>
                  <a:cubicBezTo>
                    <a:pt x="1429" y="11490"/>
                    <a:pt x="1490" y="11855"/>
                    <a:pt x="1642" y="12280"/>
                  </a:cubicBezTo>
                  <a:cubicBezTo>
                    <a:pt x="1733" y="12584"/>
                    <a:pt x="1733" y="12797"/>
                    <a:pt x="1673" y="13010"/>
                  </a:cubicBezTo>
                  <a:cubicBezTo>
                    <a:pt x="1733" y="13526"/>
                    <a:pt x="1429" y="13982"/>
                    <a:pt x="852" y="14104"/>
                  </a:cubicBezTo>
                  <a:cubicBezTo>
                    <a:pt x="852" y="14195"/>
                    <a:pt x="821" y="14317"/>
                    <a:pt x="791" y="14408"/>
                  </a:cubicBezTo>
                  <a:cubicBezTo>
                    <a:pt x="1794" y="14134"/>
                    <a:pt x="1855" y="15745"/>
                    <a:pt x="2098" y="16323"/>
                  </a:cubicBezTo>
                  <a:cubicBezTo>
                    <a:pt x="2189" y="16566"/>
                    <a:pt x="2402" y="16961"/>
                    <a:pt x="2280" y="17265"/>
                  </a:cubicBezTo>
                  <a:cubicBezTo>
                    <a:pt x="2159" y="17569"/>
                    <a:pt x="1733" y="18025"/>
                    <a:pt x="1825" y="18329"/>
                  </a:cubicBezTo>
                  <a:cubicBezTo>
                    <a:pt x="1977" y="18876"/>
                    <a:pt x="2098" y="19241"/>
                    <a:pt x="1885" y="19666"/>
                  </a:cubicBezTo>
                  <a:cubicBezTo>
                    <a:pt x="1855" y="19940"/>
                    <a:pt x="1885" y="20578"/>
                    <a:pt x="2250" y="20457"/>
                  </a:cubicBezTo>
                  <a:cubicBezTo>
                    <a:pt x="2706" y="20274"/>
                    <a:pt x="2493" y="19058"/>
                    <a:pt x="2493" y="18724"/>
                  </a:cubicBezTo>
                  <a:cubicBezTo>
                    <a:pt x="2524" y="18055"/>
                    <a:pt x="3132" y="17387"/>
                    <a:pt x="3101" y="16718"/>
                  </a:cubicBezTo>
                  <a:cubicBezTo>
                    <a:pt x="3071" y="16353"/>
                    <a:pt x="2736" y="16110"/>
                    <a:pt x="2706" y="15745"/>
                  </a:cubicBezTo>
                  <a:cubicBezTo>
                    <a:pt x="2676" y="15411"/>
                    <a:pt x="2888" y="15077"/>
                    <a:pt x="2919" y="14742"/>
                  </a:cubicBezTo>
                  <a:cubicBezTo>
                    <a:pt x="2919" y="14134"/>
                    <a:pt x="2432" y="13618"/>
                    <a:pt x="2493" y="13010"/>
                  </a:cubicBezTo>
                  <a:cubicBezTo>
                    <a:pt x="2524" y="12554"/>
                    <a:pt x="2888" y="12098"/>
                    <a:pt x="3040" y="11672"/>
                  </a:cubicBezTo>
                  <a:cubicBezTo>
                    <a:pt x="3496" y="10456"/>
                    <a:pt x="2736" y="9332"/>
                    <a:pt x="3071" y="8177"/>
                  </a:cubicBezTo>
                  <a:cubicBezTo>
                    <a:pt x="3162" y="7842"/>
                    <a:pt x="3375" y="7508"/>
                    <a:pt x="3466" y="71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6"/>
            <p:cNvSpPr/>
            <p:nvPr/>
          </p:nvSpPr>
          <p:spPr>
            <a:xfrm>
              <a:off x="6397050" y="1811100"/>
              <a:ext cx="118550" cy="156575"/>
            </a:xfrm>
            <a:custGeom>
              <a:avLst/>
              <a:gdLst/>
              <a:ahLst/>
              <a:cxnLst/>
              <a:rect l="l" t="t" r="r" b="b"/>
              <a:pathLst>
                <a:path w="4742" h="6263" extrusionOk="0">
                  <a:moveTo>
                    <a:pt x="3617" y="1"/>
                  </a:moveTo>
                  <a:cubicBezTo>
                    <a:pt x="3009" y="609"/>
                    <a:pt x="2341" y="1885"/>
                    <a:pt x="1824" y="2068"/>
                  </a:cubicBezTo>
                  <a:cubicBezTo>
                    <a:pt x="1520" y="2524"/>
                    <a:pt x="1125" y="2919"/>
                    <a:pt x="730" y="3314"/>
                  </a:cubicBezTo>
                  <a:cubicBezTo>
                    <a:pt x="547" y="3891"/>
                    <a:pt x="304" y="4439"/>
                    <a:pt x="0" y="4955"/>
                  </a:cubicBezTo>
                  <a:cubicBezTo>
                    <a:pt x="213" y="5381"/>
                    <a:pt x="456" y="5806"/>
                    <a:pt x="638" y="6262"/>
                  </a:cubicBezTo>
                  <a:cubicBezTo>
                    <a:pt x="669" y="6232"/>
                    <a:pt x="699" y="6202"/>
                    <a:pt x="730" y="6171"/>
                  </a:cubicBezTo>
                  <a:cubicBezTo>
                    <a:pt x="1946" y="5442"/>
                    <a:pt x="2158" y="3648"/>
                    <a:pt x="2766" y="2463"/>
                  </a:cubicBezTo>
                  <a:cubicBezTo>
                    <a:pt x="2857" y="2267"/>
                    <a:pt x="3038" y="2178"/>
                    <a:pt x="3226" y="2178"/>
                  </a:cubicBezTo>
                  <a:cubicBezTo>
                    <a:pt x="3478" y="2178"/>
                    <a:pt x="3743" y="2337"/>
                    <a:pt x="3830" y="2615"/>
                  </a:cubicBezTo>
                  <a:cubicBezTo>
                    <a:pt x="3921" y="3040"/>
                    <a:pt x="3982" y="3436"/>
                    <a:pt x="4043" y="3861"/>
                  </a:cubicBezTo>
                  <a:cubicBezTo>
                    <a:pt x="4043" y="3861"/>
                    <a:pt x="4043" y="3861"/>
                    <a:pt x="4043" y="3831"/>
                  </a:cubicBezTo>
                  <a:cubicBezTo>
                    <a:pt x="4043" y="3831"/>
                    <a:pt x="4043" y="3800"/>
                    <a:pt x="4073" y="3770"/>
                  </a:cubicBezTo>
                  <a:cubicBezTo>
                    <a:pt x="4104" y="3679"/>
                    <a:pt x="4134" y="3618"/>
                    <a:pt x="4195" y="3527"/>
                  </a:cubicBezTo>
                  <a:cubicBezTo>
                    <a:pt x="4195" y="3527"/>
                    <a:pt x="4195" y="3496"/>
                    <a:pt x="4195" y="3496"/>
                  </a:cubicBezTo>
                  <a:cubicBezTo>
                    <a:pt x="4256" y="3405"/>
                    <a:pt x="4286" y="3284"/>
                    <a:pt x="4316" y="3192"/>
                  </a:cubicBezTo>
                  <a:cubicBezTo>
                    <a:pt x="4347" y="3162"/>
                    <a:pt x="4347" y="3162"/>
                    <a:pt x="4347" y="3132"/>
                  </a:cubicBezTo>
                  <a:cubicBezTo>
                    <a:pt x="4377" y="3040"/>
                    <a:pt x="4408" y="2980"/>
                    <a:pt x="4438" y="2888"/>
                  </a:cubicBezTo>
                  <a:cubicBezTo>
                    <a:pt x="4468" y="2858"/>
                    <a:pt x="4468" y="2828"/>
                    <a:pt x="4499" y="2797"/>
                  </a:cubicBezTo>
                  <a:cubicBezTo>
                    <a:pt x="4499" y="2736"/>
                    <a:pt x="4529" y="2645"/>
                    <a:pt x="4560" y="2584"/>
                  </a:cubicBezTo>
                  <a:cubicBezTo>
                    <a:pt x="4560" y="2554"/>
                    <a:pt x="4590" y="2524"/>
                    <a:pt x="4590" y="2493"/>
                  </a:cubicBezTo>
                  <a:cubicBezTo>
                    <a:pt x="4620" y="2402"/>
                    <a:pt x="4651" y="2341"/>
                    <a:pt x="4651" y="2250"/>
                  </a:cubicBezTo>
                  <a:cubicBezTo>
                    <a:pt x="4651" y="2220"/>
                    <a:pt x="4681" y="2189"/>
                    <a:pt x="4681" y="2159"/>
                  </a:cubicBezTo>
                  <a:cubicBezTo>
                    <a:pt x="4712" y="2068"/>
                    <a:pt x="4742" y="1977"/>
                    <a:pt x="4742" y="1885"/>
                  </a:cubicBezTo>
                  <a:cubicBezTo>
                    <a:pt x="4712" y="974"/>
                    <a:pt x="4560" y="214"/>
                    <a:pt x="3860" y="122"/>
                  </a:cubicBezTo>
                  <a:cubicBezTo>
                    <a:pt x="3769" y="92"/>
                    <a:pt x="3678" y="62"/>
                    <a:pt x="3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6"/>
            <p:cNvSpPr/>
            <p:nvPr/>
          </p:nvSpPr>
          <p:spPr>
            <a:xfrm>
              <a:off x="6219975" y="1699400"/>
              <a:ext cx="252325" cy="810825"/>
            </a:xfrm>
            <a:custGeom>
              <a:avLst/>
              <a:gdLst/>
              <a:ahLst/>
              <a:cxnLst/>
              <a:rect l="l" t="t" r="r" b="b"/>
              <a:pathLst>
                <a:path w="10093" h="32433" extrusionOk="0">
                  <a:moveTo>
                    <a:pt x="8299" y="1186"/>
                  </a:moveTo>
                  <a:cubicBezTo>
                    <a:pt x="7570" y="943"/>
                    <a:pt x="6810" y="730"/>
                    <a:pt x="6050" y="548"/>
                  </a:cubicBezTo>
                  <a:cubicBezTo>
                    <a:pt x="4621" y="305"/>
                    <a:pt x="3193" y="122"/>
                    <a:pt x="1734" y="1"/>
                  </a:cubicBezTo>
                  <a:cubicBezTo>
                    <a:pt x="1" y="1429"/>
                    <a:pt x="1582" y="1794"/>
                    <a:pt x="2159" y="3679"/>
                  </a:cubicBezTo>
                  <a:cubicBezTo>
                    <a:pt x="2676" y="5381"/>
                    <a:pt x="1612" y="5867"/>
                    <a:pt x="1490" y="7356"/>
                  </a:cubicBezTo>
                  <a:cubicBezTo>
                    <a:pt x="1338" y="8998"/>
                    <a:pt x="2585" y="10487"/>
                    <a:pt x="2949" y="12007"/>
                  </a:cubicBezTo>
                  <a:cubicBezTo>
                    <a:pt x="3314" y="13436"/>
                    <a:pt x="3253" y="15138"/>
                    <a:pt x="3496" y="16566"/>
                  </a:cubicBezTo>
                  <a:cubicBezTo>
                    <a:pt x="3648" y="17448"/>
                    <a:pt x="4408" y="17995"/>
                    <a:pt x="4530" y="18846"/>
                  </a:cubicBezTo>
                  <a:cubicBezTo>
                    <a:pt x="4682" y="20031"/>
                    <a:pt x="3952" y="21065"/>
                    <a:pt x="3983" y="22250"/>
                  </a:cubicBezTo>
                  <a:cubicBezTo>
                    <a:pt x="4013" y="23132"/>
                    <a:pt x="4895" y="23952"/>
                    <a:pt x="4895" y="24925"/>
                  </a:cubicBezTo>
                  <a:cubicBezTo>
                    <a:pt x="4955" y="26718"/>
                    <a:pt x="3314" y="31035"/>
                    <a:pt x="4895" y="32433"/>
                  </a:cubicBezTo>
                  <a:cubicBezTo>
                    <a:pt x="5837" y="31460"/>
                    <a:pt x="5928" y="28299"/>
                    <a:pt x="6384" y="26810"/>
                  </a:cubicBezTo>
                  <a:cubicBezTo>
                    <a:pt x="6992" y="24651"/>
                    <a:pt x="6810" y="22463"/>
                    <a:pt x="7296" y="20305"/>
                  </a:cubicBezTo>
                  <a:cubicBezTo>
                    <a:pt x="7843" y="17661"/>
                    <a:pt x="6566" y="15138"/>
                    <a:pt x="6810" y="12584"/>
                  </a:cubicBezTo>
                  <a:cubicBezTo>
                    <a:pt x="6992" y="10822"/>
                    <a:pt x="8816" y="7478"/>
                    <a:pt x="9758" y="4530"/>
                  </a:cubicBezTo>
                  <a:cubicBezTo>
                    <a:pt x="9880" y="4135"/>
                    <a:pt x="10001" y="3739"/>
                    <a:pt x="10092" y="3375"/>
                  </a:cubicBezTo>
                  <a:cubicBezTo>
                    <a:pt x="9971" y="2858"/>
                    <a:pt x="9788" y="2402"/>
                    <a:pt x="9606" y="2007"/>
                  </a:cubicBezTo>
                  <a:cubicBezTo>
                    <a:pt x="9180" y="1703"/>
                    <a:pt x="8755" y="1429"/>
                    <a:pt x="8299" y="11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6"/>
            <p:cNvSpPr/>
            <p:nvPr/>
          </p:nvSpPr>
          <p:spPr>
            <a:xfrm>
              <a:off x="6259500" y="1726750"/>
              <a:ext cx="212800" cy="783475"/>
            </a:xfrm>
            <a:custGeom>
              <a:avLst/>
              <a:gdLst/>
              <a:ahLst/>
              <a:cxnLst/>
              <a:rect l="l" t="t" r="r" b="b"/>
              <a:pathLst>
                <a:path w="8512" h="31339" extrusionOk="0">
                  <a:moveTo>
                    <a:pt x="6718" y="92"/>
                  </a:moveTo>
                  <a:cubicBezTo>
                    <a:pt x="6627" y="62"/>
                    <a:pt x="6536" y="31"/>
                    <a:pt x="6414" y="1"/>
                  </a:cubicBezTo>
                  <a:cubicBezTo>
                    <a:pt x="4438" y="1126"/>
                    <a:pt x="1855" y="2007"/>
                    <a:pt x="1" y="1399"/>
                  </a:cubicBezTo>
                  <a:cubicBezTo>
                    <a:pt x="213" y="1703"/>
                    <a:pt x="426" y="2098"/>
                    <a:pt x="578" y="2585"/>
                  </a:cubicBezTo>
                  <a:cubicBezTo>
                    <a:pt x="791" y="3314"/>
                    <a:pt x="730" y="3831"/>
                    <a:pt x="548" y="4317"/>
                  </a:cubicBezTo>
                  <a:cubicBezTo>
                    <a:pt x="1125" y="3861"/>
                    <a:pt x="1794" y="3527"/>
                    <a:pt x="2402" y="3314"/>
                  </a:cubicBezTo>
                  <a:cubicBezTo>
                    <a:pt x="3496" y="2949"/>
                    <a:pt x="4134" y="3679"/>
                    <a:pt x="4438" y="5047"/>
                  </a:cubicBezTo>
                  <a:cubicBezTo>
                    <a:pt x="4712" y="6293"/>
                    <a:pt x="4438" y="7022"/>
                    <a:pt x="3648" y="7813"/>
                  </a:cubicBezTo>
                  <a:cubicBezTo>
                    <a:pt x="2888" y="8572"/>
                    <a:pt x="2007" y="9393"/>
                    <a:pt x="1034" y="9971"/>
                  </a:cubicBezTo>
                  <a:cubicBezTo>
                    <a:pt x="1186" y="10275"/>
                    <a:pt x="1308" y="10609"/>
                    <a:pt x="1368" y="10913"/>
                  </a:cubicBezTo>
                  <a:cubicBezTo>
                    <a:pt x="1429" y="11095"/>
                    <a:pt x="1460" y="11247"/>
                    <a:pt x="1490" y="11430"/>
                  </a:cubicBezTo>
                  <a:cubicBezTo>
                    <a:pt x="4256" y="11521"/>
                    <a:pt x="4773" y="14652"/>
                    <a:pt x="4530" y="17661"/>
                  </a:cubicBezTo>
                  <a:cubicBezTo>
                    <a:pt x="4681" y="19849"/>
                    <a:pt x="4286" y="21916"/>
                    <a:pt x="3314" y="23861"/>
                  </a:cubicBezTo>
                  <a:cubicBezTo>
                    <a:pt x="3344" y="25655"/>
                    <a:pt x="1733" y="29941"/>
                    <a:pt x="3314" y="31339"/>
                  </a:cubicBezTo>
                  <a:cubicBezTo>
                    <a:pt x="4256" y="30366"/>
                    <a:pt x="4347" y="27205"/>
                    <a:pt x="4803" y="25716"/>
                  </a:cubicBezTo>
                  <a:cubicBezTo>
                    <a:pt x="5411" y="23557"/>
                    <a:pt x="5229" y="21369"/>
                    <a:pt x="5715" y="19211"/>
                  </a:cubicBezTo>
                  <a:cubicBezTo>
                    <a:pt x="6262" y="16567"/>
                    <a:pt x="4985" y="14044"/>
                    <a:pt x="5229" y="11490"/>
                  </a:cubicBezTo>
                  <a:cubicBezTo>
                    <a:pt x="5411" y="9728"/>
                    <a:pt x="7235" y="6384"/>
                    <a:pt x="8177" y="3436"/>
                  </a:cubicBezTo>
                  <a:cubicBezTo>
                    <a:pt x="8299" y="3041"/>
                    <a:pt x="8420" y="2645"/>
                    <a:pt x="8511" y="2281"/>
                  </a:cubicBezTo>
                  <a:cubicBezTo>
                    <a:pt x="8390" y="1764"/>
                    <a:pt x="8207" y="1308"/>
                    <a:pt x="8025" y="913"/>
                  </a:cubicBezTo>
                  <a:cubicBezTo>
                    <a:pt x="7599" y="609"/>
                    <a:pt x="7174" y="335"/>
                    <a:pt x="6718" y="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6"/>
            <p:cNvSpPr/>
            <p:nvPr/>
          </p:nvSpPr>
          <p:spPr>
            <a:xfrm>
              <a:off x="6341575" y="1716125"/>
              <a:ext cx="135275" cy="794100"/>
            </a:xfrm>
            <a:custGeom>
              <a:avLst/>
              <a:gdLst/>
              <a:ahLst/>
              <a:cxnLst/>
              <a:rect l="l" t="t" r="r" b="b"/>
              <a:pathLst>
                <a:path w="5411" h="31764" extrusionOk="0">
                  <a:moveTo>
                    <a:pt x="3435" y="517"/>
                  </a:moveTo>
                  <a:cubicBezTo>
                    <a:pt x="2857" y="304"/>
                    <a:pt x="2280" y="152"/>
                    <a:pt x="1702" y="0"/>
                  </a:cubicBezTo>
                  <a:cubicBezTo>
                    <a:pt x="1854" y="578"/>
                    <a:pt x="1550" y="1125"/>
                    <a:pt x="973" y="1490"/>
                  </a:cubicBezTo>
                  <a:cubicBezTo>
                    <a:pt x="3253" y="882"/>
                    <a:pt x="2645" y="3314"/>
                    <a:pt x="2189" y="4894"/>
                  </a:cubicBezTo>
                  <a:cubicBezTo>
                    <a:pt x="5411" y="3222"/>
                    <a:pt x="2158" y="9514"/>
                    <a:pt x="1946" y="10365"/>
                  </a:cubicBezTo>
                  <a:cubicBezTo>
                    <a:pt x="1915" y="10426"/>
                    <a:pt x="1885" y="10517"/>
                    <a:pt x="1824" y="10548"/>
                  </a:cubicBezTo>
                  <a:cubicBezTo>
                    <a:pt x="1611" y="11338"/>
                    <a:pt x="1398" y="12159"/>
                    <a:pt x="1398" y="12919"/>
                  </a:cubicBezTo>
                  <a:cubicBezTo>
                    <a:pt x="1398" y="14165"/>
                    <a:pt x="1854" y="15259"/>
                    <a:pt x="2006" y="16475"/>
                  </a:cubicBezTo>
                  <a:cubicBezTo>
                    <a:pt x="2371" y="19362"/>
                    <a:pt x="1642" y="22311"/>
                    <a:pt x="1277" y="25138"/>
                  </a:cubicBezTo>
                  <a:cubicBezTo>
                    <a:pt x="1277" y="25198"/>
                    <a:pt x="1247" y="25259"/>
                    <a:pt x="1216" y="25320"/>
                  </a:cubicBezTo>
                  <a:cubicBezTo>
                    <a:pt x="912" y="27448"/>
                    <a:pt x="456" y="29575"/>
                    <a:pt x="0" y="31703"/>
                  </a:cubicBezTo>
                  <a:cubicBezTo>
                    <a:pt x="0" y="31733"/>
                    <a:pt x="31" y="31764"/>
                    <a:pt x="31" y="31764"/>
                  </a:cubicBezTo>
                  <a:cubicBezTo>
                    <a:pt x="973" y="30791"/>
                    <a:pt x="1064" y="27630"/>
                    <a:pt x="1520" y="26141"/>
                  </a:cubicBezTo>
                  <a:cubicBezTo>
                    <a:pt x="2128" y="23982"/>
                    <a:pt x="1946" y="21824"/>
                    <a:pt x="2432" y="19636"/>
                  </a:cubicBezTo>
                  <a:cubicBezTo>
                    <a:pt x="2979" y="16992"/>
                    <a:pt x="1702" y="14469"/>
                    <a:pt x="1946" y="11915"/>
                  </a:cubicBezTo>
                  <a:cubicBezTo>
                    <a:pt x="2128" y="10153"/>
                    <a:pt x="3952" y="6809"/>
                    <a:pt x="4894" y="3861"/>
                  </a:cubicBezTo>
                  <a:cubicBezTo>
                    <a:pt x="5016" y="3466"/>
                    <a:pt x="5137" y="3070"/>
                    <a:pt x="5228" y="2706"/>
                  </a:cubicBezTo>
                  <a:cubicBezTo>
                    <a:pt x="5107" y="2189"/>
                    <a:pt x="4924" y="1733"/>
                    <a:pt x="4742" y="1338"/>
                  </a:cubicBezTo>
                  <a:cubicBezTo>
                    <a:pt x="4316" y="1034"/>
                    <a:pt x="3891" y="760"/>
                    <a:pt x="3435" y="5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6"/>
            <p:cNvSpPr/>
            <p:nvPr/>
          </p:nvSpPr>
          <p:spPr>
            <a:xfrm>
              <a:off x="6262550" y="1734550"/>
              <a:ext cx="186200" cy="241475"/>
            </a:xfrm>
            <a:custGeom>
              <a:avLst/>
              <a:gdLst/>
              <a:ahLst/>
              <a:cxnLst/>
              <a:rect l="l" t="t" r="r" b="b"/>
              <a:pathLst>
                <a:path w="7448" h="9659" extrusionOk="0">
                  <a:moveTo>
                    <a:pt x="4101" y="0"/>
                  </a:moveTo>
                  <a:cubicBezTo>
                    <a:pt x="3707" y="0"/>
                    <a:pt x="3313" y="67"/>
                    <a:pt x="2949" y="206"/>
                  </a:cubicBezTo>
                  <a:cubicBezTo>
                    <a:pt x="1277" y="874"/>
                    <a:pt x="1034" y="2273"/>
                    <a:pt x="821" y="3853"/>
                  </a:cubicBezTo>
                  <a:cubicBezTo>
                    <a:pt x="608" y="5160"/>
                    <a:pt x="0" y="6406"/>
                    <a:pt x="91" y="7744"/>
                  </a:cubicBezTo>
                  <a:cubicBezTo>
                    <a:pt x="91" y="7744"/>
                    <a:pt x="91" y="7774"/>
                    <a:pt x="91" y="7774"/>
                  </a:cubicBezTo>
                  <a:cubicBezTo>
                    <a:pt x="334" y="8412"/>
                    <a:pt x="638" y="9020"/>
                    <a:pt x="912" y="9628"/>
                  </a:cubicBezTo>
                  <a:cubicBezTo>
                    <a:pt x="912" y="9659"/>
                    <a:pt x="912" y="9659"/>
                    <a:pt x="912" y="9659"/>
                  </a:cubicBezTo>
                  <a:lnTo>
                    <a:pt x="942" y="9659"/>
                  </a:lnTo>
                  <a:cubicBezTo>
                    <a:pt x="1520" y="8777"/>
                    <a:pt x="760" y="7653"/>
                    <a:pt x="1216" y="6680"/>
                  </a:cubicBezTo>
                  <a:cubicBezTo>
                    <a:pt x="1672" y="5738"/>
                    <a:pt x="2401" y="5008"/>
                    <a:pt x="2462" y="4005"/>
                  </a:cubicBezTo>
                  <a:cubicBezTo>
                    <a:pt x="2523" y="2972"/>
                    <a:pt x="2949" y="1999"/>
                    <a:pt x="4195" y="1817"/>
                  </a:cubicBezTo>
                  <a:cubicBezTo>
                    <a:pt x="4337" y="1794"/>
                    <a:pt x="4470" y="1783"/>
                    <a:pt x="4594" y="1783"/>
                  </a:cubicBezTo>
                  <a:cubicBezTo>
                    <a:pt x="5643" y="1783"/>
                    <a:pt x="6089" y="2560"/>
                    <a:pt x="6170" y="3701"/>
                  </a:cubicBezTo>
                  <a:cubicBezTo>
                    <a:pt x="6262" y="4643"/>
                    <a:pt x="6018" y="5555"/>
                    <a:pt x="5958" y="6467"/>
                  </a:cubicBezTo>
                  <a:cubicBezTo>
                    <a:pt x="5958" y="7014"/>
                    <a:pt x="6049" y="7501"/>
                    <a:pt x="6140" y="8017"/>
                  </a:cubicBezTo>
                  <a:cubicBezTo>
                    <a:pt x="6535" y="7014"/>
                    <a:pt x="6991" y="5950"/>
                    <a:pt x="7417" y="4856"/>
                  </a:cubicBezTo>
                  <a:cubicBezTo>
                    <a:pt x="7356" y="3884"/>
                    <a:pt x="7447" y="2729"/>
                    <a:pt x="7082" y="1847"/>
                  </a:cubicBezTo>
                  <a:cubicBezTo>
                    <a:pt x="6620" y="669"/>
                    <a:pt x="5351" y="0"/>
                    <a:pt x="4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6"/>
            <p:cNvSpPr/>
            <p:nvPr/>
          </p:nvSpPr>
          <p:spPr>
            <a:xfrm>
              <a:off x="6030025" y="1690275"/>
              <a:ext cx="291050" cy="929375"/>
            </a:xfrm>
            <a:custGeom>
              <a:avLst/>
              <a:gdLst/>
              <a:ahLst/>
              <a:cxnLst/>
              <a:rect l="l" t="t" r="r" b="b"/>
              <a:pathLst>
                <a:path w="11642" h="37175" extrusionOk="0">
                  <a:moveTo>
                    <a:pt x="4134" y="12433"/>
                  </a:moveTo>
                  <a:cubicBezTo>
                    <a:pt x="3891" y="14044"/>
                    <a:pt x="3344" y="14500"/>
                    <a:pt x="3830" y="16323"/>
                  </a:cubicBezTo>
                  <a:cubicBezTo>
                    <a:pt x="4225" y="17934"/>
                    <a:pt x="4803" y="18968"/>
                    <a:pt x="4681" y="20548"/>
                  </a:cubicBezTo>
                  <a:cubicBezTo>
                    <a:pt x="4559" y="21764"/>
                    <a:pt x="3739" y="22889"/>
                    <a:pt x="3982" y="24165"/>
                  </a:cubicBezTo>
                  <a:cubicBezTo>
                    <a:pt x="4225" y="25503"/>
                    <a:pt x="5471" y="26627"/>
                    <a:pt x="5593" y="28056"/>
                  </a:cubicBezTo>
                  <a:cubicBezTo>
                    <a:pt x="5684" y="29302"/>
                    <a:pt x="4924" y="30670"/>
                    <a:pt x="5259" y="31886"/>
                  </a:cubicBezTo>
                  <a:cubicBezTo>
                    <a:pt x="5593" y="33223"/>
                    <a:pt x="6444" y="33466"/>
                    <a:pt x="6353" y="35017"/>
                  </a:cubicBezTo>
                  <a:cubicBezTo>
                    <a:pt x="6322" y="35564"/>
                    <a:pt x="6353" y="37175"/>
                    <a:pt x="7204" y="36840"/>
                  </a:cubicBezTo>
                  <a:cubicBezTo>
                    <a:pt x="8176" y="36445"/>
                    <a:pt x="7690" y="33710"/>
                    <a:pt x="7751" y="33011"/>
                  </a:cubicBezTo>
                  <a:cubicBezTo>
                    <a:pt x="7812" y="31460"/>
                    <a:pt x="9149" y="30032"/>
                    <a:pt x="9058" y="28512"/>
                  </a:cubicBezTo>
                  <a:cubicBezTo>
                    <a:pt x="9028" y="27722"/>
                    <a:pt x="8268" y="27144"/>
                    <a:pt x="8176" y="26354"/>
                  </a:cubicBezTo>
                  <a:cubicBezTo>
                    <a:pt x="8116" y="25564"/>
                    <a:pt x="8632" y="24865"/>
                    <a:pt x="8632" y="24074"/>
                  </a:cubicBezTo>
                  <a:cubicBezTo>
                    <a:pt x="8693" y="22737"/>
                    <a:pt x="7599" y="21582"/>
                    <a:pt x="7721" y="20244"/>
                  </a:cubicBezTo>
                  <a:cubicBezTo>
                    <a:pt x="7812" y="19241"/>
                    <a:pt x="8602" y="18208"/>
                    <a:pt x="8936" y="17266"/>
                  </a:cubicBezTo>
                  <a:cubicBezTo>
                    <a:pt x="9939" y="14591"/>
                    <a:pt x="8237" y="12068"/>
                    <a:pt x="8967" y="9515"/>
                  </a:cubicBezTo>
                  <a:cubicBezTo>
                    <a:pt x="9180" y="8755"/>
                    <a:pt x="9666" y="8025"/>
                    <a:pt x="9879" y="7266"/>
                  </a:cubicBezTo>
                  <a:cubicBezTo>
                    <a:pt x="10365" y="5563"/>
                    <a:pt x="11642" y="3405"/>
                    <a:pt x="10760" y="1703"/>
                  </a:cubicBezTo>
                  <a:cubicBezTo>
                    <a:pt x="9879" y="1"/>
                    <a:pt x="8055" y="366"/>
                    <a:pt x="6079" y="487"/>
                  </a:cubicBezTo>
                  <a:cubicBezTo>
                    <a:pt x="4286" y="578"/>
                    <a:pt x="2614" y="639"/>
                    <a:pt x="1611" y="2433"/>
                  </a:cubicBezTo>
                  <a:cubicBezTo>
                    <a:pt x="0" y="5320"/>
                    <a:pt x="4590" y="8968"/>
                    <a:pt x="4134" y="124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6"/>
            <p:cNvSpPr/>
            <p:nvPr/>
          </p:nvSpPr>
          <p:spPr>
            <a:xfrm>
              <a:off x="6083200" y="1690275"/>
              <a:ext cx="237875" cy="928625"/>
            </a:xfrm>
            <a:custGeom>
              <a:avLst/>
              <a:gdLst/>
              <a:ahLst/>
              <a:cxnLst/>
              <a:rect l="l" t="t" r="r" b="b"/>
              <a:pathLst>
                <a:path w="9515" h="37145" extrusionOk="0">
                  <a:moveTo>
                    <a:pt x="7752" y="7266"/>
                  </a:moveTo>
                  <a:cubicBezTo>
                    <a:pt x="8238" y="5563"/>
                    <a:pt x="9515" y="3405"/>
                    <a:pt x="8633" y="1703"/>
                  </a:cubicBezTo>
                  <a:cubicBezTo>
                    <a:pt x="7752" y="1"/>
                    <a:pt x="5928" y="396"/>
                    <a:pt x="3952" y="487"/>
                  </a:cubicBezTo>
                  <a:cubicBezTo>
                    <a:pt x="2432" y="548"/>
                    <a:pt x="1034" y="609"/>
                    <a:pt x="1" y="1703"/>
                  </a:cubicBezTo>
                  <a:cubicBezTo>
                    <a:pt x="639" y="1703"/>
                    <a:pt x="1247" y="1794"/>
                    <a:pt x="1794" y="1946"/>
                  </a:cubicBezTo>
                  <a:cubicBezTo>
                    <a:pt x="1916" y="1916"/>
                    <a:pt x="2068" y="1916"/>
                    <a:pt x="2220" y="2007"/>
                  </a:cubicBezTo>
                  <a:cubicBezTo>
                    <a:pt x="2676" y="2250"/>
                    <a:pt x="3071" y="2524"/>
                    <a:pt x="3375" y="2858"/>
                  </a:cubicBezTo>
                  <a:cubicBezTo>
                    <a:pt x="3587" y="3071"/>
                    <a:pt x="3800" y="3314"/>
                    <a:pt x="3922" y="3618"/>
                  </a:cubicBezTo>
                  <a:cubicBezTo>
                    <a:pt x="5259" y="5867"/>
                    <a:pt x="4195" y="9180"/>
                    <a:pt x="1824" y="10639"/>
                  </a:cubicBezTo>
                  <a:cubicBezTo>
                    <a:pt x="1946" y="11004"/>
                    <a:pt x="2007" y="11369"/>
                    <a:pt x="2007" y="11734"/>
                  </a:cubicBezTo>
                  <a:cubicBezTo>
                    <a:pt x="3223" y="10943"/>
                    <a:pt x="4013" y="12402"/>
                    <a:pt x="3952" y="13892"/>
                  </a:cubicBezTo>
                  <a:cubicBezTo>
                    <a:pt x="3922" y="14560"/>
                    <a:pt x="3679" y="15199"/>
                    <a:pt x="3496" y="15837"/>
                  </a:cubicBezTo>
                  <a:cubicBezTo>
                    <a:pt x="3223" y="16870"/>
                    <a:pt x="3344" y="17661"/>
                    <a:pt x="3709" y="18633"/>
                  </a:cubicBezTo>
                  <a:cubicBezTo>
                    <a:pt x="3922" y="19272"/>
                    <a:pt x="3922" y="19788"/>
                    <a:pt x="3770" y="20275"/>
                  </a:cubicBezTo>
                  <a:cubicBezTo>
                    <a:pt x="3891" y="21430"/>
                    <a:pt x="3223" y="22402"/>
                    <a:pt x="1976" y="22676"/>
                  </a:cubicBezTo>
                  <a:cubicBezTo>
                    <a:pt x="1916" y="22919"/>
                    <a:pt x="1855" y="23132"/>
                    <a:pt x="1824" y="23375"/>
                  </a:cubicBezTo>
                  <a:cubicBezTo>
                    <a:pt x="4013" y="22767"/>
                    <a:pt x="4195" y="26323"/>
                    <a:pt x="4682" y="27631"/>
                  </a:cubicBezTo>
                  <a:cubicBezTo>
                    <a:pt x="4894" y="28208"/>
                    <a:pt x="5411" y="29059"/>
                    <a:pt x="5138" y="29728"/>
                  </a:cubicBezTo>
                  <a:cubicBezTo>
                    <a:pt x="4864" y="30397"/>
                    <a:pt x="3891" y="31430"/>
                    <a:pt x="4104" y="32129"/>
                  </a:cubicBezTo>
                  <a:cubicBezTo>
                    <a:pt x="4469" y="33314"/>
                    <a:pt x="4712" y="34105"/>
                    <a:pt x="4226" y="35077"/>
                  </a:cubicBezTo>
                  <a:cubicBezTo>
                    <a:pt x="4195" y="35655"/>
                    <a:pt x="4256" y="37144"/>
                    <a:pt x="5077" y="36840"/>
                  </a:cubicBezTo>
                  <a:cubicBezTo>
                    <a:pt x="6049" y="36445"/>
                    <a:pt x="5563" y="33710"/>
                    <a:pt x="5624" y="33011"/>
                  </a:cubicBezTo>
                  <a:cubicBezTo>
                    <a:pt x="5685" y="31460"/>
                    <a:pt x="7022" y="30032"/>
                    <a:pt x="6931" y="28512"/>
                  </a:cubicBezTo>
                  <a:cubicBezTo>
                    <a:pt x="6901" y="27722"/>
                    <a:pt x="6141" y="27144"/>
                    <a:pt x="6049" y="26354"/>
                  </a:cubicBezTo>
                  <a:cubicBezTo>
                    <a:pt x="5989" y="25564"/>
                    <a:pt x="6505" y="24865"/>
                    <a:pt x="6505" y="24074"/>
                  </a:cubicBezTo>
                  <a:cubicBezTo>
                    <a:pt x="6566" y="22737"/>
                    <a:pt x="5472" y="21582"/>
                    <a:pt x="5594" y="20244"/>
                  </a:cubicBezTo>
                  <a:cubicBezTo>
                    <a:pt x="5685" y="19241"/>
                    <a:pt x="6475" y="18208"/>
                    <a:pt x="6809" y="17266"/>
                  </a:cubicBezTo>
                  <a:cubicBezTo>
                    <a:pt x="7812" y="14591"/>
                    <a:pt x="6110" y="12068"/>
                    <a:pt x="6840" y="9515"/>
                  </a:cubicBezTo>
                  <a:cubicBezTo>
                    <a:pt x="7053" y="8755"/>
                    <a:pt x="7539" y="8025"/>
                    <a:pt x="7752" y="72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6"/>
            <p:cNvSpPr/>
            <p:nvPr/>
          </p:nvSpPr>
          <p:spPr>
            <a:xfrm>
              <a:off x="6068000" y="1690275"/>
              <a:ext cx="253075" cy="923300"/>
            </a:xfrm>
            <a:custGeom>
              <a:avLst/>
              <a:gdLst/>
              <a:ahLst/>
              <a:cxnLst/>
              <a:rect l="l" t="t" r="r" b="b"/>
              <a:pathLst>
                <a:path w="10123" h="36932" extrusionOk="0">
                  <a:moveTo>
                    <a:pt x="8360" y="7266"/>
                  </a:moveTo>
                  <a:cubicBezTo>
                    <a:pt x="8846" y="5563"/>
                    <a:pt x="10123" y="3405"/>
                    <a:pt x="9241" y="1703"/>
                  </a:cubicBezTo>
                  <a:cubicBezTo>
                    <a:pt x="8360" y="1"/>
                    <a:pt x="6536" y="396"/>
                    <a:pt x="4560" y="487"/>
                  </a:cubicBezTo>
                  <a:cubicBezTo>
                    <a:pt x="2767" y="578"/>
                    <a:pt x="1095" y="639"/>
                    <a:pt x="92" y="2433"/>
                  </a:cubicBezTo>
                  <a:cubicBezTo>
                    <a:pt x="62" y="2463"/>
                    <a:pt x="31" y="2524"/>
                    <a:pt x="1" y="2585"/>
                  </a:cubicBezTo>
                  <a:cubicBezTo>
                    <a:pt x="1338" y="1734"/>
                    <a:pt x="2828" y="1551"/>
                    <a:pt x="4074" y="2098"/>
                  </a:cubicBezTo>
                  <a:cubicBezTo>
                    <a:pt x="8572" y="1521"/>
                    <a:pt x="6202" y="8208"/>
                    <a:pt x="6536" y="10639"/>
                  </a:cubicBezTo>
                  <a:cubicBezTo>
                    <a:pt x="6566" y="10913"/>
                    <a:pt x="6597" y="11187"/>
                    <a:pt x="6627" y="11430"/>
                  </a:cubicBezTo>
                  <a:cubicBezTo>
                    <a:pt x="6627" y="11490"/>
                    <a:pt x="6657" y="11551"/>
                    <a:pt x="6657" y="11612"/>
                  </a:cubicBezTo>
                  <a:cubicBezTo>
                    <a:pt x="6870" y="13314"/>
                    <a:pt x="7448" y="14864"/>
                    <a:pt x="6870" y="16567"/>
                  </a:cubicBezTo>
                  <a:cubicBezTo>
                    <a:pt x="6384" y="18086"/>
                    <a:pt x="5654" y="19333"/>
                    <a:pt x="5654" y="20883"/>
                  </a:cubicBezTo>
                  <a:cubicBezTo>
                    <a:pt x="5746" y="21643"/>
                    <a:pt x="5928" y="22372"/>
                    <a:pt x="5989" y="23102"/>
                  </a:cubicBezTo>
                  <a:cubicBezTo>
                    <a:pt x="6019" y="24287"/>
                    <a:pt x="5624" y="25837"/>
                    <a:pt x="6080" y="26962"/>
                  </a:cubicBezTo>
                  <a:cubicBezTo>
                    <a:pt x="6323" y="27539"/>
                    <a:pt x="6627" y="28026"/>
                    <a:pt x="6749" y="28634"/>
                  </a:cubicBezTo>
                  <a:cubicBezTo>
                    <a:pt x="7083" y="30123"/>
                    <a:pt x="5229" y="32311"/>
                    <a:pt x="5715" y="34865"/>
                  </a:cubicBezTo>
                  <a:cubicBezTo>
                    <a:pt x="5867" y="35533"/>
                    <a:pt x="5685" y="36628"/>
                    <a:pt x="5199" y="36780"/>
                  </a:cubicBezTo>
                  <a:cubicBezTo>
                    <a:pt x="5320" y="36871"/>
                    <a:pt x="5472" y="36932"/>
                    <a:pt x="5685" y="36840"/>
                  </a:cubicBezTo>
                  <a:cubicBezTo>
                    <a:pt x="6657" y="36445"/>
                    <a:pt x="6171" y="33710"/>
                    <a:pt x="6232" y="33011"/>
                  </a:cubicBezTo>
                  <a:cubicBezTo>
                    <a:pt x="6293" y="31460"/>
                    <a:pt x="7630" y="30032"/>
                    <a:pt x="7539" y="28512"/>
                  </a:cubicBezTo>
                  <a:cubicBezTo>
                    <a:pt x="7509" y="27722"/>
                    <a:pt x="6749" y="27144"/>
                    <a:pt x="6657" y="26354"/>
                  </a:cubicBezTo>
                  <a:cubicBezTo>
                    <a:pt x="6597" y="25564"/>
                    <a:pt x="7113" y="24865"/>
                    <a:pt x="7113" y="24074"/>
                  </a:cubicBezTo>
                  <a:cubicBezTo>
                    <a:pt x="7174" y="22737"/>
                    <a:pt x="6080" y="21582"/>
                    <a:pt x="6202" y="20244"/>
                  </a:cubicBezTo>
                  <a:cubicBezTo>
                    <a:pt x="6293" y="19241"/>
                    <a:pt x="7083" y="18208"/>
                    <a:pt x="7417" y="17266"/>
                  </a:cubicBezTo>
                  <a:cubicBezTo>
                    <a:pt x="8420" y="14591"/>
                    <a:pt x="6718" y="12068"/>
                    <a:pt x="7448" y="9515"/>
                  </a:cubicBezTo>
                  <a:cubicBezTo>
                    <a:pt x="7661" y="8755"/>
                    <a:pt x="8147" y="8025"/>
                    <a:pt x="8360" y="726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6"/>
            <p:cNvSpPr/>
            <p:nvPr/>
          </p:nvSpPr>
          <p:spPr>
            <a:xfrm>
              <a:off x="6041400" y="1699825"/>
              <a:ext cx="279675" cy="236700"/>
            </a:xfrm>
            <a:custGeom>
              <a:avLst/>
              <a:gdLst/>
              <a:ahLst/>
              <a:cxnLst/>
              <a:rect l="l" t="t" r="r" b="b"/>
              <a:pathLst>
                <a:path w="11187" h="9468" extrusionOk="0">
                  <a:moveTo>
                    <a:pt x="7656" y="1"/>
                  </a:moveTo>
                  <a:cubicBezTo>
                    <a:pt x="7023" y="1"/>
                    <a:pt x="6333" y="73"/>
                    <a:pt x="5624" y="105"/>
                  </a:cubicBezTo>
                  <a:lnTo>
                    <a:pt x="5320" y="105"/>
                  </a:lnTo>
                  <a:cubicBezTo>
                    <a:pt x="5290" y="105"/>
                    <a:pt x="5229" y="105"/>
                    <a:pt x="5168" y="136"/>
                  </a:cubicBezTo>
                  <a:lnTo>
                    <a:pt x="4743" y="136"/>
                  </a:lnTo>
                  <a:cubicBezTo>
                    <a:pt x="4682" y="166"/>
                    <a:pt x="4621" y="166"/>
                    <a:pt x="4530" y="166"/>
                  </a:cubicBezTo>
                  <a:lnTo>
                    <a:pt x="4469" y="166"/>
                  </a:lnTo>
                  <a:cubicBezTo>
                    <a:pt x="3132" y="288"/>
                    <a:pt x="1946" y="652"/>
                    <a:pt x="1156" y="2051"/>
                  </a:cubicBezTo>
                  <a:cubicBezTo>
                    <a:pt x="1" y="4087"/>
                    <a:pt x="2007" y="6549"/>
                    <a:pt x="3071" y="9042"/>
                  </a:cubicBezTo>
                  <a:cubicBezTo>
                    <a:pt x="3983" y="7339"/>
                    <a:pt x="3345" y="5273"/>
                    <a:pt x="4104" y="3510"/>
                  </a:cubicBezTo>
                  <a:cubicBezTo>
                    <a:pt x="4332" y="3003"/>
                    <a:pt x="5046" y="1694"/>
                    <a:pt x="5840" y="1694"/>
                  </a:cubicBezTo>
                  <a:cubicBezTo>
                    <a:pt x="5999" y="1694"/>
                    <a:pt x="6161" y="1747"/>
                    <a:pt x="6323" y="1868"/>
                  </a:cubicBezTo>
                  <a:cubicBezTo>
                    <a:pt x="7144" y="2476"/>
                    <a:pt x="7296" y="3631"/>
                    <a:pt x="7387" y="4573"/>
                  </a:cubicBezTo>
                  <a:cubicBezTo>
                    <a:pt x="7478" y="5425"/>
                    <a:pt x="7418" y="6276"/>
                    <a:pt x="7539" y="7096"/>
                  </a:cubicBezTo>
                  <a:cubicBezTo>
                    <a:pt x="7661" y="7978"/>
                    <a:pt x="8086" y="8707"/>
                    <a:pt x="8451" y="9467"/>
                  </a:cubicBezTo>
                  <a:cubicBezTo>
                    <a:pt x="8481" y="9346"/>
                    <a:pt x="8481" y="9254"/>
                    <a:pt x="8512" y="9133"/>
                  </a:cubicBezTo>
                  <a:cubicBezTo>
                    <a:pt x="8725" y="8373"/>
                    <a:pt x="9211" y="7643"/>
                    <a:pt x="9424" y="6884"/>
                  </a:cubicBezTo>
                  <a:cubicBezTo>
                    <a:pt x="9910" y="5181"/>
                    <a:pt x="11187" y="3023"/>
                    <a:pt x="10305" y="1321"/>
                  </a:cubicBezTo>
                  <a:cubicBezTo>
                    <a:pt x="9740" y="230"/>
                    <a:pt x="8788" y="1"/>
                    <a:pt x="7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6"/>
            <p:cNvSpPr/>
            <p:nvPr/>
          </p:nvSpPr>
          <p:spPr>
            <a:xfrm>
              <a:off x="5940350" y="1775400"/>
              <a:ext cx="165675" cy="652000"/>
            </a:xfrm>
            <a:custGeom>
              <a:avLst/>
              <a:gdLst/>
              <a:ahLst/>
              <a:cxnLst/>
              <a:rect l="l" t="t" r="r" b="b"/>
              <a:pathLst>
                <a:path w="6627" h="26080" extrusionOk="0">
                  <a:moveTo>
                    <a:pt x="5624" y="1854"/>
                  </a:moveTo>
                  <a:cubicBezTo>
                    <a:pt x="5411" y="1702"/>
                    <a:pt x="5198" y="1550"/>
                    <a:pt x="4955" y="1398"/>
                  </a:cubicBezTo>
                  <a:cubicBezTo>
                    <a:pt x="3769" y="1125"/>
                    <a:pt x="2766" y="0"/>
                    <a:pt x="1459" y="365"/>
                  </a:cubicBezTo>
                  <a:cubicBezTo>
                    <a:pt x="760" y="547"/>
                    <a:pt x="304" y="1064"/>
                    <a:pt x="183" y="1794"/>
                  </a:cubicBezTo>
                  <a:cubicBezTo>
                    <a:pt x="0" y="3222"/>
                    <a:pt x="760" y="4104"/>
                    <a:pt x="1095" y="5380"/>
                  </a:cubicBezTo>
                  <a:cubicBezTo>
                    <a:pt x="1368" y="6292"/>
                    <a:pt x="851" y="6839"/>
                    <a:pt x="760" y="7721"/>
                  </a:cubicBezTo>
                  <a:cubicBezTo>
                    <a:pt x="669" y="8937"/>
                    <a:pt x="1581" y="10000"/>
                    <a:pt x="1854" y="11125"/>
                  </a:cubicBezTo>
                  <a:cubicBezTo>
                    <a:pt x="2098" y="12158"/>
                    <a:pt x="2067" y="13405"/>
                    <a:pt x="2250" y="14469"/>
                  </a:cubicBezTo>
                  <a:cubicBezTo>
                    <a:pt x="2371" y="15107"/>
                    <a:pt x="2918" y="15502"/>
                    <a:pt x="3010" y="16140"/>
                  </a:cubicBezTo>
                  <a:cubicBezTo>
                    <a:pt x="3101" y="16991"/>
                    <a:pt x="2584" y="17751"/>
                    <a:pt x="2614" y="18633"/>
                  </a:cubicBezTo>
                  <a:cubicBezTo>
                    <a:pt x="2614" y="19271"/>
                    <a:pt x="3283" y="19879"/>
                    <a:pt x="3283" y="20578"/>
                  </a:cubicBezTo>
                  <a:cubicBezTo>
                    <a:pt x="3313" y="21885"/>
                    <a:pt x="2128" y="25046"/>
                    <a:pt x="3283" y="26080"/>
                  </a:cubicBezTo>
                  <a:cubicBezTo>
                    <a:pt x="3952" y="25350"/>
                    <a:pt x="4043" y="23070"/>
                    <a:pt x="4347" y="21946"/>
                  </a:cubicBezTo>
                  <a:cubicBezTo>
                    <a:pt x="4803" y="20365"/>
                    <a:pt x="4681" y="18785"/>
                    <a:pt x="5016" y="17174"/>
                  </a:cubicBezTo>
                  <a:cubicBezTo>
                    <a:pt x="5441" y="15259"/>
                    <a:pt x="4499" y="13405"/>
                    <a:pt x="4681" y="11551"/>
                  </a:cubicBezTo>
                  <a:cubicBezTo>
                    <a:pt x="4772" y="10760"/>
                    <a:pt x="5259" y="9605"/>
                    <a:pt x="5806" y="8329"/>
                  </a:cubicBezTo>
                  <a:cubicBezTo>
                    <a:pt x="5958" y="6809"/>
                    <a:pt x="6627" y="5380"/>
                    <a:pt x="6444" y="3830"/>
                  </a:cubicBezTo>
                  <a:cubicBezTo>
                    <a:pt x="6353" y="3009"/>
                    <a:pt x="6049" y="2371"/>
                    <a:pt x="5624" y="18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6"/>
            <p:cNvSpPr/>
            <p:nvPr/>
          </p:nvSpPr>
          <p:spPr>
            <a:xfrm>
              <a:off x="5940350" y="1783750"/>
              <a:ext cx="165675" cy="643650"/>
            </a:xfrm>
            <a:custGeom>
              <a:avLst/>
              <a:gdLst/>
              <a:ahLst/>
              <a:cxnLst/>
              <a:rect l="l" t="t" r="r" b="b"/>
              <a:pathLst>
                <a:path w="6627" h="25746" extrusionOk="0">
                  <a:moveTo>
                    <a:pt x="4681" y="11217"/>
                  </a:moveTo>
                  <a:cubicBezTo>
                    <a:pt x="4772" y="10426"/>
                    <a:pt x="5259" y="9271"/>
                    <a:pt x="5806" y="7995"/>
                  </a:cubicBezTo>
                  <a:cubicBezTo>
                    <a:pt x="5958" y="6475"/>
                    <a:pt x="6627" y="5046"/>
                    <a:pt x="6444" y="3496"/>
                  </a:cubicBezTo>
                  <a:cubicBezTo>
                    <a:pt x="6353" y="2706"/>
                    <a:pt x="6080" y="2098"/>
                    <a:pt x="5684" y="1612"/>
                  </a:cubicBezTo>
                  <a:cubicBezTo>
                    <a:pt x="4924" y="1581"/>
                    <a:pt x="4195" y="1551"/>
                    <a:pt x="3374" y="1247"/>
                  </a:cubicBezTo>
                  <a:cubicBezTo>
                    <a:pt x="2736" y="1004"/>
                    <a:pt x="2250" y="213"/>
                    <a:pt x="1611" y="1"/>
                  </a:cubicBezTo>
                  <a:cubicBezTo>
                    <a:pt x="1551" y="1"/>
                    <a:pt x="1520" y="1"/>
                    <a:pt x="1459" y="31"/>
                  </a:cubicBezTo>
                  <a:cubicBezTo>
                    <a:pt x="760" y="213"/>
                    <a:pt x="304" y="730"/>
                    <a:pt x="183" y="1460"/>
                  </a:cubicBezTo>
                  <a:cubicBezTo>
                    <a:pt x="0" y="2888"/>
                    <a:pt x="760" y="3770"/>
                    <a:pt x="1125" y="5046"/>
                  </a:cubicBezTo>
                  <a:cubicBezTo>
                    <a:pt x="1186" y="5381"/>
                    <a:pt x="1186" y="5654"/>
                    <a:pt x="1125" y="5897"/>
                  </a:cubicBezTo>
                  <a:cubicBezTo>
                    <a:pt x="1611" y="5624"/>
                    <a:pt x="2158" y="5381"/>
                    <a:pt x="2614" y="5229"/>
                  </a:cubicBezTo>
                  <a:cubicBezTo>
                    <a:pt x="3405" y="4955"/>
                    <a:pt x="4621" y="5046"/>
                    <a:pt x="4833" y="6049"/>
                  </a:cubicBezTo>
                  <a:cubicBezTo>
                    <a:pt x="5046" y="6961"/>
                    <a:pt x="4104" y="7934"/>
                    <a:pt x="3526" y="8511"/>
                  </a:cubicBezTo>
                  <a:cubicBezTo>
                    <a:pt x="2949" y="9089"/>
                    <a:pt x="2310" y="9666"/>
                    <a:pt x="1611" y="10092"/>
                  </a:cubicBezTo>
                  <a:cubicBezTo>
                    <a:pt x="1672" y="10214"/>
                    <a:pt x="1703" y="10305"/>
                    <a:pt x="1733" y="10426"/>
                  </a:cubicBezTo>
                  <a:cubicBezTo>
                    <a:pt x="1733" y="10426"/>
                    <a:pt x="1763" y="10457"/>
                    <a:pt x="1763" y="10457"/>
                  </a:cubicBezTo>
                  <a:cubicBezTo>
                    <a:pt x="1794" y="10578"/>
                    <a:pt x="1824" y="10669"/>
                    <a:pt x="1854" y="10791"/>
                  </a:cubicBezTo>
                  <a:cubicBezTo>
                    <a:pt x="1885" y="10913"/>
                    <a:pt x="1915" y="11034"/>
                    <a:pt x="1946" y="11156"/>
                  </a:cubicBezTo>
                  <a:cubicBezTo>
                    <a:pt x="3952" y="11247"/>
                    <a:pt x="4347" y="13527"/>
                    <a:pt x="4165" y="15746"/>
                  </a:cubicBezTo>
                  <a:cubicBezTo>
                    <a:pt x="4286" y="17326"/>
                    <a:pt x="3982" y="18846"/>
                    <a:pt x="3283" y="20274"/>
                  </a:cubicBezTo>
                  <a:cubicBezTo>
                    <a:pt x="3283" y="20274"/>
                    <a:pt x="3283" y="20274"/>
                    <a:pt x="3283" y="20274"/>
                  </a:cubicBezTo>
                  <a:cubicBezTo>
                    <a:pt x="3283" y="20913"/>
                    <a:pt x="3010" y="21977"/>
                    <a:pt x="2858" y="23040"/>
                  </a:cubicBezTo>
                  <a:cubicBezTo>
                    <a:pt x="2858" y="23071"/>
                    <a:pt x="2858" y="23101"/>
                    <a:pt x="2858" y="23101"/>
                  </a:cubicBezTo>
                  <a:cubicBezTo>
                    <a:pt x="2827" y="23192"/>
                    <a:pt x="2827" y="23284"/>
                    <a:pt x="2827" y="23375"/>
                  </a:cubicBezTo>
                  <a:cubicBezTo>
                    <a:pt x="2827" y="23436"/>
                    <a:pt x="2797" y="23466"/>
                    <a:pt x="2797" y="23527"/>
                  </a:cubicBezTo>
                  <a:cubicBezTo>
                    <a:pt x="2797" y="23588"/>
                    <a:pt x="2797" y="23679"/>
                    <a:pt x="2797" y="23740"/>
                  </a:cubicBezTo>
                  <a:cubicBezTo>
                    <a:pt x="2797" y="23800"/>
                    <a:pt x="2766" y="23861"/>
                    <a:pt x="2766" y="23922"/>
                  </a:cubicBezTo>
                  <a:cubicBezTo>
                    <a:pt x="2766" y="23983"/>
                    <a:pt x="2766" y="24043"/>
                    <a:pt x="2766" y="24104"/>
                  </a:cubicBezTo>
                  <a:cubicBezTo>
                    <a:pt x="2766" y="24165"/>
                    <a:pt x="2766" y="24226"/>
                    <a:pt x="2766" y="24287"/>
                  </a:cubicBezTo>
                  <a:cubicBezTo>
                    <a:pt x="2766" y="24347"/>
                    <a:pt x="2766" y="24408"/>
                    <a:pt x="2797" y="24469"/>
                  </a:cubicBezTo>
                  <a:cubicBezTo>
                    <a:pt x="2797" y="24530"/>
                    <a:pt x="2797" y="24591"/>
                    <a:pt x="2797" y="24651"/>
                  </a:cubicBezTo>
                  <a:cubicBezTo>
                    <a:pt x="2797" y="24712"/>
                    <a:pt x="2797" y="24743"/>
                    <a:pt x="2827" y="24803"/>
                  </a:cubicBezTo>
                  <a:cubicBezTo>
                    <a:pt x="2827" y="24864"/>
                    <a:pt x="2827" y="24925"/>
                    <a:pt x="2858" y="24986"/>
                  </a:cubicBezTo>
                  <a:cubicBezTo>
                    <a:pt x="2858" y="25016"/>
                    <a:pt x="2888" y="25077"/>
                    <a:pt x="2888" y="25107"/>
                  </a:cubicBezTo>
                  <a:cubicBezTo>
                    <a:pt x="2918" y="25168"/>
                    <a:pt x="2918" y="25229"/>
                    <a:pt x="2949" y="25290"/>
                  </a:cubicBezTo>
                  <a:cubicBezTo>
                    <a:pt x="2979" y="25320"/>
                    <a:pt x="2979" y="25350"/>
                    <a:pt x="3010" y="25411"/>
                  </a:cubicBezTo>
                  <a:cubicBezTo>
                    <a:pt x="3040" y="25442"/>
                    <a:pt x="3070" y="25502"/>
                    <a:pt x="3101" y="25533"/>
                  </a:cubicBezTo>
                  <a:cubicBezTo>
                    <a:pt x="3131" y="25624"/>
                    <a:pt x="3222" y="25685"/>
                    <a:pt x="3283" y="25746"/>
                  </a:cubicBezTo>
                  <a:cubicBezTo>
                    <a:pt x="3982" y="25016"/>
                    <a:pt x="4043" y="22736"/>
                    <a:pt x="4347" y="21612"/>
                  </a:cubicBezTo>
                  <a:cubicBezTo>
                    <a:pt x="4803" y="20031"/>
                    <a:pt x="4681" y="18451"/>
                    <a:pt x="5016" y="16840"/>
                  </a:cubicBezTo>
                  <a:cubicBezTo>
                    <a:pt x="5441" y="14925"/>
                    <a:pt x="4499" y="13071"/>
                    <a:pt x="4681" y="112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6"/>
            <p:cNvSpPr/>
            <p:nvPr/>
          </p:nvSpPr>
          <p:spPr>
            <a:xfrm>
              <a:off x="5932750" y="1786025"/>
              <a:ext cx="173275" cy="641375"/>
            </a:xfrm>
            <a:custGeom>
              <a:avLst/>
              <a:gdLst/>
              <a:ahLst/>
              <a:cxnLst/>
              <a:rect l="l" t="t" r="r" b="b"/>
              <a:pathLst>
                <a:path w="6931" h="25655" extrusionOk="0">
                  <a:moveTo>
                    <a:pt x="5897" y="1399"/>
                  </a:moveTo>
                  <a:cubicBezTo>
                    <a:pt x="5289" y="943"/>
                    <a:pt x="4560" y="609"/>
                    <a:pt x="3891" y="214"/>
                  </a:cubicBezTo>
                  <a:cubicBezTo>
                    <a:pt x="3010" y="31"/>
                    <a:pt x="1915" y="1"/>
                    <a:pt x="1155" y="426"/>
                  </a:cubicBezTo>
                  <a:cubicBezTo>
                    <a:pt x="730" y="700"/>
                    <a:pt x="0" y="2706"/>
                    <a:pt x="943" y="2341"/>
                  </a:cubicBezTo>
                  <a:cubicBezTo>
                    <a:pt x="1459" y="2159"/>
                    <a:pt x="1307" y="1399"/>
                    <a:pt x="2037" y="1247"/>
                  </a:cubicBezTo>
                  <a:cubicBezTo>
                    <a:pt x="2706" y="1095"/>
                    <a:pt x="3222" y="1521"/>
                    <a:pt x="3466" y="2128"/>
                  </a:cubicBezTo>
                  <a:cubicBezTo>
                    <a:pt x="3648" y="2676"/>
                    <a:pt x="3861" y="3132"/>
                    <a:pt x="3952" y="3709"/>
                  </a:cubicBezTo>
                  <a:cubicBezTo>
                    <a:pt x="4134" y="5077"/>
                    <a:pt x="4560" y="6323"/>
                    <a:pt x="4773" y="7660"/>
                  </a:cubicBezTo>
                  <a:cubicBezTo>
                    <a:pt x="4985" y="9119"/>
                    <a:pt x="4590" y="10426"/>
                    <a:pt x="4590" y="11855"/>
                  </a:cubicBezTo>
                  <a:cubicBezTo>
                    <a:pt x="4560" y="12767"/>
                    <a:pt x="4894" y="13588"/>
                    <a:pt x="5016" y="14469"/>
                  </a:cubicBezTo>
                  <a:cubicBezTo>
                    <a:pt x="5289" y="16566"/>
                    <a:pt x="4773" y="18724"/>
                    <a:pt x="4499" y="20791"/>
                  </a:cubicBezTo>
                  <a:cubicBezTo>
                    <a:pt x="4499" y="20852"/>
                    <a:pt x="4469" y="20883"/>
                    <a:pt x="4438" y="20943"/>
                  </a:cubicBezTo>
                  <a:cubicBezTo>
                    <a:pt x="4225" y="22493"/>
                    <a:pt x="3891" y="24074"/>
                    <a:pt x="3557" y="25624"/>
                  </a:cubicBezTo>
                  <a:cubicBezTo>
                    <a:pt x="3557" y="25624"/>
                    <a:pt x="3587" y="25655"/>
                    <a:pt x="3587" y="25655"/>
                  </a:cubicBezTo>
                  <a:cubicBezTo>
                    <a:pt x="4286" y="24925"/>
                    <a:pt x="4347" y="22645"/>
                    <a:pt x="4651" y="21521"/>
                  </a:cubicBezTo>
                  <a:cubicBezTo>
                    <a:pt x="5107" y="19940"/>
                    <a:pt x="4985" y="18360"/>
                    <a:pt x="5320" y="16749"/>
                  </a:cubicBezTo>
                  <a:cubicBezTo>
                    <a:pt x="5745" y="14834"/>
                    <a:pt x="4803" y="12980"/>
                    <a:pt x="4985" y="11126"/>
                  </a:cubicBezTo>
                  <a:cubicBezTo>
                    <a:pt x="5076" y="10335"/>
                    <a:pt x="5563" y="9180"/>
                    <a:pt x="6110" y="7904"/>
                  </a:cubicBezTo>
                  <a:cubicBezTo>
                    <a:pt x="6262" y="6384"/>
                    <a:pt x="6931" y="4955"/>
                    <a:pt x="6748" y="3405"/>
                  </a:cubicBezTo>
                  <a:cubicBezTo>
                    <a:pt x="6657" y="2584"/>
                    <a:pt x="6353" y="1946"/>
                    <a:pt x="5897" y="139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6"/>
            <p:cNvSpPr/>
            <p:nvPr/>
          </p:nvSpPr>
          <p:spPr>
            <a:xfrm>
              <a:off x="5925150" y="1691800"/>
              <a:ext cx="609450" cy="461275"/>
            </a:xfrm>
            <a:custGeom>
              <a:avLst/>
              <a:gdLst/>
              <a:ahLst/>
              <a:cxnLst/>
              <a:rect l="l" t="t" r="r" b="b"/>
              <a:pathLst>
                <a:path w="24378" h="18451" extrusionOk="0">
                  <a:moveTo>
                    <a:pt x="3982" y="1824"/>
                  </a:moveTo>
                  <a:cubicBezTo>
                    <a:pt x="3891" y="1885"/>
                    <a:pt x="3830" y="1916"/>
                    <a:pt x="3739" y="1976"/>
                  </a:cubicBezTo>
                  <a:cubicBezTo>
                    <a:pt x="2888" y="2554"/>
                    <a:pt x="1885" y="3071"/>
                    <a:pt x="1216" y="3891"/>
                  </a:cubicBezTo>
                  <a:cubicBezTo>
                    <a:pt x="973" y="4165"/>
                    <a:pt x="0" y="6384"/>
                    <a:pt x="1064" y="5806"/>
                  </a:cubicBezTo>
                  <a:cubicBezTo>
                    <a:pt x="1095" y="5806"/>
                    <a:pt x="1216" y="5016"/>
                    <a:pt x="1399" y="4834"/>
                  </a:cubicBezTo>
                  <a:cubicBezTo>
                    <a:pt x="1611" y="4621"/>
                    <a:pt x="2037" y="4560"/>
                    <a:pt x="2341" y="4499"/>
                  </a:cubicBezTo>
                  <a:cubicBezTo>
                    <a:pt x="3131" y="4347"/>
                    <a:pt x="3952" y="4408"/>
                    <a:pt x="4043" y="5411"/>
                  </a:cubicBezTo>
                  <a:cubicBezTo>
                    <a:pt x="4104" y="6080"/>
                    <a:pt x="4438" y="6201"/>
                    <a:pt x="4651" y="6809"/>
                  </a:cubicBezTo>
                  <a:cubicBezTo>
                    <a:pt x="4985" y="7752"/>
                    <a:pt x="4438" y="9028"/>
                    <a:pt x="4833" y="9970"/>
                  </a:cubicBezTo>
                  <a:cubicBezTo>
                    <a:pt x="5077" y="10548"/>
                    <a:pt x="5441" y="10670"/>
                    <a:pt x="5441" y="11369"/>
                  </a:cubicBezTo>
                  <a:cubicBezTo>
                    <a:pt x="5441" y="11946"/>
                    <a:pt x="5259" y="12433"/>
                    <a:pt x="5380" y="12980"/>
                  </a:cubicBezTo>
                  <a:cubicBezTo>
                    <a:pt x="5593" y="14195"/>
                    <a:pt x="6110" y="14986"/>
                    <a:pt x="6049" y="16262"/>
                  </a:cubicBezTo>
                  <a:cubicBezTo>
                    <a:pt x="6019" y="16749"/>
                    <a:pt x="5988" y="17478"/>
                    <a:pt x="6323" y="17813"/>
                  </a:cubicBezTo>
                  <a:cubicBezTo>
                    <a:pt x="6961" y="18451"/>
                    <a:pt x="6961" y="17448"/>
                    <a:pt x="7083" y="16931"/>
                  </a:cubicBezTo>
                  <a:cubicBezTo>
                    <a:pt x="7295" y="15837"/>
                    <a:pt x="7356" y="14803"/>
                    <a:pt x="7204" y="13648"/>
                  </a:cubicBezTo>
                  <a:cubicBezTo>
                    <a:pt x="6870" y="11612"/>
                    <a:pt x="6839" y="10122"/>
                    <a:pt x="7539" y="8177"/>
                  </a:cubicBezTo>
                  <a:cubicBezTo>
                    <a:pt x="7812" y="7387"/>
                    <a:pt x="7995" y="6566"/>
                    <a:pt x="7873" y="5685"/>
                  </a:cubicBezTo>
                  <a:cubicBezTo>
                    <a:pt x="7721" y="4773"/>
                    <a:pt x="7660" y="4226"/>
                    <a:pt x="8086" y="3344"/>
                  </a:cubicBezTo>
                  <a:cubicBezTo>
                    <a:pt x="8694" y="2098"/>
                    <a:pt x="10396" y="92"/>
                    <a:pt x="11916" y="1703"/>
                  </a:cubicBezTo>
                  <a:cubicBezTo>
                    <a:pt x="12128" y="1946"/>
                    <a:pt x="12371" y="2645"/>
                    <a:pt x="12493" y="2980"/>
                  </a:cubicBezTo>
                  <a:cubicBezTo>
                    <a:pt x="12706" y="3466"/>
                    <a:pt x="12615" y="3952"/>
                    <a:pt x="12615" y="4530"/>
                  </a:cubicBezTo>
                  <a:cubicBezTo>
                    <a:pt x="12615" y="5563"/>
                    <a:pt x="12311" y="6870"/>
                    <a:pt x="12645" y="7812"/>
                  </a:cubicBezTo>
                  <a:cubicBezTo>
                    <a:pt x="12827" y="8390"/>
                    <a:pt x="13071" y="8694"/>
                    <a:pt x="13162" y="9302"/>
                  </a:cubicBezTo>
                  <a:cubicBezTo>
                    <a:pt x="13283" y="10031"/>
                    <a:pt x="13314" y="10822"/>
                    <a:pt x="13344" y="11551"/>
                  </a:cubicBezTo>
                  <a:cubicBezTo>
                    <a:pt x="13375" y="12037"/>
                    <a:pt x="13162" y="12949"/>
                    <a:pt x="13618" y="13314"/>
                  </a:cubicBezTo>
                  <a:cubicBezTo>
                    <a:pt x="13830" y="12919"/>
                    <a:pt x="13800" y="12402"/>
                    <a:pt x="13952" y="11977"/>
                  </a:cubicBezTo>
                  <a:cubicBezTo>
                    <a:pt x="14134" y="11551"/>
                    <a:pt x="14317" y="11247"/>
                    <a:pt x="14286" y="10761"/>
                  </a:cubicBezTo>
                  <a:cubicBezTo>
                    <a:pt x="14286" y="9910"/>
                    <a:pt x="13739" y="9393"/>
                    <a:pt x="14104" y="8512"/>
                  </a:cubicBezTo>
                  <a:cubicBezTo>
                    <a:pt x="14438" y="7691"/>
                    <a:pt x="14986" y="7083"/>
                    <a:pt x="14986" y="6141"/>
                  </a:cubicBezTo>
                  <a:cubicBezTo>
                    <a:pt x="14986" y="4955"/>
                    <a:pt x="14590" y="3739"/>
                    <a:pt x="15837" y="3040"/>
                  </a:cubicBezTo>
                  <a:cubicBezTo>
                    <a:pt x="17904" y="1916"/>
                    <a:pt x="20700" y="3132"/>
                    <a:pt x="20366" y="5746"/>
                  </a:cubicBezTo>
                  <a:cubicBezTo>
                    <a:pt x="20244" y="6840"/>
                    <a:pt x="19393" y="8420"/>
                    <a:pt x="20274" y="9454"/>
                  </a:cubicBezTo>
                  <a:cubicBezTo>
                    <a:pt x="20639" y="9150"/>
                    <a:pt x="20609" y="8420"/>
                    <a:pt x="20670" y="7964"/>
                  </a:cubicBezTo>
                  <a:cubicBezTo>
                    <a:pt x="20730" y="7387"/>
                    <a:pt x="20822" y="7053"/>
                    <a:pt x="21156" y="6566"/>
                  </a:cubicBezTo>
                  <a:cubicBezTo>
                    <a:pt x="21521" y="6049"/>
                    <a:pt x="22129" y="5198"/>
                    <a:pt x="22828" y="5746"/>
                  </a:cubicBezTo>
                  <a:cubicBezTo>
                    <a:pt x="23253" y="6080"/>
                    <a:pt x="23162" y="8785"/>
                    <a:pt x="23800" y="7508"/>
                  </a:cubicBezTo>
                  <a:cubicBezTo>
                    <a:pt x="24378" y="6384"/>
                    <a:pt x="24013" y="4530"/>
                    <a:pt x="23253" y="3557"/>
                  </a:cubicBezTo>
                  <a:cubicBezTo>
                    <a:pt x="22311" y="2280"/>
                    <a:pt x="20457" y="1399"/>
                    <a:pt x="18967" y="1004"/>
                  </a:cubicBezTo>
                  <a:cubicBezTo>
                    <a:pt x="18025" y="761"/>
                    <a:pt x="17022" y="578"/>
                    <a:pt x="16049" y="457"/>
                  </a:cubicBezTo>
                  <a:cubicBezTo>
                    <a:pt x="14986" y="305"/>
                    <a:pt x="13830" y="92"/>
                    <a:pt x="12797" y="62"/>
                  </a:cubicBezTo>
                  <a:cubicBezTo>
                    <a:pt x="11551" y="1"/>
                    <a:pt x="10274" y="366"/>
                    <a:pt x="9058" y="366"/>
                  </a:cubicBezTo>
                  <a:cubicBezTo>
                    <a:pt x="7295" y="396"/>
                    <a:pt x="5472" y="913"/>
                    <a:pt x="3982" y="18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6"/>
            <p:cNvSpPr/>
            <p:nvPr/>
          </p:nvSpPr>
          <p:spPr>
            <a:xfrm>
              <a:off x="6275450" y="1744325"/>
              <a:ext cx="257625" cy="183825"/>
            </a:xfrm>
            <a:custGeom>
              <a:avLst/>
              <a:gdLst/>
              <a:ahLst/>
              <a:cxnLst/>
              <a:rect l="l" t="t" r="r" b="b"/>
              <a:pathLst>
                <a:path w="10305" h="7353" extrusionOk="0">
                  <a:moveTo>
                    <a:pt x="2754" y="1"/>
                  </a:moveTo>
                  <a:cubicBezTo>
                    <a:pt x="2011" y="1"/>
                    <a:pt x="1198" y="175"/>
                    <a:pt x="822" y="818"/>
                  </a:cubicBezTo>
                  <a:cubicBezTo>
                    <a:pt x="761" y="970"/>
                    <a:pt x="700" y="1091"/>
                    <a:pt x="639" y="1243"/>
                  </a:cubicBezTo>
                  <a:cubicBezTo>
                    <a:pt x="639" y="2125"/>
                    <a:pt x="791" y="3006"/>
                    <a:pt x="761" y="3888"/>
                  </a:cubicBezTo>
                  <a:cubicBezTo>
                    <a:pt x="730" y="4648"/>
                    <a:pt x="396" y="5225"/>
                    <a:pt x="92" y="5863"/>
                  </a:cubicBezTo>
                  <a:cubicBezTo>
                    <a:pt x="62" y="6107"/>
                    <a:pt x="31" y="6380"/>
                    <a:pt x="1" y="6623"/>
                  </a:cubicBezTo>
                  <a:cubicBezTo>
                    <a:pt x="31" y="6562"/>
                    <a:pt x="62" y="6471"/>
                    <a:pt x="92" y="6411"/>
                  </a:cubicBezTo>
                  <a:cubicBezTo>
                    <a:pt x="426" y="5590"/>
                    <a:pt x="974" y="4982"/>
                    <a:pt x="974" y="4040"/>
                  </a:cubicBezTo>
                  <a:cubicBezTo>
                    <a:pt x="974" y="2854"/>
                    <a:pt x="578" y="1638"/>
                    <a:pt x="1825" y="939"/>
                  </a:cubicBezTo>
                  <a:cubicBezTo>
                    <a:pt x="2348" y="655"/>
                    <a:pt x="2918" y="520"/>
                    <a:pt x="3472" y="520"/>
                  </a:cubicBezTo>
                  <a:cubicBezTo>
                    <a:pt x="5107" y="520"/>
                    <a:pt x="6603" y="1692"/>
                    <a:pt x="6354" y="3645"/>
                  </a:cubicBezTo>
                  <a:cubicBezTo>
                    <a:pt x="6232" y="4739"/>
                    <a:pt x="5381" y="6319"/>
                    <a:pt x="6262" y="7353"/>
                  </a:cubicBezTo>
                  <a:cubicBezTo>
                    <a:pt x="6627" y="7049"/>
                    <a:pt x="6597" y="6319"/>
                    <a:pt x="6658" y="5863"/>
                  </a:cubicBezTo>
                  <a:cubicBezTo>
                    <a:pt x="6718" y="5286"/>
                    <a:pt x="6810" y="4952"/>
                    <a:pt x="7144" y="4465"/>
                  </a:cubicBezTo>
                  <a:cubicBezTo>
                    <a:pt x="7426" y="4066"/>
                    <a:pt x="7852" y="3468"/>
                    <a:pt x="8354" y="3468"/>
                  </a:cubicBezTo>
                  <a:cubicBezTo>
                    <a:pt x="8502" y="3468"/>
                    <a:pt x="8656" y="3520"/>
                    <a:pt x="8816" y="3645"/>
                  </a:cubicBezTo>
                  <a:cubicBezTo>
                    <a:pt x="9161" y="3916"/>
                    <a:pt x="9166" y="5747"/>
                    <a:pt x="9496" y="5747"/>
                  </a:cubicBezTo>
                  <a:cubicBezTo>
                    <a:pt x="9573" y="5747"/>
                    <a:pt x="9668" y="5648"/>
                    <a:pt x="9788" y="5407"/>
                  </a:cubicBezTo>
                  <a:cubicBezTo>
                    <a:pt x="10305" y="4404"/>
                    <a:pt x="10062" y="2854"/>
                    <a:pt x="9484" y="1821"/>
                  </a:cubicBezTo>
                  <a:lnTo>
                    <a:pt x="9484" y="1821"/>
                  </a:lnTo>
                  <a:cubicBezTo>
                    <a:pt x="9667" y="2307"/>
                    <a:pt x="9667" y="2824"/>
                    <a:pt x="9484" y="3371"/>
                  </a:cubicBezTo>
                  <a:cubicBezTo>
                    <a:pt x="9468" y="3451"/>
                    <a:pt x="9410" y="3489"/>
                    <a:pt x="9345" y="3489"/>
                  </a:cubicBezTo>
                  <a:cubicBezTo>
                    <a:pt x="9287" y="3489"/>
                    <a:pt x="9223" y="3459"/>
                    <a:pt x="9180" y="3401"/>
                  </a:cubicBezTo>
                  <a:cubicBezTo>
                    <a:pt x="8995" y="3148"/>
                    <a:pt x="8819" y="3063"/>
                    <a:pt x="8644" y="3063"/>
                  </a:cubicBezTo>
                  <a:cubicBezTo>
                    <a:pt x="8291" y="3063"/>
                    <a:pt x="7940" y="3404"/>
                    <a:pt x="7517" y="3404"/>
                  </a:cubicBezTo>
                  <a:cubicBezTo>
                    <a:pt x="7494" y="3404"/>
                    <a:pt x="7471" y="3403"/>
                    <a:pt x="7448" y="3401"/>
                  </a:cubicBezTo>
                  <a:cubicBezTo>
                    <a:pt x="7083" y="3371"/>
                    <a:pt x="6931" y="3097"/>
                    <a:pt x="6810" y="2793"/>
                  </a:cubicBezTo>
                  <a:cubicBezTo>
                    <a:pt x="6506" y="2155"/>
                    <a:pt x="6384" y="1578"/>
                    <a:pt x="5806" y="1122"/>
                  </a:cubicBezTo>
                  <a:cubicBezTo>
                    <a:pt x="5168" y="575"/>
                    <a:pt x="4378" y="179"/>
                    <a:pt x="3527" y="58"/>
                  </a:cubicBezTo>
                  <a:cubicBezTo>
                    <a:pt x="3296" y="25"/>
                    <a:pt x="3030" y="1"/>
                    <a:pt x="2754" y="1"/>
                  </a:cubicBezTo>
                  <a:close/>
                </a:path>
              </a:pathLst>
            </a:custGeom>
            <a:solidFill>
              <a:srgbClr val="FFF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6"/>
            <p:cNvSpPr/>
            <p:nvPr/>
          </p:nvSpPr>
          <p:spPr>
            <a:xfrm>
              <a:off x="5937300" y="1713375"/>
              <a:ext cx="345775" cy="428900"/>
            </a:xfrm>
            <a:custGeom>
              <a:avLst/>
              <a:gdLst/>
              <a:ahLst/>
              <a:cxnLst/>
              <a:rect l="l" t="t" r="r" b="b"/>
              <a:pathLst>
                <a:path w="13831" h="17156" extrusionOk="0">
                  <a:moveTo>
                    <a:pt x="10430" y="0"/>
                  </a:moveTo>
                  <a:cubicBezTo>
                    <a:pt x="10330" y="0"/>
                    <a:pt x="10227" y="6"/>
                    <a:pt x="10123" y="19"/>
                  </a:cubicBezTo>
                  <a:cubicBezTo>
                    <a:pt x="8876" y="141"/>
                    <a:pt x="7417" y="931"/>
                    <a:pt x="6901" y="2147"/>
                  </a:cubicBezTo>
                  <a:cubicBezTo>
                    <a:pt x="6353" y="3454"/>
                    <a:pt x="6870" y="4791"/>
                    <a:pt x="6718" y="6129"/>
                  </a:cubicBezTo>
                  <a:cubicBezTo>
                    <a:pt x="6597" y="7497"/>
                    <a:pt x="6019" y="8743"/>
                    <a:pt x="6019" y="10111"/>
                  </a:cubicBezTo>
                  <a:cubicBezTo>
                    <a:pt x="6019" y="11387"/>
                    <a:pt x="6475" y="12542"/>
                    <a:pt x="6657" y="13788"/>
                  </a:cubicBezTo>
                  <a:cubicBezTo>
                    <a:pt x="6779" y="14609"/>
                    <a:pt x="6779" y="15399"/>
                    <a:pt x="6323" y="16098"/>
                  </a:cubicBezTo>
                  <a:cubicBezTo>
                    <a:pt x="6291" y="16147"/>
                    <a:pt x="6223" y="16179"/>
                    <a:pt x="6158" y="16179"/>
                  </a:cubicBezTo>
                  <a:cubicBezTo>
                    <a:pt x="6102" y="16179"/>
                    <a:pt x="6047" y="16155"/>
                    <a:pt x="6019" y="16098"/>
                  </a:cubicBezTo>
                  <a:cubicBezTo>
                    <a:pt x="5685" y="15339"/>
                    <a:pt x="5958" y="14548"/>
                    <a:pt x="5715" y="13758"/>
                  </a:cubicBezTo>
                  <a:cubicBezTo>
                    <a:pt x="5472" y="12937"/>
                    <a:pt x="5350" y="12177"/>
                    <a:pt x="5198" y="11326"/>
                  </a:cubicBezTo>
                  <a:cubicBezTo>
                    <a:pt x="4894" y="9624"/>
                    <a:pt x="4499" y="8044"/>
                    <a:pt x="4560" y="6311"/>
                  </a:cubicBezTo>
                  <a:cubicBezTo>
                    <a:pt x="4591" y="5430"/>
                    <a:pt x="4651" y="4062"/>
                    <a:pt x="3679" y="3636"/>
                  </a:cubicBezTo>
                  <a:cubicBezTo>
                    <a:pt x="3223" y="3424"/>
                    <a:pt x="2706" y="3332"/>
                    <a:pt x="2220" y="3272"/>
                  </a:cubicBezTo>
                  <a:lnTo>
                    <a:pt x="1855" y="3272"/>
                  </a:lnTo>
                  <a:cubicBezTo>
                    <a:pt x="1247" y="3363"/>
                    <a:pt x="700" y="3606"/>
                    <a:pt x="244" y="4031"/>
                  </a:cubicBezTo>
                  <a:cubicBezTo>
                    <a:pt x="73" y="4545"/>
                    <a:pt x="0" y="5038"/>
                    <a:pt x="294" y="5038"/>
                  </a:cubicBezTo>
                  <a:cubicBezTo>
                    <a:pt x="366" y="5038"/>
                    <a:pt x="459" y="5009"/>
                    <a:pt x="578" y="4943"/>
                  </a:cubicBezTo>
                  <a:cubicBezTo>
                    <a:pt x="609" y="4943"/>
                    <a:pt x="730" y="4153"/>
                    <a:pt x="913" y="3971"/>
                  </a:cubicBezTo>
                  <a:cubicBezTo>
                    <a:pt x="1125" y="3758"/>
                    <a:pt x="1551" y="3697"/>
                    <a:pt x="1855" y="3636"/>
                  </a:cubicBezTo>
                  <a:cubicBezTo>
                    <a:pt x="2052" y="3598"/>
                    <a:pt x="2252" y="3574"/>
                    <a:pt x="2441" y="3574"/>
                  </a:cubicBezTo>
                  <a:cubicBezTo>
                    <a:pt x="3010" y="3574"/>
                    <a:pt x="3489" y="3796"/>
                    <a:pt x="3557" y="4548"/>
                  </a:cubicBezTo>
                  <a:cubicBezTo>
                    <a:pt x="3618" y="5217"/>
                    <a:pt x="3952" y="5338"/>
                    <a:pt x="4165" y="5946"/>
                  </a:cubicBezTo>
                  <a:cubicBezTo>
                    <a:pt x="4499" y="6889"/>
                    <a:pt x="3952" y="8165"/>
                    <a:pt x="4347" y="9107"/>
                  </a:cubicBezTo>
                  <a:cubicBezTo>
                    <a:pt x="4591" y="9685"/>
                    <a:pt x="4955" y="9807"/>
                    <a:pt x="4955" y="10506"/>
                  </a:cubicBezTo>
                  <a:cubicBezTo>
                    <a:pt x="4955" y="11083"/>
                    <a:pt x="4773" y="11570"/>
                    <a:pt x="4894" y="12117"/>
                  </a:cubicBezTo>
                  <a:cubicBezTo>
                    <a:pt x="5107" y="13332"/>
                    <a:pt x="5624" y="14123"/>
                    <a:pt x="5563" y="15399"/>
                  </a:cubicBezTo>
                  <a:cubicBezTo>
                    <a:pt x="5533" y="15886"/>
                    <a:pt x="5502" y="16615"/>
                    <a:pt x="5837" y="16950"/>
                  </a:cubicBezTo>
                  <a:cubicBezTo>
                    <a:pt x="5982" y="17095"/>
                    <a:pt x="6095" y="17155"/>
                    <a:pt x="6183" y="17155"/>
                  </a:cubicBezTo>
                  <a:cubicBezTo>
                    <a:pt x="6481" y="17155"/>
                    <a:pt x="6503" y="16467"/>
                    <a:pt x="6597" y="16068"/>
                  </a:cubicBezTo>
                  <a:cubicBezTo>
                    <a:pt x="6809" y="14974"/>
                    <a:pt x="6870" y="13940"/>
                    <a:pt x="6718" y="12785"/>
                  </a:cubicBezTo>
                  <a:cubicBezTo>
                    <a:pt x="6384" y="10749"/>
                    <a:pt x="6353" y="9259"/>
                    <a:pt x="7053" y="7314"/>
                  </a:cubicBezTo>
                  <a:cubicBezTo>
                    <a:pt x="7326" y="6524"/>
                    <a:pt x="7509" y="5703"/>
                    <a:pt x="7387" y="4822"/>
                  </a:cubicBezTo>
                  <a:cubicBezTo>
                    <a:pt x="7235" y="3910"/>
                    <a:pt x="7174" y="3363"/>
                    <a:pt x="7600" y="2481"/>
                  </a:cubicBezTo>
                  <a:cubicBezTo>
                    <a:pt x="8046" y="1566"/>
                    <a:pt x="9084" y="240"/>
                    <a:pt x="10205" y="240"/>
                  </a:cubicBezTo>
                  <a:cubicBezTo>
                    <a:pt x="10610" y="240"/>
                    <a:pt x="11026" y="413"/>
                    <a:pt x="11430" y="840"/>
                  </a:cubicBezTo>
                  <a:cubicBezTo>
                    <a:pt x="11642" y="1083"/>
                    <a:pt x="11885" y="1782"/>
                    <a:pt x="12007" y="2117"/>
                  </a:cubicBezTo>
                  <a:cubicBezTo>
                    <a:pt x="12220" y="2603"/>
                    <a:pt x="12129" y="3089"/>
                    <a:pt x="12129" y="3667"/>
                  </a:cubicBezTo>
                  <a:cubicBezTo>
                    <a:pt x="12129" y="4700"/>
                    <a:pt x="11825" y="6007"/>
                    <a:pt x="12159" y="6949"/>
                  </a:cubicBezTo>
                  <a:cubicBezTo>
                    <a:pt x="12341" y="7527"/>
                    <a:pt x="12585" y="7831"/>
                    <a:pt x="12676" y="8439"/>
                  </a:cubicBezTo>
                  <a:cubicBezTo>
                    <a:pt x="12797" y="9168"/>
                    <a:pt x="12828" y="9959"/>
                    <a:pt x="12858" y="10688"/>
                  </a:cubicBezTo>
                  <a:cubicBezTo>
                    <a:pt x="12889" y="11174"/>
                    <a:pt x="12676" y="12086"/>
                    <a:pt x="13132" y="12451"/>
                  </a:cubicBezTo>
                  <a:cubicBezTo>
                    <a:pt x="13344" y="12056"/>
                    <a:pt x="13314" y="11539"/>
                    <a:pt x="13466" y="11114"/>
                  </a:cubicBezTo>
                  <a:cubicBezTo>
                    <a:pt x="13648" y="10688"/>
                    <a:pt x="13831" y="10384"/>
                    <a:pt x="13800" y="9898"/>
                  </a:cubicBezTo>
                  <a:cubicBezTo>
                    <a:pt x="13800" y="9259"/>
                    <a:pt x="13496" y="8834"/>
                    <a:pt x="13496" y="8256"/>
                  </a:cubicBezTo>
                  <a:cubicBezTo>
                    <a:pt x="13466" y="8469"/>
                    <a:pt x="13436" y="8652"/>
                    <a:pt x="13405" y="8864"/>
                  </a:cubicBezTo>
                  <a:cubicBezTo>
                    <a:pt x="13380" y="8941"/>
                    <a:pt x="13317" y="8974"/>
                    <a:pt x="13250" y="8974"/>
                  </a:cubicBezTo>
                  <a:cubicBezTo>
                    <a:pt x="13158" y="8974"/>
                    <a:pt x="13058" y="8910"/>
                    <a:pt x="13041" y="8804"/>
                  </a:cubicBezTo>
                  <a:cubicBezTo>
                    <a:pt x="12980" y="7770"/>
                    <a:pt x="12037" y="6858"/>
                    <a:pt x="12493" y="5794"/>
                  </a:cubicBezTo>
                  <a:cubicBezTo>
                    <a:pt x="12949" y="4731"/>
                    <a:pt x="13253" y="3515"/>
                    <a:pt x="13010" y="2360"/>
                  </a:cubicBezTo>
                  <a:cubicBezTo>
                    <a:pt x="12728" y="1088"/>
                    <a:pt x="11762" y="0"/>
                    <a:pt x="10430" y="0"/>
                  </a:cubicBezTo>
                  <a:close/>
                </a:path>
              </a:pathLst>
            </a:custGeom>
            <a:solidFill>
              <a:srgbClr val="FFF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25" name="Google Shape;1525;p56"/>
          <p:cNvCxnSpPr/>
          <p:nvPr/>
        </p:nvCxnSpPr>
        <p:spPr>
          <a:xfrm>
            <a:off x="5543665" y="546650"/>
            <a:ext cx="0" cy="4058400"/>
          </a:xfrm>
          <a:prstGeom prst="straightConnector1">
            <a:avLst/>
          </a:prstGeom>
          <a:noFill/>
          <a:ln w="9525" cap="flat" cmpd="sng">
            <a:solidFill>
              <a:schemeClr val="dk1"/>
            </a:solidFill>
            <a:prstDash val="solid"/>
            <a:round/>
            <a:headEnd type="none" w="med" len="med"/>
            <a:tailEnd type="none" w="med" len="med"/>
          </a:ln>
        </p:spPr>
      </p:cxnSp>
      <p:grpSp>
        <p:nvGrpSpPr>
          <p:cNvPr id="1526" name="Google Shape;1526;p56"/>
          <p:cNvGrpSpPr/>
          <p:nvPr/>
        </p:nvGrpSpPr>
        <p:grpSpPr>
          <a:xfrm rot="10800000">
            <a:off x="6425420" y="2669807"/>
            <a:ext cx="1145278" cy="1746389"/>
            <a:chOff x="5925150" y="1690275"/>
            <a:chExt cx="609450" cy="929375"/>
          </a:xfrm>
        </p:grpSpPr>
        <p:sp>
          <p:nvSpPr>
            <p:cNvPr id="1527" name="Google Shape;1527;p56"/>
            <p:cNvSpPr/>
            <p:nvPr/>
          </p:nvSpPr>
          <p:spPr>
            <a:xfrm>
              <a:off x="5976825" y="1746525"/>
              <a:ext cx="541075" cy="816900"/>
            </a:xfrm>
            <a:custGeom>
              <a:avLst/>
              <a:gdLst/>
              <a:ahLst/>
              <a:cxnLst/>
              <a:rect l="l" t="t" r="r" b="b"/>
              <a:pathLst>
                <a:path w="21643" h="32676" extrusionOk="0">
                  <a:moveTo>
                    <a:pt x="1429" y="6839"/>
                  </a:moveTo>
                  <a:cubicBezTo>
                    <a:pt x="1459" y="7873"/>
                    <a:pt x="1611" y="8724"/>
                    <a:pt x="2006" y="9636"/>
                  </a:cubicBezTo>
                  <a:cubicBezTo>
                    <a:pt x="2462" y="10730"/>
                    <a:pt x="2584" y="11034"/>
                    <a:pt x="2584" y="12189"/>
                  </a:cubicBezTo>
                  <a:cubicBezTo>
                    <a:pt x="2584" y="14134"/>
                    <a:pt x="2523" y="16019"/>
                    <a:pt x="2341" y="17964"/>
                  </a:cubicBezTo>
                  <a:cubicBezTo>
                    <a:pt x="2158" y="19970"/>
                    <a:pt x="3283" y="21216"/>
                    <a:pt x="3283" y="23192"/>
                  </a:cubicBezTo>
                  <a:cubicBezTo>
                    <a:pt x="3283" y="24590"/>
                    <a:pt x="3253" y="26019"/>
                    <a:pt x="3405" y="27478"/>
                  </a:cubicBezTo>
                  <a:cubicBezTo>
                    <a:pt x="3526" y="28663"/>
                    <a:pt x="3222" y="30669"/>
                    <a:pt x="4317" y="31429"/>
                  </a:cubicBezTo>
                  <a:cubicBezTo>
                    <a:pt x="5168" y="30852"/>
                    <a:pt x="4985" y="29362"/>
                    <a:pt x="4924" y="28481"/>
                  </a:cubicBezTo>
                  <a:cubicBezTo>
                    <a:pt x="4864" y="27721"/>
                    <a:pt x="4073" y="25684"/>
                    <a:pt x="4317" y="25046"/>
                  </a:cubicBezTo>
                  <a:cubicBezTo>
                    <a:pt x="4681" y="24165"/>
                    <a:pt x="5016" y="25168"/>
                    <a:pt x="5472" y="24590"/>
                  </a:cubicBezTo>
                  <a:cubicBezTo>
                    <a:pt x="6748" y="23010"/>
                    <a:pt x="3617" y="20031"/>
                    <a:pt x="5745" y="18238"/>
                  </a:cubicBezTo>
                  <a:cubicBezTo>
                    <a:pt x="6475" y="17630"/>
                    <a:pt x="7265" y="18359"/>
                    <a:pt x="8025" y="18116"/>
                  </a:cubicBezTo>
                  <a:cubicBezTo>
                    <a:pt x="8572" y="17934"/>
                    <a:pt x="8663" y="17447"/>
                    <a:pt x="9089" y="17204"/>
                  </a:cubicBezTo>
                  <a:cubicBezTo>
                    <a:pt x="10092" y="16627"/>
                    <a:pt x="10639" y="17143"/>
                    <a:pt x="11064" y="18116"/>
                  </a:cubicBezTo>
                  <a:cubicBezTo>
                    <a:pt x="11855" y="19849"/>
                    <a:pt x="11642" y="22037"/>
                    <a:pt x="11733" y="23891"/>
                  </a:cubicBezTo>
                  <a:cubicBezTo>
                    <a:pt x="11763" y="24469"/>
                    <a:pt x="11672" y="25107"/>
                    <a:pt x="11733" y="25624"/>
                  </a:cubicBezTo>
                  <a:cubicBezTo>
                    <a:pt x="11794" y="26201"/>
                    <a:pt x="12128" y="26657"/>
                    <a:pt x="12189" y="27235"/>
                  </a:cubicBezTo>
                  <a:cubicBezTo>
                    <a:pt x="12311" y="28359"/>
                    <a:pt x="11612" y="29879"/>
                    <a:pt x="12554" y="30730"/>
                  </a:cubicBezTo>
                  <a:cubicBezTo>
                    <a:pt x="13253" y="30213"/>
                    <a:pt x="12736" y="28876"/>
                    <a:pt x="12767" y="28055"/>
                  </a:cubicBezTo>
                  <a:cubicBezTo>
                    <a:pt x="12797" y="27143"/>
                    <a:pt x="13010" y="26171"/>
                    <a:pt x="13162" y="25289"/>
                  </a:cubicBezTo>
                  <a:cubicBezTo>
                    <a:pt x="13435" y="23496"/>
                    <a:pt x="12858" y="21611"/>
                    <a:pt x="13131" y="19727"/>
                  </a:cubicBezTo>
                  <a:cubicBezTo>
                    <a:pt x="13314" y="18481"/>
                    <a:pt x="14013" y="15624"/>
                    <a:pt x="15776" y="15654"/>
                  </a:cubicBezTo>
                  <a:cubicBezTo>
                    <a:pt x="17508" y="15684"/>
                    <a:pt x="16840" y="19453"/>
                    <a:pt x="16840" y="20639"/>
                  </a:cubicBezTo>
                  <a:cubicBezTo>
                    <a:pt x="16840" y="22645"/>
                    <a:pt x="17417" y="24590"/>
                    <a:pt x="17417" y="26536"/>
                  </a:cubicBezTo>
                  <a:cubicBezTo>
                    <a:pt x="17417" y="27326"/>
                    <a:pt x="17083" y="28086"/>
                    <a:pt x="17052" y="28876"/>
                  </a:cubicBezTo>
                  <a:cubicBezTo>
                    <a:pt x="17022" y="29849"/>
                    <a:pt x="17204" y="31976"/>
                    <a:pt x="17843" y="32675"/>
                  </a:cubicBezTo>
                  <a:cubicBezTo>
                    <a:pt x="18511" y="31277"/>
                    <a:pt x="18055" y="29757"/>
                    <a:pt x="17995" y="28298"/>
                  </a:cubicBezTo>
                  <a:cubicBezTo>
                    <a:pt x="17873" y="25593"/>
                    <a:pt x="17995" y="22645"/>
                    <a:pt x="18207" y="19940"/>
                  </a:cubicBezTo>
                  <a:cubicBezTo>
                    <a:pt x="18329" y="18542"/>
                    <a:pt x="18116" y="17113"/>
                    <a:pt x="18390" y="15715"/>
                  </a:cubicBezTo>
                  <a:cubicBezTo>
                    <a:pt x="18755" y="13769"/>
                    <a:pt x="20791" y="13222"/>
                    <a:pt x="21004" y="11368"/>
                  </a:cubicBezTo>
                  <a:cubicBezTo>
                    <a:pt x="21156" y="9940"/>
                    <a:pt x="20730" y="8572"/>
                    <a:pt x="20882" y="7204"/>
                  </a:cubicBezTo>
                  <a:cubicBezTo>
                    <a:pt x="21004" y="5927"/>
                    <a:pt x="21642" y="4712"/>
                    <a:pt x="21095" y="3405"/>
                  </a:cubicBezTo>
                  <a:cubicBezTo>
                    <a:pt x="20183" y="1216"/>
                    <a:pt x="18177" y="1581"/>
                    <a:pt x="16353" y="1307"/>
                  </a:cubicBezTo>
                  <a:cubicBezTo>
                    <a:pt x="13678" y="912"/>
                    <a:pt x="11247" y="61"/>
                    <a:pt x="8481" y="31"/>
                  </a:cubicBezTo>
                  <a:cubicBezTo>
                    <a:pt x="6839" y="0"/>
                    <a:pt x="5046" y="0"/>
                    <a:pt x="3496" y="487"/>
                  </a:cubicBezTo>
                  <a:cubicBezTo>
                    <a:pt x="2584" y="760"/>
                    <a:pt x="517" y="1186"/>
                    <a:pt x="244" y="2310"/>
                  </a:cubicBezTo>
                  <a:cubicBezTo>
                    <a:pt x="0" y="3253"/>
                    <a:pt x="791" y="3222"/>
                    <a:pt x="1186" y="3952"/>
                  </a:cubicBezTo>
                  <a:cubicBezTo>
                    <a:pt x="1672" y="4833"/>
                    <a:pt x="1399" y="5897"/>
                    <a:pt x="1429" y="68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6"/>
            <p:cNvSpPr/>
            <p:nvPr/>
          </p:nvSpPr>
          <p:spPr>
            <a:xfrm>
              <a:off x="5976825" y="1746525"/>
              <a:ext cx="541075" cy="768275"/>
            </a:xfrm>
            <a:custGeom>
              <a:avLst/>
              <a:gdLst/>
              <a:ahLst/>
              <a:cxnLst/>
              <a:rect l="l" t="t" r="r" b="b"/>
              <a:pathLst>
                <a:path w="21643" h="30731" extrusionOk="0">
                  <a:moveTo>
                    <a:pt x="20882" y="7204"/>
                  </a:moveTo>
                  <a:cubicBezTo>
                    <a:pt x="21004" y="5927"/>
                    <a:pt x="21642" y="4712"/>
                    <a:pt x="21095" y="3405"/>
                  </a:cubicBezTo>
                  <a:cubicBezTo>
                    <a:pt x="20183" y="1216"/>
                    <a:pt x="18177" y="1581"/>
                    <a:pt x="16353" y="1307"/>
                  </a:cubicBezTo>
                  <a:cubicBezTo>
                    <a:pt x="13678" y="912"/>
                    <a:pt x="11247" y="61"/>
                    <a:pt x="8481" y="31"/>
                  </a:cubicBezTo>
                  <a:cubicBezTo>
                    <a:pt x="6839" y="0"/>
                    <a:pt x="5046" y="0"/>
                    <a:pt x="3496" y="487"/>
                  </a:cubicBezTo>
                  <a:cubicBezTo>
                    <a:pt x="2584" y="760"/>
                    <a:pt x="517" y="1186"/>
                    <a:pt x="244" y="2310"/>
                  </a:cubicBezTo>
                  <a:cubicBezTo>
                    <a:pt x="0" y="3253"/>
                    <a:pt x="791" y="3222"/>
                    <a:pt x="1186" y="3952"/>
                  </a:cubicBezTo>
                  <a:cubicBezTo>
                    <a:pt x="1672" y="4833"/>
                    <a:pt x="1399" y="5897"/>
                    <a:pt x="1429" y="6839"/>
                  </a:cubicBezTo>
                  <a:cubicBezTo>
                    <a:pt x="1459" y="7873"/>
                    <a:pt x="1611" y="8724"/>
                    <a:pt x="2006" y="9636"/>
                  </a:cubicBezTo>
                  <a:cubicBezTo>
                    <a:pt x="2462" y="10730"/>
                    <a:pt x="2584" y="11034"/>
                    <a:pt x="2584" y="12189"/>
                  </a:cubicBezTo>
                  <a:cubicBezTo>
                    <a:pt x="2584" y="14134"/>
                    <a:pt x="2523" y="16019"/>
                    <a:pt x="2341" y="17964"/>
                  </a:cubicBezTo>
                  <a:cubicBezTo>
                    <a:pt x="2158" y="19970"/>
                    <a:pt x="3283" y="21216"/>
                    <a:pt x="3283" y="23192"/>
                  </a:cubicBezTo>
                  <a:cubicBezTo>
                    <a:pt x="3283" y="23982"/>
                    <a:pt x="3283" y="24773"/>
                    <a:pt x="3283" y="25563"/>
                  </a:cubicBezTo>
                  <a:cubicBezTo>
                    <a:pt x="4013" y="23830"/>
                    <a:pt x="4195" y="22007"/>
                    <a:pt x="4134" y="20122"/>
                  </a:cubicBezTo>
                  <a:cubicBezTo>
                    <a:pt x="4073" y="19149"/>
                    <a:pt x="3861" y="17356"/>
                    <a:pt x="4772" y="16657"/>
                  </a:cubicBezTo>
                  <a:cubicBezTo>
                    <a:pt x="5745" y="15897"/>
                    <a:pt x="6049" y="16931"/>
                    <a:pt x="6110" y="18025"/>
                  </a:cubicBezTo>
                  <a:cubicBezTo>
                    <a:pt x="6748" y="17842"/>
                    <a:pt x="7417" y="18329"/>
                    <a:pt x="8025" y="18116"/>
                  </a:cubicBezTo>
                  <a:cubicBezTo>
                    <a:pt x="8572" y="17934"/>
                    <a:pt x="8663" y="17447"/>
                    <a:pt x="9089" y="17204"/>
                  </a:cubicBezTo>
                  <a:cubicBezTo>
                    <a:pt x="9970" y="16718"/>
                    <a:pt x="10487" y="17022"/>
                    <a:pt x="10882" y="17782"/>
                  </a:cubicBezTo>
                  <a:cubicBezTo>
                    <a:pt x="11277" y="16961"/>
                    <a:pt x="11399" y="16110"/>
                    <a:pt x="11946" y="15350"/>
                  </a:cubicBezTo>
                  <a:cubicBezTo>
                    <a:pt x="12037" y="15198"/>
                    <a:pt x="12250" y="15168"/>
                    <a:pt x="12402" y="15289"/>
                  </a:cubicBezTo>
                  <a:cubicBezTo>
                    <a:pt x="13192" y="15988"/>
                    <a:pt x="13222" y="16839"/>
                    <a:pt x="13101" y="17812"/>
                  </a:cubicBezTo>
                  <a:cubicBezTo>
                    <a:pt x="12919" y="19484"/>
                    <a:pt x="12736" y="21004"/>
                    <a:pt x="12767" y="22675"/>
                  </a:cubicBezTo>
                  <a:cubicBezTo>
                    <a:pt x="12767" y="24438"/>
                    <a:pt x="12432" y="26171"/>
                    <a:pt x="12463" y="27934"/>
                  </a:cubicBezTo>
                  <a:cubicBezTo>
                    <a:pt x="12493" y="28815"/>
                    <a:pt x="12523" y="29605"/>
                    <a:pt x="12250" y="30365"/>
                  </a:cubicBezTo>
                  <a:cubicBezTo>
                    <a:pt x="12341" y="30517"/>
                    <a:pt x="12432" y="30639"/>
                    <a:pt x="12554" y="30730"/>
                  </a:cubicBezTo>
                  <a:cubicBezTo>
                    <a:pt x="13253" y="30213"/>
                    <a:pt x="12736" y="28876"/>
                    <a:pt x="12767" y="28055"/>
                  </a:cubicBezTo>
                  <a:cubicBezTo>
                    <a:pt x="12797" y="27143"/>
                    <a:pt x="13010" y="26171"/>
                    <a:pt x="13162" y="25289"/>
                  </a:cubicBezTo>
                  <a:cubicBezTo>
                    <a:pt x="13435" y="23496"/>
                    <a:pt x="12858" y="21611"/>
                    <a:pt x="13131" y="19727"/>
                  </a:cubicBezTo>
                  <a:cubicBezTo>
                    <a:pt x="13314" y="18481"/>
                    <a:pt x="14013" y="15624"/>
                    <a:pt x="15776" y="15654"/>
                  </a:cubicBezTo>
                  <a:cubicBezTo>
                    <a:pt x="17508" y="15684"/>
                    <a:pt x="16840" y="19453"/>
                    <a:pt x="16840" y="20639"/>
                  </a:cubicBezTo>
                  <a:cubicBezTo>
                    <a:pt x="16840" y="21459"/>
                    <a:pt x="16931" y="22250"/>
                    <a:pt x="17052" y="23070"/>
                  </a:cubicBezTo>
                  <a:cubicBezTo>
                    <a:pt x="17113" y="22219"/>
                    <a:pt x="17235" y="21399"/>
                    <a:pt x="17387" y="20548"/>
                  </a:cubicBezTo>
                  <a:cubicBezTo>
                    <a:pt x="17417" y="20244"/>
                    <a:pt x="17873" y="20274"/>
                    <a:pt x="17964" y="20548"/>
                  </a:cubicBezTo>
                  <a:cubicBezTo>
                    <a:pt x="18025" y="20760"/>
                    <a:pt x="18086" y="20943"/>
                    <a:pt x="18116" y="21156"/>
                  </a:cubicBezTo>
                  <a:cubicBezTo>
                    <a:pt x="18147" y="20760"/>
                    <a:pt x="18177" y="20335"/>
                    <a:pt x="18207" y="19940"/>
                  </a:cubicBezTo>
                  <a:cubicBezTo>
                    <a:pt x="18329" y="18542"/>
                    <a:pt x="18116" y="17113"/>
                    <a:pt x="18390" y="15715"/>
                  </a:cubicBezTo>
                  <a:cubicBezTo>
                    <a:pt x="18755" y="13769"/>
                    <a:pt x="20791" y="13222"/>
                    <a:pt x="21004" y="11368"/>
                  </a:cubicBezTo>
                  <a:cubicBezTo>
                    <a:pt x="21156" y="9940"/>
                    <a:pt x="20730" y="8572"/>
                    <a:pt x="20882" y="72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6"/>
            <p:cNvSpPr/>
            <p:nvPr/>
          </p:nvSpPr>
          <p:spPr>
            <a:xfrm>
              <a:off x="6371975" y="1858225"/>
              <a:ext cx="130725" cy="417200"/>
            </a:xfrm>
            <a:custGeom>
              <a:avLst/>
              <a:gdLst/>
              <a:ahLst/>
              <a:cxnLst/>
              <a:rect l="l" t="t" r="r" b="b"/>
              <a:pathLst>
                <a:path w="5229" h="16688" extrusionOk="0">
                  <a:moveTo>
                    <a:pt x="1854" y="5593"/>
                  </a:moveTo>
                  <a:cubicBezTo>
                    <a:pt x="1763" y="6292"/>
                    <a:pt x="1490" y="6505"/>
                    <a:pt x="1702" y="7326"/>
                  </a:cubicBezTo>
                  <a:cubicBezTo>
                    <a:pt x="1915" y="8055"/>
                    <a:pt x="2158" y="8511"/>
                    <a:pt x="2097" y="9210"/>
                  </a:cubicBezTo>
                  <a:cubicBezTo>
                    <a:pt x="2067" y="9757"/>
                    <a:pt x="1672" y="10274"/>
                    <a:pt x="1793" y="10852"/>
                  </a:cubicBezTo>
                  <a:cubicBezTo>
                    <a:pt x="1915" y="11459"/>
                    <a:pt x="2462" y="11946"/>
                    <a:pt x="2523" y="12584"/>
                  </a:cubicBezTo>
                  <a:cubicBezTo>
                    <a:pt x="2553" y="13162"/>
                    <a:pt x="2219" y="13770"/>
                    <a:pt x="2341" y="14317"/>
                  </a:cubicBezTo>
                  <a:cubicBezTo>
                    <a:pt x="2493" y="14894"/>
                    <a:pt x="2888" y="15016"/>
                    <a:pt x="2857" y="15715"/>
                  </a:cubicBezTo>
                  <a:cubicBezTo>
                    <a:pt x="2827" y="15958"/>
                    <a:pt x="2857" y="16688"/>
                    <a:pt x="3222" y="16536"/>
                  </a:cubicBezTo>
                  <a:cubicBezTo>
                    <a:pt x="3678" y="16353"/>
                    <a:pt x="3465" y="15137"/>
                    <a:pt x="3465" y="14803"/>
                  </a:cubicBezTo>
                  <a:cubicBezTo>
                    <a:pt x="3496" y="14134"/>
                    <a:pt x="4104" y="13466"/>
                    <a:pt x="4073" y="12797"/>
                  </a:cubicBezTo>
                  <a:cubicBezTo>
                    <a:pt x="4043" y="12432"/>
                    <a:pt x="3708" y="12189"/>
                    <a:pt x="3678" y="11824"/>
                  </a:cubicBezTo>
                  <a:cubicBezTo>
                    <a:pt x="3648" y="11490"/>
                    <a:pt x="3860" y="11156"/>
                    <a:pt x="3891" y="10821"/>
                  </a:cubicBezTo>
                  <a:cubicBezTo>
                    <a:pt x="3891" y="10213"/>
                    <a:pt x="3404" y="9697"/>
                    <a:pt x="3465" y="9089"/>
                  </a:cubicBezTo>
                  <a:cubicBezTo>
                    <a:pt x="3496" y="8633"/>
                    <a:pt x="3860" y="8177"/>
                    <a:pt x="4012" y="7751"/>
                  </a:cubicBezTo>
                  <a:cubicBezTo>
                    <a:pt x="4468" y="6535"/>
                    <a:pt x="3708" y="5411"/>
                    <a:pt x="4043" y="4256"/>
                  </a:cubicBezTo>
                  <a:cubicBezTo>
                    <a:pt x="4134" y="3921"/>
                    <a:pt x="4347" y="3587"/>
                    <a:pt x="4438" y="3253"/>
                  </a:cubicBezTo>
                  <a:cubicBezTo>
                    <a:pt x="4651" y="2493"/>
                    <a:pt x="5228" y="1520"/>
                    <a:pt x="4833" y="760"/>
                  </a:cubicBezTo>
                  <a:cubicBezTo>
                    <a:pt x="4438" y="0"/>
                    <a:pt x="3617" y="183"/>
                    <a:pt x="2736" y="213"/>
                  </a:cubicBezTo>
                  <a:cubicBezTo>
                    <a:pt x="1915" y="244"/>
                    <a:pt x="1186" y="304"/>
                    <a:pt x="730" y="1095"/>
                  </a:cubicBezTo>
                  <a:cubicBezTo>
                    <a:pt x="0" y="2371"/>
                    <a:pt x="2067" y="4043"/>
                    <a:pt x="1854" y="55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6"/>
            <p:cNvSpPr/>
            <p:nvPr/>
          </p:nvSpPr>
          <p:spPr>
            <a:xfrm>
              <a:off x="6396275" y="1760200"/>
              <a:ext cx="130725" cy="514475"/>
            </a:xfrm>
            <a:custGeom>
              <a:avLst/>
              <a:gdLst/>
              <a:ahLst/>
              <a:cxnLst/>
              <a:rect l="l" t="t" r="r" b="b"/>
              <a:pathLst>
                <a:path w="5229" h="20579" extrusionOk="0">
                  <a:moveTo>
                    <a:pt x="3466" y="7174"/>
                  </a:moveTo>
                  <a:cubicBezTo>
                    <a:pt x="3679" y="6414"/>
                    <a:pt x="5229" y="4256"/>
                    <a:pt x="4773" y="2523"/>
                  </a:cubicBezTo>
                  <a:cubicBezTo>
                    <a:pt x="4135" y="0"/>
                    <a:pt x="2645" y="4104"/>
                    <a:pt x="1764" y="4134"/>
                  </a:cubicBezTo>
                  <a:cubicBezTo>
                    <a:pt x="1095" y="4165"/>
                    <a:pt x="457" y="4195"/>
                    <a:pt x="1" y="4681"/>
                  </a:cubicBezTo>
                  <a:cubicBezTo>
                    <a:pt x="274" y="4681"/>
                    <a:pt x="548" y="4712"/>
                    <a:pt x="791" y="4803"/>
                  </a:cubicBezTo>
                  <a:cubicBezTo>
                    <a:pt x="852" y="4772"/>
                    <a:pt x="913" y="4772"/>
                    <a:pt x="973" y="4833"/>
                  </a:cubicBezTo>
                  <a:cubicBezTo>
                    <a:pt x="1186" y="4924"/>
                    <a:pt x="1369" y="5046"/>
                    <a:pt x="1490" y="5198"/>
                  </a:cubicBezTo>
                  <a:cubicBezTo>
                    <a:pt x="1581" y="5289"/>
                    <a:pt x="1673" y="5411"/>
                    <a:pt x="1733" y="5532"/>
                  </a:cubicBezTo>
                  <a:cubicBezTo>
                    <a:pt x="2341" y="6566"/>
                    <a:pt x="1855" y="8025"/>
                    <a:pt x="791" y="8693"/>
                  </a:cubicBezTo>
                  <a:cubicBezTo>
                    <a:pt x="852" y="8845"/>
                    <a:pt x="882" y="9028"/>
                    <a:pt x="882" y="9180"/>
                  </a:cubicBezTo>
                  <a:cubicBezTo>
                    <a:pt x="1429" y="8845"/>
                    <a:pt x="1794" y="9484"/>
                    <a:pt x="1764" y="10152"/>
                  </a:cubicBezTo>
                  <a:cubicBezTo>
                    <a:pt x="1733" y="10456"/>
                    <a:pt x="1642" y="10730"/>
                    <a:pt x="1551" y="11034"/>
                  </a:cubicBezTo>
                  <a:cubicBezTo>
                    <a:pt x="1429" y="11490"/>
                    <a:pt x="1490" y="11855"/>
                    <a:pt x="1642" y="12280"/>
                  </a:cubicBezTo>
                  <a:cubicBezTo>
                    <a:pt x="1733" y="12584"/>
                    <a:pt x="1733" y="12797"/>
                    <a:pt x="1673" y="13010"/>
                  </a:cubicBezTo>
                  <a:cubicBezTo>
                    <a:pt x="1733" y="13526"/>
                    <a:pt x="1429" y="13982"/>
                    <a:pt x="852" y="14104"/>
                  </a:cubicBezTo>
                  <a:cubicBezTo>
                    <a:pt x="852" y="14195"/>
                    <a:pt x="821" y="14317"/>
                    <a:pt x="791" y="14408"/>
                  </a:cubicBezTo>
                  <a:cubicBezTo>
                    <a:pt x="1794" y="14134"/>
                    <a:pt x="1855" y="15745"/>
                    <a:pt x="2098" y="16323"/>
                  </a:cubicBezTo>
                  <a:cubicBezTo>
                    <a:pt x="2189" y="16566"/>
                    <a:pt x="2402" y="16961"/>
                    <a:pt x="2280" y="17265"/>
                  </a:cubicBezTo>
                  <a:cubicBezTo>
                    <a:pt x="2159" y="17569"/>
                    <a:pt x="1733" y="18025"/>
                    <a:pt x="1825" y="18329"/>
                  </a:cubicBezTo>
                  <a:cubicBezTo>
                    <a:pt x="1977" y="18876"/>
                    <a:pt x="2098" y="19241"/>
                    <a:pt x="1885" y="19666"/>
                  </a:cubicBezTo>
                  <a:cubicBezTo>
                    <a:pt x="1855" y="19940"/>
                    <a:pt x="1885" y="20578"/>
                    <a:pt x="2250" y="20457"/>
                  </a:cubicBezTo>
                  <a:cubicBezTo>
                    <a:pt x="2706" y="20274"/>
                    <a:pt x="2493" y="19058"/>
                    <a:pt x="2493" y="18724"/>
                  </a:cubicBezTo>
                  <a:cubicBezTo>
                    <a:pt x="2524" y="18055"/>
                    <a:pt x="3132" y="17387"/>
                    <a:pt x="3101" y="16718"/>
                  </a:cubicBezTo>
                  <a:cubicBezTo>
                    <a:pt x="3071" y="16353"/>
                    <a:pt x="2736" y="16110"/>
                    <a:pt x="2706" y="15745"/>
                  </a:cubicBezTo>
                  <a:cubicBezTo>
                    <a:pt x="2676" y="15411"/>
                    <a:pt x="2888" y="15077"/>
                    <a:pt x="2919" y="14742"/>
                  </a:cubicBezTo>
                  <a:cubicBezTo>
                    <a:pt x="2919" y="14134"/>
                    <a:pt x="2432" y="13618"/>
                    <a:pt x="2493" y="13010"/>
                  </a:cubicBezTo>
                  <a:cubicBezTo>
                    <a:pt x="2524" y="12554"/>
                    <a:pt x="2888" y="12098"/>
                    <a:pt x="3040" y="11672"/>
                  </a:cubicBezTo>
                  <a:cubicBezTo>
                    <a:pt x="3496" y="10456"/>
                    <a:pt x="2736" y="9332"/>
                    <a:pt x="3071" y="8177"/>
                  </a:cubicBezTo>
                  <a:cubicBezTo>
                    <a:pt x="3162" y="7842"/>
                    <a:pt x="3375" y="7508"/>
                    <a:pt x="3466" y="71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6"/>
            <p:cNvSpPr/>
            <p:nvPr/>
          </p:nvSpPr>
          <p:spPr>
            <a:xfrm>
              <a:off x="6397050" y="1811100"/>
              <a:ext cx="118550" cy="156575"/>
            </a:xfrm>
            <a:custGeom>
              <a:avLst/>
              <a:gdLst/>
              <a:ahLst/>
              <a:cxnLst/>
              <a:rect l="l" t="t" r="r" b="b"/>
              <a:pathLst>
                <a:path w="4742" h="6263" extrusionOk="0">
                  <a:moveTo>
                    <a:pt x="3617" y="1"/>
                  </a:moveTo>
                  <a:cubicBezTo>
                    <a:pt x="3009" y="609"/>
                    <a:pt x="2341" y="1885"/>
                    <a:pt x="1824" y="2068"/>
                  </a:cubicBezTo>
                  <a:cubicBezTo>
                    <a:pt x="1520" y="2524"/>
                    <a:pt x="1125" y="2919"/>
                    <a:pt x="730" y="3314"/>
                  </a:cubicBezTo>
                  <a:cubicBezTo>
                    <a:pt x="547" y="3891"/>
                    <a:pt x="304" y="4439"/>
                    <a:pt x="0" y="4955"/>
                  </a:cubicBezTo>
                  <a:cubicBezTo>
                    <a:pt x="213" y="5381"/>
                    <a:pt x="456" y="5806"/>
                    <a:pt x="638" y="6262"/>
                  </a:cubicBezTo>
                  <a:cubicBezTo>
                    <a:pt x="669" y="6232"/>
                    <a:pt x="699" y="6202"/>
                    <a:pt x="730" y="6171"/>
                  </a:cubicBezTo>
                  <a:cubicBezTo>
                    <a:pt x="1946" y="5442"/>
                    <a:pt x="2158" y="3648"/>
                    <a:pt x="2766" y="2463"/>
                  </a:cubicBezTo>
                  <a:cubicBezTo>
                    <a:pt x="2857" y="2267"/>
                    <a:pt x="3038" y="2178"/>
                    <a:pt x="3226" y="2178"/>
                  </a:cubicBezTo>
                  <a:cubicBezTo>
                    <a:pt x="3478" y="2178"/>
                    <a:pt x="3743" y="2337"/>
                    <a:pt x="3830" y="2615"/>
                  </a:cubicBezTo>
                  <a:cubicBezTo>
                    <a:pt x="3921" y="3040"/>
                    <a:pt x="3982" y="3436"/>
                    <a:pt x="4043" y="3861"/>
                  </a:cubicBezTo>
                  <a:cubicBezTo>
                    <a:pt x="4043" y="3861"/>
                    <a:pt x="4043" y="3861"/>
                    <a:pt x="4043" y="3831"/>
                  </a:cubicBezTo>
                  <a:cubicBezTo>
                    <a:pt x="4043" y="3831"/>
                    <a:pt x="4043" y="3800"/>
                    <a:pt x="4073" y="3770"/>
                  </a:cubicBezTo>
                  <a:cubicBezTo>
                    <a:pt x="4104" y="3679"/>
                    <a:pt x="4134" y="3618"/>
                    <a:pt x="4195" y="3527"/>
                  </a:cubicBezTo>
                  <a:cubicBezTo>
                    <a:pt x="4195" y="3527"/>
                    <a:pt x="4195" y="3496"/>
                    <a:pt x="4195" y="3496"/>
                  </a:cubicBezTo>
                  <a:cubicBezTo>
                    <a:pt x="4256" y="3405"/>
                    <a:pt x="4286" y="3284"/>
                    <a:pt x="4316" y="3192"/>
                  </a:cubicBezTo>
                  <a:cubicBezTo>
                    <a:pt x="4347" y="3162"/>
                    <a:pt x="4347" y="3162"/>
                    <a:pt x="4347" y="3132"/>
                  </a:cubicBezTo>
                  <a:cubicBezTo>
                    <a:pt x="4377" y="3040"/>
                    <a:pt x="4408" y="2980"/>
                    <a:pt x="4438" y="2888"/>
                  </a:cubicBezTo>
                  <a:cubicBezTo>
                    <a:pt x="4468" y="2858"/>
                    <a:pt x="4468" y="2828"/>
                    <a:pt x="4499" y="2797"/>
                  </a:cubicBezTo>
                  <a:cubicBezTo>
                    <a:pt x="4499" y="2736"/>
                    <a:pt x="4529" y="2645"/>
                    <a:pt x="4560" y="2584"/>
                  </a:cubicBezTo>
                  <a:cubicBezTo>
                    <a:pt x="4560" y="2554"/>
                    <a:pt x="4590" y="2524"/>
                    <a:pt x="4590" y="2493"/>
                  </a:cubicBezTo>
                  <a:cubicBezTo>
                    <a:pt x="4620" y="2402"/>
                    <a:pt x="4651" y="2341"/>
                    <a:pt x="4651" y="2250"/>
                  </a:cubicBezTo>
                  <a:cubicBezTo>
                    <a:pt x="4651" y="2220"/>
                    <a:pt x="4681" y="2189"/>
                    <a:pt x="4681" y="2159"/>
                  </a:cubicBezTo>
                  <a:cubicBezTo>
                    <a:pt x="4712" y="2068"/>
                    <a:pt x="4742" y="1977"/>
                    <a:pt x="4742" y="1885"/>
                  </a:cubicBezTo>
                  <a:cubicBezTo>
                    <a:pt x="4712" y="974"/>
                    <a:pt x="4560" y="214"/>
                    <a:pt x="3860" y="122"/>
                  </a:cubicBezTo>
                  <a:cubicBezTo>
                    <a:pt x="3769" y="92"/>
                    <a:pt x="3678" y="62"/>
                    <a:pt x="3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6"/>
            <p:cNvSpPr/>
            <p:nvPr/>
          </p:nvSpPr>
          <p:spPr>
            <a:xfrm>
              <a:off x="6219975" y="1699400"/>
              <a:ext cx="252325" cy="810825"/>
            </a:xfrm>
            <a:custGeom>
              <a:avLst/>
              <a:gdLst/>
              <a:ahLst/>
              <a:cxnLst/>
              <a:rect l="l" t="t" r="r" b="b"/>
              <a:pathLst>
                <a:path w="10093" h="32433" extrusionOk="0">
                  <a:moveTo>
                    <a:pt x="8299" y="1186"/>
                  </a:moveTo>
                  <a:cubicBezTo>
                    <a:pt x="7570" y="943"/>
                    <a:pt x="6810" y="730"/>
                    <a:pt x="6050" y="548"/>
                  </a:cubicBezTo>
                  <a:cubicBezTo>
                    <a:pt x="4621" y="305"/>
                    <a:pt x="3193" y="122"/>
                    <a:pt x="1734" y="1"/>
                  </a:cubicBezTo>
                  <a:cubicBezTo>
                    <a:pt x="1" y="1429"/>
                    <a:pt x="1582" y="1794"/>
                    <a:pt x="2159" y="3679"/>
                  </a:cubicBezTo>
                  <a:cubicBezTo>
                    <a:pt x="2676" y="5381"/>
                    <a:pt x="1612" y="5867"/>
                    <a:pt x="1490" y="7356"/>
                  </a:cubicBezTo>
                  <a:cubicBezTo>
                    <a:pt x="1338" y="8998"/>
                    <a:pt x="2585" y="10487"/>
                    <a:pt x="2949" y="12007"/>
                  </a:cubicBezTo>
                  <a:cubicBezTo>
                    <a:pt x="3314" y="13436"/>
                    <a:pt x="3253" y="15138"/>
                    <a:pt x="3496" y="16566"/>
                  </a:cubicBezTo>
                  <a:cubicBezTo>
                    <a:pt x="3648" y="17448"/>
                    <a:pt x="4408" y="17995"/>
                    <a:pt x="4530" y="18846"/>
                  </a:cubicBezTo>
                  <a:cubicBezTo>
                    <a:pt x="4682" y="20031"/>
                    <a:pt x="3952" y="21065"/>
                    <a:pt x="3983" y="22250"/>
                  </a:cubicBezTo>
                  <a:cubicBezTo>
                    <a:pt x="4013" y="23132"/>
                    <a:pt x="4895" y="23952"/>
                    <a:pt x="4895" y="24925"/>
                  </a:cubicBezTo>
                  <a:cubicBezTo>
                    <a:pt x="4955" y="26718"/>
                    <a:pt x="3314" y="31035"/>
                    <a:pt x="4895" y="32433"/>
                  </a:cubicBezTo>
                  <a:cubicBezTo>
                    <a:pt x="5837" y="31460"/>
                    <a:pt x="5928" y="28299"/>
                    <a:pt x="6384" y="26810"/>
                  </a:cubicBezTo>
                  <a:cubicBezTo>
                    <a:pt x="6992" y="24651"/>
                    <a:pt x="6810" y="22463"/>
                    <a:pt x="7296" y="20305"/>
                  </a:cubicBezTo>
                  <a:cubicBezTo>
                    <a:pt x="7843" y="17661"/>
                    <a:pt x="6566" y="15138"/>
                    <a:pt x="6810" y="12584"/>
                  </a:cubicBezTo>
                  <a:cubicBezTo>
                    <a:pt x="6992" y="10822"/>
                    <a:pt x="8816" y="7478"/>
                    <a:pt x="9758" y="4530"/>
                  </a:cubicBezTo>
                  <a:cubicBezTo>
                    <a:pt x="9880" y="4135"/>
                    <a:pt x="10001" y="3739"/>
                    <a:pt x="10092" y="3375"/>
                  </a:cubicBezTo>
                  <a:cubicBezTo>
                    <a:pt x="9971" y="2858"/>
                    <a:pt x="9788" y="2402"/>
                    <a:pt x="9606" y="2007"/>
                  </a:cubicBezTo>
                  <a:cubicBezTo>
                    <a:pt x="9180" y="1703"/>
                    <a:pt x="8755" y="1429"/>
                    <a:pt x="8299" y="11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6"/>
            <p:cNvSpPr/>
            <p:nvPr/>
          </p:nvSpPr>
          <p:spPr>
            <a:xfrm>
              <a:off x="6259500" y="1726750"/>
              <a:ext cx="212800" cy="783475"/>
            </a:xfrm>
            <a:custGeom>
              <a:avLst/>
              <a:gdLst/>
              <a:ahLst/>
              <a:cxnLst/>
              <a:rect l="l" t="t" r="r" b="b"/>
              <a:pathLst>
                <a:path w="8512" h="31339" extrusionOk="0">
                  <a:moveTo>
                    <a:pt x="6718" y="92"/>
                  </a:moveTo>
                  <a:cubicBezTo>
                    <a:pt x="6627" y="62"/>
                    <a:pt x="6536" y="31"/>
                    <a:pt x="6414" y="1"/>
                  </a:cubicBezTo>
                  <a:cubicBezTo>
                    <a:pt x="4438" y="1126"/>
                    <a:pt x="1855" y="2007"/>
                    <a:pt x="1" y="1399"/>
                  </a:cubicBezTo>
                  <a:cubicBezTo>
                    <a:pt x="213" y="1703"/>
                    <a:pt x="426" y="2098"/>
                    <a:pt x="578" y="2585"/>
                  </a:cubicBezTo>
                  <a:cubicBezTo>
                    <a:pt x="791" y="3314"/>
                    <a:pt x="730" y="3831"/>
                    <a:pt x="548" y="4317"/>
                  </a:cubicBezTo>
                  <a:cubicBezTo>
                    <a:pt x="1125" y="3861"/>
                    <a:pt x="1794" y="3527"/>
                    <a:pt x="2402" y="3314"/>
                  </a:cubicBezTo>
                  <a:cubicBezTo>
                    <a:pt x="3496" y="2949"/>
                    <a:pt x="4134" y="3679"/>
                    <a:pt x="4438" y="5047"/>
                  </a:cubicBezTo>
                  <a:cubicBezTo>
                    <a:pt x="4712" y="6293"/>
                    <a:pt x="4438" y="7022"/>
                    <a:pt x="3648" y="7813"/>
                  </a:cubicBezTo>
                  <a:cubicBezTo>
                    <a:pt x="2888" y="8572"/>
                    <a:pt x="2007" y="9393"/>
                    <a:pt x="1034" y="9971"/>
                  </a:cubicBezTo>
                  <a:cubicBezTo>
                    <a:pt x="1186" y="10275"/>
                    <a:pt x="1308" y="10609"/>
                    <a:pt x="1368" y="10913"/>
                  </a:cubicBezTo>
                  <a:cubicBezTo>
                    <a:pt x="1429" y="11095"/>
                    <a:pt x="1460" y="11247"/>
                    <a:pt x="1490" y="11430"/>
                  </a:cubicBezTo>
                  <a:cubicBezTo>
                    <a:pt x="4256" y="11521"/>
                    <a:pt x="4773" y="14652"/>
                    <a:pt x="4530" y="17661"/>
                  </a:cubicBezTo>
                  <a:cubicBezTo>
                    <a:pt x="4681" y="19849"/>
                    <a:pt x="4286" y="21916"/>
                    <a:pt x="3314" y="23861"/>
                  </a:cubicBezTo>
                  <a:cubicBezTo>
                    <a:pt x="3344" y="25655"/>
                    <a:pt x="1733" y="29941"/>
                    <a:pt x="3314" y="31339"/>
                  </a:cubicBezTo>
                  <a:cubicBezTo>
                    <a:pt x="4256" y="30366"/>
                    <a:pt x="4347" y="27205"/>
                    <a:pt x="4803" y="25716"/>
                  </a:cubicBezTo>
                  <a:cubicBezTo>
                    <a:pt x="5411" y="23557"/>
                    <a:pt x="5229" y="21369"/>
                    <a:pt x="5715" y="19211"/>
                  </a:cubicBezTo>
                  <a:cubicBezTo>
                    <a:pt x="6262" y="16567"/>
                    <a:pt x="4985" y="14044"/>
                    <a:pt x="5229" y="11490"/>
                  </a:cubicBezTo>
                  <a:cubicBezTo>
                    <a:pt x="5411" y="9728"/>
                    <a:pt x="7235" y="6384"/>
                    <a:pt x="8177" y="3436"/>
                  </a:cubicBezTo>
                  <a:cubicBezTo>
                    <a:pt x="8299" y="3041"/>
                    <a:pt x="8420" y="2645"/>
                    <a:pt x="8511" y="2281"/>
                  </a:cubicBezTo>
                  <a:cubicBezTo>
                    <a:pt x="8390" y="1764"/>
                    <a:pt x="8207" y="1308"/>
                    <a:pt x="8025" y="913"/>
                  </a:cubicBezTo>
                  <a:cubicBezTo>
                    <a:pt x="7599" y="609"/>
                    <a:pt x="7174" y="335"/>
                    <a:pt x="6718" y="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6"/>
            <p:cNvSpPr/>
            <p:nvPr/>
          </p:nvSpPr>
          <p:spPr>
            <a:xfrm>
              <a:off x="6341575" y="1716125"/>
              <a:ext cx="135275" cy="794100"/>
            </a:xfrm>
            <a:custGeom>
              <a:avLst/>
              <a:gdLst/>
              <a:ahLst/>
              <a:cxnLst/>
              <a:rect l="l" t="t" r="r" b="b"/>
              <a:pathLst>
                <a:path w="5411" h="31764" extrusionOk="0">
                  <a:moveTo>
                    <a:pt x="3435" y="517"/>
                  </a:moveTo>
                  <a:cubicBezTo>
                    <a:pt x="2857" y="304"/>
                    <a:pt x="2280" y="152"/>
                    <a:pt x="1702" y="0"/>
                  </a:cubicBezTo>
                  <a:cubicBezTo>
                    <a:pt x="1854" y="578"/>
                    <a:pt x="1550" y="1125"/>
                    <a:pt x="973" y="1490"/>
                  </a:cubicBezTo>
                  <a:cubicBezTo>
                    <a:pt x="3253" y="882"/>
                    <a:pt x="2645" y="3314"/>
                    <a:pt x="2189" y="4894"/>
                  </a:cubicBezTo>
                  <a:cubicBezTo>
                    <a:pt x="5411" y="3222"/>
                    <a:pt x="2158" y="9514"/>
                    <a:pt x="1946" y="10365"/>
                  </a:cubicBezTo>
                  <a:cubicBezTo>
                    <a:pt x="1915" y="10426"/>
                    <a:pt x="1885" y="10517"/>
                    <a:pt x="1824" y="10548"/>
                  </a:cubicBezTo>
                  <a:cubicBezTo>
                    <a:pt x="1611" y="11338"/>
                    <a:pt x="1398" y="12159"/>
                    <a:pt x="1398" y="12919"/>
                  </a:cubicBezTo>
                  <a:cubicBezTo>
                    <a:pt x="1398" y="14165"/>
                    <a:pt x="1854" y="15259"/>
                    <a:pt x="2006" y="16475"/>
                  </a:cubicBezTo>
                  <a:cubicBezTo>
                    <a:pt x="2371" y="19362"/>
                    <a:pt x="1642" y="22311"/>
                    <a:pt x="1277" y="25138"/>
                  </a:cubicBezTo>
                  <a:cubicBezTo>
                    <a:pt x="1277" y="25198"/>
                    <a:pt x="1247" y="25259"/>
                    <a:pt x="1216" y="25320"/>
                  </a:cubicBezTo>
                  <a:cubicBezTo>
                    <a:pt x="912" y="27448"/>
                    <a:pt x="456" y="29575"/>
                    <a:pt x="0" y="31703"/>
                  </a:cubicBezTo>
                  <a:cubicBezTo>
                    <a:pt x="0" y="31733"/>
                    <a:pt x="31" y="31764"/>
                    <a:pt x="31" y="31764"/>
                  </a:cubicBezTo>
                  <a:cubicBezTo>
                    <a:pt x="973" y="30791"/>
                    <a:pt x="1064" y="27630"/>
                    <a:pt x="1520" y="26141"/>
                  </a:cubicBezTo>
                  <a:cubicBezTo>
                    <a:pt x="2128" y="23982"/>
                    <a:pt x="1946" y="21824"/>
                    <a:pt x="2432" y="19636"/>
                  </a:cubicBezTo>
                  <a:cubicBezTo>
                    <a:pt x="2979" y="16992"/>
                    <a:pt x="1702" y="14469"/>
                    <a:pt x="1946" y="11915"/>
                  </a:cubicBezTo>
                  <a:cubicBezTo>
                    <a:pt x="2128" y="10153"/>
                    <a:pt x="3952" y="6809"/>
                    <a:pt x="4894" y="3861"/>
                  </a:cubicBezTo>
                  <a:cubicBezTo>
                    <a:pt x="5016" y="3466"/>
                    <a:pt x="5137" y="3070"/>
                    <a:pt x="5228" y="2706"/>
                  </a:cubicBezTo>
                  <a:cubicBezTo>
                    <a:pt x="5107" y="2189"/>
                    <a:pt x="4924" y="1733"/>
                    <a:pt x="4742" y="1338"/>
                  </a:cubicBezTo>
                  <a:cubicBezTo>
                    <a:pt x="4316" y="1034"/>
                    <a:pt x="3891" y="760"/>
                    <a:pt x="3435" y="5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6"/>
            <p:cNvSpPr/>
            <p:nvPr/>
          </p:nvSpPr>
          <p:spPr>
            <a:xfrm>
              <a:off x="6262550" y="1734550"/>
              <a:ext cx="186200" cy="241475"/>
            </a:xfrm>
            <a:custGeom>
              <a:avLst/>
              <a:gdLst/>
              <a:ahLst/>
              <a:cxnLst/>
              <a:rect l="l" t="t" r="r" b="b"/>
              <a:pathLst>
                <a:path w="7448" h="9659" extrusionOk="0">
                  <a:moveTo>
                    <a:pt x="4101" y="0"/>
                  </a:moveTo>
                  <a:cubicBezTo>
                    <a:pt x="3707" y="0"/>
                    <a:pt x="3313" y="67"/>
                    <a:pt x="2949" y="206"/>
                  </a:cubicBezTo>
                  <a:cubicBezTo>
                    <a:pt x="1277" y="874"/>
                    <a:pt x="1034" y="2273"/>
                    <a:pt x="821" y="3853"/>
                  </a:cubicBezTo>
                  <a:cubicBezTo>
                    <a:pt x="608" y="5160"/>
                    <a:pt x="0" y="6406"/>
                    <a:pt x="91" y="7744"/>
                  </a:cubicBezTo>
                  <a:cubicBezTo>
                    <a:pt x="91" y="7744"/>
                    <a:pt x="91" y="7774"/>
                    <a:pt x="91" y="7774"/>
                  </a:cubicBezTo>
                  <a:cubicBezTo>
                    <a:pt x="334" y="8412"/>
                    <a:pt x="638" y="9020"/>
                    <a:pt x="912" y="9628"/>
                  </a:cubicBezTo>
                  <a:cubicBezTo>
                    <a:pt x="912" y="9659"/>
                    <a:pt x="912" y="9659"/>
                    <a:pt x="912" y="9659"/>
                  </a:cubicBezTo>
                  <a:lnTo>
                    <a:pt x="942" y="9659"/>
                  </a:lnTo>
                  <a:cubicBezTo>
                    <a:pt x="1520" y="8777"/>
                    <a:pt x="760" y="7653"/>
                    <a:pt x="1216" y="6680"/>
                  </a:cubicBezTo>
                  <a:cubicBezTo>
                    <a:pt x="1672" y="5738"/>
                    <a:pt x="2401" y="5008"/>
                    <a:pt x="2462" y="4005"/>
                  </a:cubicBezTo>
                  <a:cubicBezTo>
                    <a:pt x="2523" y="2972"/>
                    <a:pt x="2949" y="1999"/>
                    <a:pt x="4195" y="1817"/>
                  </a:cubicBezTo>
                  <a:cubicBezTo>
                    <a:pt x="4337" y="1794"/>
                    <a:pt x="4470" y="1783"/>
                    <a:pt x="4594" y="1783"/>
                  </a:cubicBezTo>
                  <a:cubicBezTo>
                    <a:pt x="5643" y="1783"/>
                    <a:pt x="6089" y="2560"/>
                    <a:pt x="6170" y="3701"/>
                  </a:cubicBezTo>
                  <a:cubicBezTo>
                    <a:pt x="6262" y="4643"/>
                    <a:pt x="6018" y="5555"/>
                    <a:pt x="5958" y="6467"/>
                  </a:cubicBezTo>
                  <a:cubicBezTo>
                    <a:pt x="5958" y="7014"/>
                    <a:pt x="6049" y="7501"/>
                    <a:pt x="6140" y="8017"/>
                  </a:cubicBezTo>
                  <a:cubicBezTo>
                    <a:pt x="6535" y="7014"/>
                    <a:pt x="6991" y="5950"/>
                    <a:pt x="7417" y="4856"/>
                  </a:cubicBezTo>
                  <a:cubicBezTo>
                    <a:pt x="7356" y="3884"/>
                    <a:pt x="7447" y="2729"/>
                    <a:pt x="7082" y="1847"/>
                  </a:cubicBezTo>
                  <a:cubicBezTo>
                    <a:pt x="6620" y="669"/>
                    <a:pt x="5351" y="0"/>
                    <a:pt x="4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6"/>
            <p:cNvSpPr/>
            <p:nvPr/>
          </p:nvSpPr>
          <p:spPr>
            <a:xfrm>
              <a:off x="6030025" y="1690275"/>
              <a:ext cx="291050" cy="929375"/>
            </a:xfrm>
            <a:custGeom>
              <a:avLst/>
              <a:gdLst/>
              <a:ahLst/>
              <a:cxnLst/>
              <a:rect l="l" t="t" r="r" b="b"/>
              <a:pathLst>
                <a:path w="11642" h="37175" extrusionOk="0">
                  <a:moveTo>
                    <a:pt x="4134" y="12433"/>
                  </a:moveTo>
                  <a:cubicBezTo>
                    <a:pt x="3891" y="14044"/>
                    <a:pt x="3344" y="14500"/>
                    <a:pt x="3830" y="16323"/>
                  </a:cubicBezTo>
                  <a:cubicBezTo>
                    <a:pt x="4225" y="17934"/>
                    <a:pt x="4803" y="18968"/>
                    <a:pt x="4681" y="20548"/>
                  </a:cubicBezTo>
                  <a:cubicBezTo>
                    <a:pt x="4559" y="21764"/>
                    <a:pt x="3739" y="22889"/>
                    <a:pt x="3982" y="24165"/>
                  </a:cubicBezTo>
                  <a:cubicBezTo>
                    <a:pt x="4225" y="25503"/>
                    <a:pt x="5471" y="26627"/>
                    <a:pt x="5593" y="28056"/>
                  </a:cubicBezTo>
                  <a:cubicBezTo>
                    <a:pt x="5684" y="29302"/>
                    <a:pt x="4924" y="30670"/>
                    <a:pt x="5259" y="31886"/>
                  </a:cubicBezTo>
                  <a:cubicBezTo>
                    <a:pt x="5593" y="33223"/>
                    <a:pt x="6444" y="33466"/>
                    <a:pt x="6353" y="35017"/>
                  </a:cubicBezTo>
                  <a:cubicBezTo>
                    <a:pt x="6322" y="35564"/>
                    <a:pt x="6353" y="37175"/>
                    <a:pt x="7204" y="36840"/>
                  </a:cubicBezTo>
                  <a:cubicBezTo>
                    <a:pt x="8176" y="36445"/>
                    <a:pt x="7690" y="33710"/>
                    <a:pt x="7751" y="33011"/>
                  </a:cubicBezTo>
                  <a:cubicBezTo>
                    <a:pt x="7812" y="31460"/>
                    <a:pt x="9149" y="30032"/>
                    <a:pt x="9058" y="28512"/>
                  </a:cubicBezTo>
                  <a:cubicBezTo>
                    <a:pt x="9028" y="27722"/>
                    <a:pt x="8268" y="27144"/>
                    <a:pt x="8176" y="26354"/>
                  </a:cubicBezTo>
                  <a:cubicBezTo>
                    <a:pt x="8116" y="25564"/>
                    <a:pt x="8632" y="24865"/>
                    <a:pt x="8632" y="24074"/>
                  </a:cubicBezTo>
                  <a:cubicBezTo>
                    <a:pt x="8693" y="22737"/>
                    <a:pt x="7599" y="21582"/>
                    <a:pt x="7721" y="20244"/>
                  </a:cubicBezTo>
                  <a:cubicBezTo>
                    <a:pt x="7812" y="19241"/>
                    <a:pt x="8602" y="18208"/>
                    <a:pt x="8936" y="17266"/>
                  </a:cubicBezTo>
                  <a:cubicBezTo>
                    <a:pt x="9939" y="14591"/>
                    <a:pt x="8237" y="12068"/>
                    <a:pt x="8967" y="9515"/>
                  </a:cubicBezTo>
                  <a:cubicBezTo>
                    <a:pt x="9180" y="8755"/>
                    <a:pt x="9666" y="8025"/>
                    <a:pt x="9879" y="7266"/>
                  </a:cubicBezTo>
                  <a:cubicBezTo>
                    <a:pt x="10365" y="5563"/>
                    <a:pt x="11642" y="3405"/>
                    <a:pt x="10760" y="1703"/>
                  </a:cubicBezTo>
                  <a:cubicBezTo>
                    <a:pt x="9879" y="1"/>
                    <a:pt x="8055" y="366"/>
                    <a:pt x="6079" y="487"/>
                  </a:cubicBezTo>
                  <a:cubicBezTo>
                    <a:pt x="4286" y="578"/>
                    <a:pt x="2614" y="639"/>
                    <a:pt x="1611" y="2433"/>
                  </a:cubicBezTo>
                  <a:cubicBezTo>
                    <a:pt x="0" y="5320"/>
                    <a:pt x="4590" y="8968"/>
                    <a:pt x="4134" y="124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6"/>
            <p:cNvSpPr/>
            <p:nvPr/>
          </p:nvSpPr>
          <p:spPr>
            <a:xfrm>
              <a:off x="6083200" y="1690275"/>
              <a:ext cx="237875" cy="928625"/>
            </a:xfrm>
            <a:custGeom>
              <a:avLst/>
              <a:gdLst/>
              <a:ahLst/>
              <a:cxnLst/>
              <a:rect l="l" t="t" r="r" b="b"/>
              <a:pathLst>
                <a:path w="9515" h="37145" extrusionOk="0">
                  <a:moveTo>
                    <a:pt x="7752" y="7266"/>
                  </a:moveTo>
                  <a:cubicBezTo>
                    <a:pt x="8238" y="5563"/>
                    <a:pt x="9515" y="3405"/>
                    <a:pt x="8633" y="1703"/>
                  </a:cubicBezTo>
                  <a:cubicBezTo>
                    <a:pt x="7752" y="1"/>
                    <a:pt x="5928" y="396"/>
                    <a:pt x="3952" y="487"/>
                  </a:cubicBezTo>
                  <a:cubicBezTo>
                    <a:pt x="2432" y="548"/>
                    <a:pt x="1034" y="609"/>
                    <a:pt x="1" y="1703"/>
                  </a:cubicBezTo>
                  <a:cubicBezTo>
                    <a:pt x="639" y="1703"/>
                    <a:pt x="1247" y="1794"/>
                    <a:pt x="1794" y="1946"/>
                  </a:cubicBezTo>
                  <a:cubicBezTo>
                    <a:pt x="1916" y="1916"/>
                    <a:pt x="2068" y="1916"/>
                    <a:pt x="2220" y="2007"/>
                  </a:cubicBezTo>
                  <a:cubicBezTo>
                    <a:pt x="2676" y="2250"/>
                    <a:pt x="3071" y="2524"/>
                    <a:pt x="3375" y="2858"/>
                  </a:cubicBezTo>
                  <a:cubicBezTo>
                    <a:pt x="3587" y="3071"/>
                    <a:pt x="3800" y="3314"/>
                    <a:pt x="3922" y="3618"/>
                  </a:cubicBezTo>
                  <a:cubicBezTo>
                    <a:pt x="5259" y="5867"/>
                    <a:pt x="4195" y="9180"/>
                    <a:pt x="1824" y="10639"/>
                  </a:cubicBezTo>
                  <a:cubicBezTo>
                    <a:pt x="1946" y="11004"/>
                    <a:pt x="2007" y="11369"/>
                    <a:pt x="2007" y="11734"/>
                  </a:cubicBezTo>
                  <a:cubicBezTo>
                    <a:pt x="3223" y="10943"/>
                    <a:pt x="4013" y="12402"/>
                    <a:pt x="3952" y="13892"/>
                  </a:cubicBezTo>
                  <a:cubicBezTo>
                    <a:pt x="3922" y="14560"/>
                    <a:pt x="3679" y="15199"/>
                    <a:pt x="3496" y="15837"/>
                  </a:cubicBezTo>
                  <a:cubicBezTo>
                    <a:pt x="3223" y="16870"/>
                    <a:pt x="3344" y="17661"/>
                    <a:pt x="3709" y="18633"/>
                  </a:cubicBezTo>
                  <a:cubicBezTo>
                    <a:pt x="3922" y="19272"/>
                    <a:pt x="3922" y="19788"/>
                    <a:pt x="3770" y="20275"/>
                  </a:cubicBezTo>
                  <a:cubicBezTo>
                    <a:pt x="3891" y="21430"/>
                    <a:pt x="3223" y="22402"/>
                    <a:pt x="1976" y="22676"/>
                  </a:cubicBezTo>
                  <a:cubicBezTo>
                    <a:pt x="1916" y="22919"/>
                    <a:pt x="1855" y="23132"/>
                    <a:pt x="1824" y="23375"/>
                  </a:cubicBezTo>
                  <a:cubicBezTo>
                    <a:pt x="4013" y="22767"/>
                    <a:pt x="4195" y="26323"/>
                    <a:pt x="4682" y="27631"/>
                  </a:cubicBezTo>
                  <a:cubicBezTo>
                    <a:pt x="4894" y="28208"/>
                    <a:pt x="5411" y="29059"/>
                    <a:pt x="5138" y="29728"/>
                  </a:cubicBezTo>
                  <a:cubicBezTo>
                    <a:pt x="4864" y="30397"/>
                    <a:pt x="3891" y="31430"/>
                    <a:pt x="4104" y="32129"/>
                  </a:cubicBezTo>
                  <a:cubicBezTo>
                    <a:pt x="4469" y="33314"/>
                    <a:pt x="4712" y="34105"/>
                    <a:pt x="4226" y="35077"/>
                  </a:cubicBezTo>
                  <a:cubicBezTo>
                    <a:pt x="4195" y="35655"/>
                    <a:pt x="4256" y="37144"/>
                    <a:pt x="5077" y="36840"/>
                  </a:cubicBezTo>
                  <a:cubicBezTo>
                    <a:pt x="6049" y="36445"/>
                    <a:pt x="5563" y="33710"/>
                    <a:pt x="5624" y="33011"/>
                  </a:cubicBezTo>
                  <a:cubicBezTo>
                    <a:pt x="5685" y="31460"/>
                    <a:pt x="7022" y="30032"/>
                    <a:pt x="6931" y="28512"/>
                  </a:cubicBezTo>
                  <a:cubicBezTo>
                    <a:pt x="6901" y="27722"/>
                    <a:pt x="6141" y="27144"/>
                    <a:pt x="6049" y="26354"/>
                  </a:cubicBezTo>
                  <a:cubicBezTo>
                    <a:pt x="5989" y="25564"/>
                    <a:pt x="6505" y="24865"/>
                    <a:pt x="6505" y="24074"/>
                  </a:cubicBezTo>
                  <a:cubicBezTo>
                    <a:pt x="6566" y="22737"/>
                    <a:pt x="5472" y="21582"/>
                    <a:pt x="5594" y="20244"/>
                  </a:cubicBezTo>
                  <a:cubicBezTo>
                    <a:pt x="5685" y="19241"/>
                    <a:pt x="6475" y="18208"/>
                    <a:pt x="6809" y="17266"/>
                  </a:cubicBezTo>
                  <a:cubicBezTo>
                    <a:pt x="7812" y="14591"/>
                    <a:pt x="6110" y="12068"/>
                    <a:pt x="6840" y="9515"/>
                  </a:cubicBezTo>
                  <a:cubicBezTo>
                    <a:pt x="7053" y="8755"/>
                    <a:pt x="7539" y="8025"/>
                    <a:pt x="7752" y="72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6"/>
            <p:cNvSpPr/>
            <p:nvPr/>
          </p:nvSpPr>
          <p:spPr>
            <a:xfrm>
              <a:off x="6068000" y="1690275"/>
              <a:ext cx="253075" cy="923300"/>
            </a:xfrm>
            <a:custGeom>
              <a:avLst/>
              <a:gdLst/>
              <a:ahLst/>
              <a:cxnLst/>
              <a:rect l="l" t="t" r="r" b="b"/>
              <a:pathLst>
                <a:path w="10123" h="36932" extrusionOk="0">
                  <a:moveTo>
                    <a:pt x="8360" y="7266"/>
                  </a:moveTo>
                  <a:cubicBezTo>
                    <a:pt x="8846" y="5563"/>
                    <a:pt x="10123" y="3405"/>
                    <a:pt x="9241" y="1703"/>
                  </a:cubicBezTo>
                  <a:cubicBezTo>
                    <a:pt x="8360" y="1"/>
                    <a:pt x="6536" y="396"/>
                    <a:pt x="4560" y="487"/>
                  </a:cubicBezTo>
                  <a:cubicBezTo>
                    <a:pt x="2767" y="578"/>
                    <a:pt x="1095" y="639"/>
                    <a:pt x="92" y="2433"/>
                  </a:cubicBezTo>
                  <a:cubicBezTo>
                    <a:pt x="62" y="2463"/>
                    <a:pt x="31" y="2524"/>
                    <a:pt x="1" y="2585"/>
                  </a:cubicBezTo>
                  <a:cubicBezTo>
                    <a:pt x="1338" y="1734"/>
                    <a:pt x="2828" y="1551"/>
                    <a:pt x="4074" y="2098"/>
                  </a:cubicBezTo>
                  <a:cubicBezTo>
                    <a:pt x="8572" y="1521"/>
                    <a:pt x="6202" y="8208"/>
                    <a:pt x="6536" y="10639"/>
                  </a:cubicBezTo>
                  <a:cubicBezTo>
                    <a:pt x="6566" y="10913"/>
                    <a:pt x="6597" y="11187"/>
                    <a:pt x="6627" y="11430"/>
                  </a:cubicBezTo>
                  <a:cubicBezTo>
                    <a:pt x="6627" y="11490"/>
                    <a:pt x="6657" y="11551"/>
                    <a:pt x="6657" y="11612"/>
                  </a:cubicBezTo>
                  <a:cubicBezTo>
                    <a:pt x="6870" y="13314"/>
                    <a:pt x="7448" y="14864"/>
                    <a:pt x="6870" y="16567"/>
                  </a:cubicBezTo>
                  <a:cubicBezTo>
                    <a:pt x="6384" y="18086"/>
                    <a:pt x="5654" y="19333"/>
                    <a:pt x="5654" y="20883"/>
                  </a:cubicBezTo>
                  <a:cubicBezTo>
                    <a:pt x="5746" y="21643"/>
                    <a:pt x="5928" y="22372"/>
                    <a:pt x="5989" y="23102"/>
                  </a:cubicBezTo>
                  <a:cubicBezTo>
                    <a:pt x="6019" y="24287"/>
                    <a:pt x="5624" y="25837"/>
                    <a:pt x="6080" y="26962"/>
                  </a:cubicBezTo>
                  <a:cubicBezTo>
                    <a:pt x="6323" y="27539"/>
                    <a:pt x="6627" y="28026"/>
                    <a:pt x="6749" y="28634"/>
                  </a:cubicBezTo>
                  <a:cubicBezTo>
                    <a:pt x="7083" y="30123"/>
                    <a:pt x="5229" y="32311"/>
                    <a:pt x="5715" y="34865"/>
                  </a:cubicBezTo>
                  <a:cubicBezTo>
                    <a:pt x="5867" y="35533"/>
                    <a:pt x="5685" y="36628"/>
                    <a:pt x="5199" y="36780"/>
                  </a:cubicBezTo>
                  <a:cubicBezTo>
                    <a:pt x="5320" y="36871"/>
                    <a:pt x="5472" y="36932"/>
                    <a:pt x="5685" y="36840"/>
                  </a:cubicBezTo>
                  <a:cubicBezTo>
                    <a:pt x="6657" y="36445"/>
                    <a:pt x="6171" y="33710"/>
                    <a:pt x="6232" y="33011"/>
                  </a:cubicBezTo>
                  <a:cubicBezTo>
                    <a:pt x="6293" y="31460"/>
                    <a:pt x="7630" y="30032"/>
                    <a:pt x="7539" y="28512"/>
                  </a:cubicBezTo>
                  <a:cubicBezTo>
                    <a:pt x="7509" y="27722"/>
                    <a:pt x="6749" y="27144"/>
                    <a:pt x="6657" y="26354"/>
                  </a:cubicBezTo>
                  <a:cubicBezTo>
                    <a:pt x="6597" y="25564"/>
                    <a:pt x="7113" y="24865"/>
                    <a:pt x="7113" y="24074"/>
                  </a:cubicBezTo>
                  <a:cubicBezTo>
                    <a:pt x="7174" y="22737"/>
                    <a:pt x="6080" y="21582"/>
                    <a:pt x="6202" y="20244"/>
                  </a:cubicBezTo>
                  <a:cubicBezTo>
                    <a:pt x="6293" y="19241"/>
                    <a:pt x="7083" y="18208"/>
                    <a:pt x="7417" y="17266"/>
                  </a:cubicBezTo>
                  <a:cubicBezTo>
                    <a:pt x="8420" y="14591"/>
                    <a:pt x="6718" y="12068"/>
                    <a:pt x="7448" y="9515"/>
                  </a:cubicBezTo>
                  <a:cubicBezTo>
                    <a:pt x="7661" y="8755"/>
                    <a:pt x="8147" y="8025"/>
                    <a:pt x="8360" y="726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6"/>
            <p:cNvSpPr/>
            <p:nvPr/>
          </p:nvSpPr>
          <p:spPr>
            <a:xfrm>
              <a:off x="6041400" y="1699825"/>
              <a:ext cx="279675" cy="236700"/>
            </a:xfrm>
            <a:custGeom>
              <a:avLst/>
              <a:gdLst/>
              <a:ahLst/>
              <a:cxnLst/>
              <a:rect l="l" t="t" r="r" b="b"/>
              <a:pathLst>
                <a:path w="11187" h="9468" extrusionOk="0">
                  <a:moveTo>
                    <a:pt x="7656" y="1"/>
                  </a:moveTo>
                  <a:cubicBezTo>
                    <a:pt x="7023" y="1"/>
                    <a:pt x="6333" y="73"/>
                    <a:pt x="5624" y="105"/>
                  </a:cubicBezTo>
                  <a:lnTo>
                    <a:pt x="5320" y="105"/>
                  </a:lnTo>
                  <a:cubicBezTo>
                    <a:pt x="5290" y="105"/>
                    <a:pt x="5229" y="105"/>
                    <a:pt x="5168" y="136"/>
                  </a:cubicBezTo>
                  <a:lnTo>
                    <a:pt x="4743" y="136"/>
                  </a:lnTo>
                  <a:cubicBezTo>
                    <a:pt x="4682" y="166"/>
                    <a:pt x="4621" y="166"/>
                    <a:pt x="4530" y="166"/>
                  </a:cubicBezTo>
                  <a:lnTo>
                    <a:pt x="4469" y="166"/>
                  </a:lnTo>
                  <a:cubicBezTo>
                    <a:pt x="3132" y="288"/>
                    <a:pt x="1946" y="652"/>
                    <a:pt x="1156" y="2051"/>
                  </a:cubicBezTo>
                  <a:cubicBezTo>
                    <a:pt x="1" y="4087"/>
                    <a:pt x="2007" y="6549"/>
                    <a:pt x="3071" y="9042"/>
                  </a:cubicBezTo>
                  <a:cubicBezTo>
                    <a:pt x="3983" y="7339"/>
                    <a:pt x="3345" y="5273"/>
                    <a:pt x="4104" y="3510"/>
                  </a:cubicBezTo>
                  <a:cubicBezTo>
                    <a:pt x="4332" y="3003"/>
                    <a:pt x="5046" y="1694"/>
                    <a:pt x="5840" y="1694"/>
                  </a:cubicBezTo>
                  <a:cubicBezTo>
                    <a:pt x="5999" y="1694"/>
                    <a:pt x="6161" y="1747"/>
                    <a:pt x="6323" y="1868"/>
                  </a:cubicBezTo>
                  <a:cubicBezTo>
                    <a:pt x="7144" y="2476"/>
                    <a:pt x="7296" y="3631"/>
                    <a:pt x="7387" y="4573"/>
                  </a:cubicBezTo>
                  <a:cubicBezTo>
                    <a:pt x="7478" y="5425"/>
                    <a:pt x="7418" y="6276"/>
                    <a:pt x="7539" y="7096"/>
                  </a:cubicBezTo>
                  <a:cubicBezTo>
                    <a:pt x="7661" y="7978"/>
                    <a:pt x="8086" y="8707"/>
                    <a:pt x="8451" y="9467"/>
                  </a:cubicBezTo>
                  <a:cubicBezTo>
                    <a:pt x="8481" y="9346"/>
                    <a:pt x="8481" y="9254"/>
                    <a:pt x="8512" y="9133"/>
                  </a:cubicBezTo>
                  <a:cubicBezTo>
                    <a:pt x="8725" y="8373"/>
                    <a:pt x="9211" y="7643"/>
                    <a:pt x="9424" y="6884"/>
                  </a:cubicBezTo>
                  <a:cubicBezTo>
                    <a:pt x="9910" y="5181"/>
                    <a:pt x="11187" y="3023"/>
                    <a:pt x="10305" y="1321"/>
                  </a:cubicBezTo>
                  <a:cubicBezTo>
                    <a:pt x="9740" y="230"/>
                    <a:pt x="8788" y="1"/>
                    <a:pt x="7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6"/>
            <p:cNvSpPr/>
            <p:nvPr/>
          </p:nvSpPr>
          <p:spPr>
            <a:xfrm>
              <a:off x="5940350" y="1775400"/>
              <a:ext cx="165675" cy="652000"/>
            </a:xfrm>
            <a:custGeom>
              <a:avLst/>
              <a:gdLst/>
              <a:ahLst/>
              <a:cxnLst/>
              <a:rect l="l" t="t" r="r" b="b"/>
              <a:pathLst>
                <a:path w="6627" h="26080" extrusionOk="0">
                  <a:moveTo>
                    <a:pt x="5624" y="1854"/>
                  </a:moveTo>
                  <a:cubicBezTo>
                    <a:pt x="5411" y="1702"/>
                    <a:pt x="5198" y="1550"/>
                    <a:pt x="4955" y="1398"/>
                  </a:cubicBezTo>
                  <a:cubicBezTo>
                    <a:pt x="3769" y="1125"/>
                    <a:pt x="2766" y="0"/>
                    <a:pt x="1459" y="365"/>
                  </a:cubicBezTo>
                  <a:cubicBezTo>
                    <a:pt x="760" y="547"/>
                    <a:pt x="304" y="1064"/>
                    <a:pt x="183" y="1794"/>
                  </a:cubicBezTo>
                  <a:cubicBezTo>
                    <a:pt x="0" y="3222"/>
                    <a:pt x="760" y="4104"/>
                    <a:pt x="1095" y="5380"/>
                  </a:cubicBezTo>
                  <a:cubicBezTo>
                    <a:pt x="1368" y="6292"/>
                    <a:pt x="851" y="6839"/>
                    <a:pt x="760" y="7721"/>
                  </a:cubicBezTo>
                  <a:cubicBezTo>
                    <a:pt x="669" y="8937"/>
                    <a:pt x="1581" y="10000"/>
                    <a:pt x="1854" y="11125"/>
                  </a:cubicBezTo>
                  <a:cubicBezTo>
                    <a:pt x="2098" y="12158"/>
                    <a:pt x="2067" y="13405"/>
                    <a:pt x="2250" y="14469"/>
                  </a:cubicBezTo>
                  <a:cubicBezTo>
                    <a:pt x="2371" y="15107"/>
                    <a:pt x="2918" y="15502"/>
                    <a:pt x="3010" y="16140"/>
                  </a:cubicBezTo>
                  <a:cubicBezTo>
                    <a:pt x="3101" y="16991"/>
                    <a:pt x="2584" y="17751"/>
                    <a:pt x="2614" y="18633"/>
                  </a:cubicBezTo>
                  <a:cubicBezTo>
                    <a:pt x="2614" y="19271"/>
                    <a:pt x="3283" y="19879"/>
                    <a:pt x="3283" y="20578"/>
                  </a:cubicBezTo>
                  <a:cubicBezTo>
                    <a:pt x="3313" y="21885"/>
                    <a:pt x="2128" y="25046"/>
                    <a:pt x="3283" y="26080"/>
                  </a:cubicBezTo>
                  <a:cubicBezTo>
                    <a:pt x="3952" y="25350"/>
                    <a:pt x="4043" y="23070"/>
                    <a:pt x="4347" y="21946"/>
                  </a:cubicBezTo>
                  <a:cubicBezTo>
                    <a:pt x="4803" y="20365"/>
                    <a:pt x="4681" y="18785"/>
                    <a:pt x="5016" y="17174"/>
                  </a:cubicBezTo>
                  <a:cubicBezTo>
                    <a:pt x="5441" y="15259"/>
                    <a:pt x="4499" y="13405"/>
                    <a:pt x="4681" y="11551"/>
                  </a:cubicBezTo>
                  <a:cubicBezTo>
                    <a:pt x="4772" y="10760"/>
                    <a:pt x="5259" y="9605"/>
                    <a:pt x="5806" y="8329"/>
                  </a:cubicBezTo>
                  <a:cubicBezTo>
                    <a:pt x="5958" y="6809"/>
                    <a:pt x="6627" y="5380"/>
                    <a:pt x="6444" y="3830"/>
                  </a:cubicBezTo>
                  <a:cubicBezTo>
                    <a:pt x="6353" y="3009"/>
                    <a:pt x="6049" y="2371"/>
                    <a:pt x="5624" y="18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6"/>
            <p:cNvSpPr/>
            <p:nvPr/>
          </p:nvSpPr>
          <p:spPr>
            <a:xfrm>
              <a:off x="5940350" y="1783750"/>
              <a:ext cx="165675" cy="643650"/>
            </a:xfrm>
            <a:custGeom>
              <a:avLst/>
              <a:gdLst/>
              <a:ahLst/>
              <a:cxnLst/>
              <a:rect l="l" t="t" r="r" b="b"/>
              <a:pathLst>
                <a:path w="6627" h="25746" extrusionOk="0">
                  <a:moveTo>
                    <a:pt x="4681" y="11217"/>
                  </a:moveTo>
                  <a:cubicBezTo>
                    <a:pt x="4772" y="10426"/>
                    <a:pt x="5259" y="9271"/>
                    <a:pt x="5806" y="7995"/>
                  </a:cubicBezTo>
                  <a:cubicBezTo>
                    <a:pt x="5958" y="6475"/>
                    <a:pt x="6627" y="5046"/>
                    <a:pt x="6444" y="3496"/>
                  </a:cubicBezTo>
                  <a:cubicBezTo>
                    <a:pt x="6353" y="2706"/>
                    <a:pt x="6080" y="2098"/>
                    <a:pt x="5684" y="1612"/>
                  </a:cubicBezTo>
                  <a:cubicBezTo>
                    <a:pt x="4924" y="1581"/>
                    <a:pt x="4195" y="1551"/>
                    <a:pt x="3374" y="1247"/>
                  </a:cubicBezTo>
                  <a:cubicBezTo>
                    <a:pt x="2736" y="1004"/>
                    <a:pt x="2250" y="213"/>
                    <a:pt x="1611" y="1"/>
                  </a:cubicBezTo>
                  <a:cubicBezTo>
                    <a:pt x="1551" y="1"/>
                    <a:pt x="1520" y="1"/>
                    <a:pt x="1459" y="31"/>
                  </a:cubicBezTo>
                  <a:cubicBezTo>
                    <a:pt x="760" y="213"/>
                    <a:pt x="304" y="730"/>
                    <a:pt x="183" y="1460"/>
                  </a:cubicBezTo>
                  <a:cubicBezTo>
                    <a:pt x="0" y="2888"/>
                    <a:pt x="760" y="3770"/>
                    <a:pt x="1125" y="5046"/>
                  </a:cubicBezTo>
                  <a:cubicBezTo>
                    <a:pt x="1186" y="5381"/>
                    <a:pt x="1186" y="5654"/>
                    <a:pt x="1125" y="5897"/>
                  </a:cubicBezTo>
                  <a:cubicBezTo>
                    <a:pt x="1611" y="5624"/>
                    <a:pt x="2158" y="5381"/>
                    <a:pt x="2614" y="5229"/>
                  </a:cubicBezTo>
                  <a:cubicBezTo>
                    <a:pt x="3405" y="4955"/>
                    <a:pt x="4621" y="5046"/>
                    <a:pt x="4833" y="6049"/>
                  </a:cubicBezTo>
                  <a:cubicBezTo>
                    <a:pt x="5046" y="6961"/>
                    <a:pt x="4104" y="7934"/>
                    <a:pt x="3526" y="8511"/>
                  </a:cubicBezTo>
                  <a:cubicBezTo>
                    <a:pt x="2949" y="9089"/>
                    <a:pt x="2310" y="9666"/>
                    <a:pt x="1611" y="10092"/>
                  </a:cubicBezTo>
                  <a:cubicBezTo>
                    <a:pt x="1672" y="10214"/>
                    <a:pt x="1703" y="10305"/>
                    <a:pt x="1733" y="10426"/>
                  </a:cubicBezTo>
                  <a:cubicBezTo>
                    <a:pt x="1733" y="10426"/>
                    <a:pt x="1763" y="10457"/>
                    <a:pt x="1763" y="10457"/>
                  </a:cubicBezTo>
                  <a:cubicBezTo>
                    <a:pt x="1794" y="10578"/>
                    <a:pt x="1824" y="10669"/>
                    <a:pt x="1854" y="10791"/>
                  </a:cubicBezTo>
                  <a:cubicBezTo>
                    <a:pt x="1885" y="10913"/>
                    <a:pt x="1915" y="11034"/>
                    <a:pt x="1946" y="11156"/>
                  </a:cubicBezTo>
                  <a:cubicBezTo>
                    <a:pt x="3952" y="11247"/>
                    <a:pt x="4347" y="13527"/>
                    <a:pt x="4165" y="15746"/>
                  </a:cubicBezTo>
                  <a:cubicBezTo>
                    <a:pt x="4286" y="17326"/>
                    <a:pt x="3982" y="18846"/>
                    <a:pt x="3283" y="20274"/>
                  </a:cubicBezTo>
                  <a:cubicBezTo>
                    <a:pt x="3283" y="20274"/>
                    <a:pt x="3283" y="20274"/>
                    <a:pt x="3283" y="20274"/>
                  </a:cubicBezTo>
                  <a:cubicBezTo>
                    <a:pt x="3283" y="20913"/>
                    <a:pt x="3010" y="21977"/>
                    <a:pt x="2858" y="23040"/>
                  </a:cubicBezTo>
                  <a:cubicBezTo>
                    <a:pt x="2858" y="23071"/>
                    <a:pt x="2858" y="23101"/>
                    <a:pt x="2858" y="23101"/>
                  </a:cubicBezTo>
                  <a:cubicBezTo>
                    <a:pt x="2827" y="23192"/>
                    <a:pt x="2827" y="23284"/>
                    <a:pt x="2827" y="23375"/>
                  </a:cubicBezTo>
                  <a:cubicBezTo>
                    <a:pt x="2827" y="23436"/>
                    <a:pt x="2797" y="23466"/>
                    <a:pt x="2797" y="23527"/>
                  </a:cubicBezTo>
                  <a:cubicBezTo>
                    <a:pt x="2797" y="23588"/>
                    <a:pt x="2797" y="23679"/>
                    <a:pt x="2797" y="23740"/>
                  </a:cubicBezTo>
                  <a:cubicBezTo>
                    <a:pt x="2797" y="23800"/>
                    <a:pt x="2766" y="23861"/>
                    <a:pt x="2766" y="23922"/>
                  </a:cubicBezTo>
                  <a:cubicBezTo>
                    <a:pt x="2766" y="23983"/>
                    <a:pt x="2766" y="24043"/>
                    <a:pt x="2766" y="24104"/>
                  </a:cubicBezTo>
                  <a:cubicBezTo>
                    <a:pt x="2766" y="24165"/>
                    <a:pt x="2766" y="24226"/>
                    <a:pt x="2766" y="24287"/>
                  </a:cubicBezTo>
                  <a:cubicBezTo>
                    <a:pt x="2766" y="24347"/>
                    <a:pt x="2766" y="24408"/>
                    <a:pt x="2797" y="24469"/>
                  </a:cubicBezTo>
                  <a:cubicBezTo>
                    <a:pt x="2797" y="24530"/>
                    <a:pt x="2797" y="24591"/>
                    <a:pt x="2797" y="24651"/>
                  </a:cubicBezTo>
                  <a:cubicBezTo>
                    <a:pt x="2797" y="24712"/>
                    <a:pt x="2797" y="24743"/>
                    <a:pt x="2827" y="24803"/>
                  </a:cubicBezTo>
                  <a:cubicBezTo>
                    <a:pt x="2827" y="24864"/>
                    <a:pt x="2827" y="24925"/>
                    <a:pt x="2858" y="24986"/>
                  </a:cubicBezTo>
                  <a:cubicBezTo>
                    <a:pt x="2858" y="25016"/>
                    <a:pt x="2888" y="25077"/>
                    <a:pt x="2888" y="25107"/>
                  </a:cubicBezTo>
                  <a:cubicBezTo>
                    <a:pt x="2918" y="25168"/>
                    <a:pt x="2918" y="25229"/>
                    <a:pt x="2949" y="25290"/>
                  </a:cubicBezTo>
                  <a:cubicBezTo>
                    <a:pt x="2979" y="25320"/>
                    <a:pt x="2979" y="25350"/>
                    <a:pt x="3010" y="25411"/>
                  </a:cubicBezTo>
                  <a:cubicBezTo>
                    <a:pt x="3040" y="25442"/>
                    <a:pt x="3070" y="25502"/>
                    <a:pt x="3101" y="25533"/>
                  </a:cubicBezTo>
                  <a:cubicBezTo>
                    <a:pt x="3131" y="25624"/>
                    <a:pt x="3222" y="25685"/>
                    <a:pt x="3283" y="25746"/>
                  </a:cubicBezTo>
                  <a:cubicBezTo>
                    <a:pt x="3982" y="25016"/>
                    <a:pt x="4043" y="22736"/>
                    <a:pt x="4347" y="21612"/>
                  </a:cubicBezTo>
                  <a:cubicBezTo>
                    <a:pt x="4803" y="20031"/>
                    <a:pt x="4681" y="18451"/>
                    <a:pt x="5016" y="16840"/>
                  </a:cubicBezTo>
                  <a:cubicBezTo>
                    <a:pt x="5441" y="14925"/>
                    <a:pt x="4499" y="13071"/>
                    <a:pt x="4681" y="112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6"/>
            <p:cNvSpPr/>
            <p:nvPr/>
          </p:nvSpPr>
          <p:spPr>
            <a:xfrm>
              <a:off x="5932750" y="1786025"/>
              <a:ext cx="173275" cy="641375"/>
            </a:xfrm>
            <a:custGeom>
              <a:avLst/>
              <a:gdLst/>
              <a:ahLst/>
              <a:cxnLst/>
              <a:rect l="l" t="t" r="r" b="b"/>
              <a:pathLst>
                <a:path w="6931" h="25655" extrusionOk="0">
                  <a:moveTo>
                    <a:pt x="5897" y="1399"/>
                  </a:moveTo>
                  <a:cubicBezTo>
                    <a:pt x="5289" y="943"/>
                    <a:pt x="4560" y="609"/>
                    <a:pt x="3891" y="214"/>
                  </a:cubicBezTo>
                  <a:cubicBezTo>
                    <a:pt x="3010" y="31"/>
                    <a:pt x="1915" y="1"/>
                    <a:pt x="1155" y="426"/>
                  </a:cubicBezTo>
                  <a:cubicBezTo>
                    <a:pt x="730" y="700"/>
                    <a:pt x="0" y="2706"/>
                    <a:pt x="943" y="2341"/>
                  </a:cubicBezTo>
                  <a:cubicBezTo>
                    <a:pt x="1459" y="2159"/>
                    <a:pt x="1307" y="1399"/>
                    <a:pt x="2037" y="1247"/>
                  </a:cubicBezTo>
                  <a:cubicBezTo>
                    <a:pt x="2706" y="1095"/>
                    <a:pt x="3222" y="1521"/>
                    <a:pt x="3466" y="2128"/>
                  </a:cubicBezTo>
                  <a:cubicBezTo>
                    <a:pt x="3648" y="2676"/>
                    <a:pt x="3861" y="3132"/>
                    <a:pt x="3952" y="3709"/>
                  </a:cubicBezTo>
                  <a:cubicBezTo>
                    <a:pt x="4134" y="5077"/>
                    <a:pt x="4560" y="6323"/>
                    <a:pt x="4773" y="7660"/>
                  </a:cubicBezTo>
                  <a:cubicBezTo>
                    <a:pt x="4985" y="9119"/>
                    <a:pt x="4590" y="10426"/>
                    <a:pt x="4590" y="11855"/>
                  </a:cubicBezTo>
                  <a:cubicBezTo>
                    <a:pt x="4560" y="12767"/>
                    <a:pt x="4894" y="13588"/>
                    <a:pt x="5016" y="14469"/>
                  </a:cubicBezTo>
                  <a:cubicBezTo>
                    <a:pt x="5289" y="16566"/>
                    <a:pt x="4773" y="18724"/>
                    <a:pt x="4499" y="20791"/>
                  </a:cubicBezTo>
                  <a:cubicBezTo>
                    <a:pt x="4499" y="20852"/>
                    <a:pt x="4469" y="20883"/>
                    <a:pt x="4438" y="20943"/>
                  </a:cubicBezTo>
                  <a:cubicBezTo>
                    <a:pt x="4225" y="22493"/>
                    <a:pt x="3891" y="24074"/>
                    <a:pt x="3557" y="25624"/>
                  </a:cubicBezTo>
                  <a:cubicBezTo>
                    <a:pt x="3557" y="25624"/>
                    <a:pt x="3587" y="25655"/>
                    <a:pt x="3587" y="25655"/>
                  </a:cubicBezTo>
                  <a:cubicBezTo>
                    <a:pt x="4286" y="24925"/>
                    <a:pt x="4347" y="22645"/>
                    <a:pt x="4651" y="21521"/>
                  </a:cubicBezTo>
                  <a:cubicBezTo>
                    <a:pt x="5107" y="19940"/>
                    <a:pt x="4985" y="18360"/>
                    <a:pt x="5320" y="16749"/>
                  </a:cubicBezTo>
                  <a:cubicBezTo>
                    <a:pt x="5745" y="14834"/>
                    <a:pt x="4803" y="12980"/>
                    <a:pt x="4985" y="11126"/>
                  </a:cubicBezTo>
                  <a:cubicBezTo>
                    <a:pt x="5076" y="10335"/>
                    <a:pt x="5563" y="9180"/>
                    <a:pt x="6110" y="7904"/>
                  </a:cubicBezTo>
                  <a:cubicBezTo>
                    <a:pt x="6262" y="6384"/>
                    <a:pt x="6931" y="4955"/>
                    <a:pt x="6748" y="3405"/>
                  </a:cubicBezTo>
                  <a:cubicBezTo>
                    <a:pt x="6657" y="2584"/>
                    <a:pt x="6353" y="1946"/>
                    <a:pt x="5897" y="139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6"/>
            <p:cNvSpPr/>
            <p:nvPr/>
          </p:nvSpPr>
          <p:spPr>
            <a:xfrm>
              <a:off x="5925150" y="1691800"/>
              <a:ext cx="609450" cy="461275"/>
            </a:xfrm>
            <a:custGeom>
              <a:avLst/>
              <a:gdLst/>
              <a:ahLst/>
              <a:cxnLst/>
              <a:rect l="l" t="t" r="r" b="b"/>
              <a:pathLst>
                <a:path w="24378" h="18451" extrusionOk="0">
                  <a:moveTo>
                    <a:pt x="3982" y="1824"/>
                  </a:moveTo>
                  <a:cubicBezTo>
                    <a:pt x="3891" y="1885"/>
                    <a:pt x="3830" y="1916"/>
                    <a:pt x="3739" y="1976"/>
                  </a:cubicBezTo>
                  <a:cubicBezTo>
                    <a:pt x="2888" y="2554"/>
                    <a:pt x="1885" y="3071"/>
                    <a:pt x="1216" y="3891"/>
                  </a:cubicBezTo>
                  <a:cubicBezTo>
                    <a:pt x="973" y="4165"/>
                    <a:pt x="0" y="6384"/>
                    <a:pt x="1064" y="5806"/>
                  </a:cubicBezTo>
                  <a:cubicBezTo>
                    <a:pt x="1095" y="5806"/>
                    <a:pt x="1216" y="5016"/>
                    <a:pt x="1399" y="4834"/>
                  </a:cubicBezTo>
                  <a:cubicBezTo>
                    <a:pt x="1611" y="4621"/>
                    <a:pt x="2037" y="4560"/>
                    <a:pt x="2341" y="4499"/>
                  </a:cubicBezTo>
                  <a:cubicBezTo>
                    <a:pt x="3131" y="4347"/>
                    <a:pt x="3952" y="4408"/>
                    <a:pt x="4043" y="5411"/>
                  </a:cubicBezTo>
                  <a:cubicBezTo>
                    <a:pt x="4104" y="6080"/>
                    <a:pt x="4438" y="6201"/>
                    <a:pt x="4651" y="6809"/>
                  </a:cubicBezTo>
                  <a:cubicBezTo>
                    <a:pt x="4985" y="7752"/>
                    <a:pt x="4438" y="9028"/>
                    <a:pt x="4833" y="9970"/>
                  </a:cubicBezTo>
                  <a:cubicBezTo>
                    <a:pt x="5077" y="10548"/>
                    <a:pt x="5441" y="10670"/>
                    <a:pt x="5441" y="11369"/>
                  </a:cubicBezTo>
                  <a:cubicBezTo>
                    <a:pt x="5441" y="11946"/>
                    <a:pt x="5259" y="12433"/>
                    <a:pt x="5380" y="12980"/>
                  </a:cubicBezTo>
                  <a:cubicBezTo>
                    <a:pt x="5593" y="14195"/>
                    <a:pt x="6110" y="14986"/>
                    <a:pt x="6049" y="16262"/>
                  </a:cubicBezTo>
                  <a:cubicBezTo>
                    <a:pt x="6019" y="16749"/>
                    <a:pt x="5988" y="17478"/>
                    <a:pt x="6323" y="17813"/>
                  </a:cubicBezTo>
                  <a:cubicBezTo>
                    <a:pt x="6961" y="18451"/>
                    <a:pt x="6961" y="17448"/>
                    <a:pt x="7083" y="16931"/>
                  </a:cubicBezTo>
                  <a:cubicBezTo>
                    <a:pt x="7295" y="15837"/>
                    <a:pt x="7356" y="14803"/>
                    <a:pt x="7204" y="13648"/>
                  </a:cubicBezTo>
                  <a:cubicBezTo>
                    <a:pt x="6870" y="11612"/>
                    <a:pt x="6839" y="10122"/>
                    <a:pt x="7539" y="8177"/>
                  </a:cubicBezTo>
                  <a:cubicBezTo>
                    <a:pt x="7812" y="7387"/>
                    <a:pt x="7995" y="6566"/>
                    <a:pt x="7873" y="5685"/>
                  </a:cubicBezTo>
                  <a:cubicBezTo>
                    <a:pt x="7721" y="4773"/>
                    <a:pt x="7660" y="4226"/>
                    <a:pt x="8086" y="3344"/>
                  </a:cubicBezTo>
                  <a:cubicBezTo>
                    <a:pt x="8694" y="2098"/>
                    <a:pt x="10396" y="92"/>
                    <a:pt x="11916" y="1703"/>
                  </a:cubicBezTo>
                  <a:cubicBezTo>
                    <a:pt x="12128" y="1946"/>
                    <a:pt x="12371" y="2645"/>
                    <a:pt x="12493" y="2980"/>
                  </a:cubicBezTo>
                  <a:cubicBezTo>
                    <a:pt x="12706" y="3466"/>
                    <a:pt x="12615" y="3952"/>
                    <a:pt x="12615" y="4530"/>
                  </a:cubicBezTo>
                  <a:cubicBezTo>
                    <a:pt x="12615" y="5563"/>
                    <a:pt x="12311" y="6870"/>
                    <a:pt x="12645" y="7812"/>
                  </a:cubicBezTo>
                  <a:cubicBezTo>
                    <a:pt x="12827" y="8390"/>
                    <a:pt x="13071" y="8694"/>
                    <a:pt x="13162" y="9302"/>
                  </a:cubicBezTo>
                  <a:cubicBezTo>
                    <a:pt x="13283" y="10031"/>
                    <a:pt x="13314" y="10822"/>
                    <a:pt x="13344" y="11551"/>
                  </a:cubicBezTo>
                  <a:cubicBezTo>
                    <a:pt x="13375" y="12037"/>
                    <a:pt x="13162" y="12949"/>
                    <a:pt x="13618" y="13314"/>
                  </a:cubicBezTo>
                  <a:cubicBezTo>
                    <a:pt x="13830" y="12919"/>
                    <a:pt x="13800" y="12402"/>
                    <a:pt x="13952" y="11977"/>
                  </a:cubicBezTo>
                  <a:cubicBezTo>
                    <a:pt x="14134" y="11551"/>
                    <a:pt x="14317" y="11247"/>
                    <a:pt x="14286" y="10761"/>
                  </a:cubicBezTo>
                  <a:cubicBezTo>
                    <a:pt x="14286" y="9910"/>
                    <a:pt x="13739" y="9393"/>
                    <a:pt x="14104" y="8512"/>
                  </a:cubicBezTo>
                  <a:cubicBezTo>
                    <a:pt x="14438" y="7691"/>
                    <a:pt x="14986" y="7083"/>
                    <a:pt x="14986" y="6141"/>
                  </a:cubicBezTo>
                  <a:cubicBezTo>
                    <a:pt x="14986" y="4955"/>
                    <a:pt x="14590" y="3739"/>
                    <a:pt x="15837" y="3040"/>
                  </a:cubicBezTo>
                  <a:cubicBezTo>
                    <a:pt x="17904" y="1916"/>
                    <a:pt x="20700" y="3132"/>
                    <a:pt x="20366" y="5746"/>
                  </a:cubicBezTo>
                  <a:cubicBezTo>
                    <a:pt x="20244" y="6840"/>
                    <a:pt x="19393" y="8420"/>
                    <a:pt x="20274" y="9454"/>
                  </a:cubicBezTo>
                  <a:cubicBezTo>
                    <a:pt x="20639" y="9150"/>
                    <a:pt x="20609" y="8420"/>
                    <a:pt x="20670" y="7964"/>
                  </a:cubicBezTo>
                  <a:cubicBezTo>
                    <a:pt x="20730" y="7387"/>
                    <a:pt x="20822" y="7053"/>
                    <a:pt x="21156" y="6566"/>
                  </a:cubicBezTo>
                  <a:cubicBezTo>
                    <a:pt x="21521" y="6049"/>
                    <a:pt x="22129" y="5198"/>
                    <a:pt x="22828" y="5746"/>
                  </a:cubicBezTo>
                  <a:cubicBezTo>
                    <a:pt x="23253" y="6080"/>
                    <a:pt x="23162" y="8785"/>
                    <a:pt x="23800" y="7508"/>
                  </a:cubicBezTo>
                  <a:cubicBezTo>
                    <a:pt x="24378" y="6384"/>
                    <a:pt x="24013" y="4530"/>
                    <a:pt x="23253" y="3557"/>
                  </a:cubicBezTo>
                  <a:cubicBezTo>
                    <a:pt x="22311" y="2280"/>
                    <a:pt x="20457" y="1399"/>
                    <a:pt x="18967" y="1004"/>
                  </a:cubicBezTo>
                  <a:cubicBezTo>
                    <a:pt x="18025" y="761"/>
                    <a:pt x="17022" y="578"/>
                    <a:pt x="16049" y="457"/>
                  </a:cubicBezTo>
                  <a:cubicBezTo>
                    <a:pt x="14986" y="305"/>
                    <a:pt x="13830" y="92"/>
                    <a:pt x="12797" y="62"/>
                  </a:cubicBezTo>
                  <a:cubicBezTo>
                    <a:pt x="11551" y="1"/>
                    <a:pt x="10274" y="366"/>
                    <a:pt x="9058" y="366"/>
                  </a:cubicBezTo>
                  <a:cubicBezTo>
                    <a:pt x="7295" y="396"/>
                    <a:pt x="5472" y="913"/>
                    <a:pt x="3982" y="18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6"/>
            <p:cNvSpPr/>
            <p:nvPr/>
          </p:nvSpPr>
          <p:spPr>
            <a:xfrm>
              <a:off x="6275450" y="1744325"/>
              <a:ext cx="257625" cy="183825"/>
            </a:xfrm>
            <a:custGeom>
              <a:avLst/>
              <a:gdLst/>
              <a:ahLst/>
              <a:cxnLst/>
              <a:rect l="l" t="t" r="r" b="b"/>
              <a:pathLst>
                <a:path w="10305" h="7353" extrusionOk="0">
                  <a:moveTo>
                    <a:pt x="2754" y="1"/>
                  </a:moveTo>
                  <a:cubicBezTo>
                    <a:pt x="2011" y="1"/>
                    <a:pt x="1198" y="175"/>
                    <a:pt x="822" y="818"/>
                  </a:cubicBezTo>
                  <a:cubicBezTo>
                    <a:pt x="761" y="970"/>
                    <a:pt x="700" y="1091"/>
                    <a:pt x="639" y="1243"/>
                  </a:cubicBezTo>
                  <a:cubicBezTo>
                    <a:pt x="639" y="2125"/>
                    <a:pt x="791" y="3006"/>
                    <a:pt x="761" y="3888"/>
                  </a:cubicBezTo>
                  <a:cubicBezTo>
                    <a:pt x="730" y="4648"/>
                    <a:pt x="396" y="5225"/>
                    <a:pt x="92" y="5863"/>
                  </a:cubicBezTo>
                  <a:cubicBezTo>
                    <a:pt x="62" y="6107"/>
                    <a:pt x="31" y="6380"/>
                    <a:pt x="1" y="6623"/>
                  </a:cubicBezTo>
                  <a:cubicBezTo>
                    <a:pt x="31" y="6562"/>
                    <a:pt x="62" y="6471"/>
                    <a:pt x="92" y="6411"/>
                  </a:cubicBezTo>
                  <a:cubicBezTo>
                    <a:pt x="426" y="5590"/>
                    <a:pt x="974" y="4982"/>
                    <a:pt x="974" y="4040"/>
                  </a:cubicBezTo>
                  <a:cubicBezTo>
                    <a:pt x="974" y="2854"/>
                    <a:pt x="578" y="1638"/>
                    <a:pt x="1825" y="939"/>
                  </a:cubicBezTo>
                  <a:cubicBezTo>
                    <a:pt x="2348" y="655"/>
                    <a:pt x="2918" y="520"/>
                    <a:pt x="3472" y="520"/>
                  </a:cubicBezTo>
                  <a:cubicBezTo>
                    <a:pt x="5107" y="520"/>
                    <a:pt x="6603" y="1692"/>
                    <a:pt x="6354" y="3645"/>
                  </a:cubicBezTo>
                  <a:cubicBezTo>
                    <a:pt x="6232" y="4739"/>
                    <a:pt x="5381" y="6319"/>
                    <a:pt x="6262" y="7353"/>
                  </a:cubicBezTo>
                  <a:cubicBezTo>
                    <a:pt x="6627" y="7049"/>
                    <a:pt x="6597" y="6319"/>
                    <a:pt x="6658" y="5863"/>
                  </a:cubicBezTo>
                  <a:cubicBezTo>
                    <a:pt x="6718" y="5286"/>
                    <a:pt x="6810" y="4952"/>
                    <a:pt x="7144" y="4465"/>
                  </a:cubicBezTo>
                  <a:cubicBezTo>
                    <a:pt x="7426" y="4066"/>
                    <a:pt x="7852" y="3468"/>
                    <a:pt x="8354" y="3468"/>
                  </a:cubicBezTo>
                  <a:cubicBezTo>
                    <a:pt x="8502" y="3468"/>
                    <a:pt x="8656" y="3520"/>
                    <a:pt x="8816" y="3645"/>
                  </a:cubicBezTo>
                  <a:cubicBezTo>
                    <a:pt x="9161" y="3916"/>
                    <a:pt x="9166" y="5747"/>
                    <a:pt x="9496" y="5747"/>
                  </a:cubicBezTo>
                  <a:cubicBezTo>
                    <a:pt x="9573" y="5747"/>
                    <a:pt x="9668" y="5648"/>
                    <a:pt x="9788" y="5407"/>
                  </a:cubicBezTo>
                  <a:cubicBezTo>
                    <a:pt x="10305" y="4404"/>
                    <a:pt x="10062" y="2854"/>
                    <a:pt x="9484" y="1821"/>
                  </a:cubicBezTo>
                  <a:lnTo>
                    <a:pt x="9484" y="1821"/>
                  </a:lnTo>
                  <a:cubicBezTo>
                    <a:pt x="9667" y="2307"/>
                    <a:pt x="9667" y="2824"/>
                    <a:pt x="9484" y="3371"/>
                  </a:cubicBezTo>
                  <a:cubicBezTo>
                    <a:pt x="9468" y="3451"/>
                    <a:pt x="9410" y="3489"/>
                    <a:pt x="9345" y="3489"/>
                  </a:cubicBezTo>
                  <a:cubicBezTo>
                    <a:pt x="9287" y="3489"/>
                    <a:pt x="9223" y="3459"/>
                    <a:pt x="9180" y="3401"/>
                  </a:cubicBezTo>
                  <a:cubicBezTo>
                    <a:pt x="8995" y="3148"/>
                    <a:pt x="8819" y="3063"/>
                    <a:pt x="8644" y="3063"/>
                  </a:cubicBezTo>
                  <a:cubicBezTo>
                    <a:pt x="8291" y="3063"/>
                    <a:pt x="7940" y="3404"/>
                    <a:pt x="7517" y="3404"/>
                  </a:cubicBezTo>
                  <a:cubicBezTo>
                    <a:pt x="7494" y="3404"/>
                    <a:pt x="7471" y="3403"/>
                    <a:pt x="7448" y="3401"/>
                  </a:cubicBezTo>
                  <a:cubicBezTo>
                    <a:pt x="7083" y="3371"/>
                    <a:pt x="6931" y="3097"/>
                    <a:pt x="6810" y="2793"/>
                  </a:cubicBezTo>
                  <a:cubicBezTo>
                    <a:pt x="6506" y="2155"/>
                    <a:pt x="6384" y="1578"/>
                    <a:pt x="5806" y="1122"/>
                  </a:cubicBezTo>
                  <a:cubicBezTo>
                    <a:pt x="5168" y="575"/>
                    <a:pt x="4378" y="179"/>
                    <a:pt x="3527" y="58"/>
                  </a:cubicBezTo>
                  <a:cubicBezTo>
                    <a:pt x="3296" y="25"/>
                    <a:pt x="3030" y="1"/>
                    <a:pt x="2754" y="1"/>
                  </a:cubicBezTo>
                  <a:close/>
                </a:path>
              </a:pathLst>
            </a:custGeom>
            <a:solidFill>
              <a:srgbClr val="FFF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6"/>
            <p:cNvSpPr/>
            <p:nvPr/>
          </p:nvSpPr>
          <p:spPr>
            <a:xfrm>
              <a:off x="5937300" y="1713375"/>
              <a:ext cx="345775" cy="428900"/>
            </a:xfrm>
            <a:custGeom>
              <a:avLst/>
              <a:gdLst/>
              <a:ahLst/>
              <a:cxnLst/>
              <a:rect l="l" t="t" r="r" b="b"/>
              <a:pathLst>
                <a:path w="13831" h="17156" extrusionOk="0">
                  <a:moveTo>
                    <a:pt x="10430" y="0"/>
                  </a:moveTo>
                  <a:cubicBezTo>
                    <a:pt x="10330" y="0"/>
                    <a:pt x="10227" y="6"/>
                    <a:pt x="10123" y="19"/>
                  </a:cubicBezTo>
                  <a:cubicBezTo>
                    <a:pt x="8876" y="141"/>
                    <a:pt x="7417" y="931"/>
                    <a:pt x="6901" y="2147"/>
                  </a:cubicBezTo>
                  <a:cubicBezTo>
                    <a:pt x="6353" y="3454"/>
                    <a:pt x="6870" y="4791"/>
                    <a:pt x="6718" y="6129"/>
                  </a:cubicBezTo>
                  <a:cubicBezTo>
                    <a:pt x="6597" y="7497"/>
                    <a:pt x="6019" y="8743"/>
                    <a:pt x="6019" y="10111"/>
                  </a:cubicBezTo>
                  <a:cubicBezTo>
                    <a:pt x="6019" y="11387"/>
                    <a:pt x="6475" y="12542"/>
                    <a:pt x="6657" y="13788"/>
                  </a:cubicBezTo>
                  <a:cubicBezTo>
                    <a:pt x="6779" y="14609"/>
                    <a:pt x="6779" y="15399"/>
                    <a:pt x="6323" y="16098"/>
                  </a:cubicBezTo>
                  <a:cubicBezTo>
                    <a:pt x="6291" y="16147"/>
                    <a:pt x="6223" y="16179"/>
                    <a:pt x="6158" y="16179"/>
                  </a:cubicBezTo>
                  <a:cubicBezTo>
                    <a:pt x="6102" y="16179"/>
                    <a:pt x="6047" y="16155"/>
                    <a:pt x="6019" y="16098"/>
                  </a:cubicBezTo>
                  <a:cubicBezTo>
                    <a:pt x="5685" y="15339"/>
                    <a:pt x="5958" y="14548"/>
                    <a:pt x="5715" y="13758"/>
                  </a:cubicBezTo>
                  <a:cubicBezTo>
                    <a:pt x="5472" y="12937"/>
                    <a:pt x="5350" y="12177"/>
                    <a:pt x="5198" y="11326"/>
                  </a:cubicBezTo>
                  <a:cubicBezTo>
                    <a:pt x="4894" y="9624"/>
                    <a:pt x="4499" y="8044"/>
                    <a:pt x="4560" y="6311"/>
                  </a:cubicBezTo>
                  <a:cubicBezTo>
                    <a:pt x="4591" y="5430"/>
                    <a:pt x="4651" y="4062"/>
                    <a:pt x="3679" y="3636"/>
                  </a:cubicBezTo>
                  <a:cubicBezTo>
                    <a:pt x="3223" y="3424"/>
                    <a:pt x="2706" y="3332"/>
                    <a:pt x="2220" y="3272"/>
                  </a:cubicBezTo>
                  <a:lnTo>
                    <a:pt x="1855" y="3272"/>
                  </a:lnTo>
                  <a:cubicBezTo>
                    <a:pt x="1247" y="3363"/>
                    <a:pt x="700" y="3606"/>
                    <a:pt x="244" y="4031"/>
                  </a:cubicBezTo>
                  <a:cubicBezTo>
                    <a:pt x="73" y="4545"/>
                    <a:pt x="0" y="5038"/>
                    <a:pt x="294" y="5038"/>
                  </a:cubicBezTo>
                  <a:cubicBezTo>
                    <a:pt x="366" y="5038"/>
                    <a:pt x="459" y="5009"/>
                    <a:pt x="578" y="4943"/>
                  </a:cubicBezTo>
                  <a:cubicBezTo>
                    <a:pt x="609" y="4943"/>
                    <a:pt x="730" y="4153"/>
                    <a:pt x="913" y="3971"/>
                  </a:cubicBezTo>
                  <a:cubicBezTo>
                    <a:pt x="1125" y="3758"/>
                    <a:pt x="1551" y="3697"/>
                    <a:pt x="1855" y="3636"/>
                  </a:cubicBezTo>
                  <a:cubicBezTo>
                    <a:pt x="2052" y="3598"/>
                    <a:pt x="2252" y="3574"/>
                    <a:pt x="2441" y="3574"/>
                  </a:cubicBezTo>
                  <a:cubicBezTo>
                    <a:pt x="3010" y="3574"/>
                    <a:pt x="3489" y="3796"/>
                    <a:pt x="3557" y="4548"/>
                  </a:cubicBezTo>
                  <a:cubicBezTo>
                    <a:pt x="3618" y="5217"/>
                    <a:pt x="3952" y="5338"/>
                    <a:pt x="4165" y="5946"/>
                  </a:cubicBezTo>
                  <a:cubicBezTo>
                    <a:pt x="4499" y="6889"/>
                    <a:pt x="3952" y="8165"/>
                    <a:pt x="4347" y="9107"/>
                  </a:cubicBezTo>
                  <a:cubicBezTo>
                    <a:pt x="4591" y="9685"/>
                    <a:pt x="4955" y="9807"/>
                    <a:pt x="4955" y="10506"/>
                  </a:cubicBezTo>
                  <a:cubicBezTo>
                    <a:pt x="4955" y="11083"/>
                    <a:pt x="4773" y="11570"/>
                    <a:pt x="4894" y="12117"/>
                  </a:cubicBezTo>
                  <a:cubicBezTo>
                    <a:pt x="5107" y="13332"/>
                    <a:pt x="5624" y="14123"/>
                    <a:pt x="5563" y="15399"/>
                  </a:cubicBezTo>
                  <a:cubicBezTo>
                    <a:pt x="5533" y="15886"/>
                    <a:pt x="5502" y="16615"/>
                    <a:pt x="5837" y="16950"/>
                  </a:cubicBezTo>
                  <a:cubicBezTo>
                    <a:pt x="5982" y="17095"/>
                    <a:pt x="6095" y="17155"/>
                    <a:pt x="6183" y="17155"/>
                  </a:cubicBezTo>
                  <a:cubicBezTo>
                    <a:pt x="6481" y="17155"/>
                    <a:pt x="6503" y="16467"/>
                    <a:pt x="6597" y="16068"/>
                  </a:cubicBezTo>
                  <a:cubicBezTo>
                    <a:pt x="6809" y="14974"/>
                    <a:pt x="6870" y="13940"/>
                    <a:pt x="6718" y="12785"/>
                  </a:cubicBezTo>
                  <a:cubicBezTo>
                    <a:pt x="6384" y="10749"/>
                    <a:pt x="6353" y="9259"/>
                    <a:pt x="7053" y="7314"/>
                  </a:cubicBezTo>
                  <a:cubicBezTo>
                    <a:pt x="7326" y="6524"/>
                    <a:pt x="7509" y="5703"/>
                    <a:pt x="7387" y="4822"/>
                  </a:cubicBezTo>
                  <a:cubicBezTo>
                    <a:pt x="7235" y="3910"/>
                    <a:pt x="7174" y="3363"/>
                    <a:pt x="7600" y="2481"/>
                  </a:cubicBezTo>
                  <a:cubicBezTo>
                    <a:pt x="8046" y="1566"/>
                    <a:pt x="9084" y="240"/>
                    <a:pt x="10205" y="240"/>
                  </a:cubicBezTo>
                  <a:cubicBezTo>
                    <a:pt x="10610" y="240"/>
                    <a:pt x="11026" y="413"/>
                    <a:pt x="11430" y="840"/>
                  </a:cubicBezTo>
                  <a:cubicBezTo>
                    <a:pt x="11642" y="1083"/>
                    <a:pt x="11885" y="1782"/>
                    <a:pt x="12007" y="2117"/>
                  </a:cubicBezTo>
                  <a:cubicBezTo>
                    <a:pt x="12220" y="2603"/>
                    <a:pt x="12129" y="3089"/>
                    <a:pt x="12129" y="3667"/>
                  </a:cubicBezTo>
                  <a:cubicBezTo>
                    <a:pt x="12129" y="4700"/>
                    <a:pt x="11825" y="6007"/>
                    <a:pt x="12159" y="6949"/>
                  </a:cubicBezTo>
                  <a:cubicBezTo>
                    <a:pt x="12341" y="7527"/>
                    <a:pt x="12585" y="7831"/>
                    <a:pt x="12676" y="8439"/>
                  </a:cubicBezTo>
                  <a:cubicBezTo>
                    <a:pt x="12797" y="9168"/>
                    <a:pt x="12828" y="9959"/>
                    <a:pt x="12858" y="10688"/>
                  </a:cubicBezTo>
                  <a:cubicBezTo>
                    <a:pt x="12889" y="11174"/>
                    <a:pt x="12676" y="12086"/>
                    <a:pt x="13132" y="12451"/>
                  </a:cubicBezTo>
                  <a:cubicBezTo>
                    <a:pt x="13344" y="12056"/>
                    <a:pt x="13314" y="11539"/>
                    <a:pt x="13466" y="11114"/>
                  </a:cubicBezTo>
                  <a:cubicBezTo>
                    <a:pt x="13648" y="10688"/>
                    <a:pt x="13831" y="10384"/>
                    <a:pt x="13800" y="9898"/>
                  </a:cubicBezTo>
                  <a:cubicBezTo>
                    <a:pt x="13800" y="9259"/>
                    <a:pt x="13496" y="8834"/>
                    <a:pt x="13496" y="8256"/>
                  </a:cubicBezTo>
                  <a:cubicBezTo>
                    <a:pt x="13466" y="8469"/>
                    <a:pt x="13436" y="8652"/>
                    <a:pt x="13405" y="8864"/>
                  </a:cubicBezTo>
                  <a:cubicBezTo>
                    <a:pt x="13380" y="8941"/>
                    <a:pt x="13317" y="8974"/>
                    <a:pt x="13250" y="8974"/>
                  </a:cubicBezTo>
                  <a:cubicBezTo>
                    <a:pt x="13158" y="8974"/>
                    <a:pt x="13058" y="8910"/>
                    <a:pt x="13041" y="8804"/>
                  </a:cubicBezTo>
                  <a:cubicBezTo>
                    <a:pt x="12980" y="7770"/>
                    <a:pt x="12037" y="6858"/>
                    <a:pt x="12493" y="5794"/>
                  </a:cubicBezTo>
                  <a:cubicBezTo>
                    <a:pt x="12949" y="4731"/>
                    <a:pt x="13253" y="3515"/>
                    <a:pt x="13010" y="2360"/>
                  </a:cubicBezTo>
                  <a:cubicBezTo>
                    <a:pt x="12728" y="1088"/>
                    <a:pt x="11762" y="0"/>
                    <a:pt x="10430" y="0"/>
                  </a:cubicBezTo>
                  <a:close/>
                </a:path>
              </a:pathLst>
            </a:custGeom>
            <a:solidFill>
              <a:srgbClr val="FFF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49"/>
        <p:cNvGrpSpPr/>
        <p:nvPr/>
      </p:nvGrpSpPr>
      <p:grpSpPr>
        <a:xfrm>
          <a:off x="0" y="0"/>
          <a:ext cx="0" cy="0"/>
          <a:chOff x="0" y="0"/>
          <a:chExt cx="0" cy="0"/>
        </a:xfrm>
      </p:grpSpPr>
      <p:cxnSp>
        <p:nvCxnSpPr>
          <p:cNvPr id="1550" name="Google Shape;1550;p57"/>
          <p:cNvCxnSpPr/>
          <p:nvPr/>
        </p:nvCxnSpPr>
        <p:spPr>
          <a:xfrm rot="10800000" flipH="1">
            <a:off x="707925" y="2424805"/>
            <a:ext cx="3640800" cy="1626300"/>
          </a:xfrm>
          <a:prstGeom prst="straightConnector1">
            <a:avLst/>
          </a:prstGeom>
          <a:noFill/>
          <a:ln w="9525" cap="flat" cmpd="sng">
            <a:solidFill>
              <a:schemeClr val="dk1"/>
            </a:solidFill>
            <a:prstDash val="solid"/>
            <a:round/>
            <a:headEnd type="none" w="med" len="med"/>
            <a:tailEnd type="none" w="med" len="med"/>
          </a:ln>
        </p:spPr>
      </p:cxnSp>
      <p:sp>
        <p:nvSpPr>
          <p:cNvPr id="1551" name="Google Shape;1551;p57"/>
          <p:cNvSpPr txBox="1">
            <a:spLocks noGrp="1"/>
          </p:cNvSpPr>
          <p:nvPr>
            <p:ph type="title"/>
          </p:nvPr>
        </p:nvSpPr>
        <p:spPr>
          <a:xfrm>
            <a:off x="710700" y="465000"/>
            <a:ext cx="7722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Class demo</a:t>
            </a:r>
            <a:endParaRPr/>
          </a:p>
        </p:txBody>
      </p:sp>
      <p:cxnSp>
        <p:nvCxnSpPr>
          <p:cNvPr id="1552" name="Google Shape;1552;p57"/>
          <p:cNvCxnSpPr/>
          <p:nvPr/>
        </p:nvCxnSpPr>
        <p:spPr>
          <a:xfrm>
            <a:off x="710688" y="1037700"/>
            <a:ext cx="2441400" cy="0"/>
          </a:xfrm>
          <a:prstGeom prst="straightConnector1">
            <a:avLst/>
          </a:prstGeom>
          <a:noFill/>
          <a:ln w="9525" cap="flat" cmpd="sng">
            <a:solidFill>
              <a:schemeClr val="dk1"/>
            </a:solidFill>
            <a:prstDash val="solid"/>
            <a:round/>
            <a:headEnd type="none" w="med" len="med"/>
            <a:tailEnd type="none" w="med" len="med"/>
          </a:ln>
        </p:spPr>
      </p:cxnSp>
      <p:sp>
        <p:nvSpPr>
          <p:cNvPr id="1553" name="Google Shape;1553;p57"/>
          <p:cNvSpPr/>
          <p:nvPr/>
        </p:nvSpPr>
        <p:spPr>
          <a:xfrm>
            <a:off x="4747612" y="1517018"/>
            <a:ext cx="3566275" cy="2534207"/>
          </a:xfrm>
          <a:custGeom>
            <a:avLst/>
            <a:gdLst/>
            <a:ahLst/>
            <a:cxnLst/>
            <a:rect l="l" t="t" r="r" b="b"/>
            <a:pathLst>
              <a:path w="285017" h="160902" extrusionOk="0">
                <a:moveTo>
                  <a:pt x="0" y="0"/>
                </a:moveTo>
                <a:lnTo>
                  <a:pt x="0" y="160902"/>
                </a:lnTo>
                <a:lnTo>
                  <a:pt x="285017" y="160902"/>
                </a:lnTo>
                <a:lnTo>
                  <a:pt x="285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4" name="Google Shape;1554;p57"/>
          <p:cNvGrpSpPr/>
          <p:nvPr/>
        </p:nvGrpSpPr>
        <p:grpSpPr>
          <a:xfrm>
            <a:off x="4851936" y="3640694"/>
            <a:ext cx="3336272" cy="60238"/>
            <a:chOff x="4902411" y="3447219"/>
            <a:chExt cx="3336272" cy="60238"/>
          </a:xfrm>
        </p:grpSpPr>
        <p:sp>
          <p:nvSpPr>
            <p:cNvPr id="1555" name="Google Shape;1555;p57"/>
            <p:cNvSpPr/>
            <p:nvPr/>
          </p:nvSpPr>
          <p:spPr>
            <a:xfrm>
              <a:off x="4917463" y="3466368"/>
              <a:ext cx="3321220" cy="21925"/>
            </a:xfrm>
            <a:custGeom>
              <a:avLst/>
              <a:gdLst/>
              <a:ahLst/>
              <a:cxnLst/>
              <a:rect l="l" t="t" r="r" b="b"/>
              <a:pathLst>
                <a:path w="268273" h="1468" extrusionOk="0">
                  <a:moveTo>
                    <a:pt x="0" y="1"/>
                  </a:moveTo>
                  <a:lnTo>
                    <a:pt x="0" y="1468"/>
                  </a:lnTo>
                  <a:lnTo>
                    <a:pt x="268273" y="1468"/>
                  </a:lnTo>
                  <a:lnTo>
                    <a:pt x="2682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7"/>
            <p:cNvSpPr/>
            <p:nvPr/>
          </p:nvSpPr>
          <p:spPr>
            <a:xfrm>
              <a:off x="4902411" y="3447219"/>
              <a:ext cx="61149" cy="60238"/>
            </a:xfrm>
            <a:custGeom>
              <a:avLst/>
              <a:gdLst/>
              <a:ahLst/>
              <a:cxnLst/>
              <a:rect l="l" t="t" r="r" b="b"/>
              <a:pathLst>
                <a:path w="4095" h="4034" extrusionOk="0">
                  <a:moveTo>
                    <a:pt x="2078" y="1"/>
                  </a:moveTo>
                  <a:cubicBezTo>
                    <a:pt x="917" y="1"/>
                    <a:pt x="0" y="917"/>
                    <a:pt x="0" y="2017"/>
                  </a:cubicBezTo>
                  <a:cubicBezTo>
                    <a:pt x="0" y="3117"/>
                    <a:pt x="917" y="4034"/>
                    <a:pt x="2078" y="4034"/>
                  </a:cubicBezTo>
                  <a:cubicBezTo>
                    <a:pt x="3178" y="4034"/>
                    <a:pt x="4094" y="3117"/>
                    <a:pt x="4094" y="2017"/>
                  </a:cubicBezTo>
                  <a:cubicBezTo>
                    <a:pt x="4094" y="917"/>
                    <a:pt x="3178" y="1"/>
                    <a:pt x="20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57"/>
          <p:cNvGrpSpPr/>
          <p:nvPr/>
        </p:nvGrpSpPr>
        <p:grpSpPr>
          <a:xfrm>
            <a:off x="4867024" y="3829488"/>
            <a:ext cx="423670" cy="83351"/>
            <a:chOff x="4917452" y="3559453"/>
            <a:chExt cx="385050" cy="75753"/>
          </a:xfrm>
        </p:grpSpPr>
        <p:sp>
          <p:nvSpPr>
            <p:cNvPr id="1558" name="Google Shape;1558;p57"/>
            <p:cNvSpPr/>
            <p:nvPr/>
          </p:nvSpPr>
          <p:spPr>
            <a:xfrm>
              <a:off x="4917452" y="3563096"/>
              <a:ext cx="67540" cy="67540"/>
            </a:xfrm>
            <a:custGeom>
              <a:avLst/>
              <a:gdLst/>
              <a:ahLst/>
              <a:cxnLst/>
              <a:rect l="l" t="t" r="r" b="b"/>
              <a:pathLst>
                <a:path w="4523" h="4523" extrusionOk="0">
                  <a:moveTo>
                    <a:pt x="0" y="1"/>
                  </a:moveTo>
                  <a:lnTo>
                    <a:pt x="0" y="4523"/>
                  </a:lnTo>
                  <a:lnTo>
                    <a:pt x="4522" y="226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7"/>
            <p:cNvSpPr/>
            <p:nvPr/>
          </p:nvSpPr>
          <p:spPr>
            <a:xfrm>
              <a:off x="5070730" y="3572219"/>
              <a:ext cx="49292" cy="49292"/>
            </a:xfrm>
            <a:custGeom>
              <a:avLst/>
              <a:gdLst/>
              <a:ahLst/>
              <a:cxnLst/>
              <a:rect l="l" t="t" r="r" b="b"/>
              <a:pathLst>
                <a:path w="3301" h="3301" extrusionOk="0">
                  <a:moveTo>
                    <a:pt x="1" y="1"/>
                  </a:moveTo>
                  <a:lnTo>
                    <a:pt x="1" y="3301"/>
                  </a:lnTo>
                  <a:lnTo>
                    <a:pt x="3300" y="165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7"/>
            <p:cNvSpPr/>
            <p:nvPr/>
          </p:nvSpPr>
          <p:spPr>
            <a:xfrm>
              <a:off x="5121823" y="3572219"/>
              <a:ext cx="6406" cy="49292"/>
            </a:xfrm>
            <a:custGeom>
              <a:avLst/>
              <a:gdLst/>
              <a:ahLst/>
              <a:cxnLst/>
              <a:rect l="l" t="t" r="r" b="b"/>
              <a:pathLst>
                <a:path w="429" h="3301" extrusionOk="0">
                  <a:moveTo>
                    <a:pt x="1" y="1"/>
                  </a:moveTo>
                  <a:lnTo>
                    <a:pt x="1" y="3301"/>
                  </a:lnTo>
                  <a:lnTo>
                    <a:pt x="428" y="3301"/>
                  </a:lnTo>
                  <a:lnTo>
                    <a:pt x="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7"/>
            <p:cNvSpPr/>
            <p:nvPr/>
          </p:nvSpPr>
          <p:spPr>
            <a:xfrm>
              <a:off x="5214885" y="3559453"/>
              <a:ext cx="51129" cy="75753"/>
            </a:xfrm>
            <a:custGeom>
              <a:avLst/>
              <a:gdLst/>
              <a:ahLst/>
              <a:cxnLst/>
              <a:rect l="l" t="t" r="r" b="b"/>
              <a:pathLst>
                <a:path w="3424" h="5073" extrusionOk="0">
                  <a:moveTo>
                    <a:pt x="3423" y="0"/>
                  </a:moveTo>
                  <a:lnTo>
                    <a:pt x="1" y="2506"/>
                  </a:lnTo>
                  <a:lnTo>
                    <a:pt x="3423" y="5072"/>
                  </a:lnTo>
                  <a:lnTo>
                    <a:pt x="3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7"/>
            <p:cNvSpPr/>
            <p:nvPr/>
          </p:nvSpPr>
          <p:spPr>
            <a:xfrm>
              <a:off x="5214885" y="3578609"/>
              <a:ext cx="25564" cy="37421"/>
            </a:xfrm>
            <a:custGeom>
              <a:avLst/>
              <a:gdLst/>
              <a:ahLst/>
              <a:cxnLst/>
              <a:rect l="l" t="t" r="r" b="b"/>
              <a:pathLst>
                <a:path w="1712" h="2506" extrusionOk="0">
                  <a:moveTo>
                    <a:pt x="1" y="0"/>
                  </a:moveTo>
                  <a:lnTo>
                    <a:pt x="1" y="2506"/>
                  </a:lnTo>
                  <a:lnTo>
                    <a:pt x="1712" y="2506"/>
                  </a:lnTo>
                  <a:lnTo>
                    <a:pt x="1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7"/>
            <p:cNvSpPr/>
            <p:nvPr/>
          </p:nvSpPr>
          <p:spPr>
            <a:xfrm>
              <a:off x="5273279" y="3561275"/>
              <a:ext cx="29223" cy="72109"/>
            </a:xfrm>
            <a:custGeom>
              <a:avLst/>
              <a:gdLst/>
              <a:ahLst/>
              <a:cxnLst/>
              <a:rect l="l" t="t" r="r" b="b"/>
              <a:pathLst>
                <a:path w="1957" h="4829" extrusionOk="0">
                  <a:moveTo>
                    <a:pt x="1" y="0"/>
                  </a:moveTo>
                  <a:lnTo>
                    <a:pt x="1" y="489"/>
                  </a:lnTo>
                  <a:cubicBezTo>
                    <a:pt x="856" y="734"/>
                    <a:pt x="1468" y="1528"/>
                    <a:pt x="1468" y="2384"/>
                  </a:cubicBezTo>
                  <a:cubicBezTo>
                    <a:pt x="1468" y="3300"/>
                    <a:pt x="856" y="4095"/>
                    <a:pt x="1" y="4278"/>
                  </a:cubicBezTo>
                  <a:lnTo>
                    <a:pt x="1" y="4828"/>
                  </a:lnTo>
                  <a:cubicBezTo>
                    <a:pt x="1162" y="4584"/>
                    <a:pt x="1956" y="3606"/>
                    <a:pt x="1956" y="2384"/>
                  </a:cubicBezTo>
                  <a:cubicBezTo>
                    <a:pt x="1956" y="1223"/>
                    <a:pt x="1162" y="24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7"/>
            <p:cNvSpPr/>
            <p:nvPr/>
          </p:nvSpPr>
          <p:spPr>
            <a:xfrm>
              <a:off x="5273279" y="3579520"/>
              <a:ext cx="14619" cy="35599"/>
            </a:xfrm>
            <a:custGeom>
              <a:avLst/>
              <a:gdLst/>
              <a:ahLst/>
              <a:cxnLst/>
              <a:rect l="l" t="t" r="r" b="b"/>
              <a:pathLst>
                <a:path w="979" h="2384" extrusionOk="0">
                  <a:moveTo>
                    <a:pt x="1" y="1"/>
                  </a:moveTo>
                  <a:lnTo>
                    <a:pt x="1" y="2384"/>
                  </a:lnTo>
                  <a:cubicBezTo>
                    <a:pt x="612" y="2262"/>
                    <a:pt x="979" y="1773"/>
                    <a:pt x="979" y="1162"/>
                  </a:cubicBezTo>
                  <a:cubicBezTo>
                    <a:pt x="979" y="612"/>
                    <a:pt x="612" y="123"/>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57"/>
          <p:cNvGrpSpPr/>
          <p:nvPr/>
        </p:nvGrpSpPr>
        <p:grpSpPr>
          <a:xfrm>
            <a:off x="7726538" y="3825463"/>
            <a:ext cx="461818" cy="91379"/>
            <a:chOff x="7744900" y="3555795"/>
            <a:chExt cx="419720" cy="83049"/>
          </a:xfrm>
        </p:grpSpPr>
        <p:sp>
          <p:nvSpPr>
            <p:cNvPr id="1566" name="Google Shape;1566;p57"/>
            <p:cNvSpPr/>
            <p:nvPr/>
          </p:nvSpPr>
          <p:spPr>
            <a:xfrm>
              <a:off x="7744900" y="3564007"/>
              <a:ext cx="104946" cy="65718"/>
            </a:xfrm>
            <a:custGeom>
              <a:avLst/>
              <a:gdLst/>
              <a:ahLst/>
              <a:cxnLst/>
              <a:rect l="l" t="t" r="r" b="b"/>
              <a:pathLst>
                <a:path w="7028" h="4401" extrusionOk="0">
                  <a:moveTo>
                    <a:pt x="6417" y="612"/>
                  </a:moveTo>
                  <a:lnTo>
                    <a:pt x="6417" y="3789"/>
                  </a:lnTo>
                  <a:lnTo>
                    <a:pt x="672" y="3789"/>
                  </a:lnTo>
                  <a:lnTo>
                    <a:pt x="672" y="612"/>
                  </a:lnTo>
                  <a:close/>
                  <a:moveTo>
                    <a:pt x="306" y="1"/>
                  </a:moveTo>
                  <a:cubicBezTo>
                    <a:pt x="183" y="1"/>
                    <a:pt x="0" y="123"/>
                    <a:pt x="0" y="306"/>
                  </a:cubicBezTo>
                  <a:lnTo>
                    <a:pt x="0" y="4095"/>
                  </a:lnTo>
                  <a:cubicBezTo>
                    <a:pt x="0" y="4278"/>
                    <a:pt x="183" y="4401"/>
                    <a:pt x="306" y="4401"/>
                  </a:cubicBezTo>
                  <a:lnTo>
                    <a:pt x="6722" y="4401"/>
                  </a:lnTo>
                  <a:cubicBezTo>
                    <a:pt x="6906" y="4401"/>
                    <a:pt x="7028" y="4278"/>
                    <a:pt x="7028" y="4095"/>
                  </a:cubicBezTo>
                  <a:lnTo>
                    <a:pt x="7028" y="306"/>
                  </a:lnTo>
                  <a:cubicBezTo>
                    <a:pt x="7028" y="123"/>
                    <a:pt x="6906" y="1"/>
                    <a:pt x="6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7"/>
            <p:cNvSpPr/>
            <p:nvPr/>
          </p:nvSpPr>
          <p:spPr>
            <a:xfrm>
              <a:off x="7916423" y="3556706"/>
              <a:ext cx="101317" cy="80322"/>
            </a:xfrm>
            <a:custGeom>
              <a:avLst/>
              <a:gdLst/>
              <a:ahLst/>
              <a:cxnLst/>
              <a:rect l="l" t="t" r="r" b="b"/>
              <a:pathLst>
                <a:path w="6785" h="5379" extrusionOk="0">
                  <a:moveTo>
                    <a:pt x="856" y="1"/>
                  </a:moveTo>
                  <a:cubicBezTo>
                    <a:pt x="367" y="1"/>
                    <a:pt x="1" y="429"/>
                    <a:pt x="1" y="917"/>
                  </a:cubicBezTo>
                  <a:lnTo>
                    <a:pt x="429" y="917"/>
                  </a:lnTo>
                  <a:cubicBezTo>
                    <a:pt x="429" y="673"/>
                    <a:pt x="612" y="429"/>
                    <a:pt x="856" y="429"/>
                  </a:cubicBezTo>
                  <a:lnTo>
                    <a:pt x="5928" y="429"/>
                  </a:lnTo>
                  <a:cubicBezTo>
                    <a:pt x="6173" y="429"/>
                    <a:pt x="6417" y="673"/>
                    <a:pt x="6417" y="917"/>
                  </a:cubicBezTo>
                  <a:lnTo>
                    <a:pt x="6417" y="4523"/>
                  </a:lnTo>
                  <a:cubicBezTo>
                    <a:pt x="6417" y="4767"/>
                    <a:pt x="6173" y="4951"/>
                    <a:pt x="5928" y="4951"/>
                  </a:cubicBezTo>
                  <a:lnTo>
                    <a:pt x="4706" y="4951"/>
                  </a:lnTo>
                  <a:lnTo>
                    <a:pt x="4706" y="5378"/>
                  </a:lnTo>
                  <a:lnTo>
                    <a:pt x="5928" y="5378"/>
                  </a:lnTo>
                  <a:cubicBezTo>
                    <a:pt x="6417" y="5378"/>
                    <a:pt x="6784" y="5012"/>
                    <a:pt x="6784" y="4523"/>
                  </a:cubicBezTo>
                  <a:lnTo>
                    <a:pt x="6784" y="917"/>
                  </a:lnTo>
                  <a:cubicBezTo>
                    <a:pt x="6784" y="429"/>
                    <a:pt x="6417" y="1"/>
                    <a:pt x="59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7"/>
            <p:cNvSpPr/>
            <p:nvPr/>
          </p:nvSpPr>
          <p:spPr>
            <a:xfrm>
              <a:off x="7916423" y="3576787"/>
              <a:ext cx="59327" cy="59327"/>
            </a:xfrm>
            <a:custGeom>
              <a:avLst/>
              <a:gdLst/>
              <a:ahLst/>
              <a:cxnLst/>
              <a:rect l="l" t="t" r="r" b="b"/>
              <a:pathLst>
                <a:path w="3973" h="3973" extrusionOk="0">
                  <a:moveTo>
                    <a:pt x="1" y="0"/>
                  </a:moveTo>
                  <a:lnTo>
                    <a:pt x="1" y="611"/>
                  </a:lnTo>
                  <a:cubicBezTo>
                    <a:pt x="1834" y="611"/>
                    <a:pt x="3362" y="2078"/>
                    <a:pt x="3362" y="3972"/>
                  </a:cubicBezTo>
                  <a:lnTo>
                    <a:pt x="3973" y="3972"/>
                  </a:lnTo>
                  <a:cubicBezTo>
                    <a:pt x="3973" y="1772"/>
                    <a:pt x="2140"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7"/>
            <p:cNvSpPr/>
            <p:nvPr/>
          </p:nvSpPr>
          <p:spPr>
            <a:xfrm>
              <a:off x="7916423" y="3596854"/>
              <a:ext cx="39258" cy="39258"/>
            </a:xfrm>
            <a:custGeom>
              <a:avLst/>
              <a:gdLst/>
              <a:ahLst/>
              <a:cxnLst/>
              <a:rect l="l" t="t" r="r" b="b"/>
              <a:pathLst>
                <a:path w="2629" h="2629" extrusionOk="0">
                  <a:moveTo>
                    <a:pt x="1" y="1"/>
                  </a:moveTo>
                  <a:lnTo>
                    <a:pt x="1" y="612"/>
                  </a:lnTo>
                  <a:cubicBezTo>
                    <a:pt x="1101" y="612"/>
                    <a:pt x="2017" y="1528"/>
                    <a:pt x="2017" y="2628"/>
                  </a:cubicBezTo>
                  <a:lnTo>
                    <a:pt x="2629" y="2628"/>
                  </a:lnTo>
                  <a:cubicBezTo>
                    <a:pt x="2629" y="1162"/>
                    <a:pt x="1406"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7"/>
            <p:cNvSpPr/>
            <p:nvPr/>
          </p:nvSpPr>
          <p:spPr>
            <a:xfrm>
              <a:off x="7916423" y="3618758"/>
              <a:ext cx="16441" cy="17352"/>
            </a:xfrm>
            <a:custGeom>
              <a:avLst/>
              <a:gdLst/>
              <a:ahLst/>
              <a:cxnLst/>
              <a:rect l="l" t="t" r="r" b="b"/>
              <a:pathLst>
                <a:path w="1101" h="1162" extrusionOk="0">
                  <a:moveTo>
                    <a:pt x="1" y="0"/>
                  </a:moveTo>
                  <a:lnTo>
                    <a:pt x="1" y="1161"/>
                  </a:lnTo>
                  <a:lnTo>
                    <a:pt x="1101" y="1161"/>
                  </a:lnTo>
                  <a:cubicBezTo>
                    <a:pt x="1101" y="550"/>
                    <a:pt x="612"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7"/>
            <p:cNvSpPr/>
            <p:nvPr/>
          </p:nvSpPr>
          <p:spPr>
            <a:xfrm>
              <a:off x="8084318" y="3555795"/>
              <a:ext cx="36510" cy="36525"/>
            </a:xfrm>
            <a:custGeom>
              <a:avLst/>
              <a:gdLst/>
              <a:ahLst/>
              <a:cxnLst/>
              <a:rect l="l" t="t" r="r" b="b"/>
              <a:pathLst>
                <a:path w="2445" h="2446" extrusionOk="0">
                  <a:moveTo>
                    <a:pt x="306" y="1"/>
                  </a:moveTo>
                  <a:cubicBezTo>
                    <a:pt x="122" y="1"/>
                    <a:pt x="0" y="123"/>
                    <a:pt x="0" y="306"/>
                  </a:cubicBezTo>
                  <a:lnTo>
                    <a:pt x="0" y="2140"/>
                  </a:lnTo>
                  <a:cubicBezTo>
                    <a:pt x="0" y="2323"/>
                    <a:pt x="122" y="2445"/>
                    <a:pt x="306" y="2445"/>
                  </a:cubicBezTo>
                  <a:cubicBezTo>
                    <a:pt x="489" y="2445"/>
                    <a:pt x="611" y="2323"/>
                    <a:pt x="611" y="2140"/>
                  </a:cubicBezTo>
                  <a:lnTo>
                    <a:pt x="611" y="612"/>
                  </a:lnTo>
                  <a:lnTo>
                    <a:pt x="2139" y="612"/>
                  </a:lnTo>
                  <a:cubicBezTo>
                    <a:pt x="2322" y="612"/>
                    <a:pt x="2444" y="490"/>
                    <a:pt x="2444" y="306"/>
                  </a:cubicBezTo>
                  <a:cubicBezTo>
                    <a:pt x="2444" y="123"/>
                    <a:pt x="2322" y="1"/>
                    <a:pt x="2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7"/>
            <p:cNvSpPr/>
            <p:nvPr/>
          </p:nvSpPr>
          <p:spPr>
            <a:xfrm>
              <a:off x="8127199" y="3555795"/>
              <a:ext cx="37421" cy="36525"/>
            </a:xfrm>
            <a:custGeom>
              <a:avLst/>
              <a:gdLst/>
              <a:ahLst/>
              <a:cxnLst/>
              <a:rect l="l" t="t" r="r" b="b"/>
              <a:pathLst>
                <a:path w="2506" h="2446" extrusionOk="0">
                  <a:moveTo>
                    <a:pt x="367" y="1"/>
                  </a:moveTo>
                  <a:cubicBezTo>
                    <a:pt x="184" y="1"/>
                    <a:pt x="0" y="123"/>
                    <a:pt x="0" y="306"/>
                  </a:cubicBezTo>
                  <a:cubicBezTo>
                    <a:pt x="0" y="490"/>
                    <a:pt x="184" y="612"/>
                    <a:pt x="367" y="612"/>
                  </a:cubicBezTo>
                  <a:lnTo>
                    <a:pt x="1834" y="612"/>
                  </a:lnTo>
                  <a:lnTo>
                    <a:pt x="1834" y="2140"/>
                  </a:lnTo>
                  <a:cubicBezTo>
                    <a:pt x="1834" y="2323"/>
                    <a:pt x="2017" y="2445"/>
                    <a:pt x="2139" y="2445"/>
                  </a:cubicBezTo>
                  <a:cubicBezTo>
                    <a:pt x="2322" y="2445"/>
                    <a:pt x="2506" y="2323"/>
                    <a:pt x="2506" y="2140"/>
                  </a:cubicBezTo>
                  <a:lnTo>
                    <a:pt x="2506" y="306"/>
                  </a:lnTo>
                  <a:cubicBezTo>
                    <a:pt x="2506" y="123"/>
                    <a:pt x="2322" y="1"/>
                    <a:pt x="2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7"/>
            <p:cNvSpPr/>
            <p:nvPr/>
          </p:nvSpPr>
          <p:spPr>
            <a:xfrm>
              <a:off x="8127199" y="3602334"/>
              <a:ext cx="37421" cy="36510"/>
            </a:xfrm>
            <a:custGeom>
              <a:avLst/>
              <a:gdLst/>
              <a:ahLst/>
              <a:cxnLst/>
              <a:rect l="l" t="t" r="r" b="b"/>
              <a:pathLst>
                <a:path w="2506" h="2445" extrusionOk="0">
                  <a:moveTo>
                    <a:pt x="2139" y="0"/>
                  </a:moveTo>
                  <a:cubicBezTo>
                    <a:pt x="2017" y="0"/>
                    <a:pt x="1834" y="123"/>
                    <a:pt x="1834" y="306"/>
                  </a:cubicBezTo>
                  <a:lnTo>
                    <a:pt x="1834" y="1834"/>
                  </a:lnTo>
                  <a:lnTo>
                    <a:pt x="367" y="1834"/>
                  </a:lnTo>
                  <a:cubicBezTo>
                    <a:pt x="184" y="1834"/>
                    <a:pt x="0" y="1956"/>
                    <a:pt x="0" y="2139"/>
                  </a:cubicBezTo>
                  <a:cubicBezTo>
                    <a:pt x="0" y="2322"/>
                    <a:pt x="184" y="2445"/>
                    <a:pt x="367" y="2445"/>
                  </a:cubicBezTo>
                  <a:lnTo>
                    <a:pt x="2139" y="2445"/>
                  </a:lnTo>
                  <a:cubicBezTo>
                    <a:pt x="2322" y="2445"/>
                    <a:pt x="2506" y="2322"/>
                    <a:pt x="2445" y="2139"/>
                  </a:cubicBezTo>
                  <a:lnTo>
                    <a:pt x="2445" y="306"/>
                  </a:lnTo>
                  <a:cubicBezTo>
                    <a:pt x="2445" y="123"/>
                    <a:pt x="2322" y="0"/>
                    <a:pt x="2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7"/>
            <p:cNvSpPr/>
            <p:nvPr/>
          </p:nvSpPr>
          <p:spPr>
            <a:xfrm>
              <a:off x="8084318" y="3602334"/>
              <a:ext cx="36510" cy="36510"/>
            </a:xfrm>
            <a:custGeom>
              <a:avLst/>
              <a:gdLst/>
              <a:ahLst/>
              <a:cxnLst/>
              <a:rect l="l" t="t" r="r" b="b"/>
              <a:pathLst>
                <a:path w="2445" h="2445" extrusionOk="0">
                  <a:moveTo>
                    <a:pt x="306" y="0"/>
                  </a:moveTo>
                  <a:cubicBezTo>
                    <a:pt x="122" y="0"/>
                    <a:pt x="0" y="123"/>
                    <a:pt x="0" y="306"/>
                  </a:cubicBezTo>
                  <a:lnTo>
                    <a:pt x="0" y="2139"/>
                  </a:lnTo>
                  <a:cubicBezTo>
                    <a:pt x="0" y="2322"/>
                    <a:pt x="122" y="2445"/>
                    <a:pt x="306" y="2445"/>
                  </a:cubicBezTo>
                  <a:lnTo>
                    <a:pt x="2139" y="2445"/>
                  </a:lnTo>
                  <a:cubicBezTo>
                    <a:pt x="2322" y="2445"/>
                    <a:pt x="2444" y="2322"/>
                    <a:pt x="2444" y="2139"/>
                  </a:cubicBezTo>
                  <a:cubicBezTo>
                    <a:pt x="2444" y="1956"/>
                    <a:pt x="2322" y="1834"/>
                    <a:pt x="2139" y="1834"/>
                  </a:cubicBezTo>
                  <a:lnTo>
                    <a:pt x="611" y="1834"/>
                  </a:lnTo>
                  <a:lnTo>
                    <a:pt x="611" y="306"/>
                  </a:lnTo>
                  <a:cubicBezTo>
                    <a:pt x="611" y="123"/>
                    <a:pt x="489"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75" name="Google Shape;1575;p57"/>
          <p:cNvPicPr preferRelativeResize="0"/>
          <p:nvPr/>
        </p:nvPicPr>
        <p:blipFill rotWithShape="1">
          <a:blip r:embed="rId3">
            <a:alphaModFix/>
          </a:blip>
          <a:srcRect l="592" r="592"/>
          <a:stretch/>
        </p:blipFill>
        <p:spPr>
          <a:xfrm>
            <a:off x="4851925" y="1629724"/>
            <a:ext cx="3361675" cy="1913599"/>
          </a:xfrm>
          <a:prstGeom prst="rect">
            <a:avLst/>
          </a:prstGeom>
          <a:noFill/>
          <a:ln>
            <a:noFill/>
          </a:ln>
        </p:spPr>
      </p:pic>
      <p:grpSp>
        <p:nvGrpSpPr>
          <p:cNvPr id="1576" name="Google Shape;1576;p57"/>
          <p:cNvGrpSpPr/>
          <p:nvPr/>
        </p:nvGrpSpPr>
        <p:grpSpPr>
          <a:xfrm>
            <a:off x="6185682" y="2324224"/>
            <a:ext cx="693990" cy="694845"/>
            <a:chOff x="6236157" y="2090799"/>
            <a:chExt cx="693990" cy="694845"/>
          </a:xfrm>
        </p:grpSpPr>
        <p:sp>
          <p:nvSpPr>
            <p:cNvPr id="1577" name="Google Shape;1577;p57"/>
            <p:cNvSpPr/>
            <p:nvPr/>
          </p:nvSpPr>
          <p:spPr>
            <a:xfrm>
              <a:off x="6236157" y="2090799"/>
              <a:ext cx="693990" cy="694845"/>
            </a:xfrm>
            <a:custGeom>
              <a:avLst/>
              <a:gdLst/>
              <a:ahLst/>
              <a:cxnLst/>
              <a:rect l="l" t="t" r="r" b="b"/>
              <a:pathLst>
                <a:path w="49500" h="49561" extrusionOk="0">
                  <a:moveTo>
                    <a:pt x="24750" y="1"/>
                  </a:moveTo>
                  <a:cubicBezTo>
                    <a:pt x="11062" y="1"/>
                    <a:pt x="1" y="11123"/>
                    <a:pt x="1" y="24750"/>
                  </a:cubicBezTo>
                  <a:cubicBezTo>
                    <a:pt x="1" y="38439"/>
                    <a:pt x="11062" y="49561"/>
                    <a:pt x="24750" y="49561"/>
                  </a:cubicBezTo>
                  <a:cubicBezTo>
                    <a:pt x="38439" y="49561"/>
                    <a:pt x="49500" y="38439"/>
                    <a:pt x="49500" y="24750"/>
                  </a:cubicBezTo>
                  <a:cubicBezTo>
                    <a:pt x="49500" y="11123"/>
                    <a:pt x="38439" y="1"/>
                    <a:pt x="24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7"/>
            <p:cNvSpPr/>
            <p:nvPr/>
          </p:nvSpPr>
          <p:spPr>
            <a:xfrm>
              <a:off x="6464924" y="2281848"/>
              <a:ext cx="313585" cy="312730"/>
            </a:xfrm>
            <a:custGeom>
              <a:avLst/>
              <a:gdLst/>
              <a:ahLst/>
              <a:cxnLst/>
              <a:rect l="l" t="t" r="r" b="b"/>
              <a:pathLst>
                <a:path w="22367" h="22306" extrusionOk="0">
                  <a:moveTo>
                    <a:pt x="0" y="0"/>
                  </a:moveTo>
                  <a:lnTo>
                    <a:pt x="0" y="22305"/>
                  </a:lnTo>
                  <a:lnTo>
                    <a:pt x="22366" y="1112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9" name="Google Shape;1579;p57"/>
          <p:cNvSpPr txBox="1">
            <a:spLocks noGrp="1"/>
          </p:cNvSpPr>
          <p:nvPr>
            <p:ph type="subTitle" idx="4294967295"/>
          </p:nvPr>
        </p:nvSpPr>
        <p:spPr>
          <a:xfrm>
            <a:off x="4799263" y="4187850"/>
            <a:ext cx="3441600" cy="2778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t>Insert your multimedia content here</a:t>
            </a:r>
            <a:endParaRPr/>
          </a:p>
        </p:txBody>
      </p:sp>
      <p:sp>
        <p:nvSpPr>
          <p:cNvPr id="1580" name="Google Shape;1580;p57"/>
          <p:cNvSpPr txBox="1">
            <a:spLocks noGrp="1"/>
          </p:cNvSpPr>
          <p:nvPr>
            <p:ph type="title" idx="2"/>
          </p:nvPr>
        </p:nvSpPr>
        <p:spPr>
          <a:xfrm>
            <a:off x="1075291" y="1903253"/>
            <a:ext cx="29142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1581" name="Google Shape;1581;p57"/>
          <p:cNvSpPr txBox="1">
            <a:spLocks noGrp="1"/>
          </p:cNvSpPr>
          <p:nvPr>
            <p:ph type="subTitle" idx="1"/>
          </p:nvPr>
        </p:nvSpPr>
        <p:spPr>
          <a:xfrm>
            <a:off x="1075291" y="2510755"/>
            <a:ext cx="2914200" cy="145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planet's name has nothing to do with the liquid metal, since Mercury was named after the Roman messenger god</a:t>
            </a:r>
            <a:endParaRPr/>
          </a:p>
        </p:txBody>
      </p:sp>
      <p:cxnSp>
        <p:nvCxnSpPr>
          <p:cNvPr id="1582" name="Google Shape;1582;p57"/>
          <p:cNvCxnSpPr/>
          <p:nvPr/>
        </p:nvCxnSpPr>
        <p:spPr>
          <a:xfrm>
            <a:off x="1817341" y="2324225"/>
            <a:ext cx="1430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80"/>
        <p:cNvGrpSpPr/>
        <p:nvPr/>
      </p:nvGrpSpPr>
      <p:grpSpPr>
        <a:xfrm>
          <a:off x="0" y="0"/>
          <a:ext cx="0" cy="0"/>
          <a:chOff x="0" y="0"/>
          <a:chExt cx="0" cy="0"/>
        </a:xfrm>
      </p:grpSpPr>
      <p:sp>
        <p:nvSpPr>
          <p:cNvPr id="782" name="Google Shape;782;p41"/>
          <p:cNvSpPr txBox="1">
            <a:spLocks noGrp="1"/>
          </p:cNvSpPr>
          <p:nvPr>
            <p:ph type="title" idx="2"/>
          </p:nvPr>
        </p:nvSpPr>
        <p:spPr>
          <a:xfrm>
            <a:off x="983650" y="2758441"/>
            <a:ext cx="20511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CSS</a:t>
            </a:r>
            <a:endParaRPr dirty="0"/>
          </a:p>
        </p:txBody>
      </p:sp>
      <p:sp>
        <p:nvSpPr>
          <p:cNvPr id="783" name="Google Shape;783;p41"/>
          <p:cNvSpPr txBox="1">
            <a:spLocks noGrp="1"/>
          </p:cNvSpPr>
          <p:nvPr>
            <p:ph type="subTitle" idx="1"/>
          </p:nvPr>
        </p:nvSpPr>
        <p:spPr>
          <a:xfrm>
            <a:off x="983650" y="3114282"/>
            <a:ext cx="2051100" cy="9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84" name="Google Shape;784;p41"/>
          <p:cNvSpPr txBox="1">
            <a:spLocks noGrp="1"/>
          </p:cNvSpPr>
          <p:nvPr>
            <p:ph type="title" idx="3"/>
          </p:nvPr>
        </p:nvSpPr>
        <p:spPr>
          <a:xfrm>
            <a:off x="3547349" y="2758441"/>
            <a:ext cx="20511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Discord</a:t>
            </a:r>
            <a:endParaRPr dirty="0"/>
          </a:p>
        </p:txBody>
      </p:sp>
      <p:sp>
        <p:nvSpPr>
          <p:cNvPr id="785" name="Google Shape;785;p41"/>
          <p:cNvSpPr txBox="1">
            <a:spLocks noGrp="1"/>
          </p:cNvSpPr>
          <p:nvPr>
            <p:ph type="subTitle" idx="4"/>
          </p:nvPr>
        </p:nvSpPr>
        <p:spPr>
          <a:xfrm>
            <a:off x="3547349" y="3114282"/>
            <a:ext cx="2051100" cy="9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86" name="Google Shape;786;p41"/>
          <p:cNvSpPr txBox="1">
            <a:spLocks noGrp="1"/>
          </p:cNvSpPr>
          <p:nvPr>
            <p:ph type="title" idx="5"/>
          </p:nvPr>
        </p:nvSpPr>
        <p:spPr>
          <a:xfrm>
            <a:off x="6111039" y="2758441"/>
            <a:ext cx="20511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VSCode</a:t>
            </a:r>
            <a:endParaRPr dirty="0"/>
          </a:p>
        </p:txBody>
      </p:sp>
      <p:sp>
        <p:nvSpPr>
          <p:cNvPr id="787" name="Google Shape;787;p41"/>
          <p:cNvSpPr txBox="1">
            <a:spLocks noGrp="1"/>
          </p:cNvSpPr>
          <p:nvPr>
            <p:ph type="subTitle" idx="6"/>
          </p:nvPr>
        </p:nvSpPr>
        <p:spPr>
          <a:xfrm>
            <a:off x="6111039" y="3114282"/>
            <a:ext cx="2051100" cy="9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88" name="Google Shape;788;p41"/>
          <p:cNvSpPr/>
          <p:nvPr/>
        </p:nvSpPr>
        <p:spPr>
          <a:xfrm>
            <a:off x="4118999" y="1690524"/>
            <a:ext cx="907800" cy="907800"/>
          </a:xfrm>
          <a:prstGeom prst="ellipse">
            <a:avLst/>
          </a:prstGeom>
          <a:gradFill>
            <a:gsLst>
              <a:gs pos="0">
                <a:srgbClr val="CCE9E9">
                  <a:alpha val="0"/>
                </a:srgbClr>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1555300" y="1690524"/>
            <a:ext cx="907800" cy="907800"/>
          </a:xfrm>
          <a:prstGeom prst="ellipse">
            <a:avLst/>
          </a:prstGeom>
          <a:gradFill>
            <a:gsLst>
              <a:gs pos="0">
                <a:srgbClr val="CCE9E9">
                  <a:alpha val="0"/>
                </a:srgbClr>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6682689" y="1690524"/>
            <a:ext cx="907800" cy="907800"/>
          </a:xfrm>
          <a:prstGeom prst="ellipse">
            <a:avLst/>
          </a:prstGeom>
          <a:gradFill>
            <a:gsLst>
              <a:gs pos="0">
                <a:srgbClr val="CCE9E9">
                  <a:alpha val="0"/>
                </a:srgbClr>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 name="Kép 3">
            <a:extLst>
              <a:ext uri="{FF2B5EF4-FFF2-40B4-BE49-F238E27FC236}">
                <a16:creationId xmlns:a16="http://schemas.microsoft.com/office/drawing/2014/main" id="{6AA0A6E0-6CEC-441B-964C-F85E6C51BADE}"/>
              </a:ext>
            </a:extLst>
          </p:cNvPr>
          <p:cNvPicPr>
            <a:picLocks noChangeAspect="1"/>
          </p:cNvPicPr>
          <p:nvPr/>
        </p:nvPicPr>
        <p:blipFill>
          <a:blip r:embed="rId3"/>
          <a:stretch>
            <a:fillRect/>
          </a:stretch>
        </p:blipFill>
        <p:spPr>
          <a:xfrm>
            <a:off x="1604775" y="1755150"/>
            <a:ext cx="808850" cy="808850"/>
          </a:xfrm>
          <a:prstGeom prst="rect">
            <a:avLst/>
          </a:prstGeom>
        </p:spPr>
      </p:pic>
      <p:pic>
        <p:nvPicPr>
          <p:cNvPr id="9224" name="Picture 8" descr="discord black logo PNG image with transparent background | TOPpng">
            <a:extLst>
              <a:ext uri="{FF2B5EF4-FFF2-40B4-BE49-F238E27FC236}">
                <a16:creationId xmlns:a16="http://schemas.microsoft.com/office/drawing/2014/main" id="{0706DCDA-5CC5-47FD-853B-20F9D5F2836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779" b="89872" l="4524" r="95119">
                        <a14:foregroundMark x1="7619" y1="61001" x2="7619" y2="61001"/>
                        <a14:foregroundMark x1="91429" y1="61001" x2="91429" y2="61001"/>
                        <a14:foregroundMark x1="95238" y1="67171" x2="95238" y2="67171"/>
                        <a14:foregroundMark x1="4524" y1="63097" x2="4524" y2="63097"/>
                        <a14:foregroundMark x1="5000" y1="62515" x2="5000" y2="62515"/>
                        <a14:foregroundMark x1="4643" y1="64144" x2="4643" y2="64144"/>
                        <a14:foregroundMark x1="4643" y1="63679" x2="4643" y2="63679"/>
                        <a14:foregroundMark x1="4643" y1="63446" x2="4643" y2="63446"/>
                        <a14:foregroundMark x1="4643" y1="63097" x2="4643" y2="63097"/>
                        <a14:foregroundMark x1="92976" y1="56577" x2="92976" y2="56577"/>
                        <a14:foregroundMark x1="93690" y1="64028" x2="93690" y2="64028"/>
                      </a14:backgroundRemoval>
                    </a14:imgEffect>
                  </a14:imgLayer>
                </a14:imgProps>
              </a:ext>
              <a:ext uri="{28A0092B-C50C-407E-A947-70E740481C1C}">
                <a14:useLocalDpi xmlns:a14="http://schemas.microsoft.com/office/drawing/2010/main" val="0"/>
              </a:ext>
            </a:extLst>
          </a:blip>
          <a:srcRect/>
          <a:stretch>
            <a:fillRect/>
          </a:stretch>
        </p:blipFill>
        <p:spPr bwMode="auto">
          <a:xfrm>
            <a:off x="4258810" y="1860891"/>
            <a:ext cx="626379" cy="64061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Sharing settings between Visual Studio Code stable and ...">
            <a:extLst>
              <a:ext uri="{FF2B5EF4-FFF2-40B4-BE49-F238E27FC236}">
                <a16:creationId xmlns:a16="http://schemas.microsoft.com/office/drawing/2014/main" id="{4FE42FBC-5FC7-4973-B0FA-04622F055D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6281" y="1839267"/>
            <a:ext cx="640615" cy="640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415975"/>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86"/>
        <p:cNvGrpSpPr/>
        <p:nvPr/>
      </p:nvGrpSpPr>
      <p:grpSpPr>
        <a:xfrm>
          <a:off x="0" y="0"/>
          <a:ext cx="0" cy="0"/>
          <a:chOff x="0" y="0"/>
          <a:chExt cx="0" cy="0"/>
        </a:xfrm>
      </p:grpSpPr>
      <p:sp>
        <p:nvSpPr>
          <p:cNvPr id="1587" name="Google Shape;1587;p58"/>
          <p:cNvSpPr/>
          <p:nvPr/>
        </p:nvSpPr>
        <p:spPr>
          <a:xfrm>
            <a:off x="700675" y="508625"/>
            <a:ext cx="3391800" cy="4055700"/>
          </a:xfrm>
          <a:prstGeom prst="rect">
            <a:avLst/>
          </a:prstGeom>
          <a:gradFill>
            <a:gsLst>
              <a:gs pos="0">
                <a:srgbClr val="CCE9E9">
                  <a:alpha val="0"/>
                </a:srgbClr>
              </a:gs>
              <a:gs pos="100000">
                <a:schemeClr val="accent1"/>
              </a:gs>
            </a:gsLst>
            <a:lin ang="5400012"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8" name="Google Shape;1588;p58"/>
          <p:cNvCxnSpPr/>
          <p:nvPr/>
        </p:nvCxnSpPr>
        <p:spPr>
          <a:xfrm rot="10800000">
            <a:off x="4484475" y="2706168"/>
            <a:ext cx="3954900" cy="1437600"/>
          </a:xfrm>
          <a:prstGeom prst="straightConnector1">
            <a:avLst/>
          </a:prstGeom>
          <a:noFill/>
          <a:ln w="9525" cap="flat" cmpd="sng">
            <a:solidFill>
              <a:schemeClr val="dk1"/>
            </a:solidFill>
            <a:prstDash val="solid"/>
            <a:round/>
            <a:headEnd type="none" w="med" len="med"/>
            <a:tailEnd type="none" w="med" len="med"/>
          </a:ln>
        </p:spPr>
      </p:cxnSp>
      <p:sp>
        <p:nvSpPr>
          <p:cNvPr id="1589" name="Google Shape;1589;p58"/>
          <p:cNvSpPr txBox="1">
            <a:spLocks noGrp="1"/>
          </p:cNvSpPr>
          <p:nvPr>
            <p:ph type="title"/>
          </p:nvPr>
        </p:nvSpPr>
        <p:spPr>
          <a:xfrm>
            <a:off x="4572675" y="1150800"/>
            <a:ext cx="3861300" cy="8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More information on the website</a:t>
            </a:r>
            <a:endParaRPr/>
          </a:p>
        </p:txBody>
      </p:sp>
      <p:sp>
        <p:nvSpPr>
          <p:cNvPr id="1590" name="Google Shape;1590;p58"/>
          <p:cNvSpPr txBox="1">
            <a:spLocks noGrp="1"/>
          </p:cNvSpPr>
          <p:nvPr>
            <p:ph type="subTitle" idx="1"/>
          </p:nvPr>
        </p:nvSpPr>
        <p:spPr>
          <a:xfrm>
            <a:off x="5046225" y="2704393"/>
            <a:ext cx="2914200" cy="12663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cxnSp>
        <p:nvCxnSpPr>
          <p:cNvPr id="1591" name="Google Shape;1591;p58"/>
          <p:cNvCxnSpPr/>
          <p:nvPr/>
        </p:nvCxnSpPr>
        <p:spPr>
          <a:xfrm>
            <a:off x="4483921" y="2058038"/>
            <a:ext cx="3949500" cy="0"/>
          </a:xfrm>
          <a:prstGeom prst="straightConnector1">
            <a:avLst/>
          </a:prstGeom>
          <a:noFill/>
          <a:ln w="9525" cap="flat" cmpd="sng">
            <a:solidFill>
              <a:schemeClr val="dk1"/>
            </a:solidFill>
            <a:prstDash val="solid"/>
            <a:round/>
            <a:headEnd type="none" w="med" len="med"/>
            <a:tailEnd type="none" w="med" len="med"/>
          </a:ln>
        </p:spPr>
      </p:cxnSp>
      <p:grpSp>
        <p:nvGrpSpPr>
          <p:cNvPr id="1592" name="Google Shape;1592;p58"/>
          <p:cNvGrpSpPr/>
          <p:nvPr/>
        </p:nvGrpSpPr>
        <p:grpSpPr>
          <a:xfrm>
            <a:off x="984910" y="1542375"/>
            <a:ext cx="2850190" cy="2298826"/>
            <a:chOff x="4930725" y="989235"/>
            <a:chExt cx="3228214" cy="2603722"/>
          </a:xfrm>
        </p:grpSpPr>
        <p:sp>
          <p:nvSpPr>
            <p:cNvPr id="1593" name="Google Shape;1593;p58"/>
            <p:cNvSpPr/>
            <p:nvPr/>
          </p:nvSpPr>
          <p:spPr>
            <a:xfrm>
              <a:off x="4930939" y="989235"/>
              <a:ext cx="3228000" cy="181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8"/>
            <p:cNvSpPr/>
            <p:nvPr/>
          </p:nvSpPr>
          <p:spPr>
            <a:xfrm>
              <a:off x="6167846" y="3008823"/>
              <a:ext cx="811709" cy="473846"/>
            </a:xfrm>
            <a:custGeom>
              <a:avLst/>
              <a:gdLst/>
              <a:ahLst/>
              <a:cxnLst/>
              <a:rect l="l" t="t" r="r" b="b"/>
              <a:pathLst>
                <a:path w="29834" h="17416" extrusionOk="0">
                  <a:moveTo>
                    <a:pt x="2511" y="0"/>
                  </a:moveTo>
                  <a:lnTo>
                    <a:pt x="0" y="17416"/>
                  </a:lnTo>
                  <a:lnTo>
                    <a:pt x="29833" y="17416"/>
                  </a:lnTo>
                  <a:lnTo>
                    <a:pt x="27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8"/>
            <p:cNvSpPr/>
            <p:nvPr/>
          </p:nvSpPr>
          <p:spPr>
            <a:xfrm>
              <a:off x="5885875" y="3468733"/>
              <a:ext cx="1374958" cy="124225"/>
            </a:xfrm>
            <a:custGeom>
              <a:avLst/>
              <a:gdLst/>
              <a:ahLst/>
              <a:cxnLst/>
              <a:rect l="l" t="t" r="r" b="b"/>
              <a:pathLst>
                <a:path w="50536" h="1256" extrusionOk="0">
                  <a:moveTo>
                    <a:pt x="1" y="1"/>
                  </a:moveTo>
                  <a:lnTo>
                    <a:pt x="1" y="1256"/>
                  </a:lnTo>
                  <a:lnTo>
                    <a:pt x="50536" y="1256"/>
                  </a:lnTo>
                  <a:lnTo>
                    <a:pt x="50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8"/>
            <p:cNvSpPr/>
            <p:nvPr/>
          </p:nvSpPr>
          <p:spPr>
            <a:xfrm>
              <a:off x="4930725" y="2755167"/>
              <a:ext cx="3228006" cy="303717"/>
            </a:xfrm>
            <a:custGeom>
              <a:avLst/>
              <a:gdLst/>
              <a:ahLst/>
              <a:cxnLst/>
              <a:rect l="l" t="t" r="r" b="b"/>
              <a:pathLst>
                <a:path w="116524" h="11163" extrusionOk="0">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8"/>
            <p:cNvSpPr/>
            <p:nvPr/>
          </p:nvSpPr>
          <p:spPr>
            <a:xfrm>
              <a:off x="6511890" y="2842365"/>
              <a:ext cx="123604" cy="124229"/>
            </a:xfrm>
            <a:custGeom>
              <a:avLst/>
              <a:gdLst/>
              <a:ahLst/>
              <a:cxnLst/>
              <a:rect l="l" t="t" r="r" b="b"/>
              <a:pathLst>
                <a:path w="4543" h="4566" extrusionOk="0">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98" name="Google Shape;1598;p58"/>
          <p:cNvPicPr preferRelativeResize="0"/>
          <p:nvPr/>
        </p:nvPicPr>
        <p:blipFill rotWithShape="1">
          <a:blip r:embed="rId3">
            <a:alphaModFix/>
          </a:blip>
          <a:srcRect t="3626" b="3626"/>
          <a:stretch/>
        </p:blipFill>
        <p:spPr>
          <a:xfrm>
            <a:off x="1094919" y="1637639"/>
            <a:ext cx="2630532" cy="1372388"/>
          </a:xfrm>
          <a:prstGeom prst="rect">
            <a:avLst/>
          </a:prstGeom>
          <a:noFill/>
          <a:ln>
            <a:noFill/>
          </a:ln>
        </p:spPr>
      </p:pic>
      <p:cxnSp>
        <p:nvCxnSpPr>
          <p:cNvPr id="1599" name="Google Shape;1599;p58"/>
          <p:cNvCxnSpPr/>
          <p:nvPr/>
        </p:nvCxnSpPr>
        <p:spPr>
          <a:xfrm>
            <a:off x="4288200" y="511025"/>
            <a:ext cx="0" cy="4061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sp>
        <p:nvSpPr>
          <p:cNvPr id="1604" name="Google Shape;1604;p59"/>
          <p:cNvSpPr txBox="1">
            <a:spLocks noGrp="1"/>
          </p:cNvSpPr>
          <p:nvPr>
            <p:ph type="title"/>
          </p:nvPr>
        </p:nvSpPr>
        <p:spPr>
          <a:xfrm>
            <a:off x="718775" y="740552"/>
            <a:ext cx="4101900" cy="74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1605" name="Google Shape;1605;p59"/>
          <p:cNvSpPr txBox="1">
            <a:spLocks noGrp="1"/>
          </p:cNvSpPr>
          <p:nvPr>
            <p:ph type="subTitle" idx="1"/>
          </p:nvPr>
        </p:nvSpPr>
        <p:spPr>
          <a:xfrm>
            <a:off x="710700" y="1692169"/>
            <a:ext cx="4101900" cy="101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Poppins Black"/>
                <a:ea typeface="Poppins Black"/>
                <a:cs typeface="Poppins Black"/>
                <a:sym typeface="Poppins Black"/>
              </a:rPr>
              <a:t>Do you have any questions?</a:t>
            </a:r>
            <a:endParaRPr sz="1800">
              <a:latin typeface="Poppins Black"/>
              <a:ea typeface="Poppins Black"/>
              <a:cs typeface="Poppins Black"/>
              <a:sym typeface="Poppins Black"/>
            </a:endParaRPr>
          </a:p>
          <a:p>
            <a:pPr marL="0" lvl="0" indent="0" algn="l" rtl="0">
              <a:spcBef>
                <a:spcPts val="0"/>
              </a:spcBef>
              <a:spcAft>
                <a:spcPts val="0"/>
              </a:spcAft>
              <a:buNone/>
            </a:pPr>
            <a:r>
              <a:rPr lang="en"/>
              <a:t>youremail@freepik.com</a:t>
            </a:r>
            <a:endParaRPr/>
          </a:p>
          <a:p>
            <a:pPr marL="0" lvl="0" indent="0" algn="l" rtl="0">
              <a:spcBef>
                <a:spcPts val="0"/>
              </a:spcBef>
              <a:spcAft>
                <a:spcPts val="0"/>
              </a:spcAft>
              <a:buNone/>
            </a:pPr>
            <a:r>
              <a:rPr lang="en"/>
              <a:t>+34 654 321 211</a:t>
            </a:r>
            <a:endParaRPr/>
          </a:p>
          <a:p>
            <a:pPr marL="0" lvl="0" indent="0" algn="l" rtl="0">
              <a:spcBef>
                <a:spcPts val="0"/>
              </a:spcBef>
              <a:spcAft>
                <a:spcPts val="0"/>
              </a:spcAft>
              <a:buNone/>
            </a:pPr>
            <a:r>
              <a:rPr lang="en"/>
              <a:t>yourwebsite.com</a:t>
            </a:r>
            <a:endParaRPr/>
          </a:p>
        </p:txBody>
      </p:sp>
      <p:sp>
        <p:nvSpPr>
          <p:cNvPr id="1606" name="Google Shape;1606;p59"/>
          <p:cNvSpPr txBox="1">
            <a:spLocks noGrp="1"/>
          </p:cNvSpPr>
          <p:nvPr>
            <p:ph type="subTitle" idx="4294967295"/>
          </p:nvPr>
        </p:nvSpPr>
        <p:spPr>
          <a:xfrm>
            <a:off x="718775" y="4050877"/>
            <a:ext cx="3006600" cy="219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1200"/>
              <a:t>Please keep this slide for attribution</a:t>
            </a:r>
            <a:endParaRPr sz="1200"/>
          </a:p>
        </p:txBody>
      </p:sp>
      <p:sp>
        <p:nvSpPr>
          <p:cNvPr id="1607" name="Google Shape;1607;p59"/>
          <p:cNvSpPr/>
          <p:nvPr/>
        </p:nvSpPr>
        <p:spPr>
          <a:xfrm>
            <a:off x="5373750" y="538500"/>
            <a:ext cx="3059400" cy="4058400"/>
          </a:xfrm>
          <a:prstGeom prst="rect">
            <a:avLst/>
          </a:prstGeom>
          <a:gradFill>
            <a:gsLst>
              <a:gs pos="0">
                <a:srgbClr val="CCE9E9">
                  <a:alpha val="0"/>
                </a:srgbClr>
              </a:gs>
              <a:gs pos="100000">
                <a:schemeClr val="lt2"/>
              </a:gs>
            </a:gsLst>
            <a:lin ang="5400700"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8" name="Google Shape;1608;p59"/>
          <p:cNvGrpSpPr/>
          <p:nvPr/>
        </p:nvGrpSpPr>
        <p:grpSpPr>
          <a:xfrm>
            <a:off x="822651" y="2777650"/>
            <a:ext cx="297600" cy="297600"/>
            <a:chOff x="822651" y="2769575"/>
            <a:chExt cx="297600" cy="297600"/>
          </a:xfrm>
        </p:grpSpPr>
        <p:sp>
          <p:nvSpPr>
            <p:cNvPr id="1609" name="Google Shape;1609;p59"/>
            <p:cNvSpPr/>
            <p:nvPr/>
          </p:nvSpPr>
          <p:spPr>
            <a:xfrm>
              <a:off x="822651" y="2769575"/>
              <a:ext cx="297600" cy="297600"/>
            </a:xfrm>
            <a:prstGeom prst="rect">
              <a:avLst/>
            </a:prstGeom>
            <a:gradFill>
              <a:gsLst>
                <a:gs pos="0">
                  <a:srgbClr val="CCE9E9">
                    <a:alpha val="0"/>
                  </a:srgbClr>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9"/>
            <p:cNvSpPr/>
            <p:nvPr/>
          </p:nvSpPr>
          <p:spPr>
            <a:xfrm>
              <a:off x="875594" y="2827789"/>
              <a:ext cx="191823" cy="181314"/>
            </a:xfrm>
            <a:custGeom>
              <a:avLst/>
              <a:gdLst/>
              <a:ahLst/>
              <a:cxnLst/>
              <a:rect l="l" t="t" r="r" b="b"/>
              <a:pathLst>
                <a:path w="11896" h="11246" extrusionOk="0">
                  <a:moveTo>
                    <a:pt x="5930" y="0"/>
                  </a:moveTo>
                  <a:cubicBezTo>
                    <a:pt x="5093" y="21"/>
                    <a:pt x="3077" y="428"/>
                    <a:pt x="3077" y="3039"/>
                  </a:cubicBezTo>
                  <a:cubicBezTo>
                    <a:pt x="3077" y="3478"/>
                    <a:pt x="3094" y="3798"/>
                    <a:pt x="3107" y="4028"/>
                  </a:cubicBezTo>
                  <a:cubicBezTo>
                    <a:pt x="3142" y="4647"/>
                    <a:pt x="3077" y="5187"/>
                    <a:pt x="2410" y="5187"/>
                  </a:cubicBezTo>
                  <a:cubicBezTo>
                    <a:pt x="2173" y="5187"/>
                    <a:pt x="1840" y="5114"/>
                    <a:pt x="1608" y="5061"/>
                  </a:cubicBezTo>
                  <a:lnTo>
                    <a:pt x="1608" y="5061"/>
                  </a:lnTo>
                  <a:cubicBezTo>
                    <a:pt x="2217" y="5314"/>
                    <a:pt x="2827" y="5535"/>
                    <a:pt x="2827" y="6215"/>
                  </a:cubicBezTo>
                  <a:cubicBezTo>
                    <a:pt x="2827" y="7791"/>
                    <a:pt x="1472" y="8398"/>
                    <a:pt x="577" y="8799"/>
                  </a:cubicBezTo>
                  <a:cubicBezTo>
                    <a:pt x="400" y="8879"/>
                    <a:pt x="169" y="8981"/>
                    <a:pt x="0" y="9077"/>
                  </a:cubicBezTo>
                  <a:cubicBezTo>
                    <a:pt x="386" y="9148"/>
                    <a:pt x="526" y="9160"/>
                    <a:pt x="965" y="9263"/>
                  </a:cubicBezTo>
                  <a:cubicBezTo>
                    <a:pt x="1348" y="9355"/>
                    <a:pt x="1603" y="9620"/>
                    <a:pt x="1713" y="10103"/>
                  </a:cubicBezTo>
                  <a:cubicBezTo>
                    <a:pt x="2012" y="10046"/>
                    <a:pt x="2244" y="10007"/>
                    <a:pt x="2558" y="10007"/>
                  </a:cubicBezTo>
                  <a:cubicBezTo>
                    <a:pt x="3450" y="10007"/>
                    <a:pt x="3988" y="10373"/>
                    <a:pt x="4460" y="10697"/>
                  </a:cubicBezTo>
                  <a:cubicBezTo>
                    <a:pt x="4892" y="10991"/>
                    <a:pt x="5261" y="11244"/>
                    <a:pt x="5941" y="11246"/>
                  </a:cubicBezTo>
                  <a:cubicBezTo>
                    <a:pt x="6620" y="11244"/>
                    <a:pt x="6990" y="10991"/>
                    <a:pt x="7420" y="10697"/>
                  </a:cubicBezTo>
                  <a:cubicBezTo>
                    <a:pt x="7894" y="10373"/>
                    <a:pt x="8430" y="10007"/>
                    <a:pt x="9323" y="10007"/>
                  </a:cubicBezTo>
                  <a:cubicBezTo>
                    <a:pt x="9638" y="10007"/>
                    <a:pt x="9870" y="10044"/>
                    <a:pt x="10169" y="10103"/>
                  </a:cubicBezTo>
                  <a:cubicBezTo>
                    <a:pt x="10280" y="9616"/>
                    <a:pt x="10535" y="9355"/>
                    <a:pt x="10917" y="9263"/>
                  </a:cubicBezTo>
                  <a:cubicBezTo>
                    <a:pt x="11308" y="9171"/>
                    <a:pt x="11524" y="9140"/>
                    <a:pt x="11895" y="9075"/>
                  </a:cubicBezTo>
                  <a:cubicBezTo>
                    <a:pt x="11727" y="8988"/>
                    <a:pt x="11487" y="8880"/>
                    <a:pt x="11304" y="8799"/>
                  </a:cubicBezTo>
                  <a:cubicBezTo>
                    <a:pt x="10409" y="8398"/>
                    <a:pt x="9054" y="7791"/>
                    <a:pt x="9054" y="6215"/>
                  </a:cubicBezTo>
                  <a:cubicBezTo>
                    <a:pt x="9054" y="5541"/>
                    <a:pt x="9663" y="5312"/>
                    <a:pt x="10271" y="5061"/>
                  </a:cubicBezTo>
                  <a:lnTo>
                    <a:pt x="10271" y="5061"/>
                  </a:lnTo>
                  <a:cubicBezTo>
                    <a:pt x="9985" y="5105"/>
                    <a:pt x="9811" y="5187"/>
                    <a:pt x="9472" y="5187"/>
                  </a:cubicBezTo>
                  <a:cubicBezTo>
                    <a:pt x="8805" y="5187"/>
                    <a:pt x="8739" y="4647"/>
                    <a:pt x="8773" y="4028"/>
                  </a:cubicBezTo>
                  <a:cubicBezTo>
                    <a:pt x="8787" y="3798"/>
                    <a:pt x="8805" y="3478"/>
                    <a:pt x="8805" y="3039"/>
                  </a:cubicBezTo>
                  <a:cubicBezTo>
                    <a:pt x="8805" y="439"/>
                    <a:pt x="6795" y="25"/>
                    <a:pt x="593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1" name="Google Shape;1611;p59"/>
          <p:cNvGrpSpPr/>
          <p:nvPr/>
        </p:nvGrpSpPr>
        <p:grpSpPr>
          <a:xfrm>
            <a:off x="1231410" y="2777650"/>
            <a:ext cx="297600" cy="297600"/>
            <a:chOff x="1231410" y="2769575"/>
            <a:chExt cx="297600" cy="297600"/>
          </a:xfrm>
        </p:grpSpPr>
        <p:sp>
          <p:nvSpPr>
            <p:cNvPr id="1612" name="Google Shape;1612;p59"/>
            <p:cNvSpPr/>
            <p:nvPr/>
          </p:nvSpPr>
          <p:spPr>
            <a:xfrm>
              <a:off x="1231410" y="2769575"/>
              <a:ext cx="297600" cy="297600"/>
            </a:xfrm>
            <a:prstGeom prst="rect">
              <a:avLst/>
            </a:prstGeom>
            <a:gradFill>
              <a:gsLst>
                <a:gs pos="0">
                  <a:srgbClr val="CCE9E9">
                    <a:alpha val="0"/>
                  </a:srgbClr>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9"/>
            <p:cNvSpPr/>
            <p:nvPr/>
          </p:nvSpPr>
          <p:spPr>
            <a:xfrm>
              <a:off x="1327952" y="2818168"/>
              <a:ext cx="104653" cy="200560"/>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59"/>
          <p:cNvGrpSpPr/>
          <p:nvPr/>
        </p:nvGrpSpPr>
        <p:grpSpPr>
          <a:xfrm>
            <a:off x="1640170" y="2777650"/>
            <a:ext cx="297600" cy="297600"/>
            <a:chOff x="1640170" y="2777650"/>
            <a:chExt cx="297600" cy="297600"/>
          </a:xfrm>
        </p:grpSpPr>
        <p:grpSp>
          <p:nvGrpSpPr>
            <p:cNvPr id="1615" name="Google Shape;1615;p59"/>
            <p:cNvGrpSpPr/>
            <p:nvPr/>
          </p:nvGrpSpPr>
          <p:grpSpPr>
            <a:xfrm>
              <a:off x="1640170" y="2777650"/>
              <a:ext cx="297600" cy="297600"/>
              <a:chOff x="1640170" y="2769575"/>
              <a:chExt cx="297600" cy="297600"/>
            </a:xfrm>
          </p:grpSpPr>
          <p:sp>
            <p:nvSpPr>
              <p:cNvPr id="1616" name="Google Shape;1616;p59"/>
              <p:cNvSpPr/>
              <p:nvPr/>
            </p:nvSpPr>
            <p:spPr>
              <a:xfrm>
                <a:off x="1640170" y="2769575"/>
                <a:ext cx="297600" cy="297600"/>
              </a:xfrm>
              <a:prstGeom prst="rect">
                <a:avLst/>
              </a:prstGeom>
              <a:gradFill>
                <a:gsLst>
                  <a:gs pos="0">
                    <a:srgbClr val="CCE9E9">
                      <a:alpha val="0"/>
                    </a:srgbClr>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9"/>
              <p:cNvSpPr/>
              <p:nvPr/>
            </p:nvSpPr>
            <p:spPr>
              <a:xfrm>
                <a:off x="1693105" y="2824923"/>
                <a:ext cx="191816" cy="191831"/>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8" name="Google Shape;1618;p59"/>
            <p:cNvSpPr/>
            <p:nvPr/>
          </p:nvSpPr>
          <p:spPr>
            <a:xfrm>
              <a:off x="1745397" y="2885312"/>
              <a:ext cx="87229" cy="87196"/>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19" name="Google Shape;1619;p59"/>
          <p:cNvCxnSpPr/>
          <p:nvPr/>
        </p:nvCxnSpPr>
        <p:spPr>
          <a:xfrm>
            <a:off x="710700" y="1566774"/>
            <a:ext cx="3646500" cy="0"/>
          </a:xfrm>
          <a:prstGeom prst="straightConnector1">
            <a:avLst/>
          </a:prstGeom>
          <a:noFill/>
          <a:ln w="9525" cap="flat" cmpd="sng">
            <a:solidFill>
              <a:schemeClr val="dk1"/>
            </a:solidFill>
            <a:prstDash val="solid"/>
            <a:round/>
            <a:headEnd type="none" w="med" len="med"/>
            <a:tailEnd type="none" w="med" len="med"/>
          </a:ln>
        </p:spPr>
      </p:cxnSp>
      <p:grpSp>
        <p:nvGrpSpPr>
          <p:cNvPr id="1620" name="Google Shape;1620;p59"/>
          <p:cNvGrpSpPr/>
          <p:nvPr/>
        </p:nvGrpSpPr>
        <p:grpSpPr>
          <a:xfrm>
            <a:off x="5589931" y="1365583"/>
            <a:ext cx="2627048" cy="2636090"/>
            <a:chOff x="5589931" y="1365583"/>
            <a:chExt cx="2627048" cy="2636090"/>
          </a:xfrm>
        </p:grpSpPr>
        <p:grpSp>
          <p:nvGrpSpPr>
            <p:cNvPr id="1621" name="Google Shape;1621;p59"/>
            <p:cNvGrpSpPr/>
            <p:nvPr/>
          </p:nvGrpSpPr>
          <p:grpSpPr>
            <a:xfrm>
              <a:off x="5589931" y="1758747"/>
              <a:ext cx="2627048" cy="2242926"/>
              <a:chOff x="5589931" y="1780118"/>
              <a:chExt cx="2627048" cy="2242926"/>
            </a:xfrm>
          </p:grpSpPr>
          <p:sp>
            <p:nvSpPr>
              <p:cNvPr id="1622" name="Google Shape;1622;p59"/>
              <p:cNvSpPr/>
              <p:nvPr/>
            </p:nvSpPr>
            <p:spPr>
              <a:xfrm>
                <a:off x="6215481" y="2116632"/>
                <a:ext cx="60634" cy="82321"/>
              </a:xfrm>
              <a:custGeom>
                <a:avLst/>
                <a:gdLst/>
                <a:ahLst/>
                <a:cxnLst/>
                <a:rect l="l" t="t" r="r" b="b"/>
                <a:pathLst>
                  <a:path w="931" h="1264" extrusionOk="0">
                    <a:moveTo>
                      <a:pt x="214" y="1"/>
                    </a:moveTo>
                    <a:cubicBezTo>
                      <a:pt x="183" y="183"/>
                      <a:pt x="123" y="396"/>
                      <a:pt x="92" y="578"/>
                    </a:cubicBezTo>
                    <a:cubicBezTo>
                      <a:pt x="92" y="791"/>
                      <a:pt x="92" y="1034"/>
                      <a:pt x="31" y="1247"/>
                    </a:cubicBezTo>
                    <a:lnTo>
                      <a:pt x="1" y="1247"/>
                    </a:lnTo>
                    <a:cubicBezTo>
                      <a:pt x="25" y="1259"/>
                      <a:pt x="56" y="1264"/>
                      <a:pt x="90" y="1264"/>
                    </a:cubicBezTo>
                    <a:cubicBezTo>
                      <a:pt x="226" y="1264"/>
                      <a:pt x="420" y="1186"/>
                      <a:pt x="518" y="1186"/>
                    </a:cubicBezTo>
                    <a:cubicBezTo>
                      <a:pt x="596" y="1186"/>
                      <a:pt x="685" y="1203"/>
                      <a:pt x="759" y="1203"/>
                    </a:cubicBezTo>
                    <a:cubicBezTo>
                      <a:pt x="858" y="1203"/>
                      <a:pt x="930" y="1173"/>
                      <a:pt x="913" y="1034"/>
                    </a:cubicBezTo>
                    <a:cubicBezTo>
                      <a:pt x="822" y="609"/>
                      <a:pt x="427" y="365"/>
                      <a:pt x="2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9"/>
              <p:cNvSpPr/>
              <p:nvPr/>
            </p:nvSpPr>
            <p:spPr>
              <a:xfrm>
                <a:off x="7690293" y="2366071"/>
                <a:ext cx="4038" cy="2019"/>
              </a:xfrm>
              <a:custGeom>
                <a:avLst/>
                <a:gdLst/>
                <a:ahLst/>
                <a:cxnLst/>
                <a:rect l="l" t="t" r="r" b="b"/>
                <a:pathLst>
                  <a:path w="62" h="31" extrusionOk="0">
                    <a:moveTo>
                      <a:pt x="1" y="0"/>
                    </a:moveTo>
                    <a:cubicBezTo>
                      <a:pt x="1" y="0"/>
                      <a:pt x="1" y="31"/>
                      <a:pt x="1" y="31"/>
                    </a:cubicBezTo>
                    <a:lnTo>
                      <a:pt x="62" y="31"/>
                    </a:lnTo>
                    <a:cubicBezTo>
                      <a:pt x="31" y="31"/>
                      <a:pt x="1" y="0"/>
                      <a:pt x="1" y="0"/>
                    </a:cubicBezTo>
                    <a:close/>
                  </a:path>
                </a:pathLst>
              </a:custGeom>
              <a:solidFill>
                <a:srgbClr val="592B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9"/>
              <p:cNvSpPr/>
              <p:nvPr/>
            </p:nvSpPr>
            <p:spPr>
              <a:xfrm>
                <a:off x="7579446" y="2258675"/>
                <a:ext cx="116839" cy="107460"/>
              </a:xfrm>
              <a:custGeom>
                <a:avLst/>
                <a:gdLst/>
                <a:ahLst/>
                <a:cxnLst/>
                <a:rect l="l" t="t" r="r" b="b"/>
                <a:pathLst>
                  <a:path w="1794" h="1650" extrusionOk="0">
                    <a:moveTo>
                      <a:pt x="1718" y="0"/>
                    </a:moveTo>
                    <a:cubicBezTo>
                      <a:pt x="1548" y="0"/>
                      <a:pt x="1233" y="259"/>
                      <a:pt x="1095" y="342"/>
                    </a:cubicBezTo>
                    <a:cubicBezTo>
                      <a:pt x="821" y="494"/>
                      <a:pt x="517" y="586"/>
                      <a:pt x="305" y="829"/>
                    </a:cubicBezTo>
                    <a:cubicBezTo>
                      <a:pt x="92" y="1042"/>
                      <a:pt x="1" y="1254"/>
                      <a:pt x="305" y="1406"/>
                    </a:cubicBezTo>
                    <a:cubicBezTo>
                      <a:pt x="517" y="1528"/>
                      <a:pt x="761" y="1558"/>
                      <a:pt x="973" y="1558"/>
                    </a:cubicBezTo>
                    <a:cubicBezTo>
                      <a:pt x="1019" y="1563"/>
                      <a:pt x="1064" y="1565"/>
                      <a:pt x="1108" y="1565"/>
                    </a:cubicBezTo>
                    <a:cubicBezTo>
                      <a:pt x="1195" y="1565"/>
                      <a:pt x="1280" y="1558"/>
                      <a:pt x="1361" y="1558"/>
                    </a:cubicBezTo>
                    <a:cubicBezTo>
                      <a:pt x="1482" y="1558"/>
                      <a:pt x="1596" y="1573"/>
                      <a:pt x="1703" y="1649"/>
                    </a:cubicBezTo>
                    <a:cubicBezTo>
                      <a:pt x="1703" y="1072"/>
                      <a:pt x="1794" y="525"/>
                      <a:pt x="1764" y="8"/>
                    </a:cubicBezTo>
                    <a:cubicBezTo>
                      <a:pt x="1750" y="3"/>
                      <a:pt x="1735" y="0"/>
                      <a:pt x="1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9"/>
              <p:cNvSpPr/>
              <p:nvPr/>
            </p:nvSpPr>
            <p:spPr>
              <a:xfrm>
                <a:off x="6736175" y="2488445"/>
                <a:ext cx="1417435" cy="1534599"/>
              </a:xfrm>
              <a:custGeom>
                <a:avLst/>
                <a:gdLst/>
                <a:ahLst/>
                <a:cxnLst/>
                <a:rect l="l" t="t" r="r" b="b"/>
                <a:pathLst>
                  <a:path w="21764" h="23563" extrusionOk="0">
                    <a:moveTo>
                      <a:pt x="15912" y="1"/>
                    </a:moveTo>
                    <a:cubicBezTo>
                      <a:pt x="13293" y="1"/>
                      <a:pt x="10772" y="543"/>
                      <a:pt x="8389" y="1708"/>
                    </a:cubicBezTo>
                    <a:cubicBezTo>
                      <a:pt x="5532" y="3106"/>
                      <a:pt x="2310" y="5660"/>
                      <a:pt x="1277" y="8821"/>
                    </a:cubicBezTo>
                    <a:cubicBezTo>
                      <a:pt x="547" y="11070"/>
                      <a:pt x="0" y="13654"/>
                      <a:pt x="334" y="16024"/>
                    </a:cubicBezTo>
                    <a:cubicBezTo>
                      <a:pt x="730" y="18547"/>
                      <a:pt x="2037" y="21009"/>
                      <a:pt x="2006" y="23563"/>
                    </a:cubicBezTo>
                    <a:cubicBezTo>
                      <a:pt x="3404" y="23259"/>
                      <a:pt x="4468" y="21556"/>
                      <a:pt x="5927" y="21070"/>
                    </a:cubicBezTo>
                    <a:cubicBezTo>
                      <a:pt x="5927" y="21070"/>
                      <a:pt x="6254" y="21282"/>
                      <a:pt x="6780" y="21282"/>
                    </a:cubicBezTo>
                    <a:cubicBezTo>
                      <a:pt x="7229" y="21282"/>
                      <a:pt x="7822" y="21127"/>
                      <a:pt x="8480" y="20553"/>
                    </a:cubicBezTo>
                    <a:cubicBezTo>
                      <a:pt x="10426" y="18851"/>
                      <a:pt x="12401" y="16906"/>
                      <a:pt x="14712" y="16268"/>
                    </a:cubicBezTo>
                    <a:cubicBezTo>
                      <a:pt x="17265" y="15538"/>
                      <a:pt x="18298" y="12833"/>
                      <a:pt x="19636" y="11982"/>
                    </a:cubicBezTo>
                    <a:cubicBezTo>
                      <a:pt x="20760" y="9398"/>
                      <a:pt x="19332" y="8851"/>
                      <a:pt x="20396" y="6936"/>
                    </a:cubicBezTo>
                    <a:cubicBezTo>
                      <a:pt x="21763" y="4505"/>
                      <a:pt x="21034" y="2711"/>
                      <a:pt x="21763" y="644"/>
                    </a:cubicBezTo>
                    <a:lnTo>
                      <a:pt x="21277" y="492"/>
                    </a:lnTo>
                    <a:cubicBezTo>
                      <a:pt x="19970" y="97"/>
                      <a:pt x="18450" y="97"/>
                      <a:pt x="17082" y="36"/>
                    </a:cubicBezTo>
                    <a:cubicBezTo>
                      <a:pt x="16690" y="13"/>
                      <a:pt x="16300" y="1"/>
                      <a:pt x="15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9"/>
              <p:cNvSpPr/>
              <p:nvPr/>
            </p:nvSpPr>
            <p:spPr>
              <a:xfrm>
                <a:off x="7244886" y="3201461"/>
                <a:ext cx="227751" cy="653294"/>
              </a:xfrm>
              <a:custGeom>
                <a:avLst/>
                <a:gdLst/>
                <a:ahLst/>
                <a:cxnLst/>
                <a:rect l="l" t="t" r="r" b="b"/>
                <a:pathLst>
                  <a:path w="3497" h="10031" extrusionOk="0">
                    <a:moveTo>
                      <a:pt x="1642" y="0"/>
                    </a:moveTo>
                    <a:cubicBezTo>
                      <a:pt x="1247" y="1186"/>
                      <a:pt x="1217" y="3557"/>
                      <a:pt x="913" y="4772"/>
                    </a:cubicBezTo>
                    <a:cubicBezTo>
                      <a:pt x="609" y="5958"/>
                      <a:pt x="365" y="7113"/>
                      <a:pt x="153" y="8298"/>
                    </a:cubicBezTo>
                    <a:cubicBezTo>
                      <a:pt x="92" y="8754"/>
                      <a:pt x="31" y="9180"/>
                      <a:pt x="1" y="9605"/>
                    </a:cubicBezTo>
                    <a:cubicBezTo>
                      <a:pt x="1" y="9879"/>
                      <a:pt x="31" y="9970"/>
                      <a:pt x="1" y="9970"/>
                    </a:cubicBezTo>
                    <a:cubicBezTo>
                      <a:pt x="31" y="10000"/>
                      <a:pt x="31" y="10031"/>
                      <a:pt x="62" y="10031"/>
                    </a:cubicBezTo>
                    <a:cubicBezTo>
                      <a:pt x="244" y="9940"/>
                      <a:pt x="457" y="9788"/>
                      <a:pt x="669" y="9605"/>
                    </a:cubicBezTo>
                    <a:cubicBezTo>
                      <a:pt x="1338" y="9028"/>
                      <a:pt x="2037" y="8390"/>
                      <a:pt x="2736" y="7812"/>
                    </a:cubicBezTo>
                    <a:cubicBezTo>
                      <a:pt x="2767" y="6839"/>
                      <a:pt x="2949" y="5897"/>
                      <a:pt x="3101" y="4924"/>
                    </a:cubicBezTo>
                    <a:cubicBezTo>
                      <a:pt x="3253" y="3800"/>
                      <a:pt x="3496" y="2462"/>
                      <a:pt x="3040" y="1399"/>
                    </a:cubicBezTo>
                    <a:cubicBezTo>
                      <a:pt x="2858" y="912"/>
                      <a:pt x="1642" y="0"/>
                      <a:pt x="1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9"/>
              <p:cNvSpPr/>
              <p:nvPr/>
            </p:nvSpPr>
            <p:spPr>
              <a:xfrm>
                <a:off x="7300309" y="3270757"/>
                <a:ext cx="130711" cy="546420"/>
              </a:xfrm>
              <a:custGeom>
                <a:avLst/>
                <a:gdLst/>
                <a:ahLst/>
                <a:cxnLst/>
                <a:rect l="l" t="t" r="r" b="b"/>
                <a:pathLst>
                  <a:path w="2007" h="8390" extrusionOk="0">
                    <a:moveTo>
                      <a:pt x="852" y="0"/>
                    </a:moveTo>
                    <a:cubicBezTo>
                      <a:pt x="852" y="2827"/>
                      <a:pt x="761" y="6049"/>
                      <a:pt x="1" y="8389"/>
                    </a:cubicBezTo>
                    <a:cubicBezTo>
                      <a:pt x="487" y="7964"/>
                      <a:pt x="973" y="7538"/>
                      <a:pt x="1460" y="7113"/>
                    </a:cubicBezTo>
                    <a:cubicBezTo>
                      <a:pt x="1551" y="6292"/>
                      <a:pt x="1703" y="5502"/>
                      <a:pt x="1825" y="4681"/>
                    </a:cubicBezTo>
                    <a:cubicBezTo>
                      <a:pt x="2007" y="3405"/>
                      <a:pt x="1125" y="1125"/>
                      <a:pt x="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9"/>
              <p:cNvSpPr/>
              <p:nvPr/>
            </p:nvSpPr>
            <p:spPr>
              <a:xfrm>
                <a:off x="7834811" y="2518469"/>
                <a:ext cx="318799" cy="944349"/>
              </a:xfrm>
              <a:custGeom>
                <a:avLst/>
                <a:gdLst/>
                <a:ahLst/>
                <a:cxnLst/>
                <a:rect l="l" t="t" r="r" b="b"/>
                <a:pathLst>
                  <a:path w="4895" h="14500" extrusionOk="0">
                    <a:moveTo>
                      <a:pt x="4286" y="1"/>
                    </a:moveTo>
                    <a:cubicBezTo>
                      <a:pt x="3466" y="457"/>
                      <a:pt x="2675" y="943"/>
                      <a:pt x="1916" y="1490"/>
                    </a:cubicBezTo>
                    <a:cubicBezTo>
                      <a:pt x="2493" y="1490"/>
                      <a:pt x="2979" y="1612"/>
                      <a:pt x="3527" y="1794"/>
                    </a:cubicBezTo>
                    <a:cubicBezTo>
                      <a:pt x="4134" y="2007"/>
                      <a:pt x="4256" y="2676"/>
                      <a:pt x="3982" y="3101"/>
                    </a:cubicBezTo>
                    <a:cubicBezTo>
                      <a:pt x="3375" y="5654"/>
                      <a:pt x="1065" y="7326"/>
                      <a:pt x="487" y="9910"/>
                    </a:cubicBezTo>
                    <a:cubicBezTo>
                      <a:pt x="183" y="11399"/>
                      <a:pt x="122" y="12949"/>
                      <a:pt x="1" y="14500"/>
                    </a:cubicBezTo>
                    <a:cubicBezTo>
                      <a:pt x="1125" y="13436"/>
                      <a:pt x="1885" y="12068"/>
                      <a:pt x="2767" y="11521"/>
                    </a:cubicBezTo>
                    <a:cubicBezTo>
                      <a:pt x="3891" y="8937"/>
                      <a:pt x="2463" y="8390"/>
                      <a:pt x="3527" y="6475"/>
                    </a:cubicBezTo>
                    <a:cubicBezTo>
                      <a:pt x="4894" y="4044"/>
                      <a:pt x="4165" y="2250"/>
                      <a:pt x="4894" y="183"/>
                    </a:cubicBezTo>
                    <a:lnTo>
                      <a:pt x="4408" y="31"/>
                    </a:lnTo>
                    <a:cubicBezTo>
                      <a:pt x="4347" y="1"/>
                      <a:pt x="4317" y="1"/>
                      <a:pt x="4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9"/>
              <p:cNvSpPr/>
              <p:nvPr/>
            </p:nvSpPr>
            <p:spPr>
              <a:xfrm>
                <a:off x="7878381" y="2835249"/>
                <a:ext cx="229705" cy="540493"/>
              </a:xfrm>
              <a:custGeom>
                <a:avLst/>
                <a:gdLst/>
                <a:ahLst/>
                <a:cxnLst/>
                <a:rect l="l" t="t" r="r" b="b"/>
                <a:pathLst>
                  <a:path w="3527" h="8299" extrusionOk="0">
                    <a:moveTo>
                      <a:pt x="3526" y="0"/>
                    </a:moveTo>
                    <a:lnTo>
                      <a:pt x="3526" y="0"/>
                    </a:lnTo>
                    <a:cubicBezTo>
                      <a:pt x="2858" y="1186"/>
                      <a:pt x="2067" y="2310"/>
                      <a:pt x="1307" y="3465"/>
                    </a:cubicBezTo>
                    <a:cubicBezTo>
                      <a:pt x="851" y="5076"/>
                      <a:pt x="396" y="6687"/>
                      <a:pt x="0" y="8298"/>
                    </a:cubicBezTo>
                    <a:cubicBezTo>
                      <a:pt x="730" y="7052"/>
                      <a:pt x="1581" y="5927"/>
                      <a:pt x="2554" y="4863"/>
                    </a:cubicBezTo>
                    <a:cubicBezTo>
                      <a:pt x="2614" y="3648"/>
                      <a:pt x="2098" y="2979"/>
                      <a:pt x="2858" y="1611"/>
                    </a:cubicBezTo>
                    <a:cubicBezTo>
                      <a:pt x="3192" y="1034"/>
                      <a:pt x="3405" y="517"/>
                      <a:pt x="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9"/>
              <p:cNvSpPr/>
              <p:nvPr/>
            </p:nvSpPr>
            <p:spPr>
              <a:xfrm>
                <a:off x="6829177" y="3193515"/>
                <a:ext cx="203979" cy="829529"/>
              </a:xfrm>
              <a:custGeom>
                <a:avLst/>
                <a:gdLst/>
                <a:ahLst/>
                <a:cxnLst/>
                <a:rect l="l" t="t" r="r" b="b"/>
                <a:pathLst>
                  <a:path w="3132" h="12737" extrusionOk="0">
                    <a:moveTo>
                      <a:pt x="3131" y="1"/>
                    </a:moveTo>
                    <a:lnTo>
                      <a:pt x="3131" y="1"/>
                    </a:lnTo>
                    <a:cubicBezTo>
                      <a:pt x="2250" y="183"/>
                      <a:pt x="1338" y="244"/>
                      <a:pt x="396" y="366"/>
                    </a:cubicBezTo>
                    <a:lnTo>
                      <a:pt x="244" y="366"/>
                    </a:lnTo>
                    <a:cubicBezTo>
                      <a:pt x="122" y="3344"/>
                      <a:pt x="92" y="6323"/>
                      <a:pt x="1" y="9271"/>
                    </a:cubicBezTo>
                    <a:cubicBezTo>
                      <a:pt x="335" y="10426"/>
                      <a:pt x="578" y="11581"/>
                      <a:pt x="578" y="12737"/>
                    </a:cubicBezTo>
                    <a:cubicBezTo>
                      <a:pt x="1247" y="12585"/>
                      <a:pt x="1824" y="12129"/>
                      <a:pt x="2402" y="11642"/>
                    </a:cubicBezTo>
                    <a:cubicBezTo>
                      <a:pt x="2402" y="11460"/>
                      <a:pt x="2372" y="11278"/>
                      <a:pt x="2372" y="11065"/>
                    </a:cubicBezTo>
                    <a:cubicBezTo>
                      <a:pt x="2311" y="10183"/>
                      <a:pt x="2280" y="9271"/>
                      <a:pt x="2007" y="8451"/>
                    </a:cubicBezTo>
                    <a:cubicBezTo>
                      <a:pt x="1733" y="7721"/>
                      <a:pt x="1308" y="7053"/>
                      <a:pt x="1186" y="6323"/>
                    </a:cubicBezTo>
                    <a:cubicBezTo>
                      <a:pt x="730" y="3831"/>
                      <a:pt x="1672" y="1825"/>
                      <a:pt x="3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9"/>
              <p:cNvSpPr/>
              <p:nvPr/>
            </p:nvSpPr>
            <p:spPr>
              <a:xfrm>
                <a:off x="7395331" y="2738209"/>
                <a:ext cx="407894" cy="906705"/>
              </a:xfrm>
              <a:custGeom>
                <a:avLst/>
                <a:gdLst/>
                <a:ahLst/>
                <a:cxnLst/>
                <a:rect l="l" t="t" r="r" b="b"/>
                <a:pathLst>
                  <a:path w="6263" h="13922" extrusionOk="0">
                    <a:moveTo>
                      <a:pt x="6262" y="1"/>
                    </a:moveTo>
                    <a:lnTo>
                      <a:pt x="6262" y="1"/>
                    </a:lnTo>
                    <a:cubicBezTo>
                      <a:pt x="5685" y="335"/>
                      <a:pt x="4925" y="548"/>
                      <a:pt x="4317" y="548"/>
                    </a:cubicBezTo>
                    <a:cubicBezTo>
                      <a:pt x="3973" y="534"/>
                      <a:pt x="3623" y="506"/>
                      <a:pt x="3272" y="506"/>
                    </a:cubicBezTo>
                    <a:cubicBezTo>
                      <a:pt x="2878" y="506"/>
                      <a:pt x="2484" y="541"/>
                      <a:pt x="2098" y="670"/>
                    </a:cubicBezTo>
                    <a:cubicBezTo>
                      <a:pt x="2159" y="670"/>
                      <a:pt x="1" y="1186"/>
                      <a:pt x="518" y="1429"/>
                    </a:cubicBezTo>
                    <a:cubicBezTo>
                      <a:pt x="670" y="1429"/>
                      <a:pt x="1247" y="1612"/>
                      <a:pt x="1369" y="1642"/>
                    </a:cubicBezTo>
                    <a:cubicBezTo>
                      <a:pt x="1381" y="1648"/>
                      <a:pt x="1457" y="1651"/>
                      <a:pt x="1572" y="1651"/>
                    </a:cubicBezTo>
                    <a:cubicBezTo>
                      <a:pt x="2031" y="1651"/>
                      <a:pt x="3101" y="1612"/>
                      <a:pt x="3101" y="1612"/>
                    </a:cubicBezTo>
                    <a:lnTo>
                      <a:pt x="3101" y="1612"/>
                    </a:lnTo>
                    <a:cubicBezTo>
                      <a:pt x="1885" y="4499"/>
                      <a:pt x="2159" y="8755"/>
                      <a:pt x="1916" y="11825"/>
                    </a:cubicBezTo>
                    <a:cubicBezTo>
                      <a:pt x="1855" y="12524"/>
                      <a:pt x="1794" y="13223"/>
                      <a:pt x="1703" y="13922"/>
                    </a:cubicBezTo>
                    <a:cubicBezTo>
                      <a:pt x="2220" y="13527"/>
                      <a:pt x="2736" y="13192"/>
                      <a:pt x="3284" y="12919"/>
                    </a:cubicBezTo>
                    <a:cubicBezTo>
                      <a:pt x="3314" y="12311"/>
                      <a:pt x="3375" y="11673"/>
                      <a:pt x="3466" y="11034"/>
                    </a:cubicBezTo>
                    <a:cubicBezTo>
                      <a:pt x="3648" y="9484"/>
                      <a:pt x="4135" y="8238"/>
                      <a:pt x="4621" y="6809"/>
                    </a:cubicBezTo>
                    <a:cubicBezTo>
                      <a:pt x="5077" y="5533"/>
                      <a:pt x="4773" y="4135"/>
                      <a:pt x="5198" y="2888"/>
                    </a:cubicBezTo>
                    <a:cubicBezTo>
                      <a:pt x="5533" y="1885"/>
                      <a:pt x="6019" y="973"/>
                      <a:pt x="6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9"/>
              <p:cNvSpPr/>
              <p:nvPr/>
            </p:nvSpPr>
            <p:spPr>
              <a:xfrm>
                <a:off x="7395331" y="2738209"/>
                <a:ext cx="407894" cy="906705"/>
              </a:xfrm>
              <a:custGeom>
                <a:avLst/>
                <a:gdLst/>
                <a:ahLst/>
                <a:cxnLst/>
                <a:rect l="l" t="t" r="r" b="b"/>
                <a:pathLst>
                  <a:path w="6263" h="13922" extrusionOk="0">
                    <a:moveTo>
                      <a:pt x="6262" y="1"/>
                    </a:moveTo>
                    <a:cubicBezTo>
                      <a:pt x="5685" y="335"/>
                      <a:pt x="4925" y="548"/>
                      <a:pt x="4317" y="548"/>
                    </a:cubicBezTo>
                    <a:cubicBezTo>
                      <a:pt x="3973" y="534"/>
                      <a:pt x="3623" y="506"/>
                      <a:pt x="3272" y="506"/>
                    </a:cubicBezTo>
                    <a:cubicBezTo>
                      <a:pt x="2878" y="506"/>
                      <a:pt x="2484" y="541"/>
                      <a:pt x="2098" y="670"/>
                    </a:cubicBezTo>
                    <a:cubicBezTo>
                      <a:pt x="2159" y="670"/>
                      <a:pt x="1" y="1186"/>
                      <a:pt x="518" y="1429"/>
                    </a:cubicBezTo>
                    <a:cubicBezTo>
                      <a:pt x="670" y="1429"/>
                      <a:pt x="1247" y="1612"/>
                      <a:pt x="1369" y="1642"/>
                    </a:cubicBezTo>
                    <a:cubicBezTo>
                      <a:pt x="1381" y="1648"/>
                      <a:pt x="1457" y="1651"/>
                      <a:pt x="1572" y="1651"/>
                    </a:cubicBezTo>
                    <a:cubicBezTo>
                      <a:pt x="2031" y="1651"/>
                      <a:pt x="3101" y="1612"/>
                      <a:pt x="3101" y="1612"/>
                    </a:cubicBezTo>
                    <a:lnTo>
                      <a:pt x="3101" y="1612"/>
                    </a:lnTo>
                    <a:cubicBezTo>
                      <a:pt x="1885" y="4499"/>
                      <a:pt x="2159" y="8755"/>
                      <a:pt x="1916" y="11825"/>
                    </a:cubicBezTo>
                    <a:cubicBezTo>
                      <a:pt x="1855" y="12524"/>
                      <a:pt x="1794" y="13223"/>
                      <a:pt x="1703" y="13922"/>
                    </a:cubicBezTo>
                    <a:cubicBezTo>
                      <a:pt x="1825" y="13831"/>
                      <a:pt x="1946" y="13740"/>
                      <a:pt x="2098" y="13648"/>
                    </a:cubicBezTo>
                    <a:cubicBezTo>
                      <a:pt x="2159" y="12402"/>
                      <a:pt x="2311" y="11186"/>
                      <a:pt x="2463" y="9971"/>
                    </a:cubicBezTo>
                    <a:cubicBezTo>
                      <a:pt x="2615" y="8633"/>
                      <a:pt x="2645" y="7296"/>
                      <a:pt x="2919" y="5989"/>
                    </a:cubicBezTo>
                    <a:cubicBezTo>
                      <a:pt x="3375" y="3739"/>
                      <a:pt x="3891" y="2159"/>
                      <a:pt x="5685" y="670"/>
                    </a:cubicBezTo>
                    <a:cubicBezTo>
                      <a:pt x="5806" y="548"/>
                      <a:pt x="5989" y="487"/>
                      <a:pt x="6141" y="457"/>
                    </a:cubicBezTo>
                    <a:cubicBezTo>
                      <a:pt x="6171" y="305"/>
                      <a:pt x="6232" y="153"/>
                      <a:pt x="6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9"/>
              <p:cNvSpPr/>
              <p:nvPr/>
            </p:nvSpPr>
            <p:spPr>
              <a:xfrm>
                <a:off x="7056863" y="2896599"/>
                <a:ext cx="366277" cy="977955"/>
              </a:xfrm>
              <a:custGeom>
                <a:avLst/>
                <a:gdLst/>
                <a:ahLst/>
                <a:cxnLst/>
                <a:rect l="l" t="t" r="r" b="b"/>
                <a:pathLst>
                  <a:path w="5624" h="15016" extrusionOk="0">
                    <a:moveTo>
                      <a:pt x="5623" y="0"/>
                    </a:moveTo>
                    <a:lnTo>
                      <a:pt x="5623" y="0"/>
                    </a:lnTo>
                    <a:cubicBezTo>
                      <a:pt x="4377" y="456"/>
                      <a:pt x="699" y="2918"/>
                      <a:pt x="0" y="4104"/>
                    </a:cubicBezTo>
                    <a:cubicBezTo>
                      <a:pt x="122" y="5411"/>
                      <a:pt x="243" y="6748"/>
                      <a:pt x="213" y="8055"/>
                    </a:cubicBezTo>
                    <a:cubicBezTo>
                      <a:pt x="183" y="9393"/>
                      <a:pt x="0" y="10730"/>
                      <a:pt x="152" y="12037"/>
                    </a:cubicBezTo>
                    <a:cubicBezTo>
                      <a:pt x="243" y="13040"/>
                      <a:pt x="426" y="14013"/>
                      <a:pt x="547" y="15016"/>
                    </a:cubicBezTo>
                    <a:cubicBezTo>
                      <a:pt x="669" y="14925"/>
                      <a:pt x="790" y="14894"/>
                      <a:pt x="912" y="14833"/>
                    </a:cubicBezTo>
                    <a:cubicBezTo>
                      <a:pt x="851" y="13800"/>
                      <a:pt x="1125" y="12767"/>
                      <a:pt x="1277" y="11733"/>
                    </a:cubicBezTo>
                    <a:cubicBezTo>
                      <a:pt x="1490" y="10335"/>
                      <a:pt x="1490" y="9058"/>
                      <a:pt x="1976" y="7721"/>
                    </a:cubicBezTo>
                    <a:cubicBezTo>
                      <a:pt x="2614" y="6080"/>
                      <a:pt x="2432" y="4438"/>
                      <a:pt x="3556" y="2827"/>
                    </a:cubicBezTo>
                    <a:cubicBezTo>
                      <a:pt x="3800" y="2462"/>
                      <a:pt x="5563" y="426"/>
                      <a:pt x="56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9"/>
              <p:cNvSpPr/>
              <p:nvPr/>
            </p:nvSpPr>
            <p:spPr>
              <a:xfrm>
                <a:off x="7056863" y="2995593"/>
                <a:ext cx="209906" cy="878961"/>
              </a:xfrm>
              <a:custGeom>
                <a:avLst/>
                <a:gdLst/>
                <a:ahLst/>
                <a:cxnLst/>
                <a:rect l="l" t="t" r="r" b="b"/>
                <a:pathLst>
                  <a:path w="3223" h="13496" extrusionOk="0">
                    <a:moveTo>
                      <a:pt x="3222" y="0"/>
                    </a:moveTo>
                    <a:lnTo>
                      <a:pt x="3222" y="0"/>
                    </a:lnTo>
                    <a:cubicBezTo>
                      <a:pt x="1976" y="456"/>
                      <a:pt x="699" y="1398"/>
                      <a:pt x="0" y="2584"/>
                    </a:cubicBezTo>
                    <a:cubicBezTo>
                      <a:pt x="122" y="3891"/>
                      <a:pt x="243" y="5228"/>
                      <a:pt x="213" y="6535"/>
                    </a:cubicBezTo>
                    <a:cubicBezTo>
                      <a:pt x="183" y="7873"/>
                      <a:pt x="0" y="9210"/>
                      <a:pt x="152" y="10517"/>
                    </a:cubicBezTo>
                    <a:cubicBezTo>
                      <a:pt x="243" y="11520"/>
                      <a:pt x="426" y="12493"/>
                      <a:pt x="547" y="13496"/>
                    </a:cubicBezTo>
                    <a:cubicBezTo>
                      <a:pt x="638" y="13435"/>
                      <a:pt x="760" y="13374"/>
                      <a:pt x="882" y="13344"/>
                    </a:cubicBezTo>
                    <a:cubicBezTo>
                      <a:pt x="760" y="10851"/>
                      <a:pt x="730" y="8389"/>
                      <a:pt x="821" y="5927"/>
                    </a:cubicBezTo>
                    <a:cubicBezTo>
                      <a:pt x="912" y="3557"/>
                      <a:pt x="2037" y="2128"/>
                      <a:pt x="3192" y="213"/>
                    </a:cubicBezTo>
                    <a:cubicBezTo>
                      <a:pt x="3222" y="152"/>
                      <a:pt x="3222" y="61"/>
                      <a:pt x="3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9"/>
              <p:cNvSpPr/>
              <p:nvPr/>
            </p:nvSpPr>
            <p:spPr>
              <a:xfrm>
                <a:off x="5593904" y="2528368"/>
                <a:ext cx="1300661" cy="1494676"/>
              </a:xfrm>
              <a:custGeom>
                <a:avLst/>
                <a:gdLst/>
                <a:ahLst/>
                <a:cxnLst/>
                <a:rect l="l" t="t" r="r" b="b"/>
                <a:pathLst>
                  <a:path w="19971" h="22950" extrusionOk="0">
                    <a:moveTo>
                      <a:pt x="1" y="1"/>
                    </a:moveTo>
                    <a:cubicBezTo>
                      <a:pt x="1" y="2311"/>
                      <a:pt x="92" y="4803"/>
                      <a:pt x="1156" y="6779"/>
                    </a:cubicBezTo>
                    <a:cubicBezTo>
                      <a:pt x="1612" y="7569"/>
                      <a:pt x="2068" y="10670"/>
                      <a:pt x="3010" y="12433"/>
                    </a:cubicBezTo>
                    <a:cubicBezTo>
                      <a:pt x="3648" y="13618"/>
                      <a:pt x="4287" y="13345"/>
                      <a:pt x="5290" y="13740"/>
                    </a:cubicBezTo>
                    <a:cubicBezTo>
                      <a:pt x="6840" y="14378"/>
                      <a:pt x="7630" y="16597"/>
                      <a:pt x="10274" y="18056"/>
                    </a:cubicBezTo>
                    <a:cubicBezTo>
                      <a:pt x="11247" y="18573"/>
                      <a:pt x="11825" y="19910"/>
                      <a:pt x="13800" y="20579"/>
                    </a:cubicBezTo>
                    <a:cubicBezTo>
                      <a:pt x="14282" y="20735"/>
                      <a:pt x="14809" y="20780"/>
                      <a:pt x="15254" y="20780"/>
                    </a:cubicBezTo>
                    <a:cubicBezTo>
                      <a:pt x="15846" y="20780"/>
                      <a:pt x="16293" y="20700"/>
                      <a:pt x="16293" y="20700"/>
                    </a:cubicBezTo>
                    <a:cubicBezTo>
                      <a:pt x="17448" y="21156"/>
                      <a:pt x="17478" y="22220"/>
                      <a:pt x="19545" y="22950"/>
                    </a:cubicBezTo>
                    <a:cubicBezTo>
                      <a:pt x="19606" y="20639"/>
                      <a:pt x="19393" y="18269"/>
                      <a:pt x="19393" y="15837"/>
                    </a:cubicBezTo>
                    <a:cubicBezTo>
                      <a:pt x="19393" y="13618"/>
                      <a:pt x="19971" y="10457"/>
                      <a:pt x="19211" y="8390"/>
                    </a:cubicBezTo>
                    <a:cubicBezTo>
                      <a:pt x="18177" y="5502"/>
                      <a:pt x="13861" y="2919"/>
                      <a:pt x="11186" y="1673"/>
                    </a:cubicBezTo>
                    <a:cubicBezTo>
                      <a:pt x="8542" y="457"/>
                      <a:pt x="4955" y="457"/>
                      <a:pt x="2098" y="305"/>
                    </a:cubicBezTo>
                    <a:cubicBezTo>
                      <a:pt x="1308" y="274"/>
                      <a:pt x="700" y="24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9"/>
              <p:cNvSpPr/>
              <p:nvPr/>
            </p:nvSpPr>
            <p:spPr>
              <a:xfrm>
                <a:off x="6154131" y="3219241"/>
                <a:ext cx="221824" cy="584063"/>
              </a:xfrm>
              <a:custGeom>
                <a:avLst/>
                <a:gdLst/>
                <a:ahLst/>
                <a:cxnLst/>
                <a:rect l="l" t="t" r="r" b="b"/>
                <a:pathLst>
                  <a:path w="3406" h="8968" extrusionOk="0">
                    <a:moveTo>
                      <a:pt x="1065" y="1"/>
                    </a:moveTo>
                    <a:cubicBezTo>
                      <a:pt x="1065" y="31"/>
                      <a:pt x="1065" y="31"/>
                      <a:pt x="1065" y="62"/>
                    </a:cubicBezTo>
                    <a:cubicBezTo>
                      <a:pt x="1308" y="913"/>
                      <a:pt x="1429" y="1977"/>
                      <a:pt x="1308" y="3010"/>
                    </a:cubicBezTo>
                    <a:cubicBezTo>
                      <a:pt x="1308" y="4439"/>
                      <a:pt x="1004" y="5746"/>
                      <a:pt x="1" y="6232"/>
                    </a:cubicBezTo>
                    <a:cubicBezTo>
                      <a:pt x="487" y="6658"/>
                      <a:pt x="1004" y="7083"/>
                      <a:pt x="1672" y="7448"/>
                    </a:cubicBezTo>
                    <a:cubicBezTo>
                      <a:pt x="2250" y="7782"/>
                      <a:pt x="2706" y="8390"/>
                      <a:pt x="3405" y="8968"/>
                    </a:cubicBezTo>
                    <a:cubicBezTo>
                      <a:pt x="2888" y="7721"/>
                      <a:pt x="2402" y="6475"/>
                      <a:pt x="2098" y="5168"/>
                    </a:cubicBezTo>
                    <a:cubicBezTo>
                      <a:pt x="1703" y="3466"/>
                      <a:pt x="1551" y="1703"/>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9"/>
              <p:cNvSpPr/>
              <p:nvPr/>
            </p:nvSpPr>
            <p:spPr>
              <a:xfrm>
                <a:off x="6765808" y="3185635"/>
                <a:ext cx="107004" cy="799766"/>
              </a:xfrm>
              <a:custGeom>
                <a:avLst/>
                <a:gdLst/>
                <a:ahLst/>
                <a:cxnLst/>
                <a:rect l="l" t="t" r="r" b="b"/>
                <a:pathLst>
                  <a:path w="1643" h="12280" extrusionOk="0">
                    <a:moveTo>
                      <a:pt x="1" y="0"/>
                    </a:moveTo>
                    <a:cubicBezTo>
                      <a:pt x="31" y="61"/>
                      <a:pt x="31" y="91"/>
                      <a:pt x="31" y="152"/>
                    </a:cubicBezTo>
                    <a:cubicBezTo>
                      <a:pt x="62" y="183"/>
                      <a:pt x="62" y="243"/>
                      <a:pt x="92" y="304"/>
                    </a:cubicBezTo>
                    <a:cubicBezTo>
                      <a:pt x="153" y="365"/>
                      <a:pt x="214" y="426"/>
                      <a:pt x="244" y="487"/>
                    </a:cubicBezTo>
                    <a:cubicBezTo>
                      <a:pt x="1582" y="2371"/>
                      <a:pt x="1065" y="4620"/>
                      <a:pt x="1126" y="6778"/>
                    </a:cubicBezTo>
                    <a:cubicBezTo>
                      <a:pt x="1186" y="8602"/>
                      <a:pt x="1430" y="10426"/>
                      <a:pt x="1551" y="12280"/>
                    </a:cubicBezTo>
                    <a:cubicBezTo>
                      <a:pt x="1582" y="10152"/>
                      <a:pt x="1399" y="7994"/>
                      <a:pt x="1399" y="5745"/>
                    </a:cubicBezTo>
                    <a:cubicBezTo>
                      <a:pt x="1399" y="4347"/>
                      <a:pt x="1642" y="2584"/>
                      <a:pt x="1612" y="942"/>
                    </a:cubicBezTo>
                    <a:cubicBezTo>
                      <a:pt x="1521" y="912"/>
                      <a:pt x="1430" y="882"/>
                      <a:pt x="1369" y="821"/>
                    </a:cubicBezTo>
                    <a:cubicBezTo>
                      <a:pt x="1004" y="547"/>
                      <a:pt x="457" y="12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9"/>
              <p:cNvSpPr/>
              <p:nvPr/>
            </p:nvSpPr>
            <p:spPr>
              <a:xfrm>
                <a:off x="6583712" y="3070815"/>
                <a:ext cx="172262" cy="888860"/>
              </a:xfrm>
              <a:custGeom>
                <a:avLst/>
                <a:gdLst/>
                <a:ahLst/>
                <a:cxnLst/>
                <a:rect l="l" t="t" r="r" b="b"/>
                <a:pathLst>
                  <a:path w="2645" h="13648" extrusionOk="0">
                    <a:moveTo>
                      <a:pt x="1581" y="0"/>
                    </a:moveTo>
                    <a:cubicBezTo>
                      <a:pt x="1095" y="274"/>
                      <a:pt x="548" y="456"/>
                      <a:pt x="1" y="578"/>
                    </a:cubicBezTo>
                    <a:cubicBezTo>
                      <a:pt x="943" y="3222"/>
                      <a:pt x="1368" y="6049"/>
                      <a:pt x="1338" y="8845"/>
                    </a:cubicBezTo>
                    <a:cubicBezTo>
                      <a:pt x="1338" y="8876"/>
                      <a:pt x="1338" y="8906"/>
                      <a:pt x="1368" y="8937"/>
                    </a:cubicBezTo>
                    <a:cubicBezTo>
                      <a:pt x="1520" y="9392"/>
                      <a:pt x="1399" y="9970"/>
                      <a:pt x="1308" y="10456"/>
                    </a:cubicBezTo>
                    <a:cubicBezTo>
                      <a:pt x="1308" y="10517"/>
                      <a:pt x="1308" y="10548"/>
                      <a:pt x="1308" y="10608"/>
                    </a:cubicBezTo>
                    <a:cubicBezTo>
                      <a:pt x="1308" y="11216"/>
                      <a:pt x="1277" y="11824"/>
                      <a:pt x="1186" y="12402"/>
                    </a:cubicBezTo>
                    <a:cubicBezTo>
                      <a:pt x="1824" y="12706"/>
                      <a:pt x="2098" y="13162"/>
                      <a:pt x="2645" y="13648"/>
                    </a:cubicBezTo>
                    <a:cubicBezTo>
                      <a:pt x="2523" y="12128"/>
                      <a:pt x="2341" y="10608"/>
                      <a:pt x="2280" y="9058"/>
                    </a:cubicBezTo>
                    <a:cubicBezTo>
                      <a:pt x="2250" y="8359"/>
                      <a:pt x="2311" y="7599"/>
                      <a:pt x="2341" y="6839"/>
                    </a:cubicBezTo>
                    <a:cubicBezTo>
                      <a:pt x="1946" y="5563"/>
                      <a:pt x="1551" y="4286"/>
                      <a:pt x="1399" y="2979"/>
                    </a:cubicBezTo>
                    <a:cubicBezTo>
                      <a:pt x="1064" y="2037"/>
                      <a:pt x="760" y="1003"/>
                      <a:pt x="1429" y="487"/>
                    </a:cubicBezTo>
                    <a:cubicBezTo>
                      <a:pt x="1612" y="335"/>
                      <a:pt x="1794" y="243"/>
                      <a:pt x="1976" y="183"/>
                    </a:cubicBezTo>
                    <a:cubicBezTo>
                      <a:pt x="1855" y="91"/>
                      <a:pt x="1733" y="31"/>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9"/>
              <p:cNvSpPr/>
              <p:nvPr/>
            </p:nvSpPr>
            <p:spPr>
              <a:xfrm>
                <a:off x="5593904" y="2528368"/>
                <a:ext cx="273275" cy="875053"/>
              </a:xfrm>
              <a:custGeom>
                <a:avLst/>
                <a:gdLst/>
                <a:ahLst/>
                <a:cxnLst/>
                <a:rect l="l" t="t" r="r" b="b"/>
                <a:pathLst>
                  <a:path w="4196" h="13436" extrusionOk="0">
                    <a:moveTo>
                      <a:pt x="1" y="1"/>
                    </a:moveTo>
                    <a:cubicBezTo>
                      <a:pt x="1" y="2311"/>
                      <a:pt x="92" y="4803"/>
                      <a:pt x="1156" y="6779"/>
                    </a:cubicBezTo>
                    <a:cubicBezTo>
                      <a:pt x="1612" y="7569"/>
                      <a:pt x="2068" y="10670"/>
                      <a:pt x="3010" y="12433"/>
                    </a:cubicBezTo>
                    <a:cubicBezTo>
                      <a:pt x="3375" y="13101"/>
                      <a:pt x="3739" y="13314"/>
                      <a:pt x="4195" y="13436"/>
                    </a:cubicBezTo>
                    <a:cubicBezTo>
                      <a:pt x="3253" y="11490"/>
                      <a:pt x="1521" y="8481"/>
                      <a:pt x="2554" y="6506"/>
                    </a:cubicBezTo>
                    <a:cubicBezTo>
                      <a:pt x="1976" y="6080"/>
                      <a:pt x="1065" y="5016"/>
                      <a:pt x="1065" y="5016"/>
                    </a:cubicBezTo>
                    <a:cubicBezTo>
                      <a:pt x="1065" y="5027"/>
                      <a:pt x="1063" y="5033"/>
                      <a:pt x="1060" y="5033"/>
                    </a:cubicBezTo>
                    <a:cubicBezTo>
                      <a:pt x="1017" y="5033"/>
                      <a:pt x="664" y="3773"/>
                      <a:pt x="578" y="2433"/>
                    </a:cubicBezTo>
                    <a:cubicBezTo>
                      <a:pt x="548" y="1764"/>
                      <a:pt x="548" y="1095"/>
                      <a:pt x="639" y="457"/>
                    </a:cubicBezTo>
                    <a:cubicBezTo>
                      <a:pt x="517" y="335"/>
                      <a:pt x="396" y="214"/>
                      <a:pt x="274" y="92"/>
                    </a:cubicBezTo>
                    <a:cubicBezTo>
                      <a:pt x="183" y="62"/>
                      <a:pt x="92" y="3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9"/>
              <p:cNvSpPr/>
              <p:nvPr/>
            </p:nvSpPr>
            <p:spPr>
              <a:xfrm>
                <a:off x="5924491" y="2779826"/>
                <a:ext cx="144583" cy="748315"/>
              </a:xfrm>
              <a:custGeom>
                <a:avLst/>
                <a:gdLst/>
                <a:ahLst/>
                <a:cxnLst/>
                <a:rect l="l" t="t" r="r" b="b"/>
                <a:pathLst>
                  <a:path w="2220" h="11490" extrusionOk="0">
                    <a:moveTo>
                      <a:pt x="62" y="0"/>
                    </a:moveTo>
                    <a:cubicBezTo>
                      <a:pt x="62" y="334"/>
                      <a:pt x="31" y="638"/>
                      <a:pt x="1" y="973"/>
                    </a:cubicBezTo>
                    <a:cubicBezTo>
                      <a:pt x="1" y="1003"/>
                      <a:pt x="1" y="1034"/>
                      <a:pt x="1" y="1094"/>
                    </a:cubicBezTo>
                    <a:cubicBezTo>
                      <a:pt x="487" y="2401"/>
                      <a:pt x="700" y="3739"/>
                      <a:pt x="943" y="5137"/>
                    </a:cubicBezTo>
                    <a:cubicBezTo>
                      <a:pt x="973" y="5198"/>
                      <a:pt x="973" y="5259"/>
                      <a:pt x="1004" y="5350"/>
                    </a:cubicBezTo>
                    <a:cubicBezTo>
                      <a:pt x="1065" y="5684"/>
                      <a:pt x="1125" y="5988"/>
                      <a:pt x="1186" y="6322"/>
                    </a:cubicBezTo>
                    <a:cubicBezTo>
                      <a:pt x="1247" y="6444"/>
                      <a:pt x="1308" y="6566"/>
                      <a:pt x="1308" y="6718"/>
                    </a:cubicBezTo>
                    <a:cubicBezTo>
                      <a:pt x="1369" y="8085"/>
                      <a:pt x="1521" y="9423"/>
                      <a:pt x="1429" y="10791"/>
                    </a:cubicBezTo>
                    <a:cubicBezTo>
                      <a:pt x="1642" y="11003"/>
                      <a:pt x="1855" y="11246"/>
                      <a:pt x="2068" y="11490"/>
                    </a:cubicBezTo>
                    <a:cubicBezTo>
                      <a:pt x="2128" y="10456"/>
                      <a:pt x="2189" y="9423"/>
                      <a:pt x="2220" y="8389"/>
                    </a:cubicBezTo>
                    <a:cubicBezTo>
                      <a:pt x="2220" y="6049"/>
                      <a:pt x="1186" y="3769"/>
                      <a:pt x="2068" y="1489"/>
                    </a:cubicBezTo>
                    <a:cubicBezTo>
                      <a:pt x="1855" y="1307"/>
                      <a:pt x="1703" y="1125"/>
                      <a:pt x="1551" y="912"/>
                    </a:cubicBezTo>
                    <a:cubicBezTo>
                      <a:pt x="1065" y="608"/>
                      <a:pt x="609" y="243"/>
                      <a:pt x="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9"/>
              <p:cNvSpPr/>
              <p:nvPr/>
            </p:nvSpPr>
            <p:spPr>
              <a:xfrm>
                <a:off x="5813644" y="2652957"/>
                <a:ext cx="229705" cy="857404"/>
              </a:xfrm>
              <a:custGeom>
                <a:avLst/>
                <a:gdLst/>
                <a:ahLst/>
                <a:cxnLst/>
                <a:rect l="l" t="t" r="r" b="b"/>
                <a:pathLst>
                  <a:path w="3527" h="13165" extrusionOk="0">
                    <a:moveTo>
                      <a:pt x="48" y="0"/>
                    </a:moveTo>
                    <a:cubicBezTo>
                      <a:pt x="27" y="0"/>
                      <a:pt x="11" y="1"/>
                      <a:pt x="1" y="3"/>
                    </a:cubicBezTo>
                    <a:cubicBezTo>
                      <a:pt x="153" y="1310"/>
                      <a:pt x="274" y="2647"/>
                      <a:pt x="609" y="3924"/>
                    </a:cubicBezTo>
                    <a:cubicBezTo>
                      <a:pt x="973" y="5292"/>
                      <a:pt x="1672" y="6507"/>
                      <a:pt x="2128" y="7814"/>
                    </a:cubicBezTo>
                    <a:cubicBezTo>
                      <a:pt x="2645" y="9425"/>
                      <a:pt x="2919" y="11067"/>
                      <a:pt x="3162" y="12739"/>
                    </a:cubicBezTo>
                    <a:cubicBezTo>
                      <a:pt x="3283" y="12860"/>
                      <a:pt x="3405" y="13012"/>
                      <a:pt x="3527" y="13164"/>
                    </a:cubicBezTo>
                    <a:cubicBezTo>
                      <a:pt x="3466" y="10459"/>
                      <a:pt x="3314" y="7784"/>
                      <a:pt x="2767" y="5170"/>
                    </a:cubicBezTo>
                    <a:cubicBezTo>
                      <a:pt x="2432" y="3650"/>
                      <a:pt x="2280" y="3164"/>
                      <a:pt x="2159" y="2222"/>
                    </a:cubicBezTo>
                    <a:cubicBezTo>
                      <a:pt x="2280" y="2039"/>
                      <a:pt x="2858" y="368"/>
                      <a:pt x="2736" y="337"/>
                    </a:cubicBezTo>
                    <a:cubicBezTo>
                      <a:pt x="2020" y="223"/>
                      <a:pt x="388" y="0"/>
                      <a:pt x="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9"/>
              <p:cNvSpPr/>
              <p:nvPr/>
            </p:nvSpPr>
            <p:spPr>
              <a:xfrm>
                <a:off x="5663200" y="2583792"/>
                <a:ext cx="380149" cy="926569"/>
              </a:xfrm>
              <a:custGeom>
                <a:avLst/>
                <a:gdLst/>
                <a:ahLst/>
                <a:cxnLst/>
                <a:rect l="l" t="t" r="r" b="b"/>
                <a:pathLst>
                  <a:path w="5837" h="14227" extrusionOk="0">
                    <a:moveTo>
                      <a:pt x="8" y="0"/>
                    </a:moveTo>
                    <a:cubicBezTo>
                      <a:pt x="5" y="0"/>
                      <a:pt x="3" y="1"/>
                      <a:pt x="1" y="1"/>
                    </a:cubicBezTo>
                    <a:cubicBezTo>
                      <a:pt x="578" y="943"/>
                      <a:pt x="2007" y="1673"/>
                      <a:pt x="2523" y="1794"/>
                    </a:cubicBezTo>
                    <a:cubicBezTo>
                      <a:pt x="3830" y="2281"/>
                      <a:pt x="3830" y="3162"/>
                      <a:pt x="4074" y="4196"/>
                    </a:cubicBezTo>
                    <a:cubicBezTo>
                      <a:pt x="4408" y="5533"/>
                      <a:pt x="4712" y="6931"/>
                      <a:pt x="4985" y="8299"/>
                    </a:cubicBezTo>
                    <a:cubicBezTo>
                      <a:pt x="5350" y="10092"/>
                      <a:pt x="5715" y="12098"/>
                      <a:pt x="5715" y="14074"/>
                    </a:cubicBezTo>
                    <a:cubicBezTo>
                      <a:pt x="5745" y="14104"/>
                      <a:pt x="5806" y="14165"/>
                      <a:pt x="5837" y="14226"/>
                    </a:cubicBezTo>
                    <a:cubicBezTo>
                      <a:pt x="5776" y="11521"/>
                      <a:pt x="5624" y="8846"/>
                      <a:pt x="5077" y="6232"/>
                    </a:cubicBezTo>
                    <a:cubicBezTo>
                      <a:pt x="4742" y="4712"/>
                      <a:pt x="4621" y="4196"/>
                      <a:pt x="4499" y="3223"/>
                    </a:cubicBezTo>
                    <a:cubicBezTo>
                      <a:pt x="4621" y="3041"/>
                      <a:pt x="5168" y="1430"/>
                      <a:pt x="5046" y="1399"/>
                    </a:cubicBezTo>
                    <a:cubicBezTo>
                      <a:pt x="4295" y="1279"/>
                      <a:pt x="277"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9"/>
              <p:cNvSpPr/>
              <p:nvPr/>
            </p:nvSpPr>
            <p:spPr>
              <a:xfrm>
                <a:off x="6445967" y="3017346"/>
                <a:ext cx="349604" cy="871080"/>
              </a:xfrm>
              <a:custGeom>
                <a:avLst/>
                <a:gdLst/>
                <a:ahLst/>
                <a:cxnLst/>
                <a:rect l="l" t="t" r="r" b="b"/>
                <a:pathLst>
                  <a:path w="5368" h="13375" extrusionOk="0">
                    <a:moveTo>
                      <a:pt x="1545" y="1"/>
                    </a:moveTo>
                    <a:cubicBezTo>
                      <a:pt x="646" y="1"/>
                      <a:pt x="1" y="102"/>
                      <a:pt x="140" y="457"/>
                    </a:cubicBezTo>
                    <a:cubicBezTo>
                      <a:pt x="1082" y="1824"/>
                      <a:pt x="2055" y="3861"/>
                      <a:pt x="2693" y="7751"/>
                    </a:cubicBezTo>
                    <a:cubicBezTo>
                      <a:pt x="2997" y="9575"/>
                      <a:pt x="2997" y="11369"/>
                      <a:pt x="3210" y="13192"/>
                    </a:cubicBezTo>
                    <a:cubicBezTo>
                      <a:pt x="3301" y="13223"/>
                      <a:pt x="3514" y="13344"/>
                      <a:pt x="3575" y="13375"/>
                    </a:cubicBezTo>
                    <a:cubicBezTo>
                      <a:pt x="3666" y="12402"/>
                      <a:pt x="3818" y="11429"/>
                      <a:pt x="3879" y="10426"/>
                    </a:cubicBezTo>
                    <a:cubicBezTo>
                      <a:pt x="4122" y="7660"/>
                      <a:pt x="3210" y="4530"/>
                      <a:pt x="2936" y="1764"/>
                    </a:cubicBezTo>
                    <a:cubicBezTo>
                      <a:pt x="2936" y="1764"/>
                      <a:pt x="4912" y="760"/>
                      <a:pt x="5368" y="183"/>
                    </a:cubicBezTo>
                    <a:lnTo>
                      <a:pt x="5368" y="183"/>
                    </a:lnTo>
                    <a:cubicBezTo>
                      <a:pt x="5334" y="184"/>
                      <a:pt x="5298" y="184"/>
                      <a:pt x="5261" y="184"/>
                    </a:cubicBezTo>
                    <a:cubicBezTo>
                      <a:pt x="4420" y="184"/>
                      <a:pt x="2753" y="1"/>
                      <a:pt x="1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9"/>
              <p:cNvSpPr/>
              <p:nvPr/>
            </p:nvSpPr>
            <p:spPr>
              <a:xfrm>
                <a:off x="6203628" y="2893017"/>
                <a:ext cx="591944" cy="995409"/>
              </a:xfrm>
              <a:custGeom>
                <a:avLst/>
                <a:gdLst/>
                <a:ahLst/>
                <a:cxnLst/>
                <a:rect l="l" t="t" r="r" b="b"/>
                <a:pathLst>
                  <a:path w="9089" h="15284" extrusionOk="0">
                    <a:moveTo>
                      <a:pt x="419" y="0"/>
                    </a:moveTo>
                    <a:cubicBezTo>
                      <a:pt x="248" y="0"/>
                      <a:pt x="106" y="18"/>
                      <a:pt x="1" y="55"/>
                    </a:cubicBezTo>
                    <a:lnTo>
                      <a:pt x="1551" y="1180"/>
                    </a:lnTo>
                    <a:cubicBezTo>
                      <a:pt x="2949" y="1697"/>
                      <a:pt x="5168" y="3642"/>
                      <a:pt x="5137" y="3703"/>
                    </a:cubicBezTo>
                    <a:cubicBezTo>
                      <a:pt x="5472" y="3885"/>
                      <a:pt x="6657" y="6651"/>
                      <a:pt x="6870" y="7776"/>
                    </a:cubicBezTo>
                    <a:cubicBezTo>
                      <a:pt x="7326" y="10116"/>
                      <a:pt x="7539" y="12791"/>
                      <a:pt x="7113" y="15192"/>
                    </a:cubicBezTo>
                    <a:cubicBezTo>
                      <a:pt x="7174" y="15223"/>
                      <a:pt x="7235" y="15253"/>
                      <a:pt x="7296" y="15284"/>
                    </a:cubicBezTo>
                    <a:cubicBezTo>
                      <a:pt x="7387" y="14311"/>
                      <a:pt x="7539" y="13338"/>
                      <a:pt x="7600" y="12335"/>
                    </a:cubicBezTo>
                    <a:cubicBezTo>
                      <a:pt x="7843" y="9569"/>
                      <a:pt x="6931" y="6439"/>
                      <a:pt x="6657" y="3673"/>
                    </a:cubicBezTo>
                    <a:cubicBezTo>
                      <a:pt x="6657" y="3673"/>
                      <a:pt x="8633" y="2669"/>
                      <a:pt x="9089" y="2092"/>
                    </a:cubicBezTo>
                    <a:lnTo>
                      <a:pt x="9089" y="2092"/>
                    </a:lnTo>
                    <a:cubicBezTo>
                      <a:pt x="9081" y="2092"/>
                      <a:pt x="9072" y="2092"/>
                      <a:pt x="9064" y="2092"/>
                    </a:cubicBezTo>
                    <a:cubicBezTo>
                      <a:pt x="7762" y="2092"/>
                      <a:pt x="2299" y="0"/>
                      <a:pt x="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9"/>
              <p:cNvSpPr/>
              <p:nvPr/>
            </p:nvSpPr>
            <p:spPr>
              <a:xfrm>
                <a:off x="7632916" y="2726356"/>
                <a:ext cx="584063" cy="728516"/>
              </a:xfrm>
              <a:custGeom>
                <a:avLst/>
                <a:gdLst/>
                <a:ahLst/>
                <a:cxnLst/>
                <a:rect l="l" t="t" r="r" b="b"/>
                <a:pathLst>
                  <a:path w="8968" h="11186" extrusionOk="0">
                    <a:moveTo>
                      <a:pt x="8086" y="0"/>
                    </a:moveTo>
                    <a:lnTo>
                      <a:pt x="4803" y="1216"/>
                    </a:lnTo>
                    <a:cubicBezTo>
                      <a:pt x="4468" y="1338"/>
                      <a:pt x="4104" y="1490"/>
                      <a:pt x="3739" y="1611"/>
                    </a:cubicBezTo>
                    <a:cubicBezTo>
                      <a:pt x="3557" y="1703"/>
                      <a:pt x="3374" y="1763"/>
                      <a:pt x="3161" y="1855"/>
                    </a:cubicBezTo>
                    <a:cubicBezTo>
                      <a:pt x="2402" y="2159"/>
                      <a:pt x="1642" y="2462"/>
                      <a:pt x="851" y="2706"/>
                    </a:cubicBezTo>
                    <a:cubicBezTo>
                      <a:pt x="821" y="2706"/>
                      <a:pt x="791" y="2706"/>
                      <a:pt x="760" y="2736"/>
                    </a:cubicBezTo>
                    <a:lnTo>
                      <a:pt x="578" y="2736"/>
                    </a:lnTo>
                    <a:lnTo>
                      <a:pt x="517" y="2766"/>
                    </a:lnTo>
                    <a:cubicBezTo>
                      <a:pt x="517" y="2766"/>
                      <a:pt x="547" y="3648"/>
                      <a:pt x="487" y="3891"/>
                    </a:cubicBezTo>
                    <a:cubicBezTo>
                      <a:pt x="426" y="4286"/>
                      <a:pt x="152" y="4590"/>
                      <a:pt x="91" y="4985"/>
                    </a:cubicBezTo>
                    <a:cubicBezTo>
                      <a:pt x="0" y="5867"/>
                      <a:pt x="426" y="10365"/>
                      <a:pt x="183" y="11186"/>
                    </a:cubicBezTo>
                    <a:cubicBezTo>
                      <a:pt x="1003" y="11156"/>
                      <a:pt x="791" y="10973"/>
                      <a:pt x="1642" y="10882"/>
                    </a:cubicBezTo>
                    <a:cubicBezTo>
                      <a:pt x="2310" y="10821"/>
                      <a:pt x="3800" y="7356"/>
                      <a:pt x="4438" y="7113"/>
                    </a:cubicBezTo>
                    <a:cubicBezTo>
                      <a:pt x="5107" y="6870"/>
                      <a:pt x="6414" y="6080"/>
                      <a:pt x="6809" y="5472"/>
                    </a:cubicBezTo>
                    <a:cubicBezTo>
                      <a:pt x="7204" y="4894"/>
                      <a:pt x="7174" y="4438"/>
                      <a:pt x="7447" y="3800"/>
                    </a:cubicBezTo>
                    <a:cubicBezTo>
                      <a:pt x="7782" y="3162"/>
                      <a:pt x="8086" y="3192"/>
                      <a:pt x="8511" y="2614"/>
                    </a:cubicBezTo>
                    <a:cubicBezTo>
                      <a:pt x="8967" y="2037"/>
                      <a:pt x="8086" y="0"/>
                      <a:pt x="8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9"/>
              <p:cNvSpPr/>
              <p:nvPr/>
            </p:nvSpPr>
            <p:spPr>
              <a:xfrm>
                <a:off x="7719991" y="2946096"/>
                <a:ext cx="241558" cy="490996"/>
              </a:xfrm>
              <a:custGeom>
                <a:avLst/>
                <a:gdLst/>
                <a:ahLst/>
                <a:cxnLst/>
                <a:rect l="l" t="t" r="r" b="b"/>
                <a:pathLst>
                  <a:path w="3709" h="7539" extrusionOk="0">
                    <a:moveTo>
                      <a:pt x="1733" y="0"/>
                    </a:moveTo>
                    <a:cubicBezTo>
                      <a:pt x="2280" y="699"/>
                      <a:pt x="2736" y="1216"/>
                      <a:pt x="2250" y="2219"/>
                    </a:cubicBezTo>
                    <a:cubicBezTo>
                      <a:pt x="1733" y="3313"/>
                      <a:pt x="761" y="4256"/>
                      <a:pt x="426" y="5441"/>
                    </a:cubicBezTo>
                    <a:cubicBezTo>
                      <a:pt x="244" y="6140"/>
                      <a:pt x="92" y="6839"/>
                      <a:pt x="1" y="7538"/>
                    </a:cubicBezTo>
                    <a:cubicBezTo>
                      <a:pt x="92" y="7538"/>
                      <a:pt x="183" y="7508"/>
                      <a:pt x="305" y="7508"/>
                    </a:cubicBezTo>
                    <a:cubicBezTo>
                      <a:pt x="365" y="7508"/>
                      <a:pt x="457" y="7447"/>
                      <a:pt x="548" y="7356"/>
                    </a:cubicBezTo>
                    <a:cubicBezTo>
                      <a:pt x="852" y="6049"/>
                      <a:pt x="1490" y="4864"/>
                      <a:pt x="2128" y="3617"/>
                    </a:cubicBezTo>
                    <a:cubicBezTo>
                      <a:pt x="2584" y="2706"/>
                      <a:pt x="2949" y="1794"/>
                      <a:pt x="3283" y="821"/>
                    </a:cubicBezTo>
                    <a:cubicBezTo>
                      <a:pt x="3435" y="365"/>
                      <a:pt x="3709" y="122"/>
                      <a:pt x="2949" y="61"/>
                    </a:cubicBezTo>
                    <a:cubicBezTo>
                      <a:pt x="2524" y="31"/>
                      <a:pt x="2128" y="0"/>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9"/>
              <p:cNvSpPr/>
              <p:nvPr/>
            </p:nvSpPr>
            <p:spPr>
              <a:xfrm>
                <a:off x="7743763" y="2725900"/>
                <a:ext cx="473216" cy="707220"/>
              </a:xfrm>
              <a:custGeom>
                <a:avLst/>
                <a:gdLst/>
                <a:ahLst/>
                <a:cxnLst/>
                <a:rect l="l" t="t" r="r" b="b"/>
                <a:pathLst>
                  <a:path w="7266" h="10859" extrusionOk="0">
                    <a:moveTo>
                      <a:pt x="6369" y="1"/>
                    </a:moveTo>
                    <a:cubicBezTo>
                      <a:pt x="6183" y="1"/>
                      <a:pt x="4176" y="861"/>
                      <a:pt x="2584" y="2135"/>
                    </a:cubicBezTo>
                    <a:cubicBezTo>
                      <a:pt x="2219" y="2530"/>
                      <a:pt x="2523" y="3564"/>
                      <a:pt x="2554" y="3685"/>
                    </a:cubicBezTo>
                    <a:cubicBezTo>
                      <a:pt x="2614" y="4992"/>
                      <a:pt x="2371" y="5661"/>
                      <a:pt x="1399" y="7090"/>
                    </a:cubicBezTo>
                    <a:cubicBezTo>
                      <a:pt x="608" y="8245"/>
                      <a:pt x="213" y="9521"/>
                      <a:pt x="0" y="10859"/>
                    </a:cubicBezTo>
                    <a:cubicBezTo>
                      <a:pt x="700" y="10615"/>
                      <a:pt x="2128" y="7363"/>
                      <a:pt x="2736" y="7120"/>
                    </a:cubicBezTo>
                    <a:cubicBezTo>
                      <a:pt x="3405" y="6877"/>
                      <a:pt x="4712" y="6087"/>
                      <a:pt x="5107" y="5479"/>
                    </a:cubicBezTo>
                    <a:cubicBezTo>
                      <a:pt x="5502" y="4901"/>
                      <a:pt x="5472" y="4445"/>
                      <a:pt x="5745" y="3807"/>
                    </a:cubicBezTo>
                    <a:cubicBezTo>
                      <a:pt x="6080" y="3169"/>
                      <a:pt x="6384" y="3199"/>
                      <a:pt x="6809" y="2621"/>
                    </a:cubicBezTo>
                    <a:cubicBezTo>
                      <a:pt x="7265" y="2044"/>
                      <a:pt x="6384" y="7"/>
                      <a:pt x="6384" y="7"/>
                    </a:cubicBezTo>
                    <a:cubicBezTo>
                      <a:pt x="6384" y="3"/>
                      <a:pt x="6379" y="1"/>
                      <a:pt x="6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9"/>
              <p:cNvSpPr/>
              <p:nvPr/>
            </p:nvSpPr>
            <p:spPr>
              <a:xfrm>
                <a:off x="7743763" y="2916528"/>
                <a:ext cx="231659" cy="516591"/>
              </a:xfrm>
              <a:custGeom>
                <a:avLst/>
                <a:gdLst/>
                <a:ahLst/>
                <a:cxnLst/>
                <a:rect l="l" t="t" r="r" b="b"/>
                <a:pathLst>
                  <a:path w="3557" h="7932" extrusionOk="0">
                    <a:moveTo>
                      <a:pt x="3080" y="0"/>
                    </a:moveTo>
                    <a:cubicBezTo>
                      <a:pt x="2874" y="0"/>
                      <a:pt x="2644" y="96"/>
                      <a:pt x="2432" y="120"/>
                    </a:cubicBezTo>
                    <a:cubicBezTo>
                      <a:pt x="2463" y="424"/>
                      <a:pt x="2554" y="698"/>
                      <a:pt x="2554" y="758"/>
                    </a:cubicBezTo>
                    <a:cubicBezTo>
                      <a:pt x="2614" y="2065"/>
                      <a:pt x="2371" y="2734"/>
                      <a:pt x="1399" y="4163"/>
                    </a:cubicBezTo>
                    <a:cubicBezTo>
                      <a:pt x="608" y="5318"/>
                      <a:pt x="213" y="6594"/>
                      <a:pt x="0" y="7932"/>
                    </a:cubicBezTo>
                    <a:cubicBezTo>
                      <a:pt x="304" y="7840"/>
                      <a:pt x="760" y="7111"/>
                      <a:pt x="1216" y="6351"/>
                    </a:cubicBezTo>
                    <a:cubicBezTo>
                      <a:pt x="882" y="5014"/>
                      <a:pt x="1855" y="3767"/>
                      <a:pt x="2675" y="2673"/>
                    </a:cubicBezTo>
                    <a:cubicBezTo>
                      <a:pt x="2918" y="1853"/>
                      <a:pt x="3131" y="1001"/>
                      <a:pt x="3557" y="242"/>
                    </a:cubicBezTo>
                    <a:cubicBezTo>
                      <a:pt x="3526" y="211"/>
                      <a:pt x="3526" y="211"/>
                      <a:pt x="3526" y="211"/>
                    </a:cubicBezTo>
                    <a:cubicBezTo>
                      <a:pt x="3435" y="150"/>
                      <a:pt x="3344" y="90"/>
                      <a:pt x="3253" y="29"/>
                    </a:cubicBezTo>
                    <a:cubicBezTo>
                      <a:pt x="3198" y="8"/>
                      <a:pt x="3140" y="0"/>
                      <a:pt x="3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9"/>
              <p:cNvSpPr/>
              <p:nvPr/>
            </p:nvSpPr>
            <p:spPr>
              <a:xfrm>
                <a:off x="7347853" y="3168897"/>
                <a:ext cx="366277" cy="571754"/>
              </a:xfrm>
              <a:custGeom>
                <a:avLst/>
                <a:gdLst/>
                <a:ahLst/>
                <a:cxnLst/>
                <a:rect l="l" t="t" r="r" b="b"/>
                <a:pathLst>
                  <a:path w="5624" h="8779" extrusionOk="0">
                    <a:moveTo>
                      <a:pt x="4806" y="1"/>
                    </a:moveTo>
                    <a:cubicBezTo>
                      <a:pt x="4200" y="1"/>
                      <a:pt x="3583" y="439"/>
                      <a:pt x="3070" y="652"/>
                    </a:cubicBezTo>
                    <a:cubicBezTo>
                      <a:pt x="2744" y="771"/>
                      <a:pt x="2411" y="816"/>
                      <a:pt x="2078" y="816"/>
                    </a:cubicBezTo>
                    <a:cubicBezTo>
                      <a:pt x="1388" y="816"/>
                      <a:pt x="697" y="623"/>
                      <a:pt x="61" y="500"/>
                    </a:cubicBezTo>
                    <a:lnTo>
                      <a:pt x="61" y="500"/>
                    </a:lnTo>
                    <a:cubicBezTo>
                      <a:pt x="0" y="1260"/>
                      <a:pt x="183" y="2324"/>
                      <a:pt x="274" y="3145"/>
                    </a:cubicBezTo>
                    <a:cubicBezTo>
                      <a:pt x="335" y="4026"/>
                      <a:pt x="699" y="7826"/>
                      <a:pt x="730" y="8677"/>
                    </a:cubicBezTo>
                    <a:cubicBezTo>
                      <a:pt x="912" y="8746"/>
                      <a:pt x="1085" y="8778"/>
                      <a:pt x="1252" y="8778"/>
                    </a:cubicBezTo>
                    <a:cubicBezTo>
                      <a:pt x="1671" y="8778"/>
                      <a:pt x="2059" y="8577"/>
                      <a:pt x="2493" y="8251"/>
                    </a:cubicBezTo>
                    <a:cubicBezTo>
                      <a:pt x="2918" y="7917"/>
                      <a:pt x="3161" y="5941"/>
                      <a:pt x="3496" y="4513"/>
                    </a:cubicBezTo>
                    <a:cubicBezTo>
                      <a:pt x="3800" y="3266"/>
                      <a:pt x="5593" y="1534"/>
                      <a:pt x="5624" y="227"/>
                    </a:cubicBezTo>
                    <a:lnTo>
                      <a:pt x="5624" y="227"/>
                    </a:lnTo>
                    <a:lnTo>
                      <a:pt x="5563" y="288"/>
                    </a:lnTo>
                    <a:cubicBezTo>
                      <a:pt x="5318" y="79"/>
                      <a:pt x="5063" y="1"/>
                      <a:pt x="4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9"/>
              <p:cNvSpPr/>
              <p:nvPr/>
            </p:nvSpPr>
            <p:spPr>
              <a:xfrm>
                <a:off x="7454727" y="3187589"/>
                <a:ext cx="259403" cy="548439"/>
              </a:xfrm>
              <a:custGeom>
                <a:avLst/>
                <a:gdLst/>
                <a:ahLst/>
                <a:cxnLst/>
                <a:rect l="l" t="t" r="r" b="b"/>
                <a:pathLst>
                  <a:path w="3983" h="8421" extrusionOk="0">
                    <a:moveTo>
                      <a:pt x="3983" y="1"/>
                    </a:moveTo>
                    <a:lnTo>
                      <a:pt x="3983" y="1"/>
                    </a:lnTo>
                    <a:cubicBezTo>
                      <a:pt x="3131" y="760"/>
                      <a:pt x="2007" y="1277"/>
                      <a:pt x="913" y="1399"/>
                    </a:cubicBezTo>
                    <a:cubicBezTo>
                      <a:pt x="913" y="1429"/>
                      <a:pt x="913" y="1460"/>
                      <a:pt x="882" y="1490"/>
                    </a:cubicBezTo>
                    <a:cubicBezTo>
                      <a:pt x="213" y="3739"/>
                      <a:pt x="61" y="6080"/>
                      <a:pt x="1" y="8420"/>
                    </a:cubicBezTo>
                    <a:cubicBezTo>
                      <a:pt x="213" y="8359"/>
                      <a:pt x="426" y="8238"/>
                      <a:pt x="639" y="8086"/>
                    </a:cubicBezTo>
                    <a:cubicBezTo>
                      <a:pt x="639" y="7083"/>
                      <a:pt x="700" y="6049"/>
                      <a:pt x="761" y="5016"/>
                    </a:cubicBezTo>
                    <a:cubicBezTo>
                      <a:pt x="791" y="4408"/>
                      <a:pt x="761" y="3678"/>
                      <a:pt x="973" y="3131"/>
                    </a:cubicBezTo>
                    <a:cubicBezTo>
                      <a:pt x="1490" y="1824"/>
                      <a:pt x="2919" y="1429"/>
                      <a:pt x="3861" y="548"/>
                    </a:cubicBezTo>
                    <a:cubicBezTo>
                      <a:pt x="3922" y="365"/>
                      <a:pt x="3952" y="183"/>
                      <a:pt x="39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9"/>
              <p:cNvSpPr/>
              <p:nvPr/>
            </p:nvSpPr>
            <p:spPr>
              <a:xfrm>
                <a:off x="7347853" y="3193515"/>
                <a:ext cx="207887" cy="546876"/>
              </a:xfrm>
              <a:custGeom>
                <a:avLst/>
                <a:gdLst/>
                <a:ahLst/>
                <a:cxnLst/>
                <a:rect l="l" t="t" r="r" b="b"/>
                <a:pathLst>
                  <a:path w="3192" h="8397" extrusionOk="0">
                    <a:moveTo>
                      <a:pt x="3192" y="1"/>
                    </a:moveTo>
                    <a:lnTo>
                      <a:pt x="3192" y="1"/>
                    </a:lnTo>
                    <a:cubicBezTo>
                      <a:pt x="2642" y="160"/>
                      <a:pt x="1967" y="237"/>
                      <a:pt x="1326" y="237"/>
                    </a:cubicBezTo>
                    <a:cubicBezTo>
                      <a:pt x="869" y="237"/>
                      <a:pt x="428" y="198"/>
                      <a:pt x="61" y="122"/>
                    </a:cubicBezTo>
                    <a:lnTo>
                      <a:pt x="61" y="122"/>
                    </a:lnTo>
                    <a:cubicBezTo>
                      <a:pt x="0" y="882"/>
                      <a:pt x="183" y="1946"/>
                      <a:pt x="274" y="2767"/>
                    </a:cubicBezTo>
                    <a:cubicBezTo>
                      <a:pt x="335" y="3648"/>
                      <a:pt x="699" y="7448"/>
                      <a:pt x="730" y="8299"/>
                    </a:cubicBezTo>
                    <a:cubicBezTo>
                      <a:pt x="914" y="8364"/>
                      <a:pt x="1086" y="8396"/>
                      <a:pt x="1252" y="8396"/>
                    </a:cubicBezTo>
                    <a:cubicBezTo>
                      <a:pt x="1471" y="8396"/>
                      <a:pt x="1678" y="8342"/>
                      <a:pt x="1885" y="8238"/>
                    </a:cubicBezTo>
                    <a:cubicBezTo>
                      <a:pt x="1885" y="5563"/>
                      <a:pt x="2310" y="2554"/>
                      <a:pt x="3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9"/>
              <p:cNvSpPr/>
              <p:nvPr/>
            </p:nvSpPr>
            <p:spPr>
              <a:xfrm>
                <a:off x="7446846" y="3282610"/>
                <a:ext cx="79195" cy="453418"/>
              </a:xfrm>
              <a:custGeom>
                <a:avLst/>
                <a:gdLst/>
                <a:ahLst/>
                <a:cxnLst/>
                <a:rect l="l" t="t" r="r" b="b"/>
                <a:pathLst>
                  <a:path w="1216" h="6962" extrusionOk="0">
                    <a:moveTo>
                      <a:pt x="0" y="1"/>
                    </a:moveTo>
                    <a:cubicBezTo>
                      <a:pt x="638" y="912"/>
                      <a:pt x="578" y="1824"/>
                      <a:pt x="395" y="2858"/>
                    </a:cubicBezTo>
                    <a:cubicBezTo>
                      <a:pt x="152" y="4226"/>
                      <a:pt x="152" y="5593"/>
                      <a:pt x="122" y="6961"/>
                    </a:cubicBezTo>
                    <a:cubicBezTo>
                      <a:pt x="182" y="6931"/>
                      <a:pt x="274" y="6900"/>
                      <a:pt x="365" y="6870"/>
                    </a:cubicBezTo>
                    <a:cubicBezTo>
                      <a:pt x="365" y="4712"/>
                      <a:pt x="669" y="2341"/>
                      <a:pt x="1216" y="153"/>
                    </a:cubicBezTo>
                    <a:lnTo>
                      <a:pt x="1216" y="153"/>
                    </a:lnTo>
                    <a:cubicBezTo>
                      <a:pt x="1106" y="168"/>
                      <a:pt x="996" y="176"/>
                      <a:pt x="887" y="176"/>
                    </a:cubicBezTo>
                    <a:cubicBezTo>
                      <a:pt x="575" y="176"/>
                      <a:pt x="271" y="113"/>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9"/>
              <p:cNvSpPr/>
              <p:nvPr/>
            </p:nvSpPr>
            <p:spPr>
              <a:xfrm>
                <a:off x="5863141" y="3017346"/>
                <a:ext cx="172262" cy="483116"/>
              </a:xfrm>
              <a:custGeom>
                <a:avLst/>
                <a:gdLst/>
                <a:ahLst/>
                <a:cxnLst/>
                <a:rect l="l" t="t" r="r" b="b"/>
                <a:pathLst>
                  <a:path w="2645" h="7418" extrusionOk="0">
                    <a:moveTo>
                      <a:pt x="1581" y="1"/>
                    </a:moveTo>
                    <a:cubicBezTo>
                      <a:pt x="1095" y="305"/>
                      <a:pt x="548" y="1064"/>
                      <a:pt x="1" y="1308"/>
                    </a:cubicBezTo>
                    <a:cubicBezTo>
                      <a:pt x="92" y="2219"/>
                      <a:pt x="669" y="3496"/>
                      <a:pt x="1064" y="4378"/>
                    </a:cubicBezTo>
                    <a:cubicBezTo>
                      <a:pt x="1429" y="5198"/>
                      <a:pt x="1824" y="6049"/>
                      <a:pt x="2250" y="7326"/>
                    </a:cubicBezTo>
                    <a:cubicBezTo>
                      <a:pt x="2341" y="7326"/>
                      <a:pt x="2523" y="7417"/>
                      <a:pt x="2645" y="7417"/>
                    </a:cubicBezTo>
                    <a:cubicBezTo>
                      <a:pt x="2615" y="6323"/>
                      <a:pt x="2645" y="5411"/>
                      <a:pt x="2463" y="4317"/>
                    </a:cubicBezTo>
                    <a:cubicBezTo>
                      <a:pt x="2067" y="2007"/>
                      <a:pt x="1855" y="1156"/>
                      <a:pt x="15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9"/>
              <p:cNvSpPr/>
              <p:nvPr/>
            </p:nvSpPr>
            <p:spPr>
              <a:xfrm>
                <a:off x="5863141" y="3017346"/>
                <a:ext cx="152463" cy="477124"/>
              </a:xfrm>
              <a:custGeom>
                <a:avLst/>
                <a:gdLst/>
                <a:ahLst/>
                <a:cxnLst/>
                <a:rect l="l" t="t" r="r" b="b"/>
                <a:pathLst>
                  <a:path w="2341" h="7326" extrusionOk="0">
                    <a:moveTo>
                      <a:pt x="1581" y="1"/>
                    </a:moveTo>
                    <a:cubicBezTo>
                      <a:pt x="1095" y="305"/>
                      <a:pt x="548" y="1064"/>
                      <a:pt x="1" y="1308"/>
                    </a:cubicBezTo>
                    <a:cubicBezTo>
                      <a:pt x="92" y="2219"/>
                      <a:pt x="669" y="3496"/>
                      <a:pt x="1064" y="4378"/>
                    </a:cubicBezTo>
                    <a:cubicBezTo>
                      <a:pt x="1429" y="5198"/>
                      <a:pt x="1824" y="6049"/>
                      <a:pt x="2250" y="7326"/>
                    </a:cubicBezTo>
                    <a:lnTo>
                      <a:pt x="2341" y="7326"/>
                    </a:lnTo>
                    <a:cubicBezTo>
                      <a:pt x="2037" y="6049"/>
                      <a:pt x="1763" y="4773"/>
                      <a:pt x="1399" y="3496"/>
                    </a:cubicBezTo>
                    <a:cubicBezTo>
                      <a:pt x="1277" y="3040"/>
                      <a:pt x="1034" y="2402"/>
                      <a:pt x="1156" y="1885"/>
                    </a:cubicBezTo>
                    <a:cubicBezTo>
                      <a:pt x="1277" y="1308"/>
                      <a:pt x="1551" y="760"/>
                      <a:pt x="1612" y="153"/>
                    </a:cubicBezTo>
                    <a:cubicBezTo>
                      <a:pt x="1581" y="92"/>
                      <a:pt x="1581" y="61"/>
                      <a:pt x="15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9"/>
              <p:cNvSpPr/>
              <p:nvPr/>
            </p:nvSpPr>
            <p:spPr>
              <a:xfrm>
                <a:off x="5724550" y="3025617"/>
                <a:ext cx="285128" cy="468853"/>
              </a:xfrm>
              <a:custGeom>
                <a:avLst/>
                <a:gdLst/>
                <a:ahLst/>
                <a:cxnLst/>
                <a:rect l="l" t="t" r="r" b="b"/>
                <a:pathLst>
                  <a:path w="4378" h="7199" extrusionOk="0">
                    <a:moveTo>
                      <a:pt x="862" y="0"/>
                    </a:moveTo>
                    <a:cubicBezTo>
                      <a:pt x="585" y="0"/>
                      <a:pt x="294" y="121"/>
                      <a:pt x="1" y="421"/>
                    </a:cubicBezTo>
                    <a:cubicBezTo>
                      <a:pt x="791" y="1545"/>
                      <a:pt x="1764" y="2579"/>
                      <a:pt x="2281" y="3855"/>
                    </a:cubicBezTo>
                    <a:cubicBezTo>
                      <a:pt x="2706" y="4858"/>
                      <a:pt x="3253" y="6865"/>
                      <a:pt x="4378" y="7199"/>
                    </a:cubicBezTo>
                    <a:cubicBezTo>
                      <a:pt x="3922" y="5466"/>
                      <a:pt x="3071" y="3156"/>
                      <a:pt x="2736" y="1880"/>
                    </a:cubicBezTo>
                    <a:cubicBezTo>
                      <a:pt x="2572" y="1364"/>
                      <a:pt x="1795" y="0"/>
                      <a:pt x="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9"/>
              <p:cNvSpPr/>
              <p:nvPr/>
            </p:nvSpPr>
            <p:spPr>
              <a:xfrm>
                <a:off x="5724550" y="3025617"/>
                <a:ext cx="279202" cy="447100"/>
              </a:xfrm>
              <a:custGeom>
                <a:avLst/>
                <a:gdLst/>
                <a:ahLst/>
                <a:cxnLst/>
                <a:rect l="l" t="t" r="r" b="b"/>
                <a:pathLst>
                  <a:path w="4287" h="6865" extrusionOk="0">
                    <a:moveTo>
                      <a:pt x="862" y="0"/>
                    </a:moveTo>
                    <a:cubicBezTo>
                      <a:pt x="585" y="0"/>
                      <a:pt x="294" y="121"/>
                      <a:pt x="1" y="421"/>
                    </a:cubicBezTo>
                    <a:cubicBezTo>
                      <a:pt x="1" y="451"/>
                      <a:pt x="31" y="481"/>
                      <a:pt x="31" y="481"/>
                    </a:cubicBezTo>
                    <a:cubicBezTo>
                      <a:pt x="92" y="481"/>
                      <a:pt x="153" y="512"/>
                      <a:pt x="214" y="512"/>
                    </a:cubicBezTo>
                    <a:cubicBezTo>
                      <a:pt x="1946" y="1302"/>
                      <a:pt x="2645" y="2275"/>
                      <a:pt x="3162" y="4068"/>
                    </a:cubicBezTo>
                    <a:cubicBezTo>
                      <a:pt x="3436" y="4980"/>
                      <a:pt x="3800" y="5801"/>
                      <a:pt x="4195" y="6682"/>
                    </a:cubicBezTo>
                    <a:cubicBezTo>
                      <a:pt x="4226" y="6713"/>
                      <a:pt x="4256" y="6804"/>
                      <a:pt x="4287" y="6865"/>
                    </a:cubicBezTo>
                    <a:cubicBezTo>
                      <a:pt x="3831" y="5162"/>
                      <a:pt x="3040" y="3096"/>
                      <a:pt x="2736" y="1880"/>
                    </a:cubicBezTo>
                    <a:cubicBezTo>
                      <a:pt x="2572" y="1364"/>
                      <a:pt x="1795" y="0"/>
                      <a:pt x="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9"/>
              <p:cNvSpPr/>
              <p:nvPr/>
            </p:nvSpPr>
            <p:spPr>
              <a:xfrm>
                <a:off x="6692605" y="3239040"/>
                <a:ext cx="134684" cy="611808"/>
              </a:xfrm>
              <a:custGeom>
                <a:avLst/>
                <a:gdLst/>
                <a:ahLst/>
                <a:cxnLst/>
                <a:rect l="l" t="t" r="r" b="b"/>
                <a:pathLst>
                  <a:path w="2068" h="9394" extrusionOk="0">
                    <a:moveTo>
                      <a:pt x="0" y="1"/>
                    </a:moveTo>
                    <a:cubicBezTo>
                      <a:pt x="274" y="791"/>
                      <a:pt x="304" y="1764"/>
                      <a:pt x="517" y="2615"/>
                    </a:cubicBezTo>
                    <a:cubicBezTo>
                      <a:pt x="639" y="2980"/>
                      <a:pt x="730" y="3344"/>
                      <a:pt x="882" y="3709"/>
                    </a:cubicBezTo>
                    <a:cubicBezTo>
                      <a:pt x="943" y="3831"/>
                      <a:pt x="973" y="3983"/>
                      <a:pt x="1095" y="4104"/>
                    </a:cubicBezTo>
                    <a:cubicBezTo>
                      <a:pt x="1186" y="4226"/>
                      <a:pt x="1429" y="4226"/>
                      <a:pt x="1490" y="4347"/>
                    </a:cubicBezTo>
                    <a:cubicBezTo>
                      <a:pt x="1581" y="4560"/>
                      <a:pt x="1307" y="5107"/>
                      <a:pt x="1247" y="5320"/>
                    </a:cubicBezTo>
                    <a:cubicBezTo>
                      <a:pt x="1125" y="5776"/>
                      <a:pt x="1064" y="6080"/>
                      <a:pt x="1064" y="6536"/>
                    </a:cubicBezTo>
                    <a:cubicBezTo>
                      <a:pt x="1064" y="7053"/>
                      <a:pt x="1095" y="7600"/>
                      <a:pt x="1064" y="8116"/>
                    </a:cubicBezTo>
                    <a:cubicBezTo>
                      <a:pt x="1064" y="8481"/>
                      <a:pt x="912" y="9028"/>
                      <a:pt x="1064" y="9393"/>
                    </a:cubicBezTo>
                    <a:cubicBezTo>
                      <a:pt x="1034" y="7661"/>
                      <a:pt x="1702" y="5685"/>
                      <a:pt x="2067" y="4074"/>
                    </a:cubicBezTo>
                    <a:lnTo>
                      <a:pt x="2067" y="4074"/>
                    </a:lnTo>
                    <a:cubicBezTo>
                      <a:pt x="2056" y="4074"/>
                      <a:pt x="2044" y="4074"/>
                      <a:pt x="2033" y="4074"/>
                    </a:cubicBezTo>
                    <a:cubicBezTo>
                      <a:pt x="1182" y="4074"/>
                      <a:pt x="1030" y="2970"/>
                      <a:pt x="760" y="2250"/>
                    </a:cubicBezTo>
                    <a:cubicBezTo>
                      <a:pt x="517" y="1551"/>
                      <a:pt x="335" y="639"/>
                      <a:pt x="122" y="31"/>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9"/>
              <p:cNvSpPr/>
              <p:nvPr/>
            </p:nvSpPr>
            <p:spPr>
              <a:xfrm>
                <a:off x="6057156" y="2874847"/>
                <a:ext cx="138591" cy="663258"/>
              </a:xfrm>
              <a:custGeom>
                <a:avLst/>
                <a:gdLst/>
                <a:ahLst/>
                <a:cxnLst/>
                <a:rect l="l" t="t" r="r" b="b"/>
                <a:pathLst>
                  <a:path w="2128" h="10184" extrusionOk="0">
                    <a:moveTo>
                      <a:pt x="0" y="0"/>
                    </a:moveTo>
                    <a:lnTo>
                      <a:pt x="0" y="0"/>
                    </a:lnTo>
                    <a:cubicBezTo>
                      <a:pt x="122" y="334"/>
                      <a:pt x="0" y="2341"/>
                      <a:pt x="0" y="2675"/>
                    </a:cubicBezTo>
                    <a:cubicBezTo>
                      <a:pt x="211" y="2645"/>
                      <a:pt x="569" y="1398"/>
                      <a:pt x="812" y="1398"/>
                    </a:cubicBezTo>
                    <a:cubicBezTo>
                      <a:pt x="815" y="1398"/>
                      <a:pt x="818" y="1398"/>
                      <a:pt x="821" y="1398"/>
                    </a:cubicBezTo>
                    <a:cubicBezTo>
                      <a:pt x="851" y="2006"/>
                      <a:pt x="943" y="2614"/>
                      <a:pt x="760" y="3161"/>
                    </a:cubicBezTo>
                    <a:cubicBezTo>
                      <a:pt x="1399" y="3526"/>
                      <a:pt x="1186" y="4103"/>
                      <a:pt x="1125" y="4711"/>
                    </a:cubicBezTo>
                    <a:cubicBezTo>
                      <a:pt x="1034" y="5441"/>
                      <a:pt x="1520" y="5015"/>
                      <a:pt x="1490" y="5745"/>
                    </a:cubicBezTo>
                    <a:cubicBezTo>
                      <a:pt x="1459" y="6322"/>
                      <a:pt x="973" y="8025"/>
                      <a:pt x="1064" y="8602"/>
                    </a:cubicBezTo>
                    <a:cubicBezTo>
                      <a:pt x="1064" y="8602"/>
                      <a:pt x="1520" y="9818"/>
                      <a:pt x="1490" y="10152"/>
                    </a:cubicBezTo>
                    <a:cubicBezTo>
                      <a:pt x="1490" y="10174"/>
                      <a:pt x="1494" y="10184"/>
                      <a:pt x="1500" y="10184"/>
                    </a:cubicBezTo>
                    <a:cubicBezTo>
                      <a:pt x="1511" y="10184"/>
                      <a:pt x="1531" y="10150"/>
                      <a:pt x="1550" y="10091"/>
                    </a:cubicBezTo>
                    <a:cubicBezTo>
                      <a:pt x="1125" y="8511"/>
                      <a:pt x="1611" y="6991"/>
                      <a:pt x="2098" y="5471"/>
                    </a:cubicBezTo>
                    <a:cubicBezTo>
                      <a:pt x="2067" y="5167"/>
                      <a:pt x="2067" y="4863"/>
                      <a:pt x="2098" y="4529"/>
                    </a:cubicBezTo>
                    <a:cubicBezTo>
                      <a:pt x="2098" y="4316"/>
                      <a:pt x="2098" y="4103"/>
                      <a:pt x="2098" y="3891"/>
                    </a:cubicBezTo>
                    <a:cubicBezTo>
                      <a:pt x="1976" y="3100"/>
                      <a:pt x="2128" y="3404"/>
                      <a:pt x="2098" y="2645"/>
                    </a:cubicBezTo>
                    <a:cubicBezTo>
                      <a:pt x="2037" y="2310"/>
                      <a:pt x="1976" y="669"/>
                      <a:pt x="1854" y="334"/>
                    </a:cubicBezTo>
                    <a:cubicBezTo>
                      <a:pt x="1611" y="152"/>
                      <a:pt x="1125" y="213"/>
                      <a:pt x="821" y="91"/>
                    </a:cubicBezTo>
                    <a:cubicBezTo>
                      <a:pt x="704" y="52"/>
                      <a:pt x="388" y="1"/>
                      <a:pt x="200" y="1"/>
                    </a:cubicBezTo>
                    <a:cubicBezTo>
                      <a:pt x="94" y="1"/>
                      <a:pt x="28" y="17"/>
                      <a:pt x="61" y="61"/>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9"/>
              <p:cNvSpPr/>
              <p:nvPr/>
            </p:nvSpPr>
            <p:spPr>
              <a:xfrm>
                <a:off x="5589931" y="1780118"/>
                <a:ext cx="2563679" cy="1489271"/>
              </a:xfrm>
              <a:custGeom>
                <a:avLst/>
                <a:gdLst/>
                <a:ahLst/>
                <a:cxnLst/>
                <a:rect l="l" t="t" r="r" b="b"/>
                <a:pathLst>
                  <a:path w="39364" h="22867" extrusionOk="0">
                    <a:moveTo>
                      <a:pt x="19606" y="0"/>
                    </a:moveTo>
                    <a:cubicBezTo>
                      <a:pt x="17205" y="1459"/>
                      <a:pt x="15442" y="1429"/>
                      <a:pt x="14378" y="2827"/>
                    </a:cubicBezTo>
                    <a:cubicBezTo>
                      <a:pt x="13345" y="4225"/>
                      <a:pt x="11247" y="4377"/>
                      <a:pt x="9819" y="5228"/>
                    </a:cubicBezTo>
                    <a:cubicBezTo>
                      <a:pt x="9880" y="5411"/>
                      <a:pt x="10062" y="5897"/>
                      <a:pt x="10153" y="6110"/>
                    </a:cubicBezTo>
                    <a:cubicBezTo>
                      <a:pt x="10012" y="6084"/>
                      <a:pt x="9868" y="6072"/>
                      <a:pt x="9722" y="6072"/>
                    </a:cubicBezTo>
                    <a:cubicBezTo>
                      <a:pt x="7975" y="6072"/>
                      <a:pt x="5883" y="7812"/>
                      <a:pt x="4256" y="8906"/>
                    </a:cubicBezTo>
                    <a:cubicBezTo>
                      <a:pt x="2706" y="9940"/>
                      <a:pt x="1" y="11429"/>
                      <a:pt x="1" y="11429"/>
                    </a:cubicBezTo>
                    <a:cubicBezTo>
                      <a:pt x="2037" y="13648"/>
                      <a:pt x="3770" y="14013"/>
                      <a:pt x="5837" y="14317"/>
                    </a:cubicBezTo>
                    <a:cubicBezTo>
                      <a:pt x="5989" y="14712"/>
                      <a:pt x="5442" y="15320"/>
                      <a:pt x="5715" y="15928"/>
                    </a:cubicBezTo>
                    <a:cubicBezTo>
                      <a:pt x="6566" y="17873"/>
                      <a:pt x="13041" y="18724"/>
                      <a:pt x="14591" y="20487"/>
                    </a:cubicBezTo>
                    <a:cubicBezTo>
                      <a:pt x="14656" y="20563"/>
                      <a:pt x="14773" y="20595"/>
                      <a:pt x="14920" y="20595"/>
                    </a:cubicBezTo>
                    <a:cubicBezTo>
                      <a:pt x="15591" y="20595"/>
                      <a:pt x="16901" y="19940"/>
                      <a:pt x="16901" y="19940"/>
                    </a:cubicBezTo>
                    <a:lnTo>
                      <a:pt x="16901" y="19940"/>
                    </a:lnTo>
                    <a:cubicBezTo>
                      <a:pt x="16901" y="20274"/>
                      <a:pt x="16080" y="20761"/>
                      <a:pt x="16080" y="20761"/>
                    </a:cubicBezTo>
                    <a:cubicBezTo>
                      <a:pt x="17899" y="21800"/>
                      <a:pt x="18813" y="22867"/>
                      <a:pt x="19604" y="22867"/>
                    </a:cubicBezTo>
                    <a:cubicBezTo>
                      <a:pt x="19645" y="22867"/>
                      <a:pt x="19687" y="22864"/>
                      <a:pt x="19728" y="22858"/>
                    </a:cubicBezTo>
                    <a:cubicBezTo>
                      <a:pt x="20518" y="22736"/>
                      <a:pt x="22707" y="21429"/>
                      <a:pt x="23406" y="20973"/>
                    </a:cubicBezTo>
                    <a:cubicBezTo>
                      <a:pt x="24804" y="20122"/>
                      <a:pt x="25229" y="19210"/>
                      <a:pt x="26719" y="18663"/>
                    </a:cubicBezTo>
                    <a:cubicBezTo>
                      <a:pt x="28542" y="17995"/>
                      <a:pt x="29485" y="17934"/>
                      <a:pt x="30822" y="16323"/>
                    </a:cubicBezTo>
                    <a:cubicBezTo>
                      <a:pt x="30120" y="16267"/>
                      <a:pt x="29496" y="16107"/>
                      <a:pt x="28805" y="16107"/>
                    </a:cubicBezTo>
                    <a:cubicBezTo>
                      <a:pt x="28749" y="16107"/>
                      <a:pt x="28691" y="16108"/>
                      <a:pt x="28634" y="16110"/>
                    </a:cubicBezTo>
                    <a:cubicBezTo>
                      <a:pt x="30518" y="15229"/>
                      <a:pt x="32737" y="15836"/>
                      <a:pt x="34622" y="14712"/>
                    </a:cubicBezTo>
                    <a:cubicBezTo>
                      <a:pt x="36141" y="13830"/>
                      <a:pt x="37631" y="11855"/>
                      <a:pt x="39363" y="11520"/>
                    </a:cubicBezTo>
                    <a:cubicBezTo>
                      <a:pt x="38786" y="10912"/>
                      <a:pt x="37266" y="9757"/>
                      <a:pt x="33527" y="7964"/>
                    </a:cubicBezTo>
                    <a:lnTo>
                      <a:pt x="31157" y="8359"/>
                    </a:lnTo>
                    <a:cubicBezTo>
                      <a:pt x="31430" y="8146"/>
                      <a:pt x="32099" y="7599"/>
                      <a:pt x="32312" y="7326"/>
                    </a:cubicBezTo>
                    <a:cubicBezTo>
                      <a:pt x="30153" y="5016"/>
                      <a:pt x="27296" y="4955"/>
                      <a:pt x="25503" y="3405"/>
                    </a:cubicBezTo>
                    <a:cubicBezTo>
                      <a:pt x="24621" y="2645"/>
                      <a:pt x="20670" y="699"/>
                      <a:pt x="196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9"/>
              <p:cNvSpPr/>
              <p:nvPr/>
            </p:nvSpPr>
            <p:spPr>
              <a:xfrm>
                <a:off x="6098707" y="2177787"/>
                <a:ext cx="562246" cy="190303"/>
              </a:xfrm>
              <a:custGeom>
                <a:avLst/>
                <a:gdLst/>
                <a:ahLst/>
                <a:cxnLst/>
                <a:rect l="l" t="t" r="r" b="b"/>
                <a:pathLst>
                  <a:path w="8633" h="2922" extrusionOk="0">
                    <a:moveTo>
                      <a:pt x="5313" y="1"/>
                    </a:moveTo>
                    <a:cubicBezTo>
                      <a:pt x="5265" y="1"/>
                      <a:pt x="5216" y="2"/>
                      <a:pt x="5168" y="4"/>
                    </a:cubicBezTo>
                    <a:cubicBezTo>
                      <a:pt x="4180" y="47"/>
                      <a:pt x="3223" y="181"/>
                      <a:pt x="2264" y="181"/>
                    </a:cubicBezTo>
                    <a:cubicBezTo>
                      <a:pt x="1865" y="181"/>
                      <a:pt x="1466" y="158"/>
                      <a:pt x="1064" y="95"/>
                    </a:cubicBezTo>
                    <a:cubicBezTo>
                      <a:pt x="730" y="186"/>
                      <a:pt x="365" y="308"/>
                      <a:pt x="1" y="490"/>
                    </a:cubicBezTo>
                    <a:cubicBezTo>
                      <a:pt x="761" y="642"/>
                      <a:pt x="1551" y="825"/>
                      <a:pt x="2341" y="885"/>
                    </a:cubicBezTo>
                    <a:cubicBezTo>
                      <a:pt x="3283" y="946"/>
                      <a:pt x="4286" y="885"/>
                      <a:pt x="5259" y="1037"/>
                    </a:cubicBezTo>
                    <a:cubicBezTo>
                      <a:pt x="6566" y="1220"/>
                      <a:pt x="7508" y="1797"/>
                      <a:pt x="7843" y="2922"/>
                    </a:cubicBezTo>
                    <a:cubicBezTo>
                      <a:pt x="8451" y="2071"/>
                      <a:pt x="8633" y="1068"/>
                      <a:pt x="7356" y="490"/>
                    </a:cubicBezTo>
                    <a:cubicBezTo>
                      <a:pt x="6730" y="206"/>
                      <a:pt x="6024" y="1"/>
                      <a:pt x="5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9"/>
              <p:cNvSpPr/>
              <p:nvPr/>
            </p:nvSpPr>
            <p:spPr>
              <a:xfrm>
                <a:off x="6587684" y="1950362"/>
                <a:ext cx="671139" cy="324726"/>
              </a:xfrm>
              <a:custGeom>
                <a:avLst/>
                <a:gdLst/>
                <a:ahLst/>
                <a:cxnLst/>
                <a:rect l="l" t="t" r="r" b="b"/>
                <a:pathLst>
                  <a:path w="10305" h="4986" extrusionOk="0">
                    <a:moveTo>
                      <a:pt x="8967" y="0"/>
                    </a:moveTo>
                    <a:cubicBezTo>
                      <a:pt x="5320" y="608"/>
                      <a:pt x="0" y="2037"/>
                      <a:pt x="2371" y="4985"/>
                    </a:cubicBezTo>
                    <a:cubicBezTo>
                      <a:pt x="2979" y="4195"/>
                      <a:pt x="3374" y="3283"/>
                      <a:pt x="4104" y="2584"/>
                    </a:cubicBezTo>
                    <a:cubicBezTo>
                      <a:pt x="4681" y="2006"/>
                      <a:pt x="5715" y="1642"/>
                      <a:pt x="6505" y="1429"/>
                    </a:cubicBezTo>
                    <a:cubicBezTo>
                      <a:pt x="7751" y="1095"/>
                      <a:pt x="9028" y="973"/>
                      <a:pt x="10305" y="882"/>
                    </a:cubicBezTo>
                    <a:cubicBezTo>
                      <a:pt x="10274" y="851"/>
                      <a:pt x="10213" y="821"/>
                      <a:pt x="10183" y="791"/>
                    </a:cubicBezTo>
                    <a:cubicBezTo>
                      <a:pt x="9970" y="578"/>
                      <a:pt x="9514" y="304"/>
                      <a:pt x="8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9"/>
              <p:cNvSpPr/>
              <p:nvPr/>
            </p:nvSpPr>
            <p:spPr>
              <a:xfrm>
                <a:off x="5954189" y="2621435"/>
                <a:ext cx="348497" cy="259403"/>
              </a:xfrm>
              <a:custGeom>
                <a:avLst/>
                <a:gdLst/>
                <a:ahLst/>
                <a:cxnLst/>
                <a:rect l="l" t="t" r="r" b="b"/>
                <a:pathLst>
                  <a:path w="5351" h="3983" extrusionOk="0">
                    <a:moveTo>
                      <a:pt x="5350" y="0"/>
                    </a:moveTo>
                    <a:cubicBezTo>
                      <a:pt x="5259" y="0"/>
                      <a:pt x="5168" y="31"/>
                      <a:pt x="5077" y="31"/>
                    </a:cubicBezTo>
                    <a:cubicBezTo>
                      <a:pt x="4050" y="1216"/>
                      <a:pt x="2429" y="2333"/>
                      <a:pt x="828" y="2333"/>
                    </a:cubicBezTo>
                    <a:cubicBezTo>
                      <a:pt x="581" y="2333"/>
                      <a:pt x="335" y="2307"/>
                      <a:pt x="92" y="2250"/>
                    </a:cubicBezTo>
                    <a:lnTo>
                      <a:pt x="92" y="2250"/>
                    </a:lnTo>
                    <a:cubicBezTo>
                      <a:pt x="31" y="2493"/>
                      <a:pt x="1" y="2766"/>
                      <a:pt x="122" y="3010"/>
                    </a:cubicBezTo>
                    <a:cubicBezTo>
                      <a:pt x="274" y="3374"/>
                      <a:pt x="609" y="3678"/>
                      <a:pt x="1065" y="3982"/>
                    </a:cubicBezTo>
                    <a:cubicBezTo>
                      <a:pt x="1916" y="3283"/>
                      <a:pt x="2888" y="2888"/>
                      <a:pt x="3922" y="2614"/>
                    </a:cubicBezTo>
                    <a:cubicBezTo>
                      <a:pt x="4621" y="1824"/>
                      <a:pt x="5229" y="1034"/>
                      <a:pt x="53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9"/>
              <p:cNvSpPr/>
              <p:nvPr/>
            </p:nvSpPr>
            <p:spPr>
              <a:xfrm>
                <a:off x="6433267" y="2569985"/>
                <a:ext cx="407828" cy="158390"/>
              </a:xfrm>
              <a:custGeom>
                <a:avLst/>
                <a:gdLst/>
                <a:ahLst/>
                <a:cxnLst/>
                <a:rect l="l" t="t" r="r" b="b"/>
                <a:pathLst>
                  <a:path w="6262" h="2432" extrusionOk="0">
                    <a:moveTo>
                      <a:pt x="730" y="0"/>
                    </a:moveTo>
                    <a:cubicBezTo>
                      <a:pt x="517" y="91"/>
                      <a:pt x="304" y="183"/>
                      <a:pt x="92" y="274"/>
                    </a:cubicBezTo>
                    <a:cubicBezTo>
                      <a:pt x="92" y="274"/>
                      <a:pt x="92" y="274"/>
                      <a:pt x="92" y="304"/>
                    </a:cubicBezTo>
                    <a:cubicBezTo>
                      <a:pt x="0" y="608"/>
                      <a:pt x="31" y="851"/>
                      <a:pt x="152" y="1064"/>
                    </a:cubicBezTo>
                    <a:cubicBezTo>
                      <a:pt x="206" y="1028"/>
                      <a:pt x="259" y="1014"/>
                      <a:pt x="319" y="1014"/>
                    </a:cubicBezTo>
                    <a:cubicBezTo>
                      <a:pt x="361" y="1014"/>
                      <a:pt x="406" y="1021"/>
                      <a:pt x="456" y="1034"/>
                    </a:cubicBezTo>
                    <a:cubicBezTo>
                      <a:pt x="760" y="1125"/>
                      <a:pt x="1095" y="1216"/>
                      <a:pt x="1399" y="1307"/>
                    </a:cubicBezTo>
                    <a:cubicBezTo>
                      <a:pt x="1677" y="1279"/>
                      <a:pt x="1959" y="1263"/>
                      <a:pt x="2241" y="1263"/>
                    </a:cubicBezTo>
                    <a:cubicBezTo>
                      <a:pt x="3472" y="1263"/>
                      <a:pt x="4709" y="1561"/>
                      <a:pt x="5624" y="2401"/>
                    </a:cubicBezTo>
                    <a:cubicBezTo>
                      <a:pt x="5654" y="2401"/>
                      <a:pt x="5715" y="2432"/>
                      <a:pt x="5745" y="2432"/>
                    </a:cubicBezTo>
                    <a:cubicBezTo>
                      <a:pt x="5928" y="2371"/>
                      <a:pt x="6080" y="2310"/>
                      <a:pt x="6262" y="2249"/>
                    </a:cubicBezTo>
                    <a:cubicBezTo>
                      <a:pt x="4894" y="1094"/>
                      <a:pt x="3131" y="821"/>
                      <a:pt x="1368" y="335"/>
                    </a:cubicBezTo>
                    <a:lnTo>
                      <a:pt x="1308" y="335"/>
                    </a:lnTo>
                    <a:cubicBezTo>
                      <a:pt x="973" y="335"/>
                      <a:pt x="821" y="213"/>
                      <a:pt x="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9"/>
              <p:cNvSpPr/>
              <p:nvPr/>
            </p:nvSpPr>
            <p:spPr>
              <a:xfrm>
                <a:off x="6870728" y="2138385"/>
                <a:ext cx="1013644" cy="249503"/>
              </a:xfrm>
              <a:custGeom>
                <a:avLst/>
                <a:gdLst/>
                <a:ahLst/>
                <a:cxnLst/>
                <a:rect l="l" t="t" r="r" b="b"/>
                <a:pathLst>
                  <a:path w="15564" h="3831" extrusionOk="0">
                    <a:moveTo>
                      <a:pt x="700" y="1"/>
                    </a:moveTo>
                    <a:cubicBezTo>
                      <a:pt x="457" y="153"/>
                      <a:pt x="244" y="305"/>
                      <a:pt x="31" y="487"/>
                    </a:cubicBezTo>
                    <a:cubicBezTo>
                      <a:pt x="62" y="578"/>
                      <a:pt x="62" y="639"/>
                      <a:pt x="31" y="730"/>
                    </a:cubicBezTo>
                    <a:cubicBezTo>
                      <a:pt x="1" y="852"/>
                      <a:pt x="1" y="974"/>
                      <a:pt x="1" y="1095"/>
                    </a:cubicBezTo>
                    <a:cubicBezTo>
                      <a:pt x="31" y="1186"/>
                      <a:pt x="62" y="1278"/>
                      <a:pt x="31" y="1399"/>
                    </a:cubicBezTo>
                    <a:cubicBezTo>
                      <a:pt x="493" y="3125"/>
                      <a:pt x="5051" y="3831"/>
                      <a:pt x="9459" y="3831"/>
                    </a:cubicBezTo>
                    <a:cubicBezTo>
                      <a:pt x="11726" y="3831"/>
                      <a:pt x="13953" y="3644"/>
                      <a:pt x="15564" y="3314"/>
                    </a:cubicBezTo>
                    <a:cubicBezTo>
                      <a:pt x="15108" y="3071"/>
                      <a:pt x="14621" y="2828"/>
                      <a:pt x="14074" y="2554"/>
                    </a:cubicBezTo>
                    <a:cubicBezTo>
                      <a:pt x="12973" y="2876"/>
                      <a:pt x="11825" y="2985"/>
                      <a:pt x="10650" y="2985"/>
                    </a:cubicBezTo>
                    <a:cubicBezTo>
                      <a:pt x="10495" y="2985"/>
                      <a:pt x="10339" y="2983"/>
                      <a:pt x="10184" y="2980"/>
                    </a:cubicBezTo>
                    <a:cubicBezTo>
                      <a:pt x="9569" y="3059"/>
                      <a:pt x="8942" y="3100"/>
                      <a:pt x="8316" y="3100"/>
                    </a:cubicBezTo>
                    <a:cubicBezTo>
                      <a:pt x="6777" y="3100"/>
                      <a:pt x="5249" y="2851"/>
                      <a:pt x="3952" y="2311"/>
                    </a:cubicBezTo>
                    <a:cubicBezTo>
                      <a:pt x="2341" y="2037"/>
                      <a:pt x="426" y="1430"/>
                      <a:pt x="7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9"/>
              <p:cNvSpPr/>
              <p:nvPr/>
            </p:nvSpPr>
            <p:spPr>
              <a:xfrm>
                <a:off x="7238308" y="2556113"/>
                <a:ext cx="610440" cy="131883"/>
              </a:xfrm>
              <a:custGeom>
                <a:avLst/>
                <a:gdLst/>
                <a:ahLst/>
                <a:cxnLst/>
                <a:rect l="l" t="t" r="r" b="b"/>
                <a:pathLst>
                  <a:path w="9373" h="2025" extrusionOk="0">
                    <a:moveTo>
                      <a:pt x="710" y="0"/>
                    </a:moveTo>
                    <a:lnTo>
                      <a:pt x="710" y="0"/>
                    </a:lnTo>
                    <a:cubicBezTo>
                      <a:pt x="384" y="711"/>
                      <a:pt x="0" y="1826"/>
                      <a:pt x="1022" y="1826"/>
                    </a:cubicBezTo>
                    <a:cubicBezTo>
                      <a:pt x="1049" y="1826"/>
                      <a:pt x="1076" y="1826"/>
                      <a:pt x="1105" y="1824"/>
                    </a:cubicBezTo>
                    <a:cubicBezTo>
                      <a:pt x="1530" y="1794"/>
                      <a:pt x="1986" y="1763"/>
                      <a:pt x="2412" y="1672"/>
                    </a:cubicBezTo>
                    <a:cubicBezTo>
                      <a:pt x="2754" y="1607"/>
                      <a:pt x="3070" y="1577"/>
                      <a:pt x="3388" y="1577"/>
                    </a:cubicBezTo>
                    <a:cubicBezTo>
                      <a:pt x="3663" y="1577"/>
                      <a:pt x="3939" y="1599"/>
                      <a:pt x="4236" y="1642"/>
                    </a:cubicBezTo>
                    <a:cubicBezTo>
                      <a:pt x="5258" y="1764"/>
                      <a:pt x="6239" y="2025"/>
                      <a:pt x="7169" y="2025"/>
                    </a:cubicBezTo>
                    <a:cubicBezTo>
                      <a:pt x="7622" y="2025"/>
                      <a:pt x="8063" y="1963"/>
                      <a:pt x="8491" y="1794"/>
                    </a:cubicBezTo>
                    <a:cubicBezTo>
                      <a:pt x="8734" y="1611"/>
                      <a:pt x="9008" y="1429"/>
                      <a:pt x="9251" y="1277"/>
                    </a:cubicBezTo>
                    <a:cubicBezTo>
                      <a:pt x="9342" y="882"/>
                      <a:pt x="9372" y="487"/>
                      <a:pt x="9372" y="92"/>
                    </a:cubicBezTo>
                    <a:lnTo>
                      <a:pt x="9372" y="92"/>
                    </a:lnTo>
                    <a:cubicBezTo>
                      <a:pt x="8967" y="579"/>
                      <a:pt x="8247" y="801"/>
                      <a:pt x="7408" y="801"/>
                    </a:cubicBezTo>
                    <a:cubicBezTo>
                      <a:pt x="7305" y="801"/>
                      <a:pt x="7200" y="797"/>
                      <a:pt x="7093" y="791"/>
                    </a:cubicBezTo>
                    <a:cubicBezTo>
                      <a:pt x="6150" y="730"/>
                      <a:pt x="5208" y="517"/>
                      <a:pt x="4296" y="426"/>
                    </a:cubicBezTo>
                    <a:cubicBezTo>
                      <a:pt x="4084" y="396"/>
                      <a:pt x="3871" y="396"/>
                      <a:pt x="3658" y="396"/>
                    </a:cubicBezTo>
                    <a:cubicBezTo>
                      <a:pt x="3567" y="396"/>
                      <a:pt x="3506" y="396"/>
                      <a:pt x="3415" y="426"/>
                    </a:cubicBezTo>
                    <a:cubicBezTo>
                      <a:pt x="3059" y="465"/>
                      <a:pt x="2721" y="505"/>
                      <a:pt x="2395" y="505"/>
                    </a:cubicBezTo>
                    <a:cubicBezTo>
                      <a:pt x="1968" y="505"/>
                      <a:pt x="1562" y="437"/>
                      <a:pt x="1166" y="213"/>
                    </a:cubicBezTo>
                    <a:cubicBezTo>
                      <a:pt x="1044" y="152"/>
                      <a:pt x="892" y="92"/>
                      <a:pt x="740" y="31"/>
                    </a:cubicBezTo>
                    <a:cubicBezTo>
                      <a:pt x="740" y="0"/>
                      <a:pt x="710" y="0"/>
                      <a:pt x="7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9"/>
              <p:cNvSpPr/>
              <p:nvPr/>
            </p:nvSpPr>
            <p:spPr>
              <a:xfrm>
                <a:off x="5736468" y="2389842"/>
                <a:ext cx="783940" cy="157674"/>
              </a:xfrm>
              <a:custGeom>
                <a:avLst/>
                <a:gdLst/>
                <a:ahLst/>
                <a:cxnLst/>
                <a:rect l="l" t="t" r="r" b="b"/>
                <a:pathLst>
                  <a:path w="12037" h="2421" extrusionOk="0">
                    <a:moveTo>
                      <a:pt x="1277" y="0"/>
                    </a:moveTo>
                    <a:cubicBezTo>
                      <a:pt x="882" y="274"/>
                      <a:pt x="426" y="517"/>
                      <a:pt x="0" y="760"/>
                    </a:cubicBezTo>
                    <a:cubicBezTo>
                      <a:pt x="669" y="1186"/>
                      <a:pt x="1368" y="1520"/>
                      <a:pt x="2098" y="1763"/>
                    </a:cubicBezTo>
                    <a:cubicBezTo>
                      <a:pt x="2888" y="1946"/>
                      <a:pt x="3708" y="2097"/>
                      <a:pt x="4468" y="2310"/>
                    </a:cubicBezTo>
                    <a:cubicBezTo>
                      <a:pt x="4894" y="2371"/>
                      <a:pt x="5289" y="2401"/>
                      <a:pt x="5745" y="2401"/>
                    </a:cubicBezTo>
                    <a:cubicBezTo>
                      <a:pt x="6234" y="2408"/>
                      <a:pt x="6725" y="2420"/>
                      <a:pt x="7213" y="2420"/>
                    </a:cubicBezTo>
                    <a:cubicBezTo>
                      <a:pt x="8971" y="2420"/>
                      <a:pt x="10681" y="2260"/>
                      <a:pt x="12037" y="1094"/>
                    </a:cubicBezTo>
                    <a:cubicBezTo>
                      <a:pt x="11915" y="1094"/>
                      <a:pt x="11794" y="1125"/>
                      <a:pt x="11672" y="1125"/>
                    </a:cubicBezTo>
                    <a:cubicBezTo>
                      <a:pt x="10811" y="1429"/>
                      <a:pt x="9928" y="1527"/>
                      <a:pt x="9035" y="1527"/>
                    </a:cubicBezTo>
                    <a:cubicBezTo>
                      <a:pt x="7786" y="1527"/>
                      <a:pt x="6517" y="1335"/>
                      <a:pt x="5259" y="1246"/>
                    </a:cubicBezTo>
                    <a:cubicBezTo>
                      <a:pt x="3891" y="1155"/>
                      <a:pt x="2219" y="1094"/>
                      <a:pt x="1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9"/>
              <p:cNvSpPr/>
              <p:nvPr/>
            </p:nvSpPr>
            <p:spPr>
              <a:xfrm>
                <a:off x="6171976" y="2948050"/>
                <a:ext cx="104986" cy="37709"/>
              </a:xfrm>
              <a:custGeom>
                <a:avLst/>
                <a:gdLst/>
                <a:ahLst/>
                <a:cxnLst/>
                <a:rect l="l" t="t" r="r" b="b"/>
                <a:pathLst>
                  <a:path w="1612" h="579" extrusionOk="0">
                    <a:moveTo>
                      <a:pt x="0" y="1"/>
                    </a:moveTo>
                    <a:cubicBezTo>
                      <a:pt x="517" y="183"/>
                      <a:pt x="1064" y="396"/>
                      <a:pt x="1611" y="578"/>
                    </a:cubicBezTo>
                    <a:cubicBezTo>
                      <a:pt x="1581" y="548"/>
                      <a:pt x="1550" y="548"/>
                      <a:pt x="1520" y="517"/>
                    </a:cubicBezTo>
                    <a:cubicBezTo>
                      <a:pt x="1398" y="457"/>
                      <a:pt x="1338" y="335"/>
                      <a:pt x="1338" y="214"/>
                    </a:cubicBezTo>
                    <a:cubicBezTo>
                      <a:pt x="943" y="153"/>
                      <a:pt x="517" y="92"/>
                      <a:pt x="122" y="1"/>
                    </a:cubicBezTo>
                    <a:close/>
                  </a:path>
                </a:pathLst>
              </a:custGeom>
              <a:solidFill>
                <a:srgbClr val="43D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9"/>
              <p:cNvSpPr/>
              <p:nvPr/>
            </p:nvSpPr>
            <p:spPr>
              <a:xfrm>
                <a:off x="5589931" y="2524461"/>
                <a:ext cx="2498356" cy="744928"/>
              </a:xfrm>
              <a:custGeom>
                <a:avLst/>
                <a:gdLst/>
                <a:ahLst/>
                <a:cxnLst/>
                <a:rect l="l" t="t" r="r" b="b"/>
                <a:pathLst>
                  <a:path w="38361" h="11438" extrusionOk="0">
                    <a:moveTo>
                      <a:pt x="1" y="0"/>
                    </a:moveTo>
                    <a:cubicBezTo>
                      <a:pt x="2037" y="2219"/>
                      <a:pt x="3770" y="2584"/>
                      <a:pt x="5837" y="2888"/>
                    </a:cubicBezTo>
                    <a:cubicBezTo>
                      <a:pt x="5989" y="3283"/>
                      <a:pt x="5442" y="3891"/>
                      <a:pt x="5715" y="4499"/>
                    </a:cubicBezTo>
                    <a:cubicBezTo>
                      <a:pt x="6566" y="6444"/>
                      <a:pt x="13041" y="7295"/>
                      <a:pt x="14591" y="9058"/>
                    </a:cubicBezTo>
                    <a:cubicBezTo>
                      <a:pt x="14656" y="9134"/>
                      <a:pt x="14773" y="9166"/>
                      <a:pt x="14920" y="9166"/>
                    </a:cubicBezTo>
                    <a:cubicBezTo>
                      <a:pt x="15591" y="9166"/>
                      <a:pt x="16901" y="8511"/>
                      <a:pt x="16901" y="8511"/>
                    </a:cubicBezTo>
                    <a:lnTo>
                      <a:pt x="16901" y="8511"/>
                    </a:lnTo>
                    <a:cubicBezTo>
                      <a:pt x="16901" y="8845"/>
                      <a:pt x="16080" y="9332"/>
                      <a:pt x="16080" y="9332"/>
                    </a:cubicBezTo>
                    <a:cubicBezTo>
                      <a:pt x="17899" y="10371"/>
                      <a:pt x="18813" y="11438"/>
                      <a:pt x="19604" y="11438"/>
                    </a:cubicBezTo>
                    <a:cubicBezTo>
                      <a:pt x="19645" y="11438"/>
                      <a:pt x="19687" y="11435"/>
                      <a:pt x="19728" y="11429"/>
                    </a:cubicBezTo>
                    <a:cubicBezTo>
                      <a:pt x="20518" y="11307"/>
                      <a:pt x="22707" y="10000"/>
                      <a:pt x="23406" y="9544"/>
                    </a:cubicBezTo>
                    <a:cubicBezTo>
                      <a:pt x="24804" y="8693"/>
                      <a:pt x="25229" y="7781"/>
                      <a:pt x="26719" y="7234"/>
                    </a:cubicBezTo>
                    <a:cubicBezTo>
                      <a:pt x="28542" y="6566"/>
                      <a:pt x="29485" y="6505"/>
                      <a:pt x="30822" y="4894"/>
                    </a:cubicBezTo>
                    <a:cubicBezTo>
                      <a:pt x="30120" y="4838"/>
                      <a:pt x="29496" y="4678"/>
                      <a:pt x="28805" y="4678"/>
                    </a:cubicBezTo>
                    <a:cubicBezTo>
                      <a:pt x="28749" y="4678"/>
                      <a:pt x="28691" y="4679"/>
                      <a:pt x="28634" y="4681"/>
                    </a:cubicBezTo>
                    <a:cubicBezTo>
                      <a:pt x="30518" y="3800"/>
                      <a:pt x="32737" y="4407"/>
                      <a:pt x="34622" y="3283"/>
                    </a:cubicBezTo>
                    <a:cubicBezTo>
                      <a:pt x="35837" y="2553"/>
                      <a:pt x="37053" y="1155"/>
                      <a:pt x="38360" y="456"/>
                    </a:cubicBezTo>
                    <a:lnTo>
                      <a:pt x="38360" y="456"/>
                    </a:lnTo>
                    <a:cubicBezTo>
                      <a:pt x="37418" y="669"/>
                      <a:pt x="36597" y="1520"/>
                      <a:pt x="35807" y="2067"/>
                    </a:cubicBezTo>
                    <a:cubicBezTo>
                      <a:pt x="34713" y="2857"/>
                      <a:pt x="33831" y="3526"/>
                      <a:pt x="32464" y="3708"/>
                    </a:cubicBezTo>
                    <a:cubicBezTo>
                      <a:pt x="31582" y="3830"/>
                      <a:pt x="29211" y="4103"/>
                      <a:pt x="28816" y="4377"/>
                    </a:cubicBezTo>
                    <a:cubicBezTo>
                      <a:pt x="28451" y="4590"/>
                      <a:pt x="28117" y="4772"/>
                      <a:pt x="28512" y="4803"/>
                    </a:cubicBezTo>
                    <a:cubicBezTo>
                      <a:pt x="29576" y="4894"/>
                      <a:pt x="30397" y="5107"/>
                      <a:pt x="30397" y="5107"/>
                    </a:cubicBezTo>
                    <a:cubicBezTo>
                      <a:pt x="28573" y="6718"/>
                      <a:pt x="26567" y="6626"/>
                      <a:pt x="26020" y="6991"/>
                    </a:cubicBezTo>
                    <a:cubicBezTo>
                      <a:pt x="25412" y="7356"/>
                      <a:pt x="24986" y="7903"/>
                      <a:pt x="24469" y="8420"/>
                    </a:cubicBezTo>
                    <a:cubicBezTo>
                      <a:pt x="23770" y="9088"/>
                      <a:pt x="20640" y="10912"/>
                      <a:pt x="19697" y="11094"/>
                    </a:cubicBezTo>
                    <a:cubicBezTo>
                      <a:pt x="19649" y="11103"/>
                      <a:pt x="19603" y="11106"/>
                      <a:pt x="19558" y="11106"/>
                    </a:cubicBezTo>
                    <a:cubicBezTo>
                      <a:pt x="18928" y="11106"/>
                      <a:pt x="18601" y="10333"/>
                      <a:pt x="16871" y="9453"/>
                    </a:cubicBezTo>
                    <a:cubicBezTo>
                      <a:pt x="16445" y="9240"/>
                      <a:pt x="17387" y="8359"/>
                      <a:pt x="17448" y="8146"/>
                    </a:cubicBezTo>
                    <a:lnTo>
                      <a:pt x="17448" y="8146"/>
                    </a:lnTo>
                    <a:cubicBezTo>
                      <a:pt x="16779" y="8237"/>
                      <a:pt x="16141" y="8450"/>
                      <a:pt x="15503" y="8724"/>
                    </a:cubicBezTo>
                    <a:cubicBezTo>
                      <a:pt x="15405" y="8772"/>
                      <a:pt x="15250" y="8797"/>
                      <a:pt x="15084" y="8797"/>
                    </a:cubicBezTo>
                    <a:cubicBezTo>
                      <a:pt x="14836" y="8797"/>
                      <a:pt x="14567" y="8742"/>
                      <a:pt x="14439" y="8632"/>
                    </a:cubicBezTo>
                    <a:cubicBezTo>
                      <a:pt x="12858" y="7052"/>
                      <a:pt x="8633" y="6201"/>
                      <a:pt x="7509" y="5714"/>
                    </a:cubicBezTo>
                    <a:cubicBezTo>
                      <a:pt x="6870" y="5441"/>
                      <a:pt x="5958" y="4894"/>
                      <a:pt x="5867" y="4164"/>
                    </a:cubicBezTo>
                    <a:cubicBezTo>
                      <a:pt x="5807" y="3739"/>
                      <a:pt x="6050" y="3374"/>
                      <a:pt x="6171" y="2979"/>
                    </a:cubicBezTo>
                    <a:cubicBezTo>
                      <a:pt x="6384" y="2401"/>
                      <a:pt x="5381" y="2523"/>
                      <a:pt x="5077" y="2432"/>
                    </a:cubicBezTo>
                    <a:cubicBezTo>
                      <a:pt x="4013" y="2219"/>
                      <a:pt x="1095" y="1277"/>
                      <a:pt x="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9"/>
              <p:cNvSpPr/>
              <p:nvPr/>
            </p:nvSpPr>
            <p:spPr>
              <a:xfrm>
                <a:off x="8060478" y="2726356"/>
                <a:ext cx="156501" cy="372204"/>
              </a:xfrm>
              <a:custGeom>
                <a:avLst/>
                <a:gdLst/>
                <a:ahLst/>
                <a:cxnLst/>
                <a:rect l="l" t="t" r="r" b="b"/>
                <a:pathLst>
                  <a:path w="2403" h="5715" extrusionOk="0">
                    <a:moveTo>
                      <a:pt x="1521" y="0"/>
                    </a:moveTo>
                    <a:cubicBezTo>
                      <a:pt x="1521" y="0"/>
                      <a:pt x="1460" y="0"/>
                      <a:pt x="1338" y="61"/>
                    </a:cubicBezTo>
                    <a:cubicBezTo>
                      <a:pt x="1125" y="517"/>
                      <a:pt x="852" y="973"/>
                      <a:pt x="487" y="1307"/>
                    </a:cubicBezTo>
                    <a:cubicBezTo>
                      <a:pt x="730" y="1824"/>
                      <a:pt x="1004" y="2493"/>
                      <a:pt x="973" y="2614"/>
                    </a:cubicBezTo>
                    <a:cubicBezTo>
                      <a:pt x="609" y="3526"/>
                      <a:pt x="274" y="4043"/>
                      <a:pt x="62" y="4681"/>
                    </a:cubicBezTo>
                    <a:cubicBezTo>
                      <a:pt x="1" y="4925"/>
                      <a:pt x="122" y="5441"/>
                      <a:pt x="31" y="5715"/>
                    </a:cubicBezTo>
                    <a:cubicBezTo>
                      <a:pt x="122" y="5624"/>
                      <a:pt x="183" y="5563"/>
                      <a:pt x="244" y="5472"/>
                    </a:cubicBezTo>
                    <a:cubicBezTo>
                      <a:pt x="639" y="4894"/>
                      <a:pt x="609" y="4438"/>
                      <a:pt x="913" y="3800"/>
                    </a:cubicBezTo>
                    <a:cubicBezTo>
                      <a:pt x="1217" y="3162"/>
                      <a:pt x="1521" y="3192"/>
                      <a:pt x="1946" y="2614"/>
                    </a:cubicBezTo>
                    <a:cubicBezTo>
                      <a:pt x="2402" y="2037"/>
                      <a:pt x="1521" y="0"/>
                      <a:pt x="15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9"/>
              <p:cNvSpPr/>
              <p:nvPr/>
            </p:nvSpPr>
            <p:spPr>
              <a:xfrm>
                <a:off x="7896161" y="2858890"/>
                <a:ext cx="168355" cy="271386"/>
              </a:xfrm>
              <a:custGeom>
                <a:avLst/>
                <a:gdLst/>
                <a:ahLst/>
                <a:cxnLst/>
                <a:rect l="l" t="t" r="r" b="b"/>
                <a:pathLst>
                  <a:path w="2585" h="4167" extrusionOk="0">
                    <a:moveTo>
                      <a:pt x="662" y="0"/>
                    </a:moveTo>
                    <a:cubicBezTo>
                      <a:pt x="514" y="0"/>
                      <a:pt x="373" y="9"/>
                      <a:pt x="244" y="32"/>
                    </a:cubicBezTo>
                    <a:cubicBezTo>
                      <a:pt x="1" y="275"/>
                      <a:pt x="1338" y="549"/>
                      <a:pt x="1430" y="823"/>
                    </a:cubicBezTo>
                    <a:cubicBezTo>
                      <a:pt x="1430" y="823"/>
                      <a:pt x="1369" y="1461"/>
                      <a:pt x="1308" y="1674"/>
                    </a:cubicBezTo>
                    <a:cubicBezTo>
                      <a:pt x="1186" y="2525"/>
                      <a:pt x="1065" y="3345"/>
                      <a:pt x="913" y="4166"/>
                    </a:cubicBezTo>
                    <a:cubicBezTo>
                      <a:pt x="1581" y="2829"/>
                      <a:pt x="2281" y="1491"/>
                      <a:pt x="2585" y="32"/>
                    </a:cubicBezTo>
                    <a:lnTo>
                      <a:pt x="2585" y="32"/>
                    </a:lnTo>
                    <a:cubicBezTo>
                      <a:pt x="2431" y="67"/>
                      <a:pt x="2260" y="80"/>
                      <a:pt x="2080" y="80"/>
                    </a:cubicBezTo>
                    <a:cubicBezTo>
                      <a:pt x="1625" y="80"/>
                      <a:pt x="1109"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9"/>
              <p:cNvSpPr/>
              <p:nvPr/>
            </p:nvSpPr>
            <p:spPr>
              <a:xfrm>
                <a:off x="7666587" y="2706818"/>
                <a:ext cx="514963" cy="259273"/>
              </a:xfrm>
              <a:custGeom>
                <a:avLst/>
                <a:gdLst/>
                <a:ahLst/>
                <a:cxnLst/>
                <a:rect l="l" t="t" r="r" b="b"/>
                <a:pathLst>
                  <a:path w="7907" h="3981" extrusionOk="0">
                    <a:moveTo>
                      <a:pt x="6474" y="1"/>
                    </a:moveTo>
                    <a:cubicBezTo>
                      <a:pt x="6329" y="1"/>
                      <a:pt x="6176" y="9"/>
                      <a:pt x="6018" y="27"/>
                    </a:cubicBezTo>
                    <a:cubicBezTo>
                      <a:pt x="4742" y="1486"/>
                      <a:pt x="2006" y="2459"/>
                      <a:pt x="0" y="3066"/>
                    </a:cubicBezTo>
                    <a:cubicBezTo>
                      <a:pt x="290" y="3356"/>
                      <a:pt x="669" y="3397"/>
                      <a:pt x="1039" y="3397"/>
                    </a:cubicBezTo>
                    <a:cubicBezTo>
                      <a:pt x="1187" y="3397"/>
                      <a:pt x="1334" y="3391"/>
                      <a:pt x="1473" y="3391"/>
                    </a:cubicBezTo>
                    <a:cubicBezTo>
                      <a:pt x="1716" y="3391"/>
                      <a:pt x="1935" y="3411"/>
                      <a:pt x="2097" y="3522"/>
                    </a:cubicBezTo>
                    <a:cubicBezTo>
                      <a:pt x="2712" y="3941"/>
                      <a:pt x="3407" y="3980"/>
                      <a:pt x="3650" y="3980"/>
                    </a:cubicBezTo>
                    <a:cubicBezTo>
                      <a:pt x="3707" y="3980"/>
                      <a:pt x="3739" y="3978"/>
                      <a:pt x="3739" y="3978"/>
                    </a:cubicBezTo>
                    <a:cubicBezTo>
                      <a:pt x="3739" y="3978"/>
                      <a:pt x="4620" y="3462"/>
                      <a:pt x="4955" y="3158"/>
                    </a:cubicBezTo>
                    <a:cubicBezTo>
                      <a:pt x="5137" y="3006"/>
                      <a:pt x="3921" y="2702"/>
                      <a:pt x="4225" y="2550"/>
                    </a:cubicBezTo>
                    <a:cubicBezTo>
                      <a:pt x="4284" y="2514"/>
                      <a:pt x="4563" y="2506"/>
                      <a:pt x="4890" y="2506"/>
                    </a:cubicBezTo>
                    <a:cubicBezTo>
                      <a:pt x="5156" y="2506"/>
                      <a:pt x="5455" y="2512"/>
                      <a:pt x="5695" y="2512"/>
                    </a:cubicBezTo>
                    <a:cubicBezTo>
                      <a:pt x="5921" y="2512"/>
                      <a:pt x="6095" y="2507"/>
                      <a:pt x="6140" y="2489"/>
                    </a:cubicBezTo>
                    <a:cubicBezTo>
                      <a:pt x="7265" y="1972"/>
                      <a:pt x="7295" y="1364"/>
                      <a:pt x="7569" y="878"/>
                    </a:cubicBezTo>
                    <a:cubicBezTo>
                      <a:pt x="7907" y="306"/>
                      <a:pt x="7332" y="1"/>
                      <a:pt x="6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9"/>
              <p:cNvSpPr/>
              <p:nvPr/>
            </p:nvSpPr>
            <p:spPr>
              <a:xfrm>
                <a:off x="7666587" y="2779826"/>
                <a:ext cx="485004" cy="186265"/>
              </a:xfrm>
              <a:custGeom>
                <a:avLst/>
                <a:gdLst/>
                <a:ahLst/>
                <a:cxnLst/>
                <a:rect l="l" t="t" r="r" b="b"/>
                <a:pathLst>
                  <a:path w="7447" h="2860" extrusionOk="0">
                    <a:moveTo>
                      <a:pt x="7447" y="0"/>
                    </a:moveTo>
                    <a:lnTo>
                      <a:pt x="7447" y="0"/>
                    </a:lnTo>
                    <a:cubicBezTo>
                      <a:pt x="7064" y="612"/>
                      <a:pt x="6617" y="1053"/>
                      <a:pt x="5495" y="1053"/>
                    </a:cubicBezTo>
                    <a:cubicBezTo>
                      <a:pt x="5280" y="1053"/>
                      <a:pt x="5041" y="1037"/>
                      <a:pt x="4772" y="1003"/>
                    </a:cubicBezTo>
                    <a:lnTo>
                      <a:pt x="4742" y="1003"/>
                    </a:lnTo>
                    <a:cubicBezTo>
                      <a:pt x="4407" y="1034"/>
                      <a:pt x="4103" y="1125"/>
                      <a:pt x="3769" y="1246"/>
                    </a:cubicBezTo>
                    <a:cubicBezTo>
                      <a:pt x="3769" y="1246"/>
                      <a:pt x="3739" y="1246"/>
                      <a:pt x="3739" y="1277"/>
                    </a:cubicBezTo>
                    <a:cubicBezTo>
                      <a:pt x="3921" y="1429"/>
                      <a:pt x="4043" y="1702"/>
                      <a:pt x="4316" y="1793"/>
                    </a:cubicBezTo>
                    <a:cubicBezTo>
                      <a:pt x="5015" y="2037"/>
                      <a:pt x="3982" y="2645"/>
                      <a:pt x="3739" y="2675"/>
                    </a:cubicBezTo>
                    <a:cubicBezTo>
                      <a:pt x="3728" y="2676"/>
                      <a:pt x="3716" y="2676"/>
                      <a:pt x="3704" y="2676"/>
                    </a:cubicBezTo>
                    <a:cubicBezTo>
                      <a:pt x="3321" y="2676"/>
                      <a:pt x="2481" y="2218"/>
                      <a:pt x="2097" y="2189"/>
                    </a:cubicBezTo>
                    <a:cubicBezTo>
                      <a:pt x="1939" y="2175"/>
                      <a:pt x="1829" y="2170"/>
                      <a:pt x="1745" y="2170"/>
                    </a:cubicBezTo>
                    <a:cubicBezTo>
                      <a:pt x="1596" y="2170"/>
                      <a:pt x="1531" y="2184"/>
                      <a:pt x="1426" y="2184"/>
                    </a:cubicBezTo>
                    <a:cubicBezTo>
                      <a:pt x="1330" y="2184"/>
                      <a:pt x="1201" y="2173"/>
                      <a:pt x="942" y="2128"/>
                    </a:cubicBezTo>
                    <a:cubicBezTo>
                      <a:pt x="730" y="2067"/>
                      <a:pt x="395" y="1915"/>
                      <a:pt x="152" y="1885"/>
                    </a:cubicBezTo>
                    <a:cubicBezTo>
                      <a:pt x="122" y="1915"/>
                      <a:pt x="61" y="1915"/>
                      <a:pt x="0" y="1945"/>
                    </a:cubicBezTo>
                    <a:cubicBezTo>
                      <a:pt x="290" y="2235"/>
                      <a:pt x="669" y="2276"/>
                      <a:pt x="1039" y="2276"/>
                    </a:cubicBezTo>
                    <a:cubicBezTo>
                      <a:pt x="1187" y="2276"/>
                      <a:pt x="1334" y="2270"/>
                      <a:pt x="1473" y="2270"/>
                    </a:cubicBezTo>
                    <a:cubicBezTo>
                      <a:pt x="1716" y="2270"/>
                      <a:pt x="1935" y="2290"/>
                      <a:pt x="2097" y="2401"/>
                    </a:cubicBezTo>
                    <a:cubicBezTo>
                      <a:pt x="2712" y="2820"/>
                      <a:pt x="3407" y="2859"/>
                      <a:pt x="3650" y="2859"/>
                    </a:cubicBezTo>
                    <a:cubicBezTo>
                      <a:pt x="3707" y="2859"/>
                      <a:pt x="3739" y="2857"/>
                      <a:pt x="3739" y="2857"/>
                    </a:cubicBezTo>
                    <a:cubicBezTo>
                      <a:pt x="3739" y="2857"/>
                      <a:pt x="4620" y="2341"/>
                      <a:pt x="4955" y="2037"/>
                    </a:cubicBezTo>
                    <a:cubicBezTo>
                      <a:pt x="5137" y="1885"/>
                      <a:pt x="3921" y="1581"/>
                      <a:pt x="4225" y="1429"/>
                    </a:cubicBezTo>
                    <a:cubicBezTo>
                      <a:pt x="4284" y="1393"/>
                      <a:pt x="4563" y="1385"/>
                      <a:pt x="4890" y="1385"/>
                    </a:cubicBezTo>
                    <a:cubicBezTo>
                      <a:pt x="5156" y="1385"/>
                      <a:pt x="5455" y="1391"/>
                      <a:pt x="5695" y="1391"/>
                    </a:cubicBezTo>
                    <a:cubicBezTo>
                      <a:pt x="5921" y="1391"/>
                      <a:pt x="6095" y="1386"/>
                      <a:pt x="6140" y="1368"/>
                    </a:cubicBezTo>
                    <a:cubicBezTo>
                      <a:pt x="7082" y="912"/>
                      <a:pt x="7265" y="426"/>
                      <a:pt x="74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9"/>
              <p:cNvSpPr/>
              <p:nvPr/>
            </p:nvSpPr>
            <p:spPr>
              <a:xfrm>
                <a:off x="7351825" y="3137701"/>
                <a:ext cx="375916" cy="164968"/>
              </a:xfrm>
              <a:custGeom>
                <a:avLst/>
                <a:gdLst/>
                <a:ahLst/>
                <a:cxnLst/>
                <a:rect l="l" t="t" r="r" b="b"/>
                <a:pathLst>
                  <a:path w="5772" h="2533" extrusionOk="0">
                    <a:moveTo>
                      <a:pt x="3412" y="1"/>
                    </a:moveTo>
                    <a:cubicBezTo>
                      <a:pt x="3172" y="1"/>
                      <a:pt x="2973" y="23"/>
                      <a:pt x="2857" y="67"/>
                    </a:cubicBezTo>
                    <a:cubicBezTo>
                      <a:pt x="2857" y="67"/>
                      <a:pt x="2067" y="493"/>
                      <a:pt x="1672" y="675"/>
                    </a:cubicBezTo>
                    <a:cubicBezTo>
                      <a:pt x="1277" y="824"/>
                      <a:pt x="781" y="1012"/>
                      <a:pt x="315" y="1012"/>
                    </a:cubicBezTo>
                    <a:cubicBezTo>
                      <a:pt x="208" y="1012"/>
                      <a:pt x="102" y="1002"/>
                      <a:pt x="0" y="979"/>
                    </a:cubicBezTo>
                    <a:lnTo>
                      <a:pt x="0" y="979"/>
                    </a:lnTo>
                    <a:cubicBezTo>
                      <a:pt x="61" y="1131"/>
                      <a:pt x="152" y="1375"/>
                      <a:pt x="274" y="1496"/>
                    </a:cubicBezTo>
                    <a:cubicBezTo>
                      <a:pt x="738" y="2034"/>
                      <a:pt x="1735" y="2533"/>
                      <a:pt x="2534" y="2533"/>
                    </a:cubicBezTo>
                    <a:cubicBezTo>
                      <a:pt x="2728" y="2533"/>
                      <a:pt x="2910" y="2504"/>
                      <a:pt x="3070" y="2438"/>
                    </a:cubicBezTo>
                    <a:cubicBezTo>
                      <a:pt x="3587" y="2226"/>
                      <a:pt x="5319" y="1344"/>
                      <a:pt x="5532" y="858"/>
                    </a:cubicBezTo>
                    <a:cubicBezTo>
                      <a:pt x="5772" y="306"/>
                      <a:pt x="4309" y="1"/>
                      <a:pt x="3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9"/>
              <p:cNvSpPr/>
              <p:nvPr/>
            </p:nvSpPr>
            <p:spPr>
              <a:xfrm>
                <a:off x="7351825" y="3201461"/>
                <a:ext cx="350451" cy="101208"/>
              </a:xfrm>
              <a:custGeom>
                <a:avLst/>
                <a:gdLst/>
                <a:ahLst/>
                <a:cxnLst/>
                <a:rect l="l" t="t" r="r" b="b"/>
                <a:pathLst>
                  <a:path w="5381" h="1554" extrusionOk="0">
                    <a:moveTo>
                      <a:pt x="0" y="0"/>
                    </a:moveTo>
                    <a:cubicBezTo>
                      <a:pt x="61" y="152"/>
                      <a:pt x="152" y="396"/>
                      <a:pt x="274" y="517"/>
                    </a:cubicBezTo>
                    <a:cubicBezTo>
                      <a:pt x="738" y="1055"/>
                      <a:pt x="1735" y="1554"/>
                      <a:pt x="2534" y="1554"/>
                    </a:cubicBezTo>
                    <a:cubicBezTo>
                      <a:pt x="2728" y="1554"/>
                      <a:pt x="2910" y="1525"/>
                      <a:pt x="3070" y="1459"/>
                    </a:cubicBezTo>
                    <a:cubicBezTo>
                      <a:pt x="3526" y="1277"/>
                      <a:pt x="4863" y="608"/>
                      <a:pt x="5380" y="92"/>
                    </a:cubicBezTo>
                    <a:lnTo>
                      <a:pt x="5380" y="92"/>
                    </a:lnTo>
                    <a:cubicBezTo>
                      <a:pt x="4598" y="698"/>
                      <a:pt x="3540" y="1078"/>
                      <a:pt x="2535" y="1078"/>
                    </a:cubicBezTo>
                    <a:cubicBezTo>
                      <a:pt x="1625" y="1078"/>
                      <a:pt x="760" y="767"/>
                      <a:pt x="182" y="31"/>
                    </a:cubicBezTo>
                    <a:cubicBezTo>
                      <a:pt x="122" y="31"/>
                      <a:pt x="61" y="3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9"/>
              <p:cNvSpPr/>
              <p:nvPr/>
            </p:nvSpPr>
            <p:spPr>
              <a:xfrm>
                <a:off x="5653300" y="2950069"/>
                <a:ext cx="312873" cy="197988"/>
              </a:xfrm>
              <a:custGeom>
                <a:avLst/>
                <a:gdLst/>
                <a:ahLst/>
                <a:cxnLst/>
                <a:rect l="l" t="t" r="r" b="b"/>
                <a:pathLst>
                  <a:path w="4804" h="3040" extrusionOk="0">
                    <a:moveTo>
                      <a:pt x="3283" y="0"/>
                    </a:moveTo>
                    <a:cubicBezTo>
                      <a:pt x="2067" y="517"/>
                      <a:pt x="1" y="1611"/>
                      <a:pt x="1703" y="1854"/>
                    </a:cubicBezTo>
                    <a:cubicBezTo>
                      <a:pt x="2463" y="2037"/>
                      <a:pt x="3192" y="2584"/>
                      <a:pt x="3830" y="3040"/>
                    </a:cubicBezTo>
                    <a:cubicBezTo>
                      <a:pt x="4256" y="2493"/>
                      <a:pt x="4803" y="1854"/>
                      <a:pt x="4803" y="1034"/>
                    </a:cubicBezTo>
                    <a:cubicBezTo>
                      <a:pt x="4256" y="790"/>
                      <a:pt x="3587" y="486"/>
                      <a:pt x="3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9"/>
              <p:cNvSpPr/>
              <p:nvPr/>
            </p:nvSpPr>
            <p:spPr>
              <a:xfrm>
                <a:off x="5718623" y="3021318"/>
                <a:ext cx="245531" cy="126738"/>
              </a:xfrm>
              <a:custGeom>
                <a:avLst/>
                <a:gdLst/>
                <a:ahLst/>
                <a:cxnLst/>
                <a:rect l="l" t="t" r="r" b="b"/>
                <a:pathLst>
                  <a:path w="3770" h="1946" extrusionOk="0">
                    <a:moveTo>
                      <a:pt x="3770" y="0"/>
                    </a:moveTo>
                    <a:lnTo>
                      <a:pt x="3770" y="0"/>
                    </a:lnTo>
                    <a:cubicBezTo>
                      <a:pt x="3618" y="517"/>
                      <a:pt x="3496" y="669"/>
                      <a:pt x="3223" y="1125"/>
                    </a:cubicBezTo>
                    <a:cubicBezTo>
                      <a:pt x="3122" y="1275"/>
                      <a:pt x="2837" y="1528"/>
                      <a:pt x="2637" y="1528"/>
                    </a:cubicBezTo>
                    <a:cubicBezTo>
                      <a:pt x="2595" y="1528"/>
                      <a:pt x="2556" y="1517"/>
                      <a:pt x="2523" y="1490"/>
                    </a:cubicBezTo>
                    <a:cubicBezTo>
                      <a:pt x="2189" y="1155"/>
                      <a:pt x="1247" y="760"/>
                      <a:pt x="457" y="608"/>
                    </a:cubicBezTo>
                    <a:cubicBezTo>
                      <a:pt x="61" y="517"/>
                      <a:pt x="122" y="365"/>
                      <a:pt x="92" y="274"/>
                    </a:cubicBezTo>
                    <a:lnTo>
                      <a:pt x="92" y="274"/>
                    </a:lnTo>
                    <a:cubicBezTo>
                      <a:pt x="1" y="487"/>
                      <a:pt x="153" y="669"/>
                      <a:pt x="700" y="760"/>
                    </a:cubicBezTo>
                    <a:cubicBezTo>
                      <a:pt x="1460" y="943"/>
                      <a:pt x="2189" y="1490"/>
                      <a:pt x="2827" y="1946"/>
                    </a:cubicBezTo>
                    <a:cubicBezTo>
                      <a:pt x="3223" y="1399"/>
                      <a:pt x="3770" y="791"/>
                      <a:pt x="3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9"/>
              <p:cNvSpPr/>
              <p:nvPr/>
            </p:nvSpPr>
            <p:spPr>
              <a:xfrm>
                <a:off x="6358045" y="3199442"/>
                <a:ext cx="269302" cy="742454"/>
              </a:xfrm>
              <a:custGeom>
                <a:avLst/>
                <a:gdLst/>
                <a:ahLst/>
                <a:cxnLst/>
                <a:rect l="l" t="t" r="r" b="b"/>
                <a:pathLst>
                  <a:path w="4135" h="11400" extrusionOk="0">
                    <a:moveTo>
                      <a:pt x="2203" y="1"/>
                    </a:moveTo>
                    <a:cubicBezTo>
                      <a:pt x="1868" y="1"/>
                      <a:pt x="1492" y="129"/>
                      <a:pt x="1338" y="305"/>
                    </a:cubicBezTo>
                    <a:cubicBezTo>
                      <a:pt x="1034" y="639"/>
                      <a:pt x="852" y="913"/>
                      <a:pt x="669" y="1308"/>
                    </a:cubicBezTo>
                    <a:cubicBezTo>
                      <a:pt x="213" y="2311"/>
                      <a:pt x="0" y="3041"/>
                      <a:pt x="244" y="4196"/>
                    </a:cubicBezTo>
                    <a:cubicBezTo>
                      <a:pt x="548" y="5563"/>
                      <a:pt x="1034" y="6870"/>
                      <a:pt x="1490" y="8208"/>
                    </a:cubicBezTo>
                    <a:cubicBezTo>
                      <a:pt x="1794" y="9120"/>
                      <a:pt x="2250" y="10822"/>
                      <a:pt x="3070" y="11399"/>
                    </a:cubicBezTo>
                    <a:cubicBezTo>
                      <a:pt x="3405" y="11095"/>
                      <a:pt x="3861" y="10791"/>
                      <a:pt x="4134" y="10427"/>
                    </a:cubicBezTo>
                    <a:cubicBezTo>
                      <a:pt x="3587" y="8907"/>
                      <a:pt x="3314" y="6931"/>
                      <a:pt x="3131" y="5259"/>
                    </a:cubicBezTo>
                    <a:cubicBezTo>
                      <a:pt x="2979" y="3527"/>
                      <a:pt x="2675" y="1764"/>
                      <a:pt x="2554" y="62"/>
                    </a:cubicBezTo>
                    <a:cubicBezTo>
                      <a:pt x="2453" y="20"/>
                      <a:pt x="2331" y="1"/>
                      <a:pt x="2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9"/>
              <p:cNvSpPr/>
              <p:nvPr/>
            </p:nvSpPr>
            <p:spPr>
              <a:xfrm>
                <a:off x="6358045" y="3199442"/>
                <a:ext cx="259403" cy="742454"/>
              </a:xfrm>
              <a:custGeom>
                <a:avLst/>
                <a:gdLst/>
                <a:ahLst/>
                <a:cxnLst/>
                <a:rect l="l" t="t" r="r" b="b"/>
                <a:pathLst>
                  <a:path w="3983" h="11400" extrusionOk="0">
                    <a:moveTo>
                      <a:pt x="2203" y="1"/>
                    </a:moveTo>
                    <a:cubicBezTo>
                      <a:pt x="1868" y="1"/>
                      <a:pt x="1492" y="129"/>
                      <a:pt x="1338" y="305"/>
                    </a:cubicBezTo>
                    <a:cubicBezTo>
                      <a:pt x="1034" y="639"/>
                      <a:pt x="852" y="913"/>
                      <a:pt x="669" y="1308"/>
                    </a:cubicBezTo>
                    <a:cubicBezTo>
                      <a:pt x="213" y="2311"/>
                      <a:pt x="0" y="3041"/>
                      <a:pt x="244" y="4196"/>
                    </a:cubicBezTo>
                    <a:cubicBezTo>
                      <a:pt x="548" y="5563"/>
                      <a:pt x="1034" y="6870"/>
                      <a:pt x="1490" y="8208"/>
                    </a:cubicBezTo>
                    <a:cubicBezTo>
                      <a:pt x="1794" y="9120"/>
                      <a:pt x="2250" y="10822"/>
                      <a:pt x="3070" y="11399"/>
                    </a:cubicBezTo>
                    <a:cubicBezTo>
                      <a:pt x="3374" y="11156"/>
                      <a:pt x="3709" y="10883"/>
                      <a:pt x="3982" y="10609"/>
                    </a:cubicBezTo>
                    <a:cubicBezTo>
                      <a:pt x="2918" y="9758"/>
                      <a:pt x="2827" y="8238"/>
                      <a:pt x="2371" y="6901"/>
                    </a:cubicBezTo>
                    <a:cubicBezTo>
                      <a:pt x="1946" y="5807"/>
                      <a:pt x="1642" y="4712"/>
                      <a:pt x="1642" y="3527"/>
                    </a:cubicBezTo>
                    <a:cubicBezTo>
                      <a:pt x="1672" y="2372"/>
                      <a:pt x="2189" y="1521"/>
                      <a:pt x="2493" y="457"/>
                    </a:cubicBezTo>
                    <a:cubicBezTo>
                      <a:pt x="2523" y="396"/>
                      <a:pt x="2554" y="335"/>
                      <a:pt x="2584" y="275"/>
                    </a:cubicBezTo>
                    <a:cubicBezTo>
                      <a:pt x="2554" y="214"/>
                      <a:pt x="2554" y="153"/>
                      <a:pt x="2554" y="62"/>
                    </a:cubicBezTo>
                    <a:cubicBezTo>
                      <a:pt x="2453" y="20"/>
                      <a:pt x="2331" y="1"/>
                      <a:pt x="22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9"/>
              <p:cNvSpPr/>
              <p:nvPr/>
            </p:nvSpPr>
            <p:spPr>
              <a:xfrm>
                <a:off x="6074936" y="3130016"/>
                <a:ext cx="483116" cy="813833"/>
              </a:xfrm>
              <a:custGeom>
                <a:avLst/>
                <a:gdLst/>
                <a:ahLst/>
                <a:cxnLst/>
                <a:rect l="l" t="t" r="r" b="b"/>
                <a:pathLst>
                  <a:path w="7418" h="12496" extrusionOk="0">
                    <a:moveTo>
                      <a:pt x="55" y="0"/>
                    </a:moveTo>
                    <a:cubicBezTo>
                      <a:pt x="35" y="0"/>
                      <a:pt x="17" y="1"/>
                      <a:pt x="1" y="3"/>
                    </a:cubicBezTo>
                    <a:cubicBezTo>
                      <a:pt x="92" y="1644"/>
                      <a:pt x="1642" y="3681"/>
                      <a:pt x="2311" y="5444"/>
                    </a:cubicBezTo>
                    <a:cubicBezTo>
                      <a:pt x="3071" y="7359"/>
                      <a:pt x="3648" y="8575"/>
                      <a:pt x="4195" y="10550"/>
                    </a:cubicBezTo>
                    <a:cubicBezTo>
                      <a:pt x="4378" y="11219"/>
                      <a:pt x="5806" y="11097"/>
                      <a:pt x="6475" y="12404"/>
                    </a:cubicBezTo>
                    <a:lnTo>
                      <a:pt x="7417" y="12496"/>
                    </a:lnTo>
                    <a:cubicBezTo>
                      <a:pt x="7417" y="12496"/>
                      <a:pt x="7235" y="11189"/>
                      <a:pt x="7083" y="10672"/>
                    </a:cubicBezTo>
                    <a:cubicBezTo>
                      <a:pt x="6901" y="10003"/>
                      <a:pt x="5867" y="6143"/>
                      <a:pt x="5594" y="4866"/>
                    </a:cubicBezTo>
                    <a:cubicBezTo>
                      <a:pt x="5411" y="4046"/>
                      <a:pt x="5746" y="2435"/>
                      <a:pt x="4986" y="1979"/>
                    </a:cubicBezTo>
                    <a:cubicBezTo>
                      <a:pt x="4499" y="1705"/>
                      <a:pt x="3770" y="1553"/>
                      <a:pt x="3223" y="1219"/>
                    </a:cubicBezTo>
                    <a:cubicBezTo>
                      <a:pt x="2781" y="924"/>
                      <a:pt x="680" y="0"/>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9"/>
              <p:cNvSpPr/>
              <p:nvPr/>
            </p:nvSpPr>
            <p:spPr>
              <a:xfrm>
                <a:off x="6344173" y="3298436"/>
                <a:ext cx="213879" cy="645414"/>
              </a:xfrm>
              <a:custGeom>
                <a:avLst/>
                <a:gdLst/>
                <a:ahLst/>
                <a:cxnLst/>
                <a:rect l="l" t="t" r="r" b="b"/>
                <a:pathLst>
                  <a:path w="3284" h="9910" extrusionOk="0">
                    <a:moveTo>
                      <a:pt x="1277" y="1"/>
                    </a:moveTo>
                    <a:cubicBezTo>
                      <a:pt x="852" y="122"/>
                      <a:pt x="426" y="153"/>
                      <a:pt x="1" y="153"/>
                    </a:cubicBezTo>
                    <a:cubicBezTo>
                      <a:pt x="1308" y="1338"/>
                      <a:pt x="1581" y="3435"/>
                      <a:pt x="1885" y="5107"/>
                    </a:cubicBezTo>
                    <a:cubicBezTo>
                      <a:pt x="2189" y="6749"/>
                      <a:pt x="2827" y="8268"/>
                      <a:pt x="3192" y="9879"/>
                    </a:cubicBezTo>
                    <a:lnTo>
                      <a:pt x="3283" y="9910"/>
                    </a:lnTo>
                    <a:cubicBezTo>
                      <a:pt x="3283" y="9910"/>
                      <a:pt x="3101" y="8603"/>
                      <a:pt x="2949" y="8086"/>
                    </a:cubicBezTo>
                    <a:cubicBezTo>
                      <a:pt x="2767" y="7417"/>
                      <a:pt x="1733" y="3557"/>
                      <a:pt x="1460" y="2280"/>
                    </a:cubicBezTo>
                    <a:cubicBezTo>
                      <a:pt x="1338" y="1703"/>
                      <a:pt x="1460" y="700"/>
                      <a:pt x="1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9"/>
              <p:cNvSpPr/>
              <p:nvPr/>
            </p:nvSpPr>
            <p:spPr>
              <a:xfrm>
                <a:off x="6043284" y="3031218"/>
                <a:ext cx="483116" cy="292227"/>
              </a:xfrm>
              <a:custGeom>
                <a:avLst/>
                <a:gdLst/>
                <a:ahLst/>
                <a:cxnLst/>
                <a:rect l="l" t="t" r="r" b="b"/>
                <a:pathLst>
                  <a:path w="7418" h="4487" extrusionOk="0">
                    <a:moveTo>
                      <a:pt x="2341" y="0"/>
                    </a:moveTo>
                    <a:cubicBezTo>
                      <a:pt x="1733" y="608"/>
                      <a:pt x="1186" y="608"/>
                      <a:pt x="608" y="1155"/>
                    </a:cubicBezTo>
                    <a:cubicBezTo>
                      <a:pt x="1" y="1702"/>
                      <a:pt x="1581" y="3557"/>
                      <a:pt x="2463" y="3982"/>
                    </a:cubicBezTo>
                    <a:cubicBezTo>
                      <a:pt x="3162" y="4343"/>
                      <a:pt x="4030" y="4487"/>
                      <a:pt x="4853" y="4487"/>
                    </a:cubicBezTo>
                    <a:cubicBezTo>
                      <a:pt x="5139" y="4487"/>
                      <a:pt x="5419" y="4469"/>
                      <a:pt x="5685" y="4438"/>
                    </a:cubicBezTo>
                    <a:cubicBezTo>
                      <a:pt x="6596" y="4347"/>
                      <a:pt x="7417" y="2584"/>
                      <a:pt x="7417" y="2584"/>
                    </a:cubicBezTo>
                    <a:cubicBezTo>
                      <a:pt x="6870" y="2219"/>
                      <a:pt x="5685" y="2067"/>
                      <a:pt x="4833" y="1490"/>
                    </a:cubicBezTo>
                    <a:cubicBezTo>
                      <a:pt x="3709" y="760"/>
                      <a:pt x="2341" y="0"/>
                      <a:pt x="2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9"/>
              <p:cNvSpPr/>
              <p:nvPr/>
            </p:nvSpPr>
            <p:spPr>
              <a:xfrm>
                <a:off x="6043284" y="3096541"/>
                <a:ext cx="477124" cy="226904"/>
              </a:xfrm>
              <a:custGeom>
                <a:avLst/>
                <a:gdLst/>
                <a:ahLst/>
                <a:cxnLst/>
                <a:rect l="l" t="t" r="r" b="b"/>
                <a:pathLst>
                  <a:path w="7326" h="3484" extrusionOk="0">
                    <a:moveTo>
                      <a:pt x="791" y="0"/>
                    </a:moveTo>
                    <a:lnTo>
                      <a:pt x="791" y="0"/>
                    </a:lnTo>
                    <a:cubicBezTo>
                      <a:pt x="730" y="61"/>
                      <a:pt x="669" y="92"/>
                      <a:pt x="608" y="152"/>
                    </a:cubicBezTo>
                    <a:cubicBezTo>
                      <a:pt x="1" y="699"/>
                      <a:pt x="1581" y="2554"/>
                      <a:pt x="2463" y="2979"/>
                    </a:cubicBezTo>
                    <a:cubicBezTo>
                      <a:pt x="3162" y="3340"/>
                      <a:pt x="4030" y="3484"/>
                      <a:pt x="4853" y="3484"/>
                    </a:cubicBezTo>
                    <a:cubicBezTo>
                      <a:pt x="5139" y="3484"/>
                      <a:pt x="5419" y="3466"/>
                      <a:pt x="5685" y="3435"/>
                    </a:cubicBezTo>
                    <a:cubicBezTo>
                      <a:pt x="6414" y="3344"/>
                      <a:pt x="7083" y="2250"/>
                      <a:pt x="7326" y="1763"/>
                    </a:cubicBezTo>
                    <a:lnTo>
                      <a:pt x="7326" y="1763"/>
                    </a:lnTo>
                    <a:cubicBezTo>
                      <a:pt x="6557" y="2701"/>
                      <a:pt x="5846" y="3141"/>
                      <a:pt x="4865" y="3141"/>
                    </a:cubicBezTo>
                    <a:cubicBezTo>
                      <a:pt x="4256" y="3141"/>
                      <a:pt x="3542" y="2971"/>
                      <a:pt x="2645" y="2645"/>
                    </a:cubicBezTo>
                    <a:cubicBezTo>
                      <a:pt x="1976" y="2402"/>
                      <a:pt x="396" y="1368"/>
                      <a:pt x="7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9"/>
              <p:cNvSpPr/>
              <p:nvPr/>
            </p:nvSpPr>
            <p:spPr>
              <a:xfrm>
                <a:off x="5669126" y="1982014"/>
                <a:ext cx="2326094" cy="1128464"/>
              </a:xfrm>
              <a:custGeom>
                <a:avLst/>
                <a:gdLst/>
                <a:ahLst/>
                <a:cxnLst/>
                <a:rect l="l" t="t" r="r" b="b"/>
                <a:pathLst>
                  <a:path w="35716" h="17327" extrusionOk="0">
                    <a:moveTo>
                      <a:pt x="35205" y="6758"/>
                    </a:moveTo>
                    <a:cubicBezTo>
                      <a:pt x="35058" y="6813"/>
                      <a:pt x="34885" y="6841"/>
                      <a:pt x="34713" y="6870"/>
                    </a:cubicBezTo>
                    <a:cubicBezTo>
                      <a:pt x="34872" y="6838"/>
                      <a:pt x="35032" y="6798"/>
                      <a:pt x="35205" y="6758"/>
                    </a:cubicBezTo>
                    <a:close/>
                    <a:moveTo>
                      <a:pt x="27910" y="7056"/>
                    </a:moveTo>
                    <a:cubicBezTo>
                      <a:pt x="29076" y="7056"/>
                      <a:pt x="30184" y="7123"/>
                      <a:pt x="31035" y="7204"/>
                    </a:cubicBezTo>
                    <a:lnTo>
                      <a:pt x="31065" y="7204"/>
                    </a:lnTo>
                    <a:cubicBezTo>
                      <a:pt x="32007" y="7265"/>
                      <a:pt x="32615" y="7356"/>
                      <a:pt x="32646" y="7387"/>
                    </a:cubicBezTo>
                    <a:cubicBezTo>
                      <a:pt x="33132" y="7600"/>
                      <a:pt x="33497" y="7995"/>
                      <a:pt x="33558" y="8603"/>
                    </a:cubicBezTo>
                    <a:cubicBezTo>
                      <a:pt x="33618" y="9879"/>
                      <a:pt x="32646" y="10305"/>
                      <a:pt x="31612" y="10457"/>
                    </a:cubicBezTo>
                    <a:cubicBezTo>
                      <a:pt x="31487" y="10476"/>
                      <a:pt x="31364" y="10484"/>
                      <a:pt x="31243" y="10484"/>
                    </a:cubicBezTo>
                    <a:cubicBezTo>
                      <a:pt x="30196" y="10484"/>
                      <a:pt x="29306" y="9849"/>
                      <a:pt x="28026" y="9849"/>
                    </a:cubicBezTo>
                    <a:cubicBezTo>
                      <a:pt x="27169" y="9849"/>
                      <a:pt x="26368" y="9960"/>
                      <a:pt x="25801" y="9960"/>
                    </a:cubicBezTo>
                    <a:cubicBezTo>
                      <a:pt x="25181" y="9960"/>
                      <a:pt x="24842" y="9827"/>
                      <a:pt x="25016" y="9271"/>
                    </a:cubicBezTo>
                    <a:cubicBezTo>
                      <a:pt x="25168" y="8998"/>
                      <a:pt x="25229" y="8815"/>
                      <a:pt x="25229" y="8815"/>
                    </a:cubicBezTo>
                    <a:cubicBezTo>
                      <a:pt x="25138" y="8299"/>
                      <a:pt x="24682" y="7904"/>
                      <a:pt x="24226" y="7630"/>
                    </a:cubicBezTo>
                    <a:cubicBezTo>
                      <a:pt x="24226" y="7630"/>
                      <a:pt x="24530" y="7265"/>
                      <a:pt x="26141" y="7113"/>
                    </a:cubicBezTo>
                    <a:cubicBezTo>
                      <a:pt x="26729" y="7073"/>
                      <a:pt x="27326" y="7056"/>
                      <a:pt x="27910" y="7056"/>
                    </a:cubicBezTo>
                    <a:close/>
                    <a:moveTo>
                      <a:pt x="23892" y="1"/>
                    </a:moveTo>
                    <a:cubicBezTo>
                      <a:pt x="22038" y="122"/>
                      <a:pt x="20032" y="517"/>
                      <a:pt x="18360" y="1308"/>
                    </a:cubicBezTo>
                    <a:cubicBezTo>
                      <a:pt x="17569" y="1672"/>
                      <a:pt x="16384" y="2250"/>
                      <a:pt x="16262" y="3253"/>
                    </a:cubicBezTo>
                    <a:cubicBezTo>
                      <a:pt x="16019" y="4864"/>
                      <a:pt x="18025" y="6262"/>
                      <a:pt x="19363" y="6657"/>
                    </a:cubicBezTo>
                    <a:cubicBezTo>
                      <a:pt x="19728" y="6779"/>
                      <a:pt x="20092" y="6870"/>
                      <a:pt x="20457" y="6961"/>
                    </a:cubicBezTo>
                    <a:cubicBezTo>
                      <a:pt x="21886" y="7326"/>
                      <a:pt x="22798" y="7630"/>
                      <a:pt x="23497" y="8238"/>
                    </a:cubicBezTo>
                    <a:cubicBezTo>
                      <a:pt x="24196" y="8815"/>
                      <a:pt x="23162" y="9484"/>
                      <a:pt x="22281" y="10001"/>
                    </a:cubicBezTo>
                    <a:cubicBezTo>
                      <a:pt x="21069" y="10486"/>
                      <a:pt x="19905" y="11161"/>
                      <a:pt x="18578" y="11161"/>
                    </a:cubicBezTo>
                    <a:cubicBezTo>
                      <a:pt x="18407" y="11161"/>
                      <a:pt x="18233" y="11150"/>
                      <a:pt x="18056" y="11125"/>
                    </a:cubicBezTo>
                    <a:cubicBezTo>
                      <a:pt x="16141" y="10852"/>
                      <a:pt x="14378" y="9970"/>
                      <a:pt x="12433" y="9818"/>
                    </a:cubicBezTo>
                    <a:cubicBezTo>
                      <a:pt x="12129" y="9788"/>
                      <a:pt x="11946" y="9484"/>
                      <a:pt x="12098" y="9211"/>
                    </a:cubicBezTo>
                    <a:cubicBezTo>
                      <a:pt x="12737" y="7934"/>
                      <a:pt x="14348" y="7569"/>
                      <a:pt x="14803" y="6080"/>
                    </a:cubicBezTo>
                    <a:cubicBezTo>
                      <a:pt x="15448" y="3877"/>
                      <a:pt x="13648" y="3479"/>
                      <a:pt x="12004" y="3479"/>
                    </a:cubicBezTo>
                    <a:cubicBezTo>
                      <a:pt x="11787" y="3479"/>
                      <a:pt x="11574" y="3486"/>
                      <a:pt x="11369" y="3496"/>
                    </a:cubicBezTo>
                    <a:cubicBezTo>
                      <a:pt x="10555" y="3547"/>
                      <a:pt x="9676" y="3636"/>
                      <a:pt x="8804" y="3636"/>
                    </a:cubicBezTo>
                    <a:cubicBezTo>
                      <a:pt x="8112" y="3636"/>
                      <a:pt x="7425" y="3580"/>
                      <a:pt x="6779" y="3405"/>
                    </a:cubicBezTo>
                    <a:cubicBezTo>
                      <a:pt x="6445" y="3557"/>
                      <a:pt x="6110" y="3739"/>
                      <a:pt x="5776" y="3952"/>
                    </a:cubicBezTo>
                    <a:cubicBezTo>
                      <a:pt x="6378" y="4274"/>
                      <a:pt x="7044" y="4354"/>
                      <a:pt x="7733" y="4354"/>
                    </a:cubicBezTo>
                    <a:cubicBezTo>
                      <a:pt x="8400" y="4354"/>
                      <a:pt x="9089" y="4279"/>
                      <a:pt x="9762" y="4279"/>
                    </a:cubicBezTo>
                    <a:cubicBezTo>
                      <a:pt x="10360" y="4279"/>
                      <a:pt x="10945" y="4338"/>
                      <a:pt x="11490" y="4560"/>
                    </a:cubicBezTo>
                    <a:cubicBezTo>
                      <a:pt x="12463" y="4955"/>
                      <a:pt x="13314" y="5533"/>
                      <a:pt x="13132" y="6688"/>
                    </a:cubicBezTo>
                    <a:cubicBezTo>
                      <a:pt x="12949" y="7782"/>
                      <a:pt x="11369" y="8147"/>
                      <a:pt x="10396" y="8420"/>
                    </a:cubicBezTo>
                    <a:cubicBezTo>
                      <a:pt x="10265" y="8424"/>
                      <a:pt x="10133" y="8425"/>
                      <a:pt x="10001" y="8425"/>
                    </a:cubicBezTo>
                    <a:cubicBezTo>
                      <a:pt x="8917" y="8425"/>
                      <a:pt x="7855" y="8323"/>
                      <a:pt x="7205" y="8268"/>
                    </a:cubicBezTo>
                    <a:cubicBezTo>
                      <a:pt x="5867" y="8147"/>
                      <a:pt x="2493" y="8116"/>
                      <a:pt x="1733" y="6627"/>
                    </a:cubicBezTo>
                    <a:cubicBezTo>
                      <a:pt x="1125" y="6992"/>
                      <a:pt x="517" y="7356"/>
                      <a:pt x="1" y="7660"/>
                    </a:cubicBezTo>
                    <a:cubicBezTo>
                      <a:pt x="2554" y="9849"/>
                      <a:pt x="7478" y="8116"/>
                      <a:pt x="9089" y="9879"/>
                    </a:cubicBezTo>
                    <a:cubicBezTo>
                      <a:pt x="9119" y="10001"/>
                      <a:pt x="9150" y="10092"/>
                      <a:pt x="9180" y="10183"/>
                    </a:cubicBezTo>
                    <a:cubicBezTo>
                      <a:pt x="9119" y="10457"/>
                      <a:pt x="9028" y="10730"/>
                      <a:pt x="8998" y="10791"/>
                    </a:cubicBezTo>
                    <a:cubicBezTo>
                      <a:pt x="8356" y="11792"/>
                      <a:pt x="6654" y="12749"/>
                      <a:pt x="5206" y="12749"/>
                    </a:cubicBezTo>
                    <a:cubicBezTo>
                      <a:pt x="4939" y="12749"/>
                      <a:pt x="4680" y="12716"/>
                      <a:pt x="4439" y="12645"/>
                    </a:cubicBezTo>
                    <a:lnTo>
                      <a:pt x="4439" y="12645"/>
                    </a:lnTo>
                    <a:cubicBezTo>
                      <a:pt x="4439" y="12706"/>
                      <a:pt x="4469" y="12767"/>
                      <a:pt x="4499" y="12828"/>
                    </a:cubicBezTo>
                    <a:cubicBezTo>
                      <a:pt x="4682" y="13253"/>
                      <a:pt x="5138" y="13618"/>
                      <a:pt x="5715" y="13952"/>
                    </a:cubicBezTo>
                    <a:cubicBezTo>
                      <a:pt x="6240" y="13373"/>
                      <a:pt x="7014" y="13160"/>
                      <a:pt x="7811" y="13160"/>
                    </a:cubicBezTo>
                    <a:cubicBezTo>
                      <a:pt x="8351" y="13160"/>
                      <a:pt x="8902" y="13258"/>
                      <a:pt x="9393" y="13405"/>
                    </a:cubicBezTo>
                    <a:cubicBezTo>
                      <a:pt x="10457" y="13709"/>
                      <a:pt x="11369" y="14226"/>
                      <a:pt x="12007" y="15016"/>
                    </a:cubicBezTo>
                    <a:cubicBezTo>
                      <a:pt x="12007" y="15047"/>
                      <a:pt x="12037" y="15077"/>
                      <a:pt x="12068" y="15107"/>
                    </a:cubicBezTo>
                    <a:cubicBezTo>
                      <a:pt x="12493" y="15624"/>
                      <a:pt x="12189" y="15898"/>
                      <a:pt x="12189" y="16536"/>
                    </a:cubicBezTo>
                    <a:cubicBezTo>
                      <a:pt x="12433" y="16688"/>
                      <a:pt x="13071" y="17022"/>
                      <a:pt x="13344" y="17326"/>
                    </a:cubicBezTo>
                    <a:cubicBezTo>
                      <a:pt x="13284" y="16931"/>
                      <a:pt x="13041" y="16566"/>
                      <a:pt x="12980" y="16050"/>
                    </a:cubicBezTo>
                    <a:cubicBezTo>
                      <a:pt x="12889" y="15259"/>
                      <a:pt x="13101" y="14530"/>
                      <a:pt x="12250" y="14135"/>
                    </a:cubicBezTo>
                    <a:cubicBezTo>
                      <a:pt x="11916" y="13952"/>
                      <a:pt x="11551" y="13800"/>
                      <a:pt x="11247" y="13618"/>
                    </a:cubicBezTo>
                    <a:cubicBezTo>
                      <a:pt x="11126" y="13588"/>
                      <a:pt x="11004" y="13557"/>
                      <a:pt x="10913" y="13527"/>
                    </a:cubicBezTo>
                    <a:cubicBezTo>
                      <a:pt x="10548" y="13436"/>
                      <a:pt x="9515" y="12980"/>
                      <a:pt x="9758" y="12402"/>
                    </a:cubicBezTo>
                    <a:cubicBezTo>
                      <a:pt x="9879" y="12068"/>
                      <a:pt x="10244" y="11642"/>
                      <a:pt x="12645" y="11065"/>
                    </a:cubicBezTo>
                    <a:cubicBezTo>
                      <a:pt x="12962" y="11031"/>
                      <a:pt x="13288" y="11007"/>
                      <a:pt x="13608" y="11007"/>
                    </a:cubicBezTo>
                    <a:cubicBezTo>
                      <a:pt x="13872" y="11007"/>
                      <a:pt x="14131" y="11024"/>
                      <a:pt x="14378" y="11065"/>
                    </a:cubicBezTo>
                    <a:cubicBezTo>
                      <a:pt x="15545" y="11321"/>
                      <a:pt x="16498" y="12110"/>
                      <a:pt x="17712" y="12110"/>
                    </a:cubicBezTo>
                    <a:cubicBezTo>
                      <a:pt x="17795" y="12110"/>
                      <a:pt x="17879" y="12106"/>
                      <a:pt x="17965" y="12098"/>
                    </a:cubicBezTo>
                    <a:cubicBezTo>
                      <a:pt x="19272" y="11946"/>
                      <a:pt x="20457" y="11460"/>
                      <a:pt x="21734" y="11186"/>
                    </a:cubicBezTo>
                    <a:cubicBezTo>
                      <a:pt x="22212" y="11091"/>
                      <a:pt x="22802" y="10989"/>
                      <a:pt x="23381" y="10989"/>
                    </a:cubicBezTo>
                    <a:cubicBezTo>
                      <a:pt x="24088" y="10989"/>
                      <a:pt x="24778" y="11141"/>
                      <a:pt x="25229" y="11642"/>
                    </a:cubicBezTo>
                    <a:cubicBezTo>
                      <a:pt x="26597" y="13132"/>
                      <a:pt x="25898" y="14530"/>
                      <a:pt x="24834" y="15867"/>
                    </a:cubicBezTo>
                    <a:cubicBezTo>
                      <a:pt x="25047" y="15776"/>
                      <a:pt x="25260" y="15654"/>
                      <a:pt x="25503" y="15563"/>
                    </a:cubicBezTo>
                    <a:cubicBezTo>
                      <a:pt x="26019" y="15381"/>
                      <a:pt x="26445" y="15229"/>
                      <a:pt x="26871" y="15077"/>
                    </a:cubicBezTo>
                    <a:cubicBezTo>
                      <a:pt x="27023" y="13952"/>
                      <a:pt x="27114" y="12706"/>
                      <a:pt x="26779" y="11642"/>
                    </a:cubicBezTo>
                    <a:cubicBezTo>
                      <a:pt x="26779" y="11642"/>
                      <a:pt x="26962" y="10852"/>
                      <a:pt x="28117" y="10852"/>
                    </a:cubicBezTo>
                    <a:cubicBezTo>
                      <a:pt x="28968" y="10852"/>
                      <a:pt x="30091" y="11591"/>
                      <a:pt x="31409" y="11591"/>
                    </a:cubicBezTo>
                    <a:cubicBezTo>
                      <a:pt x="31739" y="11591"/>
                      <a:pt x="32080" y="11545"/>
                      <a:pt x="32433" y="11429"/>
                    </a:cubicBezTo>
                    <a:cubicBezTo>
                      <a:pt x="32889" y="11277"/>
                      <a:pt x="34500" y="10822"/>
                      <a:pt x="34895" y="9089"/>
                    </a:cubicBezTo>
                    <a:cubicBezTo>
                      <a:pt x="35198" y="7756"/>
                      <a:pt x="33931" y="7420"/>
                      <a:pt x="35216" y="6755"/>
                    </a:cubicBezTo>
                    <a:lnTo>
                      <a:pt x="35216" y="6755"/>
                    </a:lnTo>
                    <a:cubicBezTo>
                      <a:pt x="35369" y="6720"/>
                      <a:pt x="35533" y="6686"/>
                      <a:pt x="35716" y="6657"/>
                    </a:cubicBezTo>
                    <a:cubicBezTo>
                      <a:pt x="35017" y="6262"/>
                      <a:pt x="34196" y="5776"/>
                      <a:pt x="33132" y="5259"/>
                    </a:cubicBezTo>
                    <a:cubicBezTo>
                      <a:pt x="33071" y="5259"/>
                      <a:pt x="33010" y="5290"/>
                      <a:pt x="32950" y="5290"/>
                    </a:cubicBezTo>
                    <a:cubicBezTo>
                      <a:pt x="32403" y="5411"/>
                      <a:pt x="31825" y="5502"/>
                      <a:pt x="31248" y="5563"/>
                    </a:cubicBezTo>
                    <a:cubicBezTo>
                      <a:pt x="30001" y="5715"/>
                      <a:pt x="28755" y="5837"/>
                      <a:pt x="27509" y="5897"/>
                    </a:cubicBezTo>
                    <a:cubicBezTo>
                      <a:pt x="27145" y="5903"/>
                      <a:pt x="26771" y="5909"/>
                      <a:pt x="26391" y="5909"/>
                    </a:cubicBezTo>
                    <a:cubicBezTo>
                      <a:pt x="24834" y="5909"/>
                      <a:pt x="23181" y="5809"/>
                      <a:pt x="21764" y="5198"/>
                    </a:cubicBezTo>
                    <a:cubicBezTo>
                      <a:pt x="20427" y="4925"/>
                      <a:pt x="18785" y="4438"/>
                      <a:pt x="18785" y="2979"/>
                    </a:cubicBezTo>
                    <a:cubicBezTo>
                      <a:pt x="18785" y="1132"/>
                      <a:pt x="21437" y="866"/>
                      <a:pt x="23898" y="866"/>
                    </a:cubicBezTo>
                    <a:cubicBezTo>
                      <a:pt x="24311" y="866"/>
                      <a:pt x="24719" y="873"/>
                      <a:pt x="25108" y="882"/>
                    </a:cubicBezTo>
                    <a:cubicBezTo>
                      <a:pt x="24804" y="700"/>
                      <a:pt x="24530" y="517"/>
                      <a:pt x="24287" y="305"/>
                    </a:cubicBezTo>
                    <a:cubicBezTo>
                      <a:pt x="24196" y="213"/>
                      <a:pt x="24074" y="122"/>
                      <a:pt x="23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9"/>
              <p:cNvSpPr/>
              <p:nvPr/>
            </p:nvSpPr>
            <p:spPr>
              <a:xfrm>
                <a:off x="6249152" y="2667871"/>
                <a:ext cx="1154190" cy="442606"/>
              </a:xfrm>
              <a:custGeom>
                <a:avLst/>
                <a:gdLst/>
                <a:ahLst/>
                <a:cxnLst/>
                <a:rect l="l" t="t" r="r" b="b"/>
                <a:pathLst>
                  <a:path w="17722" h="6796" extrusionOk="0">
                    <a:moveTo>
                      <a:pt x="15399" y="1"/>
                    </a:moveTo>
                    <a:cubicBezTo>
                      <a:pt x="13523" y="1"/>
                      <a:pt x="10912" y="1083"/>
                      <a:pt x="9404" y="1083"/>
                    </a:cubicBezTo>
                    <a:cubicBezTo>
                      <a:pt x="9258" y="1083"/>
                      <a:pt x="9122" y="1073"/>
                      <a:pt x="8998" y="1050"/>
                    </a:cubicBezTo>
                    <a:cubicBezTo>
                      <a:pt x="7644" y="762"/>
                      <a:pt x="6290" y="10"/>
                      <a:pt x="4858" y="10"/>
                    </a:cubicBezTo>
                    <a:cubicBezTo>
                      <a:pt x="4779" y="10"/>
                      <a:pt x="4700" y="12"/>
                      <a:pt x="4621" y="17"/>
                    </a:cubicBezTo>
                    <a:cubicBezTo>
                      <a:pt x="3587" y="78"/>
                      <a:pt x="2341" y="260"/>
                      <a:pt x="1399" y="807"/>
                    </a:cubicBezTo>
                    <a:cubicBezTo>
                      <a:pt x="305" y="1415"/>
                      <a:pt x="1" y="2449"/>
                      <a:pt x="1612" y="3057"/>
                    </a:cubicBezTo>
                    <a:cubicBezTo>
                      <a:pt x="1885" y="3178"/>
                      <a:pt x="2159" y="3300"/>
                      <a:pt x="2372" y="3482"/>
                    </a:cubicBezTo>
                    <a:cubicBezTo>
                      <a:pt x="2493" y="3573"/>
                      <a:pt x="2615" y="3695"/>
                      <a:pt x="2706" y="3786"/>
                    </a:cubicBezTo>
                    <a:cubicBezTo>
                      <a:pt x="3466" y="4272"/>
                      <a:pt x="3496" y="5154"/>
                      <a:pt x="3648" y="6126"/>
                    </a:cubicBezTo>
                    <a:cubicBezTo>
                      <a:pt x="3648" y="6157"/>
                      <a:pt x="3648" y="6187"/>
                      <a:pt x="3648" y="6218"/>
                    </a:cubicBezTo>
                    <a:cubicBezTo>
                      <a:pt x="3922" y="6400"/>
                      <a:pt x="4256" y="6613"/>
                      <a:pt x="4438" y="6795"/>
                    </a:cubicBezTo>
                    <a:cubicBezTo>
                      <a:pt x="4378" y="6400"/>
                      <a:pt x="4135" y="6035"/>
                      <a:pt x="4074" y="5519"/>
                    </a:cubicBezTo>
                    <a:cubicBezTo>
                      <a:pt x="3983" y="4728"/>
                      <a:pt x="4195" y="3999"/>
                      <a:pt x="3344" y="3604"/>
                    </a:cubicBezTo>
                    <a:cubicBezTo>
                      <a:pt x="3010" y="3421"/>
                      <a:pt x="2645" y="3269"/>
                      <a:pt x="2341" y="3087"/>
                    </a:cubicBezTo>
                    <a:cubicBezTo>
                      <a:pt x="2220" y="3057"/>
                      <a:pt x="2098" y="3026"/>
                      <a:pt x="2007" y="2996"/>
                    </a:cubicBezTo>
                    <a:cubicBezTo>
                      <a:pt x="1642" y="2905"/>
                      <a:pt x="609" y="2449"/>
                      <a:pt x="852" y="1871"/>
                    </a:cubicBezTo>
                    <a:cubicBezTo>
                      <a:pt x="973" y="1537"/>
                      <a:pt x="1338" y="1111"/>
                      <a:pt x="3739" y="534"/>
                    </a:cubicBezTo>
                    <a:cubicBezTo>
                      <a:pt x="4056" y="500"/>
                      <a:pt x="4382" y="476"/>
                      <a:pt x="4702" y="476"/>
                    </a:cubicBezTo>
                    <a:cubicBezTo>
                      <a:pt x="4966" y="476"/>
                      <a:pt x="5225" y="493"/>
                      <a:pt x="5472" y="534"/>
                    </a:cubicBezTo>
                    <a:cubicBezTo>
                      <a:pt x="6639" y="790"/>
                      <a:pt x="7592" y="1579"/>
                      <a:pt x="8806" y="1579"/>
                    </a:cubicBezTo>
                    <a:cubicBezTo>
                      <a:pt x="8889" y="1579"/>
                      <a:pt x="8973" y="1575"/>
                      <a:pt x="9059" y="1567"/>
                    </a:cubicBezTo>
                    <a:cubicBezTo>
                      <a:pt x="10366" y="1415"/>
                      <a:pt x="11551" y="929"/>
                      <a:pt x="12828" y="655"/>
                    </a:cubicBezTo>
                    <a:cubicBezTo>
                      <a:pt x="13306" y="560"/>
                      <a:pt x="13896" y="458"/>
                      <a:pt x="14475" y="458"/>
                    </a:cubicBezTo>
                    <a:cubicBezTo>
                      <a:pt x="15182" y="458"/>
                      <a:pt x="15872" y="610"/>
                      <a:pt x="16323" y="1111"/>
                    </a:cubicBezTo>
                    <a:cubicBezTo>
                      <a:pt x="17691" y="2601"/>
                      <a:pt x="16992" y="3999"/>
                      <a:pt x="15928" y="5336"/>
                    </a:cubicBezTo>
                    <a:cubicBezTo>
                      <a:pt x="16141" y="5245"/>
                      <a:pt x="16354" y="5123"/>
                      <a:pt x="16597" y="5032"/>
                    </a:cubicBezTo>
                    <a:cubicBezTo>
                      <a:pt x="16688" y="5002"/>
                      <a:pt x="16749" y="4971"/>
                      <a:pt x="16810" y="4971"/>
                    </a:cubicBezTo>
                    <a:cubicBezTo>
                      <a:pt x="17357" y="3908"/>
                      <a:pt x="17721" y="2753"/>
                      <a:pt x="17600" y="1750"/>
                    </a:cubicBezTo>
                    <a:cubicBezTo>
                      <a:pt x="17436" y="414"/>
                      <a:pt x="16557" y="1"/>
                      <a:pt x="153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9"/>
              <p:cNvSpPr/>
              <p:nvPr/>
            </p:nvSpPr>
            <p:spPr>
              <a:xfrm>
                <a:off x="6045237" y="2221553"/>
                <a:ext cx="522713" cy="188153"/>
              </a:xfrm>
              <a:custGeom>
                <a:avLst/>
                <a:gdLst/>
                <a:ahLst/>
                <a:cxnLst/>
                <a:rect l="l" t="t" r="r" b="b"/>
                <a:pathLst>
                  <a:path w="8026" h="2889" extrusionOk="0">
                    <a:moveTo>
                      <a:pt x="457" y="1"/>
                    </a:moveTo>
                    <a:cubicBezTo>
                      <a:pt x="305" y="92"/>
                      <a:pt x="153" y="183"/>
                      <a:pt x="1" y="274"/>
                    </a:cubicBezTo>
                    <a:cubicBezTo>
                      <a:pt x="603" y="596"/>
                      <a:pt x="1269" y="676"/>
                      <a:pt x="1958" y="676"/>
                    </a:cubicBezTo>
                    <a:cubicBezTo>
                      <a:pt x="2625" y="676"/>
                      <a:pt x="3314" y="601"/>
                      <a:pt x="3987" y="601"/>
                    </a:cubicBezTo>
                    <a:cubicBezTo>
                      <a:pt x="4585" y="601"/>
                      <a:pt x="5170" y="660"/>
                      <a:pt x="5715" y="882"/>
                    </a:cubicBezTo>
                    <a:cubicBezTo>
                      <a:pt x="6658" y="1277"/>
                      <a:pt x="7478" y="1824"/>
                      <a:pt x="7357" y="2888"/>
                    </a:cubicBezTo>
                    <a:cubicBezTo>
                      <a:pt x="8025" y="1885"/>
                      <a:pt x="7813" y="548"/>
                      <a:pt x="6080" y="244"/>
                    </a:cubicBezTo>
                    <a:cubicBezTo>
                      <a:pt x="5472" y="122"/>
                      <a:pt x="4834" y="122"/>
                      <a:pt x="4226" y="122"/>
                    </a:cubicBezTo>
                    <a:cubicBezTo>
                      <a:pt x="3499" y="241"/>
                      <a:pt x="2744" y="397"/>
                      <a:pt x="2033" y="397"/>
                    </a:cubicBezTo>
                    <a:cubicBezTo>
                      <a:pt x="1467" y="397"/>
                      <a:pt x="929" y="297"/>
                      <a:pt x="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9"/>
              <p:cNvSpPr/>
              <p:nvPr/>
            </p:nvSpPr>
            <p:spPr>
              <a:xfrm>
                <a:off x="5669126" y="2449238"/>
                <a:ext cx="613762" cy="201960"/>
              </a:xfrm>
              <a:custGeom>
                <a:avLst/>
                <a:gdLst/>
                <a:ahLst/>
                <a:cxnLst/>
                <a:rect l="l" t="t" r="r" b="b"/>
                <a:pathLst>
                  <a:path w="9424" h="3101" extrusionOk="0">
                    <a:moveTo>
                      <a:pt x="791" y="0"/>
                    </a:moveTo>
                    <a:cubicBezTo>
                      <a:pt x="517" y="182"/>
                      <a:pt x="244" y="334"/>
                      <a:pt x="1" y="486"/>
                    </a:cubicBezTo>
                    <a:cubicBezTo>
                      <a:pt x="2554" y="2675"/>
                      <a:pt x="7478" y="942"/>
                      <a:pt x="9089" y="2705"/>
                    </a:cubicBezTo>
                    <a:cubicBezTo>
                      <a:pt x="9119" y="2827"/>
                      <a:pt x="9150" y="2918"/>
                      <a:pt x="9180" y="3009"/>
                    </a:cubicBezTo>
                    <a:cubicBezTo>
                      <a:pt x="9180" y="3040"/>
                      <a:pt x="9180" y="3070"/>
                      <a:pt x="9180" y="3100"/>
                    </a:cubicBezTo>
                    <a:cubicBezTo>
                      <a:pt x="9393" y="2523"/>
                      <a:pt x="9423" y="1976"/>
                      <a:pt x="8177" y="1611"/>
                    </a:cubicBezTo>
                    <a:cubicBezTo>
                      <a:pt x="7660" y="1459"/>
                      <a:pt x="7174" y="1337"/>
                      <a:pt x="6627" y="1307"/>
                    </a:cubicBezTo>
                    <a:cubicBezTo>
                      <a:pt x="5776" y="1246"/>
                      <a:pt x="4894" y="1277"/>
                      <a:pt x="4043" y="1185"/>
                    </a:cubicBezTo>
                    <a:cubicBezTo>
                      <a:pt x="3132" y="1094"/>
                      <a:pt x="2372" y="882"/>
                      <a:pt x="1673" y="456"/>
                    </a:cubicBezTo>
                    <a:cubicBezTo>
                      <a:pt x="1338" y="365"/>
                      <a:pt x="1034" y="243"/>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9"/>
              <p:cNvSpPr/>
              <p:nvPr/>
            </p:nvSpPr>
            <p:spPr>
              <a:xfrm>
                <a:off x="6712404" y="1982014"/>
                <a:ext cx="536520" cy="508841"/>
              </a:xfrm>
              <a:custGeom>
                <a:avLst/>
                <a:gdLst/>
                <a:ahLst/>
                <a:cxnLst/>
                <a:rect l="l" t="t" r="r" b="b"/>
                <a:pathLst>
                  <a:path w="8238" h="7813" extrusionOk="0">
                    <a:moveTo>
                      <a:pt x="7873" y="1"/>
                    </a:moveTo>
                    <a:cubicBezTo>
                      <a:pt x="6019" y="122"/>
                      <a:pt x="4013" y="517"/>
                      <a:pt x="2341" y="1308"/>
                    </a:cubicBezTo>
                    <a:cubicBezTo>
                      <a:pt x="1550" y="1672"/>
                      <a:pt x="365" y="2250"/>
                      <a:pt x="243" y="3253"/>
                    </a:cubicBezTo>
                    <a:cubicBezTo>
                      <a:pt x="0" y="4864"/>
                      <a:pt x="2006" y="6262"/>
                      <a:pt x="3344" y="6657"/>
                    </a:cubicBezTo>
                    <a:cubicBezTo>
                      <a:pt x="3709" y="6779"/>
                      <a:pt x="4073" y="6870"/>
                      <a:pt x="4438" y="6961"/>
                    </a:cubicBezTo>
                    <a:cubicBezTo>
                      <a:pt x="5502" y="7235"/>
                      <a:pt x="6292" y="7478"/>
                      <a:pt x="6900" y="7812"/>
                    </a:cubicBezTo>
                    <a:cubicBezTo>
                      <a:pt x="6353" y="5928"/>
                      <a:pt x="2766" y="6262"/>
                      <a:pt x="1611" y="4712"/>
                    </a:cubicBezTo>
                    <a:cubicBezTo>
                      <a:pt x="912" y="3770"/>
                      <a:pt x="973" y="2676"/>
                      <a:pt x="1976" y="2007"/>
                    </a:cubicBezTo>
                    <a:cubicBezTo>
                      <a:pt x="3587" y="882"/>
                      <a:pt x="5988" y="396"/>
                      <a:pt x="8238" y="274"/>
                    </a:cubicBezTo>
                    <a:cubicBezTo>
                      <a:pt x="8146" y="183"/>
                      <a:pt x="8025" y="92"/>
                      <a:pt x="78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9"/>
              <p:cNvSpPr/>
              <p:nvPr/>
            </p:nvSpPr>
            <p:spPr>
              <a:xfrm>
                <a:off x="7134039" y="2401760"/>
                <a:ext cx="677065" cy="186069"/>
              </a:xfrm>
              <a:custGeom>
                <a:avLst/>
                <a:gdLst/>
                <a:ahLst/>
                <a:cxnLst/>
                <a:rect l="l" t="t" r="r" b="b"/>
                <a:pathLst>
                  <a:path w="10396" h="2857" extrusionOk="0">
                    <a:moveTo>
                      <a:pt x="7104" y="1"/>
                    </a:moveTo>
                    <a:cubicBezTo>
                      <a:pt x="6511" y="1"/>
                      <a:pt x="5933" y="32"/>
                      <a:pt x="5446" y="32"/>
                    </a:cubicBezTo>
                    <a:cubicBezTo>
                      <a:pt x="5382" y="32"/>
                      <a:pt x="5320" y="31"/>
                      <a:pt x="5259" y="30"/>
                    </a:cubicBezTo>
                    <a:cubicBezTo>
                      <a:pt x="5122" y="26"/>
                      <a:pt x="4973" y="24"/>
                      <a:pt x="4816" y="24"/>
                    </a:cubicBezTo>
                    <a:cubicBezTo>
                      <a:pt x="3688" y="24"/>
                      <a:pt x="2131" y="146"/>
                      <a:pt x="1277" y="759"/>
                    </a:cubicBezTo>
                    <a:cubicBezTo>
                      <a:pt x="1" y="1641"/>
                      <a:pt x="2341" y="1945"/>
                      <a:pt x="2523" y="2857"/>
                    </a:cubicBezTo>
                    <a:cubicBezTo>
                      <a:pt x="2523" y="2826"/>
                      <a:pt x="2523" y="2826"/>
                      <a:pt x="2523" y="2826"/>
                    </a:cubicBezTo>
                    <a:cubicBezTo>
                      <a:pt x="2675" y="2553"/>
                      <a:pt x="2736" y="2370"/>
                      <a:pt x="2736" y="2370"/>
                    </a:cubicBezTo>
                    <a:cubicBezTo>
                      <a:pt x="2645" y="1854"/>
                      <a:pt x="2189" y="1459"/>
                      <a:pt x="1703" y="1185"/>
                    </a:cubicBezTo>
                    <a:cubicBezTo>
                      <a:pt x="1703" y="1185"/>
                      <a:pt x="2037" y="820"/>
                      <a:pt x="3648" y="668"/>
                    </a:cubicBezTo>
                    <a:cubicBezTo>
                      <a:pt x="4236" y="628"/>
                      <a:pt x="4833" y="611"/>
                      <a:pt x="5417" y="611"/>
                    </a:cubicBezTo>
                    <a:cubicBezTo>
                      <a:pt x="6583" y="611"/>
                      <a:pt x="7691" y="678"/>
                      <a:pt x="8542" y="759"/>
                    </a:cubicBezTo>
                    <a:lnTo>
                      <a:pt x="8572" y="759"/>
                    </a:lnTo>
                    <a:cubicBezTo>
                      <a:pt x="9514" y="820"/>
                      <a:pt x="10122" y="911"/>
                      <a:pt x="10153" y="942"/>
                    </a:cubicBezTo>
                    <a:cubicBezTo>
                      <a:pt x="10244" y="972"/>
                      <a:pt x="10305" y="1003"/>
                      <a:pt x="10396" y="1063"/>
                    </a:cubicBezTo>
                    <a:cubicBezTo>
                      <a:pt x="9738" y="146"/>
                      <a:pt x="8385" y="1"/>
                      <a:pt x="7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9"/>
              <p:cNvSpPr/>
              <p:nvPr/>
            </p:nvSpPr>
            <p:spPr>
              <a:xfrm>
                <a:off x="7423075" y="2391796"/>
                <a:ext cx="572145" cy="345176"/>
              </a:xfrm>
              <a:custGeom>
                <a:avLst/>
                <a:gdLst/>
                <a:ahLst/>
                <a:cxnLst/>
                <a:rect l="l" t="t" r="r" b="b"/>
                <a:pathLst>
                  <a:path w="8785" h="5300" extrusionOk="0">
                    <a:moveTo>
                      <a:pt x="8274" y="466"/>
                    </a:moveTo>
                    <a:cubicBezTo>
                      <a:pt x="8127" y="521"/>
                      <a:pt x="7954" y="549"/>
                      <a:pt x="7782" y="578"/>
                    </a:cubicBezTo>
                    <a:cubicBezTo>
                      <a:pt x="7941" y="546"/>
                      <a:pt x="8101" y="506"/>
                      <a:pt x="8274" y="466"/>
                    </a:cubicBezTo>
                    <a:close/>
                    <a:moveTo>
                      <a:pt x="8177" y="1"/>
                    </a:moveTo>
                    <a:cubicBezTo>
                      <a:pt x="6839" y="487"/>
                      <a:pt x="7265" y="2250"/>
                      <a:pt x="6839" y="3435"/>
                    </a:cubicBezTo>
                    <a:cubicBezTo>
                      <a:pt x="6451" y="4487"/>
                      <a:pt x="5641" y="4760"/>
                      <a:pt x="4687" y="4760"/>
                    </a:cubicBezTo>
                    <a:cubicBezTo>
                      <a:pt x="3650" y="4760"/>
                      <a:pt x="2443" y="4438"/>
                      <a:pt x="1419" y="4438"/>
                    </a:cubicBezTo>
                    <a:cubicBezTo>
                      <a:pt x="877" y="4438"/>
                      <a:pt x="387" y="4528"/>
                      <a:pt x="0" y="4803"/>
                    </a:cubicBezTo>
                    <a:cubicBezTo>
                      <a:pt x="31" y="4864"/>
                      <a:pt x="61" y="4894"/>
                      <a:pt x="92" y="4955"/>
                    </a:cubicBezTo>
                    <a:cubicBezTo>
                      <a:pt x="274" y="4773"/>
                      <a:pt x="608" y="4560"/>
                      <a:pt x="1186" y="4560"/>
                    </a:cubicBezTo>
                    <a:cubicBezTo>
                      <a:pt x="2037" y="4560"/>
                      <a:pt x="3160" y="5299"/>
                      <a:pt x="4478" y="5299"/>
                    </a:cubicBezTo>
                    <a:cubicBezTo>
                      <a:pt x="4808" y="5299"/>
                      <a:pt x="5149" y="5253"/>
                      <a:pt x="5502" y="5137"/>
                    </a:cubicBezTo>
                    <a:cubicBezTo>
                      <a:pt x="5958" y="4985"/>
                      <a:pt x="7569" y="4530"/>
                      <a:pt x="7964" y="2797"/>
                    </a:cubicBezTo>
                    <a:cubicBezTo>
                      <a:pt x="8267" y="1464"/>
                      <a:pt x="7000" y="1128"/>
                      <a:pt x="8285" y="463"/>
                    </a:cubicBezTo>
                    <a:lnTo>
                      <a:pt x="8285" y="463"/>
                    </a:lnTo>
                    <a:cubicBezTo>
                      <a:pt x="8438" y="428"/>
                      <a:pt x="8602" y="394"/>
                      <a:pt x="8785" y="365"/>
                    </a:cubicBezTo>
                    <a:cubicBezTo>
                      <a:pt x="8602" y="244"/>
                      <a:pt x="8390" y="122"/>
                      <a:pt x="8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9"/>
              <p:cNvSpPr/>
              <p:nvPr/>
            </p:nvSpPr>
            <p:spPr>
              <a:xfrm>
                <a:off x="7286502" y="2934178"/>
                <a:ext cx="136637" cy="81279"/>
              </a:xfrm>
              <a:custGeom>
                <a:avLst/>
                <a:gdLst/>
                <a:ahLst/>
                <a:cxnLst/>
                <a:rect l="l" t="t" r="r" b="b"/>
                <a:pathLst>
                  <a:path w="2098" h="1248" extrusionOk="0">
                    <a:moveTo>
                      <a:pt x="2097" y="1"/>
                    </a:moveTo>
                    <a:cubicBezTo>
                      <a:pt x="1611" y="214"/>
                      <a:pt x="1094" y="427"/>
                      <a:pt x="578" y="427"/>
                    </a:cubicBezTo>
                    <a:cubicBezTo>
                      <a:pt x="426" y="700"/>
                      <a:pt x="213" y="974"/>
                      <a:pt x="0" y="1247"/>
                    </a:cubicBezTo>
                    <a:cubicBezTo>
                      <a:pt x="213" y="1156"/>
                      <a:pt x="426" y="1034"/>
                      <a:pt x="669" y="943"/>
                    </a:cubicBezTo>
                    <a:cubicBezTo>
                      <a:pt x="1185" y="761"/>
                      <a:pt x="1611" y="609"/>
                      <a:pt x="2037" y="457"/>
                    </a:cubicBezTo>
                    <a:cubicBezTo>
                      <a:pt x="2037" y="305"/>
                      <a:pt x="2067" y="153"/>
                      <a:pt x="2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9"/>
              <p:cNvSpPr/>
              <p:nvPr/>
            </p:nvSpPr>
            <p:spPr>
              <a:xfrm>
                <a:off x="5958162" y="2805551"/>
                <a:ext cx="93132" cy="85187"/>
              </a:xfrm>
              <a:custGeom>
                <a:avLst/>
                <a:gdLst/>
                <a:ahLst/>
                <a:cxnLst/>
                <a:rect l="l" t="t" r="r" b="b"/>
                <a:pathLst>
                  <a:path w="1430" h="1308" extrusionOk="0">
                    <a:moveTo>
                      <a:pt x="1" y="0"/>
                    </a:moveTo>
                    <a:cubicBezTo>
                      <a:pt x="1" y="61"/>
                      <a:pt x="31" y="122"/>
                      <a:pt x="61" y="183"/>
                    </a:cubicBezTo>
                    <a:cubicBezTo>
                      <a:pt x="244" y="608"/>
                      <a:pt x="700" y="973"/>
                      <a:pt x="1277" y="1307"/>
                    </a:cubicBezTo>
                    <a:cubicBezTo>
                      <a:pt x="1338" y="1246"/>
                      <a:pt x="1399" y="1216"/>
                      <a:pt x="1429" y="1155"/>
                    </a:cubicBezTo>
                    <a:cubicBezTo>
                      <a:pt x="973" y="912"/>
                      <a:pt x="608" y="547"/>
                      <a:pt x="335" y="91"/>
                    </a:cubicBezTo>
                    <a:cubicBezTo>
                      <a:pt x="213" y="61"/>
                      <a:pt x="122" y="3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9"/>
              <p:cNvSpPr/>
              <p:nvPr/>
            </p:nvSpPr>
            <p:spPr>
              <a:xfrm>
                <a:off x="6462965" y="3035190"/>
                <a:ext cx="75287" cy="75287"/>
              </a:xfrm>
              <a:custGeom>
                <a:avLst/>
                <a:gdLst/>
                <a:ahLst/>
                <a:cxnLst/>
                <a:rect l="l" t="t" r="r" b="b"/>
                <a:pathLst>
                  <a:path w="1156" h="1156" extrusionOk="0">
                    <a:moveTo>
                      <a:pt x="31" y="0"/>
                    </a:moveTo>
                    <a:cubicBezTo>
                      <a:pt x="31" y="122"/>
                      <a:pt x="0" y="243"/>
                      <a:pt x="0" y="365"/>
                    </a:cubicBezTo>
                    <a:cubicBezTo>
                      <a:pt x="244" y="517"/>
                      <a:pt x="882" y="851"/>
                      <a:pt x="1155" y="1155"/>
                    </a:cubicBezTo>
                    <a:cubicBezTo>
                      <a:pt x="1125" y="973"/>
                      <a:pt x="1064" y="790"/>
                      <a:pt x="973" y="608"/>
                    </a:cubicBezTo>
                    <a:cubicBezTo>
                      <a:pt x="669" y="395"/>
                      <a:pt x="365" y="152"/>
                      <a:pt x="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9"/>
              <p:cNvSpPr/>
              <p:nvPr/>
            </p:nvSpPr>
            <p:spPr>
              <a:xfrm>
                <a:off x="5752294" y="3005492"/>
                <a:ext cx="99059" cy="71315"/>
              </a:xfrm>
              <a:custGeom>
                <a:avLst/>
                <a:gdLst/>
                <a:ahLst/>
                <a:cxnLst/>
                <a:rect l="l" t="t" r="r" b="b"/>
                <a:pathLst>
                  <a:path w="1521" h="1095" extrusionOk="0">
                    <a:moveTo>
                      <a:pt x="1520" y="0"/>
                    </a:moveTo>
                    <a:cubicBezTo>
                      <a:pt x="1338" y="0"/>
                      <a:pt x="1095" y="0"/>
                      <a:pt x="912" y="61"/>
                    </a:cubicBezTo>
                    <a:lnTo>
                      <a:pt x="851" y="61"/>
                    </a:lnTo>
                    <a:cubicBezTo>
                      <a:pt x="578" y="152"/>
                      <a:pt x="92" y="669"/>
                      <a:pt x="0" y="973"/>
                    </a:cubicBezTo>
                    <a:cubicBezTo>
                      <a:pt x="152" y="1003"/>
                      <a:pt x="335" y="1034"/>
                      <a:pt x="487" y="1094"/>
                    </a:cubicBezTo>
                    <a:cubicBezTo>
                      <a:pt x="578" y="578"/>
                      <a:pt x="1307" y="456"/>
                      <a:pt x="1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9"/>
              <p:cNvSpPr/>
              <p:nvPr/>
            </p:nvSpPr>
            <p:spPr>
              <a:xfrm>
                <a:off x="5960116" y="2813431"/>
                <a:ext cx="148556" cy="766160"/>
              </a:xfrm>
              <a:custGeom>
                <a:avLst/>
                <a:gdLst/>
                <a:ahLst/>
                <a:cxnLst/>
                <a:rect l="l" t="t" r="r" b="b"/>
                <a:pathLst>
                  <a:path w="2281" h="11764" extrusionOk="0">
                    <a:moveTo>
                      <a:pt x="1" y="1"/>
                    </a:moveTo>
                    <a:cubicBezTo>
                      <a:pt x="1" y="1825"/>
                      <a:pt x="761" y="3496"/>
                      <a:pt x="943" y="5259"/>
                    </a:cubicBezTo>
                    <a:cubicBezTo>
                      <a:pt x="1034" y="6171"/>
                      <a:pt x="1126" y="7113"/>
                      <a:pt x="1156" y="7995"/>
                    </a:cubicBezTo>
                    <a:cubicBezTo>
                      <a:pt x="1186" y="8755"/>
                      <a:pt x="1156" y="10548"/>
                      <a:pt x="1156" y="10548"/>
                    </a:cubicBezTo>
                    <a:cubicBezTo>
                      <a:pt x="1581" y="11004"/>
                      <a:pt x="1885" y="11399"/>
                      <a:pt x="2250" y="11764"/>
                    </a:cubicBezTo>
                    <a:cubicBezTo>
                      <a:pt x="2250" y="10882"/>
                      <a:pt x="2189" y="10305"/>
                      <a:pt x="2250" y="9332"/>
                    </a:cubicBezTo>
                    <a:cubicBezTo>
                      <a:pt x="2281" y="8451"/>
                      <a:pt x="2007" y="7691"/>
                      <a:pt x="1885" y="6779"/>
                    </a:cubicBezTo>
                    <a:cubicBezTo>
                      <a:pt x="1733" y="5898"/>
                      <a:pt x="1460" y="4895"/>
                      <a:pt x="1278" y="4043"/>
                    </a:cubicBezTo>
                    <a:cubicBezTo>
                      <a:pt x="1126" y="3101"/>
                      <a:pt x="1217" y="2098"/>
                      <a:pt x="1247" y="1186"/>
                    </a:cubicBezTo>
                    <a:cubicBezTo>
                      <a:pt x="761" y="822"/>
                      <a:pt x="366" y="67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9"/>
              <p:cNvSpPr/>
              <p:nvPr/>
            </p:nvSpPr>
            <p:spPr>
              <a:xfrm>
                <a:off x="5960116" y="2813431"/>
                <a:ext cx="81279" cy="257449"/>
              </a:xfrm>
              <a:custGeom>
                <a:avLst/>
                <a:gdLst/>
                <a:ahLst/>
                <a:cxnLst/>
                <a:rect l="l" t="t" r="r" b="b"/>
                <a:pathLst>
                  <a:path w="1248" h="3953" extrusionOk="0">
                    <a:moveTo>
                      <a:pt x="1" y="1"/>
                    </a:moveTo>
                    <a:cubicBezTo>
                      <a:pt x="1" y="366"/>
                      <a:pt x="31" y="761"/>
                      <a:pt x="92" y="1125"/>
                    </a:cubicBezTo>
                    <a:cubicBezTo>
                      <a:pt x="237" y="1063"/>
                      <a:pt x="241" y="916"/>
                      <a:pt x="258" y="916"/>
                    </a:cubicBezTo>
                    <a:cubicBezTo>
                      <a:pt x="265" y="916"/>
                      <a:pt x="276" y="948"/>
                      <a:pt x="305" y="1034"/>
                    </a:cubicBezTo>
                    <a:cubicBezTo>
                      <a:pt x="396" y="1308"/>
                      <a:pt x="791" y="3648"/>
                      <a:pt x="852" y="3952"/>
                    </a:cubicBezTo>
                    <a:cubicBezTo>
                      <a:pt x="969" y="3952"/>
                      <a:pt x="805" y="1966"/>
                      <a:pt x="846" y="1966"/>
                    </a:cubicBezTo>
                    <a:lnTo>
                      <a:pt x="846" y="1966"/>
                    </a:lnTo>
                    <a:cubicBezTo>
                      <a:pt x="847" y="1966"/>
                      <a:pt x="850" y="1969"/>
                      <a:pt x="852" y="1977"/>
                    </a:cubicBezTo>
                    <a:cubicBezTo>
                      <a:pt x="852" y="2037"/>
                      <a:pt x="1186" y="2676"/>
                      <a:pt x="1186" y="2736"/>
                    </a:cubicBezTo>
                    <a:cubicBezTo>
                      <a:pt x="1186" y="2220"/>
                      <a:pt x="1247" y="1703"/>
                      <a:pt x="1247" y="1186"/>
                    </a:cubicBezTo>
                    <a:cubicBezTo>
                      <a:pt x="761" y="822"/>
                      <a:pt x="366" y="67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9"/>
              <p:cNvSpPr/>
              <p:nvPr/>
            </p:nvSpPr>
            <p:spPr>
              <a:xfrm>
                <a:off x="6391716" y="3058897"/>
                <a:ext cx="235631" cy="825556"/>
              </a:xfrm>
              <a:custGeom>
                <a:avLst/>
                <a:gdLst/>
                <a:ahLst/>
                <a:cxnLst/>
                <a:rect l="l" t="t" r="r" b="b"/>
                <a:pathLst>
                  <a:path w="3618" h="12676" extrusionOk="0">
                    <a:moveTo>
                      <a:pt x="1094" y="1"/>
                    </a:moveTo>
                    <a:lnTo>
                      <a:pt x="1094" y="1"/>
                    </a:lnTo>
                    <a:cubicBezTo>
                      <a:pt x="1186" y="548"/>
                      <a:pt x="1398" y="1277"/>
                      <a:pt x="1307" y="1825"/>
                    </a:cubicBezTo>
                    <a:cubicBezTo>
                      <a:pt x="1277" y="1946"/>
                      <a:pt x="304" y="2007"/>
                      <a:pt x="122" y="2554"/>
                    </a:cubicBezTo>
                    <a:cubicBezTo>
                      <a:pt x="0" y="2949"/>
                      <a:pt x="882" y="2949"/>
                      <a:pt x="1307" y="3375"/>
                    </a:cubicBezTo>
                    <a:cubicBezTo>
                      <a:pt x="1733" y="3831"/>
                      <a:pt x="3009" y="11855"/>
                      <a:pt x="3556" y="12676"/>
                    </a:cubicBezTo>
                    <a:lnTo>
                      <a:pt x="3617" y="12585"/>
                    </a:lnTo>
                    <a:cubicBezTo>
                      <a:pt x="2888" y="10031"/>
                      <a:pt x="2401" y="3618"/>
                      <a:pt x="2371" y="3132"/>
                    </a:cubicBezTo>
                    <a:cubicBezTo>
                      <a:pt x="2310" y="2676"/>
                      <a:pt x="2371" y="2433"/>
                      <a:pt x="2067" y="2159"/>
                    </a:cubicBezTo>
                    <a:cubicBezTo>
                      <a:pt x="2219" y="1733"/>
                      <a:pt x="2462" y="1156"/>
                      <a:pt x="2249" y="791"/>
                    </a:cubicBezTo>
                    <a:cubicBezTo>
                      <a:pt x="2067" y="548"/>
                      <a:pt x="1490" y="214"/>
                      <a:pt x="1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9"/>
              <p:cNvSpPr/>
              <p:nvPr/>
            </p:nvSpPr>
            <p:spPr>
              <a:xfrm>
                <a:off x="6458992" y="3197553"/>
                <a:ext cx="81214" cy="102967"/>
              </a:xfrm>
              <a:custGeom>
                <a:avLst/>
                <a:gdLst/>
                <a:ahLst/>
                <a:cxnLst/>
                <a:rect l="l" t="t" r="r" b="b"/>
                <a:pathLst>
                  <a:path w="1247" h="1581" extrusionOk="0">
                    <a:moveTo>
                      <a:pt x="1064" y="0"/>
                    </a:moveTo>
                    <a:cubicBezTo>
                      <a:pt x="1034" y="30"/>
                      <a:pt x="1034" y="30"/>
                      <a:pt x="1034" y="30"/>
                    </a:cubicBezTo>
                    <a:cubicBezTo>
                      <a:pt x="1034" y="30"/>
                      <a:pt x="1034" y="30"/>
                      <a:pt x="1035" y="31"/>
                    </a:cubicBezTo>
                    <a:lnTo>
                      <a:pt x="1035" y="31"/>
                    </a:lnTo>
                    <a:cubicBezTo>
                      <a:pt x="1044" y="20"/>
                      <a:pt x="1054" y="10"/>
                      <a:pt x="1064" y="0"/>
                    </a:cubicBezTo>
                    <a:close/>
                    <a:moveTo>
                      <a:pt x="1035" y="31"/>
                    </a:moveTo>
                    <a:cubicBezTo>
                      <a:pt x="1017" y="51"/>
                      <a:pt x="1004" y="71"/>
                      <a:pt x="1004" y="91"/>
                    </a:cubicBezTo>
                    <a:cubicBezTo>
                      <a:pt x="639" y="425"/>
                      <a:pt x="365" y="759"/>
                      <a:pt x="1" y="1033"/>
                    </a:cubicBezTo>
                    <a:cubicBezTo>
                      <a:pt x="92" y="1094"/>
                      <a:pt x="183" y="1185"/>
                      <a:pt x="274" y="1246"/>
                    </a:cubicBezTo>
                    <a:cubicBezTo>
                      <a:pt x="305" y="1307"/>
                      <a:pt x="365" y="1428"/>
                      <a:pt x="426" y="1580"/>
                    </a:cubicBezTo>
                    <a:cubicBezTo>
                      <a:pt x="700" y="1185"/>
                      <a:pt x="973" y="790"/>
                      <a:pt x="1247" y="395"/>
                    </a:cubicBezTo>
                    <a:cubicBezTo>
                      <a:pt x="1217" y="243"/>
                      <a:pt x="1156" y="152"/>
                      <a:pt x="1035" y="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9"/>
              <p:cNvSpPr/>
              <p:nvPr/>
            </p:nvSpPr>
            <p:spPr>
              <a:xfrm>
                <a:off x="6462965" y="3058897"/>
                <a:ext cx="89160" cy="142629"/>
              </a:xfrm>
              <a:custGeom>
                <a:avLst/>
                <a:gdLst/>
                <a:ahLst/>
                <a:cxnLst/>
                <a:rect l="l" t="t" r="r" b="b"/>
                <a:pathLst>
                  <a:path w="1369" h="2190" extrusionOk="0">
                    <a:moveTo>
                      <a:pt x="0" y="1"/>
                    </a:moveTo>
                    <a:lnTo>
                      <a:pt x="0" y="1"/>
                    </a:lnTo>
                    <a:cubicBezTo>
                      <a:pt x="92" y="548"/>
                      <a:pt x="304" y="1277"/>
                      <a:pt x="213" y="1825"/>
                    </a:cubicBezTo>
                    <a:cubicBezTo>
                      <a:pt x="183" y="1855"/>
                      <a:pt x="152" y="1885"/>
                      <a:pt x="61" y="1916"/>
                    </a:cubicBezTo>
                    <a:cubicBezTo>
                      <a:pt x="89" y="1913"/>
                      <a:pt x="118" y="1911"/>
                      <a:pt x="146" y="1911"/>
                    </a:cubicBezTo>
                    <a:cubicBezTo>
                      <a:pt x="393" y="1911"/>
                      <a:pt x="649" y="2026"/>
                      <a:pt x="1003" y="2189"/>
                    </a:cubicBezTo>
                    <a:cubicBezTo>
                      <a:pt x="1003" y="2189"/>
                      <a:pt x="1003" y="2159"/>
                      <a:pt x="973" y="2159"/>
                    </a:cubicBezTo>
                    <a:cubicBezTo>
                      <a:pt x="1125" y="1733"/>
                      <a:pt x="1368" y="1156"/>
                      <a:pt x="1155" y="791"/>
                    </a:cubicBezTo>
                    <a:cubicBezTo>
                      <a:pt x="973" y="548"/>
                      <a:pt x="396" y="21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9"/>
              <p:cNvSpPr/>
              <p:nvPr/>
            </p:nvSpPr>
            <p:spPr>
              <a:xfrm>
                <a:off x="6472865" y="3209341"/>
                <a:ext cx="73334" cy="291120"/>
              </a:xfrm>
              <a:custGeom>
                <a:avLst/>
                <a:gdLst/>
                <a:ahLst/>
                <a:cxnLst/>
                <a:rect l="l" t="t" r="r" b="b"/>
                <a:pathLst>
                  <a:path w="1126" h="4470" extrusionOk="0">
                    <a:moveTo>
                      <a:pt x="943" y="1"/>
                    </a:moveTo>
                    <a:cubicBezTo>
                      <a:pt x="730" y="396"/>
                      <a:pt x="396" y="730"/>
                      <a:pt x="31" y="1004"/>
                    </a:cubicBezTo>
                    <a:cubicBezTo>
                      <a:pt x="31" y="1004"/>
                      <a:pt x="31" y="1004"/>
                      <a:pt x="0" y="1034"/>
                    </a:cubicBezTo>
                    <a:cubicBezTo>
                      <a:pt x="31" y="1034"/>
                      <a:pt x="61" y="1065"/>
                      <a:pt x="61" y="1065"/>
                    </a:cubicBezTo>
                    <a:cubicBezTo>
                      <a:pt x="152" y="1156"/>
                      <a:pt x="274" y="1521"/>
                      <a:pt x="396" y="2098"/>
                    </a:cubicBezTo>
                    <a:cubicBezTo>
                      <a:pt x="517" y="2098"/>
                      <a:pt x="1003" y="4348"/>
                      <a:pt x="1095" y="4469"/>
                    </a:cubicBezTo>
                    <a:cubicBezTo>
                      <a:pt x="1064" y="4256"/>
                      <a:pt x="548" y="1794"/>
                      <a:pt x="608" y="1582"/>
                    </a:cubicBezTo>
                    <a:cubicBezTo>
                      <a:pt x="623" y="1514"/>
                      <a:pt x="642" y="1484"/>
                      <a:pt x="665" y="1484"/>
                    </a:cubicBezTo>
                    <a:cubicBezTo>
                      <a:pt x="821" y="1484"/>
                      <a:pt x="1125" y="2980"/>
                      <a:pt x="1125" y="2980"/>
                    </a:cubicBezTo>
                    <a:cubicBezTo>
                      <a:pt x="1125" y="2828"/>
                      <a:pt x="1003" y="943"/>
                      <a:pt x="1003" y="822"/>
                    </a:cubicBezTo>
                    <a:cubicBezTo>
                      <a:pt x="973" y="700"/>
                      <a:pt x="1034" y="609"/>
                      <a:pt x="1095" y="548"/>
                    </a:cubicBezTo>
                    <a:cubicBezTo>
                      <a:pt x="1064" y="335"/>
                      <a:pt x="1064" y="153"/>
                      <a:pt x="9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9"/>
              <p:cNvSpPr/>
              <p:nvPr/>
            </p:nvSpPr>
            <p:spPr>
              <a:xfrm>
                <a:off x="7286502" y="2963876"/>
                <a:ext cx="140610" cy="827575"/>
              </a:xfrm>
              <a:custGeom>
                <a:avLst/>
                <a:gdLst/>
                <a:ahLst/>
                <a:cxnLst/>
                <a:rect l="l" t="t" r="r" b="b"/>
                <a:pathLst>
                  <a:path w="2159" h="12707" extrusionOk="0">
                    <a:moveTo>
                      <a:pt x="2037" y="1"/>
                    </a:moveTo>
                    <a:lnTo>
                      <a:pt x="2037" y="1"/>
                    </a:lnTo>
                    <a:cubicBezTo>
                      <a:pt x="1611" y="183"/>
                      <a:pt x="669" y="366"/>
                      <a:pt x="0" y="791"/>
                    </a:cubicBezTo>
                    <a:cubicBezTo>
                      <a:pt x="0" y="791"/>
                      <a:pt x="426" y="1642"/>
                      <a:pt x="699" y="2554"/>
                    </a:cubicBezTo>
                    <a:cubicBezTo>
                      <a:pt x="1216" y="4165"/>
                      <a:pt x="243" y="3861"/>
                      <a:pt x="304" y="4803"/>
                    </a:cubicBezTo>
                    <a:cubicBezTo>
                      <a:pt x="334" y="5685"/>
                      <a:pt x="547" y="10882"/>
                      <a:pt x="669" y="12706"/>
                    </a:cubicBezTo>
                    <a:cubicBezTo>
                      <a:pt x="1125" y="12281"/>
                      <a:pt x="1672" y="11825"/>
                      <a:pt x="1672" y="11825"/>
                    </a:cubicBezTo>
                    <a:cubicBezTo>
                      <a:pt x="1581" y="11065"/>
                      <a:pt x="1337" y="5654"/>
                      <a:pt x="1641" y="4895"/>
                    </a:cubicBezTo>
                    <a:cubicBezTo>
                      <a:pt x="1854" y="4408"/>
                      <a:pt x="2037" y="4499"/>
                      <a:pt x="2097" y="4165"/>
                    </a:cubicBezTo>
                    <a:cubicBezTo>
                      <a:pt x="2158" y="3922"/>
                      <a:pt x="2097" y="3709"/>
                      <a:pt x="2067" y="3344"/>
                    </a:cubicBezTo>
                    <a:cubicBezTo>
                      <a:pt x="1915" y="2402"/>
                      <a:pt x="1885" y="882"/>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9"/>
              <p:cNvSpPr/>
              <p:nvPr/>
            </p:nvSpPr>
            <p:spPr>
              <a:xfrm>
                <a:off x="7324081" y="3209341"/>
                <a:ext cx="95086" cy="65388"/>
              </a:xfrm>
              <a:custGeom>
                <a:avLst/>
                <a:gdLst/>
                <a:ahLst/>
                <a:cxnLst/>
                <a:rect l="l" t="t" r="r" b="b"/>
                <a:pathLst>
                  <a:path w="1460" h="1004" extrusionOk="0">
                    <a:moveTo>
                      <a:pt x="183" y="1"/>
                    </a:moveTo>
                    <a:cubicBezTo>
                      <a:pt x="153" y="123"/>
                      <a:pt x="61" y="214"/>
                      <a:pt x="1" y="305"/>
                    </a:cubicBezTo>
                    <a:cubicBezTo>
                      <a:pt x="31" y="335"/>
                      <a:pt x="31" y="366"/>
                      <a:pt x="61" y="396"/>
                    </a:cubicBezTo>
                    <a:cubicBezTo>
                      <a:pt x="92" y="426"/>
                      <a:pt x="122" y="457"/>
                      <a:pt x="153" y="518"/>
                    </a:cubicBezTo>
                    <a:cubicBezTo>
                      <a:pt x="335" y="639"/>
                      <a:pt x="517" y="761"/>
                      <a:pt x="730" y="852"/>
                    </a:cubicBezTo>
                    <a:lnTo>
                      <a:pt x="852" y="852"/>
                    </a:lnTo>
                    <a:cubicBezTo>
                      <a:pt x="912" y="882"/>
                      <a:pt x="973" y="913"/>
                      <a:pt x="1034" y="943"/>
                    </a:cubicBezTo>
                    <a:cubicBezTo>
                      <a:pt x="1095" y="943"/>
                      <a:pt x="1095" y="974"/>
                      <a:pt x="1125" y="1004"/>
                    </a:cubicBezTo>
                    <a:cubicBezTo>
                      <a:pt x="1247" y="761"/>
                      <a:pt x="1368" y="700"/>
                      <a:pt x="1460" y="578"/>
                    </a:cubicBezTo>
                    <a:cubicBezTo>
                      <a:pt x="1004" y="487"/>
                      <a:pt x="578" y="275"/>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9"/>
              <p:cNvSpPr/>
              <p:nvPr/>
            </p:nvSpPr>
            <p:spPr>
              <a:xfrm>
                <a:off x="7306301" y="3223214"/>
                <a:ext cx="97040" cy="314826"/>
              </a:xfrm>
              <a:custGeom>
                <a:avLst/>
                <a:gdLst/>
                <a:ahLst/>
                <a:cxnLst/>
                <a:rect l="l" t="t" r="r" b="b"/>
                <a:pathLst>
                  <a:path w="1490" h="4834" extrusionOk="0">
                    <a:moveTo>
                      <a:pt x="334" y="1"/>
                    </a:moveTo>
                    <a:cubicBezTo>
                      <a:pt x="0" y="821"/>
                      <a:pt x="274" y="1308"/>
                      <a:pt x="304" y="2007"/>
                    </a:cubicBezTo>
                    <a:cubicBezTo>
                      <a:pt x="514" y="1887"/>
                      <a:pt x="191" y="730"/>
                      <a:pt x="446" y="730"/>
                    </a:cubicBezTo>
                    <a:cubicBezTo>
                      <a:pt x="449" y="730"/>
                      <a:pt x="452" y="730"/>
                      <a:pt x="456" y="730"/>
                    </a:cubicBezTo>
                    <a:cubicBezTo>
                      <a:pt x="881" y="761"/>
                      <a:pt x="669" y="4408"/>
                      <a:pt x="699" y="4834"/>
                    </a:cubicBezTo>
                    <a:cubicBezTo>
                      <a:pt x="771" y="4810"/>
                      <a:pt x="805" y="2844"/>
                      <a:pt x="992" y="2844"/>
                    </a:cubicBezTo>
                    <a:cubicBezTo>
                      <a:pt x="1043" y="2844"/>
                      <a:pt x="1107" y="2993"/>
                      <a:pt x="1185" y="3375"/>
                    </a:cubicBezTo>
                    <a:cubicBezTo>
                      <a:pt x="1185" y="2220"/>
                      <a:pt x="1216" y="1217"/>
                      <a:pt x="1337" y="913"/>
                    </a:cubicBezTo>
                    <a:cubicBezTo>
                      <a:pt x="1398" y="791"/>
                      <a:pt x="1429" y="700"/>
                      <a:pt x="1489" y="639"/>
                    </a:cubicBezTo>
                    <a:cubicBezTo>
                      <a:pt x="1064" y="517"/>
                      <a:pt x="699" y="274"/>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9"/>
              <p:cNvSpPr/>
              <p:nvPr/>
            </p:nvSpPr>
            <p:spPr>
              <a:xfrm>
                <a:off x="7286502" y="2963876"/>
                <a:ext cx="132665" cy="233677"/>
              </a:xfrm>
              <a:custGeom>
                <a:avLst/>
                <a:gdLst/>
                <a:ahLst/>
                <a:cxnLst/>
                <a:rect l="l" t="t" r="r" b="b"/>
                <a:pathLst>
                  <a:path w="2037" h="3588" extrusionOk="0">
                    <a:moveTo>
                      <a:pt x="2037" y="1"/>
                    </a:moveTo>
                    <a:cubicBezTo>
                      <a:pt x="1611" y="183"/>
                      <a:pt x="669" y="366"/>
                      <a:pt x="0" y="791"/>
                    </a:cubicBezTo>
                    <a:cubicBezTo>
                      <a:pt x="0" y="791"/>
                      <a:pt x="91" y="1004"/>
                      <a:pt x="243" y="1308"/>
                    </a:cubicBezTo>
                    <a:cubicBezTo>
                      <a:pt x="334" y="1338"/>
                      <a:pt x="426" y="1399"/>
                      <a:pt x="486" y="1551"/>
                    </a:cubicBezTo>
                    <a:cubicBezTo>
                      <a:pt x="760" y="2220"/>
                      <a:pt x="973" y="2858"/>
                      <a:pt x="1155" y="3557"/>
                    </a:cubicBezTo>
                    <a:cubicBezTo>
                      <a:pt x="1185" y="3557"/>
                      <a:pt x="1216" y="3588"/>
                      <a:pt x="1246" y="3588"/>
                    </a:cubicBezTo>
                    <a:cubicBezTo>
                      <a:pt x="1155" y="3040"/>
                      <a:pt x="578" y="1095"/>
                      <a:pt x="1003" y="1034"/>
                    </a:cubicBezTo>
                    <a:cubicBezTo>
                      <a:pt x="1011" y="1033"/>
                      <a:pt x="1019" y="1033"/>
                      <a:pt x="1027" y="1033"/>
                    </a:cubicBezTo>
                    <a:cubicBezTo>
                      <a:pt x="1491" y="1033"/>
                      <a:pt x="1553" y="2805"/>
                      <a:pt x="1702" y="3284"/>
                    </a:cubicBezTo>
                    <a:cubicBezTo>
                      <a:pt x="1703" y="3287"/>
                      <a:pt x="1704" y="3289"/>
                      <a:pt x="1705" y="3289"/>
                    </a:cubicBezTo>
                    <a:cubicBezTo>
                      <a:pt x="1726" y="3289"/>
                      <a:pt x="1648" y="1576"/>
                      <a:pt x="1669" y="1576"/>
                    </a:cubicBezTo>
                    <a:lnTo>
                      <a:pt x="1669" y="1576"/>
                    </a:lnTo>
                    <a:cubicBezTo>
                      <a:pt x="1670" y="1576"/>
                      <a:pt x="1671" y="1578"/>
                      <a:pt x="1672" y="1581"/>
                    </a:cubicBezTo>
                    <a:cubicBezTo>
                      <a:pt x="1611" y="1004"/>
                      <a:pt x="1672" y="1004"/>
                      <a:pt x="1945" y="578"/>
                    </a:cubicBezTo>
                    <a:cubicBezTo>
                      <a:pt x="1945" y="548"/>
                      <a:pt x="1976" y="548"/>
                      <a:pt x="1976" y="548"/>
                    </a:cubicBezTo>
                    <a:cubicBezTo>
                      <a:pt x="1976" y="366"/>
                      <a:pt x="2006" y="183"/>
                      <a:pt x="2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9"/>
              <p:cNvSpPr/>
              <p:nvPr/>
            </p:nvSpPr>
            <p:spPr>
              <a:xfrm>
                <a:off x="6074936" y="2265123"/>
                <a:ext cx="609789" cy="574685"/>
              </a:xfrm>
              <a:custGeom>
                <a:avLst/>
                <a:gdLst/>
                <a:ahLst/>
                <a:cxnLst/>
                <a:rect l="l" t="t" r="r" b="b"/>
                <a:pathLst>
                  <a:path w="9363" h="8824" extrusionOk="0">
                    <a:moveTo>
                      <a:pt x="7873" y="0"/>
                    </a:moveTo>
                    <a:cubicBezTo>
                      <a:pt x="8238" y="2219"/>
                      <a:pt x="5958" y="4560"/>
                      <a:pt x="3284" y="4651"/>
                    </a:cubicBezTo>
                    <a:cubicBezTo>
                      <a:pt x="5107" y="4955"/>
                      <a:pt x="5199" y="5623"/>
                      <a:pt x="3405" y="6626"/>
                    </a:cubicBezTo>
                    <a:cubicBezTo>
                      <a:pt x="1894" y="7473"/>
                      <a:pt x="2697" y="7899"/>
                      <a:pt x="44" y="8591"/>
                    </a:cubicBezTo>
                    <a:lnTo>
                      <a:pt x="44" y="8591"/>
                    </a:lnTo>
                    <a:cubicBezTo>
                      <a:pt x="1163" y="8312"/>
                      <a:pt x="2623" y="8824"/>
                      <a:pt x="3223" y="7143"/>
                    </a:cubicBezTo>
                    <a:cubicBezTo>
                      <a:pt x="3405" y="6596"/>
                      <a:pt x="4378" y="6626"/>
                      <a:pt x="4864" y="6292"/>
                    </a:cubicBezTo>
                    <a:cubicBezTo>
                      <a:pt x="5806" y="5623"/>
                      <a:pt x="5533" y="5198"/>
                      <a:pt x="5199" y="4742"/>
                    </a:cubicBezTo>
                    <a:cubicBezTo>
                      <a:pt x="6536" y="3891"/>
                      <a:pt x="9363" y="1581"/>
                      <a:pt x="7873" y="0"/>
                    </a:cubicBezTo>
                    <a:close/>
                    <a:moveTo>
                      <a:pt x="44" y="8591"/>
                    </a:moveTo>
                    <a:cubicBezTo>
                      <a:pt x="30" y="8595"/>
                      <a:pt x="15" y="8598"/>
                      <a:pt x="1" y="8602"/>
                    </a:cubicBezTo>
                    <a:cubicBezTo>
                      <a:pt x="15" y="8598"/>
                      <a:pt x="30" y="8595"/>
                      <a:pt x="44" y="85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9"/>
              <p:cNvSpPr/>
              <p:nvPr/>
            </p:nvSpPr>
            <p:spPr>
              <a:xfrm>
                <a:off x="6815305" y="2108752"/>
                <a:ext cx="1094793" cy="319776"/>
              </a:xfrm>
              <a:custGeom>
                <a:avLst/>
                <a:gdLst/>
                <a:ahLst/>
                <a:cxnLst/>
                <a:rect l="l" t="t" r="r" b="b"/>
                <a:pathLst>
                  <a:path w="16810" h="4910" extrusionOk="0">
                    <a:moveTo>
                      <a:pt x="1186" y="0"/>
                    </a:moveTo>
                    <a:cubicBezTo>
                      <a:pt x="761" y="243"/>
                      <a:pt x="153" y="881"/>
                      <a:pt x="92" y="1368"/>
                    </a:cubicBezTo>
                    <a:cubicBezTo>
                      <a:pt x="1" y="2037"/>
                      <a:pt x="578" y="2492"/>
                      <a:pt x="1095" y="2796"/>
                    </a:cubicBezTo>
                    <a:cubicBezTo>
                      <a:pt x="1703" y="3161"/>
                      <a:pt x="2372" y="3435"/>
                      <a:pt x="3010" y="3739"/>
                    </a:cubicBezTo>
                    <a:cubicBezTo>
                      <a:pt x="3557" y="3982"/>
                      <a:pt x="4226" y="4134"/>
                      <a:pt x="4712" y="4438"/>
                    </a:cubicBezTo>
                    <a:cubicBezTo>
                      <a:pt x="4955" y="4590"/>
                      <a:pt x="5107" y="4833"/>
                      <a:pt x="5411" y="4894"/>
                    </a:cubicBezTo>
                    <a:cubicBezTo>
                      <a:pt x="5467" y="4905"/>
                      <a:pt x="5525" y="4910"/>
                      <a:pt x="5584" y="4910"/>
                    </a:cubicBezTo>
                    <a:cubicBezTo>
                      <a:pt x="5846" y="4910"/>
                      <a:pt x="6130" y="4811"/>
                      <a:pt x="6354" y="4711"/>
                    </a:cubicBezTo>
                    <a:cubicBezTo>
                      <a:pt x="6961" y="4468"/>
                      <a:pt x="7417" y="4377"/>
                      <a:pt x="8086" y="4316"/>
                    </a:cubicBezTo>
                    <a:cubicBezTo>
                      <a:pt x="8816" y="4225"/>
                      <a:pt x="9545" y="4225"/>
                      <a:pt x="10275" y="4195"/>
                    </a:cubicBezTo>
                    <a:cubicBezTo>
                      <a:pt x="11013" y="4158"/>
                      <a:pt x="11808" y="4098"/>
                      <a:pt x="12591" y="4098"/>
                    </a:cubicBezTo>
                    <a:cubicBezTo>
                      <a:pt x="13097" y="4098"/>
                      <a:pt x="13597" y="4123"/>
                      <a:pt x="14074" y="4195"/>
                    </a:cubicBezTo>
                    <a:cubicBezTo>
                      <a:pt x="14484" y="4249"/>
                      <a:pt x="15286" y="4795"/>
                      <a:pt x="15753" y="4795"/>
                    </a:cubicBezTo>
                    <a:cubicBezTo>
                      <a:pt x="15806" y="4795"/>
                      <a:pt x="15855" y="4788"/>
                      <a:pt x="15898" y="4772"/>
                    </a:cubicBezTo>
                    <a:cubicBezTo>
                      <a:pt x="16810" y="4438"/>
                      <a:pt x="15898" y="3647"/>
                      <a:pt x="15442" y="3647"/>
                    </a:cubicBezTo>
                    <a:cubicBezTo>
                      <a:pt x="15320" y="3647"/>
                      <a:pt x="16019" y="3951"/>
                      <a:pt x="15624" y="4286"/>
                    </a:cubicBezTo>
                    <a:cubicBezTo>
                      <a:pt x="15610" y="4297"/>
                      <a:pt x="15588" y="4301"/>
                      <a:pt x="15559" y="4301"/>
                    </a:cubicBezTo>
                    <a:cubicBezTo>
                      <a:pt x="15344" y="4301"/>
                      <a:pt x="14731" y="4035"/>
                      <a:pt x="13740" y="3982"/>
                    </a:cubicBezTo>
                    <a:cubicBezTo>
                      <a:pt x="13174" y="3957"/>
                      <a:pt x="12370" y="3913"/>
                      <a:pt x="11713" y="3913"/>
                    </a:cubicBezTo>
                    <a:cubicBezTo>
                      <a:pt x="11558" y="3913"/>
                      <a:pt x="11411" y="3915"/>
                      <a:pt x="11278" y="3921"/>
                    </a:cubicBezTo>
                    <a:cubicBezTo>
                      <a:pt x="9776" y="4039"/>
                      <a:pt x="8596" y="4089"/>
                      <a:pt x="7652" y="4089"/>
                    </a:cubicBezTo>
                    <a:cubicBezTo>
                      <a:pt x="4467" y="4089"/>
                      <a:pt x="3967" y="3522"/>
                      <a:pt x="2888" y="3100"/>
                    </a:cubicBezTo>
                    <a:cubicBezTo>
                      <a:pt x="2281" y="2888"/>
                      <a:pt x="1581" y="2462"/>
                      <a:pt x="1156" y="2006"/>
                    </a:cubicBezTo>
                    <a:cubicBezTo>
                      <a:pt x="761" y="1581"/>
                      <a:pt x="730" y="456"/>
                      <a:pt x="1186" y="61"/>
                    </a:cubicBezTo>
                    <a:lnTo>
                      <a:pt x="1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9"/>
              <p:cNvSpPr/>
              <p:nvPr/>
            </p:nvSpPr>
            <p:spPr>
              <a:xfrm>
                <a:off x="7084542" y="2546213"/>
                <a:ext cx="508841" cy="146407"/>
              </a:xfrm>
              <a:custGeom>
                <a:avLst/>
                <a:gdLst/>
                <a:ahLst/>
                <a:cxnLst/>
                <a:rect l="l" t="t" r="r" b="b"/>
                <a:pathLst>
                  <a:path w="7813" h="2248" extrusionOk="0">
                    <a:moveTo>
                      <a:pt x="2311" y="0"/>
                    </a:moveTo>
                    <a:lnTo>
                      <a:pt x="2250" y="31"/>
                    </a:lnTo>
                    <a:cubicBezTo>
                      <a:pt x="2827" y="548"/>
                      <a:pt x="274" y="1581"/>
                      <a:pt x="1" y="1885"/>
                    </a:cubicBezTo>
                    <a:cubicBezTo>
                      <a:pt x="37" y="1887"/>
                      <a:pt x="74" y="1887"/>
                      <a:pt x="111" y="1887"/>
                    </a:cubicBezTo>
                    <a:cubicBezTo>
                      <a:pt x="773" y="1887"/>
                      <a:pt x="1437" y="1642"/>
                      <a:pt x="2128" y="1642"/>
                    </a:cubicBezTo>
                    <a:cubicBezTo>
                      <a:pt x="2888" y="1642"/>
                      <a:pt x="3375" y="1703"/>
                      <a:pt x="4043" y="1946"/>
                    </a:cubicBezTo>
                    <a:cubicBezTo>
                      <a:pt x="4256" y="2007"/>
                      <a:pt x="4560" y="2189"/>
                      <a:pt x="4773" y="2219"/>
                    </a:cubicBezTo>
                    <a:cubicBezTo>
                      <a:pt x="4845" y="2239"/>
                      <a:pt x="4914" y="2247"/>
                      <a:pt x="4979" y="2247"/>
                    </a:cubicBezTo>
                    <a:cubicBezTo>
                      <a:pt x="5216" y="2247"/>
                      <a:pt x="5416" y="2139"/>
                      <a:pt x="5654" y="2067"/>
                    </a:cubicBezTo>
                    <a:cubicBezTo>
                      <a:pt x="6004" y="1961"/>
                      <a:pt x="6369" y="1953"/>
                      <a:pt x="6733" y="1953"/>
                    </a:cubicBezTo>
                    <a:cubicBezTo>
                      <a:pt x="6794" y="1953"/>
                      <a:pt x="6855" y="1954"/>
                      <a:pt x="6916" y="1954"/>
                    </a:cubicBezTo>
                    <a:cubicBezTo>
                      <a:pt x="7219" y="1954"/>
                      <a:pt x="7521" y="1948"/>
                      <a:pt x="7812" y="1885"/>
                    </a:cubicBezTo>
                    <a:cubicBezTo>
                      <a:pt x="7572" y="1662"/>
                      <a:pt x="7186" y="1613"/>
                      <a:pt x="6791" y="1613"/>
                    </a:cubicBezTo>
                    <a:cubicBezTo>
                      <a:pt x="6487" y="1613"/>
                      <a:pt x="6179" y="1642"/>
                      <a:pt x="5928" y="1642"/>
                    </a:cubicBezTo>
                    <a:cubicBezTo>
                      <a:pt x="5345" y="1642"/>
                      <a:pt x="4763" y="1747"/>
                      <a:pt x="4180" y="1747"/>
                    </a:cubicBezTo>
                    <a:cubicBezTo>
                      <a:pt x="4064" y="1747"/>
                      <a:pt x="3947" y="1743"/>
                      <a:pt x="3831" y="1733"/>
                    </a:cubicBezTo>
                    <a:cubicBezTo>
                      <a:pt x="3587" y="1703"/>
                      <a:pt x="2068" y="1399"/>
                      <a:pt x="2037" y="1155"/>
                    </a:cubicBezTo>
                    <a:cubicBezTo>
                      <a:pt x="2037" y="912"/>
                      <a:pt x="2615" y="852"/>
                      <a:pt x="2706" y="639"/>
                    </a:cubicBezTo>
                    <a:cubicBezTo>
                      <a:pt x="2858" y="335"/>
                      <a:pt x="2524" y="122"/>
                      <a:pt x="2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7" name="Google Shape;1707;p59"/>
            <p:cNvGrpSpPr/>
            <p:nvPr/>
          </p:nvGrpSpPr>
          <p:grpSpPr>
            <a:xfrm>
              <a:off x="6638556" y="2340568"/>
              <a:ext cx="210097" cy="643741"/>
              <a:chOff x="4555050" y="4375250"/>
              <a:chExt cx="57800" cy="177100"/>
            </a:xfrm>
          </p:grpSpPr>
          <p:sp>
            <p:nvSpPr>
              <p:cNvPr id="1708" name="Google Shape;1708;p59"/>
              <p:cNvSpPr/>
              <p:nvPr/>
            </p:nvSpPr>
            <p:spPr>
              <a:xfrm>
                <a:off x="4555050" y="4375375"/>
                <a:ext cx="57800" cy="176925"/>
              </a:xfrm>
              <a:custGeom>
                <a:avLst/>
                <a:gdLst/>
                <a:ahLst/>
                <a:cxnLst/>
                <a:rect l="l" t="t" r="r" b="b"/>
                <a:pathLst>
                  <a:path w="2312" h="7077" extrusionOk="0">
                    <a:moveTo>
                      <a:pt x="1122" y="0"/>
                    </a:moveTo>
                    <a:cubicBezTo>
                      <a:pt x="905" y="0"/>
                      <a:pt x="807" y="468"/>
                      <a:pt x="761" y="744"/>
                    </a:cubicBezTo>
                    <a:cubicBezTo>
                      <a:pt x="579" y="1656"/>
                      <a:pt x="487" y="2598"/>
                      <a:pt x="366" y="3510"/>
                    </a:cubicBezTo>
                    <a:cubicBezTo>
                      <a:pt x="244" y="4270"/>
                      <a:pt x="1" y="5030"/>
                      <a:pt x="62" y="5820"/>
                    </a:cubicBezTo>
                    <a:cubicBezTo>
                      <a:pt x="86" y="6514"/>
                      <a:pt x="562" y="7076"/>
                      <a:pt x="1194" y="7076"/>
                    </a:cubicBezTo>
                    <a:cubicBezTo>
                      <a:pt x="1364" y="7076"/>
                      <a:pt x="1546" y="7035"/>
                      <a:pt x="1734" y="6945"/>
                    </a:cubicBezTo>
                    <a:cubicBezTo>
                      <a:pt x="2311" y="6671"/>
                      <a:pt x="2098" y="5456"/>
                      <a:pt x="2068" y="4939"/>
                    </a:cubicBezTo>
                    <a:cubicBezTo>
                      <a:pt x="2068" y="4848"/>
                      <a:pt x="2068" y="4756"/>
                      <a:pt x="2068" y="4635"/>
                    </a:cubicBezTo>
                    <a:cubicBezTo>
                      <a:pt x="2007" y="3723"/>
                      <a:pt x="1825" y="2811"/>
                      <a:pt x="1703" y="1899"/>
                    </a:cubicBezTo>
                    <a:cubicBezTo>
                      <a:pt x="1642" y="1383"/>
                      <a:pt x="1734" y="592"/>
                      <a:pt x="1369" y="167"/>
                    </a:cubicBezTo>
                    <a:cubicBezTo>
                      <a:pt x="1273" y="49"/>
                      <a:pt x="1191"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575575" y="4375425"/>
                <a:ext cx="19775" cy="20950"/>
              </a:xfrm>
              <a:custGeom>
                <a:avLst/>
                <a:gdLst/>
                <a:ahLst/>
                <a:cxnLst/>
                <a:rect l="l" t="t" r="r" b="b"/>
                <a:pathLst>
                  <a:path w="791" h="838" extrusionOk="0">
                    <a:moveTo>
                      <a:pt x="300" y="0"/>
                    </a:moveTo>
                    <a:cubicBezTo>
                      <a:pt x="153" y="0"/>
                      <a:pt x="63" y="220"/>
                      <a:pt x="1" y="469"/>
                    </a:cubicBezTo>
                    <a:cubicBezTo>
                      <a:pt x="140" y="691"/>
                      <a:pt x="457" y="837"/>
                      <a:pt x="719" y="837"/>
                    </a:cubicBezTo>
                    <a:cubicBezTo>
                      <a:pt x="744" y="837"/>
                      <a:pt x="768" y="836"/>
                      <a:pt x="791" y="833"/>
                    </a:cubicBezTo>
                    <a:cubicBezTo>
                      <a:pt x="761" y="560"/>
                      <a:pt x="700" y="347"/>
                      <a:pt x="548" y="165"/>
                    </a:cubicBezTo>
                    <a:cubicBezTo>
                      <a:pt x="451" y="48"/>
                      <a:pt x="369" y="0"/>
                      <a:pt x="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4571775" y="4393200"/>
                <a:ext cx="24350" cy="15925"/>
              </a:xfrm>
              <a:custGeom>
                <a:avLst/>
                <a:gdLst/>
                <a:ahLst/>
                <a:cxnLst/>
                <a:rect l="l" t="t" r="r" b="b"/>
                <a:pathLst>
                  <a:path w="974" h="637" extrusionOk="0">
                    <a:moveTo>
                      <a:pt x="92" y="1"/>
                    </a:moveTo>
                    <a:cubicBezTo>
                      <a:pt x="92" y="31"/>
                      <a:pt x="92" y="31"/>
                      <a:pt x="92" y="31"/>
                    </a:cubicBezTo>
                    <a:cubicBezTo>
                      <a:pt x="61" y="183"/>
                      <a:pt x="31" y="305"/>
                      <a:pt x="1" y="457"/>
                    </a:cubicBezTo>
                    <a:cubicBezTo>
                      <a:pt x="126" y="582"/>
                      <a:pt x="276" y="637"/>
                      <a:pt x="431" y="637"/>
                    </a:cubicBezTo>
                    <a:cubicBezTo>
                      <a:pt x="616" y="637"/>
                      <a:pt x="808" y="559"/>
                      <a:pt x="973" y="426"/>
                    </a:cubicBezTo>
                    <a:cubicBezTo>
                      <a:pt x="973" y="396"/>
                      <a:pt x="973" y="366"/>
                      <a:pt x="973" y="335"/>
                    </a:cubicBezTo>
                    <a:lnTo>
                      <a:pt x="791" y="335"/>
                    </a:lnTo>
                    <a:cubicBezTo>
                      <a:pt x="578" y="305"/>
                      <a:pt x="274" y="183"/>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4568750" y="4409925"/>
                <a:ext cx="28125" cy="15750"/>
              </a:xfrm>
              <a:custGeom>
                <a:avLst/>
                <a:gdLst/>
                <a:ahLst/>
                <a:cxnLst/>
                <a:rect l="l" t="t" r="r" b="b"/>
                <a:pathLst>
                  <a:path w="1125" h="630" extrusionOk="0">
                    <a:moveTo>
                      <a:pt x="1125" y="1"/>
                    </a:moveTo>
                    <a:cubicBezTo>
                      <a:pt x="939" y="102"/>
                      <a:pt x="734" y="166"/>
                      <a:pt x="536" y="166"/>
                    </a:cubicBezTo>
                    <a:cubicBezTo>
                      <a:pt x="379" y="166"/>
                      <a:pt x="226" y="125"/>
                      <a:pt x="91" y="31"/>
                    </a:cubicBezTo>
                    <a:cubicBezTo>
                      <a:pt x="61" y="213"/>
                      <a:pt x="31" y="396"/>
                      <a:pt x="0" y="608"/>
                    </a:cubicBezTo>
                    <a:cubicBezTo>
                      <a:pt x="62" y="623"/>
                      <a:pt x="126" y="630"/>
                      <a:pt x="190" y="630"/>
                    </a:cubicBezTo>
                    <a:cubicBezTo>
                      <a:pt x="534" y="630"/>
                      <a:pt x="894" y="434"/>
                      <a:pt x="1125" y="153"/>
                    </a:cubicBezTo>
                    <a:cubicBezTo>
                      <a:pt x="1125" y="122"/>
                      <a:pt x="1125" y="61"/>
                      <a:pt x="1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4567975" y="4420575"/>
                <a:ext cx="31950" cy="19600"/>
              </a:xfrm>
              <a:custGeom>
                <a:avLst/>
                <a:gdLst/>
                <a:ahLst/>
                <a:cxnLst/>
                <a:rect l="l" t="t" r="r" b="b"/>
                <a:pathLst>
                  <a:path w="1278" h="784" extrusionOk="0">
                    <a:moveTo>
                      <a:pt x="1186" y="0"/>
                    </a:moveTo>
                    <a:cubicBezTo>
                      <a:pt x="923" y="239"/>
                      <a:pt x="604" y="403"/>
                      <a:pt x="273" y="403"/>
                    </a:cubicBezTo>
                    <a:cubicBezTo>
                      <a:pt x="183" y="403"/>
                      <a:pt x="92" y="391"/>
                      <a:pt x="1" y="365"/>
                    </a:cubicBezTo>
                    <a:cubicBezTo>
                      <a:pt x="1" y="426"/>
                      <a:pt x="1" y="486"/>
                      <a:pt x="1" y="547"/>
                    </a:cubicBezTo>
                    <a:cubicBezTo>
                      <a:pt x="160" y="707"/>
                      <a:pt x="434" y="784"/>
                      <a:pt x="713" y="784"/>
                    </a:cubicBezTo>
                    <a:cubicBezTo>
                      <a:pt x="912" y="784"/>
                      <a:pt x="1113" y="745"/>
                      <a:pt x="1277" y="669"/>
                    </a:cubicBezTo>
                    <a:cubicBezTo>
                      <a:pt x="1247" y="486"/>
                      <a:pt x="1217" y="304"/>
                      <a:pt x="1186" y="91"/>
                    </a:cubicBezTo>
                    <a:cubicBezTo>
                      <a:pt x="1186" y="61"/>
                      <a:pt x="1186" y="31"/>
                      <a:pt x="1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564950" y="4440325"/>
                <a:ext cx="35725" cy="19075"/>
              </a:xfrm>
              <a:custGeom>
                <a:avLst/>
                <a:gdLst/>
                <a:ahLst/>
                <a:cxnLst/>
                <a:rect l="l" t="t" r="r" b="b"/>
                <a:pathLst>
                  <a:path w="1429" h="763" extrusionOk="0">
                    <a:moveTo>
                      <a:pt x="91" y="0"/>
                    </a:moveTo>
                    <a:cubicBezTo>
                      <a:pt x="61" y="213"/>
                      <a:pt x="31" y="426"/>
                      <a:pt x="0" y="608"/>
                    </a:cubicBezTo>
                    <a:cubicBezTo>
                      <a:pt x="117" y="716"/>
                      <a:pt x="254" y="763"/>
                      <a:pt x="401" y="763"/>
                    </a:cubicBezTo>
                    <a:cubicBezTo>
                      <a:pt x="751" y="763"/>
                      <a:pt x="1150" y="495"/>
                      <a:pt x="1429" y="152"/>
                    </a:cubicBezTo>
                    <a:cubicBezTo>
                      <a:pt x="1429" y="122"/>
                      <a:pt x="1429" y="122"/>
                      <a:pt x="1429" y="92"/>
                    </a:cubicBezTo>
                    <a:cubicBezTo>
                      <a:pt x="1241" y="159"/>
                      <a:pt x="1023" y="196"/>
                      <a:pt x="810" y="196"/>
                    </a:cubicBezTo>
                    <a:cubicBezTo>
                      <a:pt x="541" y="196"/>
                      <a:pt x="278" y="136"/>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4563425" y="4450950"/>
                <a:ext cx="41050" cy="26625"/>
              </a:xfrm>
              <a:custGeom>
                <a:avLst/>
                <a:gdLst/>
                <a:ahLst/>
                <a:cxnLst/>
                <a:rect l="l" t="t" r="r" b="b"/>
                <a:pathLst>
                  <a:path w="1642" h="1065" extrusionOk="0">
                    <a:moveTo>
                      <a:pt x="1551" y="1"/>
                    </a:moveTo>
                    <a:cubicBezTo>
                      <a:pt x="1228" y="302"/>
                      <a:pt x="829" y="512"/>
                      <a:pt x="462" y="512"/>
                    </a:cubicBezTo>
                    <a:cubicBezTo>
                      <a:pt x="310" y="512"/>
                      <a:pt x="164" y="476"/>
                      <a:pt x="31" y="396"/>
                    </a:cubicBezTo>
                    <a:cubicBezTo>
                      <a:pt x="31" y="426"/>
                      <a:pt x="31" y="457"/>
                      <a:pt x="31" y="487"/>
                    </a:cubicBezTo>
                    <a:cubicBezTo>
                      <a:pt x="0" y="548"/>
                      <a:pt x="0" y="609"/>
                      <a:pt x="0" y="670"/>
                    </a:cubicBezTo>
                    <a:cubicBezTo>
                      <a:pt x="236" y="905"/>
                      <a:pt x="576" y="1065"/>
                      <a:pt x="916" y="1065"/>
                    </a:cubicBezTo>
                    <a:cubicBezTo>
                      <a:pt x="1060" y="1065"/>
                      <a:pt x="1203" y="1037"/>
                      <a:pt x="1338" y="974"/>
                    </a:cubicBezTo>
                    <a:cubicBezTo>
                      <a:pt x="1459" y="913"/>
                      <a:pt x="1551" y="822"/>
                      <a:pt x="1642" y="761"/>
                    </a:cubicBezTo>
                    <a:cubicBezTo>
                      <a:pt x="1611" y="487"/>
                      <a:pt x="1581" y="244"/>
                      <a:pt x="15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4559625" y="4473000"/>
                <a:ext cx="42575" cy="18650"/>
              </a:xfrm>
              <a:custGeom>
                <a:avLst/>
                <a:gdLst/>
                <a:ahLst/>
                <a:cxnLst/>
                <a:rect l="l" t="t" r="r" b="b"/>
                <a:pathLst>
                  <a:path w="1703" h="746" extrusionOk="0">
                    <a:moveTo>
                      <a:pt x="92" y="0"/>
                    </a:moveTo>
                    <a:cubicBezTo>
                      <a:pt x="61" y="183"/>
                      <a:pt x="31" y="396"/>
                      <a:pt x="0" y="578"/>
                    </a:cubicBezTo>
                    <a:cubicBezTo>
                      <a:pt x="142" y="696"/>
                      <a:pt x="348" y="745"/>
                      <a:pt x="565" y="745"/>
                    </a:cubicBezTo>
                    <a:cubicBezTo>
                      <a:pt x="906" y="745"/>
                      <a:pt x="1274" y="624"/>
                      <a:pt x="1459" y="456"/>
                    </a:cubicBezTo>
                    <a:cubicBezTo>
                      <a:pt x="1520" y="426"/>
                      <a:pt x="1611" y="304"/>
                      <a:pt x="1703" y="183"/>
                    </a:cubicBezTo>
                    <a:lnTo>
                      <a:pt x="1703" y="183"/>
                    </a:lnTo>
                    <a:cubicBezTo>
                      <a:pt x="1642" y="244"/>
                      <a:pt x="1581" y="274"/>
                      <a:pt x="1520" y="274"/>
                    </a:cubicBezTo>
                    <a:cubicBezTo>
                      <a:pt x="1365" y="351"/>
                      <a:pt x="1204" y="386"/>
                      <a:pt x="1044" y="386"/>
                    </a:cubicBezTo>
                    <a:cubicBezTo>
                      <a:pt x="701" y="386"/>
                      <a:pt x="361" y="228"/>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9"/>
              <p:cNvSpPr/>
              <p:nvPr/>
            </p:nvSpPr>
            <p:spPr>
              <a:xfrm>
                <a:off x="4558100" y="4480600"/>
                <a:ext cx="49425" cy="37100"/>
              </a:xfrm>
              <a:custGeom>
                <a:avLst/>
                <a:gdLst/>
                <a:ahLst/>
                <a:cxnLst/>
                <a:rect l="l" t="t" r="r" b="b"/>
                <a:pathLst>
                  <a:path w="1977" h="1484" extrusionOk="0">
                    <a:moveTo>
                      <a:pt x="1916" y="0"/>
                    </a:moveTo>
                    <a:cubicBezTo>
                      <a:pt x="1794" y="152"/>
                      <a:pt x="1672" y="274"/>
                      <a:pt x="1612" y="365"/>
                    </a:cubicBezTo>
                    <a:cubicBezTo>
                      <a:pt x="1372" y="531"/>
                      <a:pt x="999" y="641"/>
                      <a:pt x="647" y="641"/>
                    </a:cubicBezTo>
                    <a:cubicBezTo>
                      <a:pt x="418" y="641"/>
                      <a:pt x="199" y="594"/>
                      <a:pt x="31" y="487"/>
                    </a:cubicBezTo>
                    <a:cubicBezTo>
                      <a:pt x="1" y="517"/>
                      <a:pt x="1" y="547"/>
                      <a:pt x="1" y="578"/>
                    </a:cubicBezTo>
                    <a:cubicBezTo>
                      <a:pt x="31" y="943"/>
                      <a:pt x="274" y="1338"/>
                      <a:pt x="669" y="1459"/>
                    </a:cubicBezTo>
                    <a:cubicBezTo>
                      <a:pt x="743" y="1476"/>
                      <a:pt x="820" y="1483"/>
                      <a:pt x="900" y="1483"/>
                    </a:cubicBezTo>
                    <a:cubicBezTo>
                      <a:pt x="1118" y="1483"/>
                      <a:pt x="1350" y="1427"/>
                      <a:pt x="1551" y="1338"/>
                    </a:cubicBezTo>
                    <a:cubicBezTo>
                      <a:pt x="1672" y="1277"/>
                      <a:pt x="1824" y="1186"/>
                      <a:pt x="1976" y="1064"/>
                    </a:cubicBezTo>
                    <a:cubicBezTo>
                      <a:pt x="1976" y="943"/>
                      <a:pt x="1946" y="821"/>
                      <a:pt x="1946" y="730"/>
                    </a:cubicBezTo>
                    <a:cubicBezTo>
                      <a:pt x="1946" y="639"/>
                      <a:pt x="1946" y="547"/>
                      <a:pt x="1946" y="426"/>
                    </a:cubicBezTo>
                    <a:cubicBezTo>
                      <a:pt x="1946" y="274"/>
                      <a:pt x="1916" y="152"/>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9"/>
              <p:cNvSpPr/>
              <p:nvPr/>
            </p:nvSpPr>
            <p:spPr>
              <a:xfrm>
                <a:off x="4555825" y="4507200"/>
                <a:ext cx="53225" cy="45100"/>
              </a:xfrm>
              <a:custGeom>
                <a:avLst/>
                <a:gdLst/>
                <a:ahLst/>
                <a:cxnLst/>
                <a:rect l="l" t="t" r="r" b="b"/>
                <a:pathLst>
                  <a:path w="2129" h="1804" extrusionOk="0">
                    <a:moveTo>
                      <a:pt x="31" y="0"/>
                    </a:moveTo>
                    <a:cubicBezTo>
                      <a:pt x="31" y="183"/>
                      <a:pt x="0" y="365"/>
                      <a:pt x="31" y="547"/>
                    </a:cubicBezTo>
                    <a:cubicBezTo>
                      <a:pt x="55" y="1241"/>
                      <a:pt x="531" y="1803"/>
                      <a:pt x="1163" y="1803"/>
                    </a:cubicBezTo>
                    <a:cubicBezTo>
                      <a:pt x="1333" y="1803"/>
                      <a:pt x="1515" y="1762"/>
                      <a:pt x="1703" y="1672"/>
                    </a:cubicBezTo>
                    <a:cubicBezTo>
                      <a:pt x="2128" y="1459"/>
                      <a:pt x="2128" y="790"/>
                      <a:pt x="2098" y="243"/>
                    </a:cubicBezTo>
                    <a:lnTo>
                      <a:pt x="2098" y="243"/>
                    </a:lnTo>
                    <a:cubicBezTo>
                      <a:pt x="1915" y="365"/>
                      <a:pt x="1733" y="456"/>
                      <a:pt x="1581" y="517"/>
                    </a:cubicBezTo>
                    <a:cubicBezTo>
                      <a:pt x="1383" y="578"/>
                      <a:pt x="1178" y="623"/>
                      <a:pt x="981" y="623"/>
                    </a:cubicBezTo>
                    <a:cubicBezTo>
                      <a:pt x="783" y="623"/>
                      <a:pt x="593" y="578"/>
                      <a:pt x="426" y="456"/>
                    </a:cubicBezTo>
                    <a:cubicBezTo>
                      <a:pt x="274" y="335"/>
                      <a:pt x="122" y="183"/>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9"/>
              <p:cNvSpPr/>
              <p:nvPr/>
            </p:nvSpPr>
            <p:spPr>
              <a:xfrm>
                <a:off x="4571025" y="4375250"/>
                <a:ext cx="22825" cy="42850"/>
              </a:xfrm>
              <a:custGeom>
                <a:avLst/>
                <a:gdLst/>
                <a:ahLst/>
                <a:cxnLst/>
                <a:rect l="l" t="t" r="r" b="b"/>
                <a:pathLst>
                  <a:path w="913" h="1714" extrusionOk="0">
                    <a:moveTo>
                      <a:pt x="483" y="0"/>
                    </a:moveTo>
                    <a:cubicBezTo>
                      <a:pt x="447" y="0"/>
                      <a:pt x="417" y="17"/>
                      <a:pt x="395" y="50"/>
                    </a:cubicBezTo>
                    <a:cubicBezTo>
                      <a:pt x="547" y="324"/>
                      <a:pt x="669" y="780"/>
                      <a:pt x="547" y="1053"/>
                    </a:cubicBezTo>
                    <a:cubicBezTo>
                      <a:pt x="485" y="1260"/>
                      <a:pt x="353" y="1369"/>
                      <a:pt x="217" y="1369"/>
                    </a:cubicBezTo>
                    <a:cubicBezTo>
                      <a:pt x="153" y="1369"/>
                      <a:pt x="89" y="1345"/>
                      <a:pt x="31" y="1296"/>
                    </a:cubicBezTo>
                    <a:cubicBezTo>
                      <a:pt x="31" y="1357"/>
                      <a:pt x="0" y="1418"/>
                      <a:pt x="0" y="1479"/>
                    </a:cubicBezTo>
                    <a:cubicBezTo>
                      <a:pt x="116" y="1633"/>
                      <a:pt x="341" y="1714"/>
                      <a:pt x="560" y="1714"/>
                    </a:cubicBezTo>
                    <a:cubicBezTo>
                      <a:pt x="687" y="1714"/>
                      <a:pt x="812" y="1686"/>
                      <a:pt x="912" y="1631"/>
                    </a:cubicBezTo>
                    <a:cubicBezTo>
                      <a:pt x="912" y="1357"/>
                      <a:pt x="912" y="1053"/>
                      <a:pt x="851" y="780"/>
                    </a:cubicBezTo>
                    <a:cubicBezTo>
                      <a:pt x="821" y="567"/>
                      <a:pt x="760" y="385"/>
                      <a:pt x="730" y="172"/>
                    </a:cubicBezTo>
                    <a:cubicBezTo>
                      <a:pt x="632" y="55"/>
                      <a:pt x="547" y="0"/>
                      <a:pt x="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9"/>
              <p:cNvSpPr/>
              <p:nvPr/>
            </p:nvSpPr>
            <p:spPr>
              <a:xfrm>
                <a:off x="4566450" y="4418275"/>
                <a:ext cx="28900" cy="26000"/>
              </a:xfrm>
              <a:custGeom>
                <a:avLst/>
                <a:gdLst/>
                <a:ahLst/>
                <a:cxnLst/>
                <a:rect l="l" t="t" r="r" b="b"/>
                <a:pathLst>
                  <a:path w="1156" h="1040" extrusionOk="0">
                    <a:moveTo>
                      <a:pt x="153" y="1"/>
                    </a:moveTo>
                    <a:cubicBezTo>
                      <a:pt x="123" y="62"/>
                      <a:pt x="123" y="123"/>
                      <a:pt x="123" y="214"/>
                    </a:cubicBezTo>
                    <a:cubicBezTo>
                      <a:pt x="335" y="305"/>
                      <a:pt x="578" y="335"/>
                      <a:pt x="791" y="487"/>
                    </a:cubicBezTo>
                    <a:cubicBezTo>
                      <a:pt x="822" y="518"/>
                      <a:pt x="822" y="609"/>
                      <a:pt x="791" y="639"/>
                    </a:cubicBezTo>
                    <a:cubicBezTo>
                      <a:pt x="632" y="776"/>
                      <a:pt x="438" y="844"/>
                      <a:pt x="236" y="844"/>
                    </a:cubicBezTo>
                    <a:cubicBezTo>
                      <a:pt x="168" y="844"/>
                      <a:pt x="100" y="837"/>
                      <a:pt x="31" y="822"/>
                    </a:cubicBezTo>
                    <a:cubicBezTo>
                      <a:pt x="31" y="882"/>
                      <a:pt x="1" y="943"/>
                      <a:pt x="1" y="1004"/>
                    </a:cubicBezTo>
                    <a:cubicBezTo>
                      <a:pt x="70" y="1029"/>
                      <a:pt x="149" y="1040"/>
                      <a:pt x="232" y="1040"/>
                    </a:cubicBezTo>
                    <a:cubicBezTo>
                      <a:pt x="550" y="1040"/>
                      <a:pt x="939" y="881"/>
                      <a:pt x="1156" y="761"/>
                    </a:cubicBezTo>
                    <a:cubicBezTo>
                      <a:pt x="1156" y="578"/>
                      <a:pt x="1126" y="396"/>
                      <a:pt x="1126" y="214"/>
                    </a:cubicBezTo>
                    <a:cubicBezTo>
                      <a:pt x="1126" y="183"/>
                      <a:pt x="1126" y="153"/>
                      <a:pt x="1126" y="123"/>
                    </a:cubicBezTo>
                    <a:cubicBezTo>
                      <a:pt x="1034" y="153"/>
                      <a:pt x="943" y="183"/>
                      <a:pt x="852" y="214"/>
                    </a:cubicBezTo>
                    <a:cubicBezTo>
                      <a:pt x="821" y="218"/>
                      <a:pt x="789" y="220"/>
                      <a:pt x="757" y="220"/>
                    </a:cubicBezTo>
                    <a:cubicBezTo>
                      <a:pt x="540" y="220"/>
                      <a:pt x="312" y="133"/>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9"/>
              <p:cNvSpPr/>
              <p:nvPr/>
            </p:nvSpPr>
            <p:spPr>
              <a:xfrm>
                <a:off x="4564175" y="4442600"/>
                <a:ext cx="32700" cy="32700"/>
              </a:xfrm>
              <a:custGeom>
                <a:avLst/>
                <a:gdLst/>
                <a:ahLst/>
                <a:cxnLst/>
                <a:rect l="l" t="t" r="r" b="b"/>
                <a:pathLst>
                  <a:path w="1308" h="1308" extrusionOk="0">
                    <a:moveTo>
                      <a:pt x="1247" y="1"/>
                    </a:moveTo>
                    <a:cubicBezTo>
                      <a:pt x="1247" y="1"/>
                      <a:pt x="1217" y="31"/>
                      <a:pt x="1186" y="31"/>
                    </a:cubicBezTo>
                    <a:cubicBezTo>
                      <a:pt x="960" y="144"/>
                      <a:pt x="649" y="258"/>
                      <a:pt x="354" y="258"/>
                    </a:cubicBezTo>
                    <a:cubicBezTo>
                      <a:pt x="253" y="258"/>
                      <a:pt x="154" y="244"/>
                      <a:pt x="62" y="213"/>
                    </a:cubicBezTo>
                    <a:cubicBezTo>
                      <a:pt x="62" y="365"/>
                      <a:pt x="31" y="487"/>
                      <a:pt x="1" y="639"/>
                    </a:cubicBezTo>
                    <a:cubicBezTo>
                      <a:pt x="244" y="1034"/>
                      <a:pt x="821" y="1308"/>
                      <a:pt x="1277" y="1308"/>
                    </a:cubicBezTo>
                    <a:cubicBezTo>
                      <a:pt x="1277" y="1277"/>
                      <a:pt x="1308" y="1247"/>
                      <a:pt x="1308" y="1186"/>
                    </a:cubicBezTo>
                    <a:cubicBezTo>
                      <a:pt x="1308" y="1095"/>
                      <a:pt x="1308" y="1034"/>
                      <a:pt x="1308" y="973"/>
                    </a:cubicBezTo>
                    <a:cubicBezTo>
                      <a:pt x="1219" y="991"/>
                      <a:pt x="1123" y="1001"/>
                      <a:pt x="1027" y="1001"/>
                    </a:cubicBezTo>
                    <a:cubicBezTo>
                      <a:pt x="794" y="1001"/>
                      <a:pt x="564" y="942"/>
                      <a:pt x="457" y="791"/>
                    </a:cubicBezTo>
                    <a:cubicBezTo>
                      <a:pt x="122" y="365"/>
                      <a:pt x="943" y="274"/>
                      <a:pt x="1277" y="183"/>
                    </a:cubicBezTo>
                    <a:cubicBezTo>
                      <a:pt x="1277" y="122"/>
                      <a:pt x="1247" y="61"/>
                      <a:pt x="12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9"/>
              <p:cNvSpPr/>
              <p:nvPr/>
            </p:nvSpPr>
            <p:spPr>
              <a:xfrm>
                <a:off x="4557350" y="4465400"/>
                <a:ext cx="38775" cy="37575"/>
              </a:xfrm>
              <a:custGeom>
                <a:avLst/>
                <a:gdLst/>
                <a:ahLst/>
                <a:cxnLst/>
                <a:rect l="l" t="t" r="r" b="b"/>
                <a:pathLst>
                  <a:path w="1551" h="1503" extrusionOk="0">
                    <a:moveTo>
                      <a:pt x="243" y="0"/>
                    </a:moveTo>
                    <a:cubicBezTo>
                      <a:pt x="243" y="61"/>
                      <a:pt x="213" y="122"/>
                      <a:pt x="213" y="183"/>
                    </a:cubicBezTo>
                    <a:cubicBezTo>
                      <a:pt x="395" y="304"/>
                      <a:pt x="578" y="426"/>
                      <a:pt x="730" y="548"/>
                    </a:cubicBezTo>
                    <a:cubicBezTo>
                      <a:pt x="882" y="578"/>
                      <a:pt x="1064" y="700"/>
                      <a:pt x="1094" y="852"/>
                    </a:cubicBezTo>
                    <a:cubicBezTo>
                      <a:pt x="1125" y="1034"/>
                      <a:pt x="1034" y="1186"/>
                      <a:pt x="882" y="1277"/>
                    </a:cubicBezTo>
                    <a:cubicBezTo>
                      <a:pt x="767" y="1315"/>
                      <a:pt x="647" y="1332"/>
                      <a:pt x="526" y="1332"/>
                    </a:cubicBezTo>
                    <a:cubicBezTo>
                      <a:pt x="359" y="1332"/>
                      <a:pt x="190" y="1300"/>
                      <a:pt x="31" y="1247"/>
                    </a:cubicBezTo>
                    <a:cubicBezTo>
                      <a:pt x="31" y="1307"/>
                      <a:pt x="0" y="1338"/>
                      <a:pt x="0" y="1399"/>
                    </a:cubicBezTo>
                    <a:cubicBezTo>
                      <a:pt x="148" y="1472"/>
                      <a:pt x="314" y="1502"/>
                      <a:pt x="486" y="1502"/>
                    </a:cubicBezTo>
                    <a:cubicBezTo>
                      <a:pt x="812" y="1502"/>
                      <a:pt x="1161" y="1396"/>
                      <a:pt x="1459" y="1277"/>
                    </a:cubicBezTo>
                    <a:cubicBezTo>
                      <a:pt x="1490" y="1125"/>
                      <a:pt x="1520" y="943"/>
                      <a:pt x="1550" y="760"/>
                    </a:cubicBezTo>
                    <a:cubicBezTo>
                      <a:pt x="1550" y="700"/>
                      <a:pt x="1550" y="669"/>
                      <a:pt x="1550" y="608"/>
                    </a:cubicBezTo>
                    <a:cubicBezTo>
                      <a:pt x="1064" y="578"/>
                      <a:pt x="547" y="365"/>
                      <a:pt x="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9"/>
              <p:cNvSpPr/>
              <p:nvPr/>
            </p:nvSpPr>
            <p:spPr>
              <a:xfrm>
                <a:off x="4555825" y="4503400"/>
                <a:ext cx="36500" cy="31925"/>
              </a:xfrm>
              <a:custGeom>
                <a:avLst/>
                <a:gdLst/>
                <a:ahLst/>
                <a:cxnLst/>
                <a:rect l="l" t="t" r="r" b="b"/>
                <a:pathLst>
                  <a:path w="1460" h="1277" extrusionOk="0">
                    <a:moveTo>
                      <a:pt x="1459" y="0"/>
                    </a:moveTo>
                    <a:cubicBezTo>
                      <a:pt x="1186" y="98"/>
                      <a:pt x="862" y="183"/>
                      <a:pt x="545" y="183"/>
                    </a:cubicBezTo>
                    <a:cubicBezTo>
                      <a:pt x="368" y="183"/>
                      <a:pt x="194" y="157"/>
                      <a:pt x="31" y="91"/>
                    </a:cubicBezTo>
                    <a:cubicBezTo>
                      <a:pt x="31" y="274"/>
                      <a:pt x="0" y="456"/>
                      <a:pt x="31" y="669"/>
                    </a:cubicBezTo>
                    <a:cubicBezTo>
                      <a:pt x="152" y="912"/>
                      <a:pt x="304" y="1125"/>
                      <a:pt x="487" y="1277"/>
                    </a:cubicBezTo>
                    <a:lnTo>
                      <a:pt x="517" y="1277"/>
                    </a:lnTo>
                    <a:cubicBezTo>
                      <a:pt x="548" y="1246"/>
                      <a:pt x="608" y="1216"/>
                      <a:pt x="639" y="1186"/>
                    </a:cubicBezTo>
                    <a:cubicBezTo>
                      <a:pt x="365" y="1003"/>
                      <a:pt x="122" y="699"/>
                      <a:pt x="304" y="456"/>
                    </a:cubicBezTo>
                    <a:cubicBezTo>
                      <a:pt x="396" y="335"/>
                      <a:pt x="639" y="304"/>
                      <a:pt x="791" y="304"/>
                    </a:cubicBezTo>
                    <a:cubicBezTo>
                      <a:pt x="1003" y="274"/>
                      <a:pt x="1186" y="274"/>
                      <a:pt x="1399" y="243"/>
                    </a:cubicBezTo>
                    <a:cubicBezTo>
                      <a:pt x="1429" y="183"/>
                      <a:pt x="1429" y="122"/>
                      <a:pt x="1459" y="61"/>
                    </a:cubicBezTo>
                    <a:cubicBezTo>
                      <a:pt x="1459" y="31"/>
                      <a:pt x="1459" y="0"/>
                      <a:pt x="1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9"/>
              <p:cNvSpPr/>
              <p:nvPr/>
            </p:nvSpPr>
            <p:spPr>
              <a:xfrm>
                <a:off x="4561900" y="4375275"/>
                <a:ext cx="50950" cy="177075"/>
              </a:xfrm>
              <a:custGeom>
                <a:avLst/>
                <a:gdLst/>
                <a:ahLst/>
                <a:cxnLst/>
                <a:rect l="l" t="t" r="r" b="b"/>
                <a:pathLst>
                  <a:path w="2038" h="7083" extrusionOk="0">
                    <a:moveTo>
                      <a:pt x="850" y="1"/>
                    </a:moveTo>
                    <a:cubicBezTo>
                      <a:pt x="760" y="1"/>
                      <a:pt x="690" y="82"/>
                      <a:pt x="639" y="201"/>
                    </a:cubicBezTo>
                    <a:cubicBezTo>
                      <a:pt x="1247" y="1235"/>
                      <a:pt x="1216" y="3849"/>
                      <a:pt x="973" y="5095"/>
                    </a:cubicBezTo>
                    <a:cubicBezTo>
                      <a:pt x="821" y="5916"/>
                      <a:pt x="517" y="6067"/>
                      <a:pt x="1" y="6523"/>
                    </a:cubicBezTo>
                    <a:cubicBezTo>
                      <a:pt x="191" y="6862"/>
                      <a:pt x="529" y="7083"/>
                      <a:pt x="922" y="7083"/>
                    </a:cubicBezTo>
                    <a:cubicBezTo>
                      <a:pt x="1094" y="7083"/>
                      <a:pt x="1275" y="7041"/>
                      <a:pt x="1460" y="6949"/>
                    </a:cubicBezTo>
                    <a:cubicBezTo>
                      <a:pt x="2037" y="6675"/>
                      <a:pt x="1824" y="5460"/>
                      <a:pt x="1794" y="4973"/>
                    </a:cubicBezTo>
                    <a:cubicBezTo>
                      <a:pt x="1794" y="4852"/>
                      <a:pt x="1794" y="4760"/>
                      <a:pt x="1794" y="4639"/>
                    </a:cubicBezTo>
                    <a:cubicBezTo>
                      <a:pt x="1733" y="3727"/>
                      <a:pt x="1551" y="2815"/>
                      <a:pt x="1429" y="1903"/>
                    </a:cubicBezTo>
                    <a:cubicBezTo>
                      <a:pt x="1368" y="1387"/>
                      <a:pt x="1460" y="596"/>
                      <a:pt x="1095" y="171"/>
                    </a:cubicBezTo>
                    <a:cubicBezTo>
                      <a:pt x="1001" y="51"/>
                      <a:pt x="920"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9"/>
              <p:cNvSpPr/>
              <p:nvPr/>
            </p:nvSpPr>
            <p:spPr>
              <a:xfrm>
                <a:off x="4558850" y="4375725"/>
                <a:ext cx="54000" cy="176450"/>
              </a:xfrm>
              <a:custGeom>
                <a:avLst/>
                <a:gdLst/>
                <a:ahLst/>
                <a:cxnLst/>
                <a:rect l="l" t="t" r="r" b="b"/>
                <a:pathLst>
                  <a:path w="2160" h="7058" extrusionOk="0">
                    <a:moveTo>
                      <a:pt x="1065" y="1"/>
                    </a:moveTo>
                    <a:lnTo>
                      <a:pt x="1065" y="1"/>
                    </a:lnTo>
                    <a:cubicBezTo>
                      <a:pt x="1366" y="1446"/>
                      <a:pt x="2055" y="6294"/>
                      <a:pt x="57" y="6294"/>
                    </a:cubicBezTo>
                    <a:cubicBezTo>
                      <a:pt x="39" y="6294"/>
                      <a:pt x="20" y="6293"/>
                      <a:pt x="1" y="6293"/>
                    </a:cubicBezTo>
                    <a:lnTo>
                      <a:pt x="1" y="6293"/>
                    </a:lnTo>
                    <a:cubicBezTo>
                      <a:pt x="181" y="6742"/>
                      <a:pt x="576" y="7058"/>
                      <a:pt x="1052" y="7058"/>
                    </a:cubicBezTo>
                    <a:cubicBezTo>
                      <a:pt x="1220" y="7058"/>
                      <a:pt x="1399" y="7018"/>
                      <a:pt x="1582" y="6931"/>
                    </a:cubicBezTo>
                    <a:cubicBezTo>
                      <a:pt x="2159" y="6657"/>
                      <a:pt x="1946" y="5442"/>
                      <a:pt x="1916" y="4955"/>
                    </a:cubicBezTo>
                    <a:cubicBezTo>
                      <a:pt x="1916" y="4834"/>
                      <a:pt x="1916" y="4742"/>
                      <a:pt x="1916" y="4621"/>
                    </a:cubicBezTo>
                    <a:cubicBezTo>
                      <a:pt x="1855" y="3709"/>
                      <a:pt x="1673" y="2797"/>
                      <a:pt x="1551" y="1885"/>
                    </a:cubicBezTo>
                    <a:cubicBezTo>
                      <a:pt x="1490" y="1369"/>
                      <a:pt x="1582" y="578"/>
                      <a:pt x="1217" y="153"/>
                    </a:cubicBezTo>
                    <a:cubicBezTo>
                      <a:pt x="1156" y="62"/>
                      <a:pt x="1126" y="31"/>
                      <a:pt x="1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9"/>
              <p:cNvSpPr/>
              <p:nvPr/>
            </p:nvSpPr>
            <p:spPr>
              <a:xfrm>
                <a:off x="4558850" y="4375725"/>
                <a:ext cx="51400" cy="175575"/>
              </a:xfrm>
              <a:custGeom>
                <a:avLst/>
                <a:gdLst/>
                <a:ahLst/>
                <a:cxnLst/>
                <a:rect l="l" t="t" r="r" b="b"/>
                <a:pathLst>
                  <a:path w="2056" h="7023" extrusionOk="0">
                    <a:moveTo>
                      <a:pt x="1065" y="1"/>
                    </a:moveTo>
                    <a:lnTo>
                      <a:pt x="1065" y="1"/>
                    </a:lnTo>
                    <a:cubicBezTo>
                      <a:pt x="1366" y="1446"/>
                      <a:pt x="2055" y="6294"/>
                      <a:pt x="57" y="6294"/>
                    </a:cubicBezTo>
                    <a:cubicBezTo>
                      <a:pt x="39" y="6294"/>
                      <a:pt x="20" y="6293"/>
                      <a:pt x="1" y="6293"/>
                    </a:cubicBezTo>
                    <a:lnTo>
                      <a:pt x="1" y="6293"/>
                    </a:lnTo>
                    <a:cubicBezTo>
                      <a:pt x="153" y="6657"/>
                      <a:pt x="427" y="6931"/>
                      <a:pt x="761" y="7022"/>
                    </a:cubicBezTo>
                    <a:cubicBezTo>
                      <a:pt x="609" y="6901"/>
                      <a:pt x="457" y="6718"/>
                      <a:pt x="518" y="6505"/>
                    </a:cubicBezTo>
                    <a:cubicBezTo>
                      <a:pt x="581" y="6380"/>
                      <a:pt x="716" y="6312"/>
                      <a:pt x="854" y="6312"/>
                    </a:cubicBezTo>
                    <a:cubicBezTo>
                      <a:pt x="916" y="6312"/>
                      <a:pt x="978" y="6325"/>
                      <a:pt x="1034" y="6353"/>
                    </a:cubicBezTo>
                    <a:cubicBezTo>
                      <a:pt x="1308" y="6445"/>
                      <a:pt x="1460" y="6688"/>
                      <a:pt x="1673" y="6870"/>
                    </a:cubicBezTo>
                    <a:cubicBezTo>
                      <a:pt x="1734" y="6840"/>
                      <a:pt x="1794" y="6749"/>
                      <a:pt x="1825" y="6688"/>
                    </a:cubicBezTo>
                    <a:cubicBezTo>
                      <a:pt x="1612" y="6536"/>
                      <a:pt x="1399" y="6353"/>
                      <a:pt x="1247" y="6141"/>
                    </a:cubicBezTo>
                    <a:cubicBezTo>
                      <a:pt x="1156" y="5958"/>
                      <a:pt x="1095" y="5715"/>
                      <a:pt x="1278" y="5533"/>
                    </a:cubicBezTo>
                    <a:cubicBezTo>
                      <a:pt x="1375" y="5446"/>
                      <a:pt x="1465" y="5410"/>
                      <a:pt x="1550" y="5410"/>
                    </a:cubicBezTo>
                    <a:cubicBezTo>
                      <a:pt x="1703" y="5410"/>
                      <a:pt x="1840" y="5528"/>
                      <a:pt x="1977" y="5685"/>
                    </a:cubicBezTo>
                    <a:cubicBezTo>
                      <a:pt x="1977" y="5624"/>
                      <a:pt x="1977" y="5533"/>
                      <a:pt x="1946" y="5472"/>
                    </a:cubicBezTo>
                    <a:cubicBezTo>
                      <a:pt x="1916" y="5411"/>
                      <a:pt x="1855" y="5320"/>
                      <a:pt x="1825" y="5259"/>
                    </a:cubicBezTo>
                    <a:cubicBezTo>
                      <a:pt x="1582" y="4803"/>
                      <a:pt x="1460" y="4378"/>
                      <a:pt x="1582" y="3891"/>
                    </a:cubicBezTo>
                    <a:cubicBezTo>
                      <a:pt x="1582" y="3847"/>
                      <a:pt x="1630" y="3819"/>
                      <a:pt x="1680" y="3819"/>
                    </a:cubicBezTo>
                    <a:cubicBezTo>
                      <a:pt x="1699" y="3819"/>
                      <a:pt x="1717" y="3822"/>
                      <a:pt x="1734" y="3831"/>
                    </a:cubicBezTo>
                    <a:cubicBezTo>
                      <a:pt x="1764" y="3861"/>
                      <a:pt x="1825" y="3891"/>
                      <a:pt x="1855" y="3952"/>
                    </a:cubicBezTo>
                    <a:cubicBezTo>
                      <a:pt x="1855" y="3831"/>
                      <a:pt x="1825" y="3739"/>
                      <a:pt x="1825" y="3618"/>
                    </a:cubicBezTo>
                    <a:cubicBezTo>
                      <a:pt x="1764" y="3557"/>
                      <a:pt x="1734" y="3466"/>
                      <a:pt x="1703" y="3375"/>
                    </a:cubicBezTo>
                    <a:cubicBezTo>
                      <a:pt x="1582" y="3132"/>
                      <a:pt x="1430" y="2888"/>
                      <a:pt x="1460" y="2584"/>
                    </a:cubicBezTo>
                    <a:cubicBezTo>
                      <a:pt x="1485" y="2535"/>
                      <a:pt x="1530" y="2485"/>
                      <a:pt x="1579" y="2485"/>
                    </a:cubicBezTo>
                    <a:cubicBezTo>
                      <a:pt x="1590" y="2485"/>
                      <a:pt x="1601" y="2488"/>
                      <a:pt x="1612" y="2493"/>
                    </a:cubicBezTo>
                    <a:cubicBezTo>
                      <a:pt x="1642" y="2524"/>
                      <a:pt x="1642" y="2524"/>
                      <a:pt x="1642" y="2524"/>
                    </a:cubicBezTo>
                    <a:cubicBezTo>
                      <a:pt x="1642" y="2463"/>
                      <a:pt x="1642" y="2432"/>
                      <a:pt x="1612" y="2372"/>
                    </a:cubicBezTo>
                    <a:cubicBezTo>
                      <a:pt x="1460" y="2098"/>
                      <a:pt x="1338" y="1825"/>
                      <a:pt x="1399" y="1521"/>
                    </a:cubicBezTo>
                    <a:cubicBezTo>
                      <a:pt x="1430" y="1460"/>
                      <a:pt x="1460" y="1429"/>
                      <a:pt x="1521" y="1429"/>
                    </a:cubicBezTo>
                    <a:cubicBezTo>
                      <a:pt x="1521" y="1399"/>
                      <a:pt x="1521" y="1338"/>
                      <a:pt x="1521" y="1277"/>
                    </a:cubicBezTo>
                    <a:cubicBezTo>
                      <a:pt x="1369" y="1065"/>
                      <a:pt x="1247" y="821"/>
                      <a:pt x="1278" y="578"/>
                    </a:cubicBezTo>
                    <a:cubicBezTo>
                      <a:pt x="1278" y="517"/>
                      <a:pt x="1338" y="487"/>
                      <a:pt x="1399" y="487"/>
                    </a:cubicBezTo>
                    <a:cubicBezTo>
                      <a:pt x="1338" y="366"/>
                      <a:pt x="1278" y="244"/>
                      <a:pt x="1217" y="153"/>
                    </a:cubicBezTo>
                    <a:cubicBezTo>
                      <a:pt x="1156" y="62"/>
                      <a:pt x="1095" y="3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9"/>
              <p:cNvSpPr/>
              <p:nvPr/>
            </p:nvSpPr>
            <p:spPr>
              <a:xfrm>
                <a:off x="4558850" y="4375725"/>
                <a:ext cx="51400" cy="171000"/>
              </a:xfrm>
              <a:custGeom>
                <a:avLst/>
                <a:gdLst/>
                <a:ahLst/>
                <a:cxnLst/>
                <a:rect l="l" t="t" r="r" b="b"/>
                <a:pathLst>
                  <a:path w="2056" h="6840" extrusionOk="0">
                    <a:moveTo>
                      <a:pt x="1065" y="1"/>
                    </a:moveTo>
                    <a:lnTo>
                      <a:pt x="1065" y="1"/>
                    </a:lnTo>
                    <a:cubicBezTo>
                      <a:pt x="1366" y="1446"/>
                      <a:pt x="2055" y="6294"/>
                      <a:pt x="57" y="6294"/>
                    </a:cubicBezTo>
                    <a:cubicBezTo>
                      <a:pt x="39" y="6294"/>
                      <a:pt x="20" y="6293"/>
                      <a:pt x="1" y="6293"/>
                    </a:cubicBezTo>
                    <a:lnTo>
                      <a:pt x="1" y="6293"/>
                    </a:lnTo>
                    <a:cubicBezTo>
                      <a:pt x="92" y="6475"/>
                      <a:pt x="183" y="6657"/>
                      <a:pt x="335" y="6779"/>
                    </a:cubicBezTo>
                    <a:cubicBezTo>
                      <a:pt x="305" y="6688"/>
                      <a:pt x="275" y="6566"/>
                      <a:pt x="305" y="6475"/>
                    </a:cubicBezTo>
                    <a:cubicBezTo>
                      <a:pt x="387" y="6284"/>
                      <a:pt x="591" y="6166"/>
                      <a:pt x="808" y="6166"/>
                    </a:cubicBezTo>
                    <a:cubicBezTo>
                      <a:pt x="833" y="6166"/>
                      <a:pt x="858" y="6168"/>
                      <a:pt x="882" y="6171"/>
                    </a:cubicBezTo>
                    <a:cubicBezTo>
                      <a:pt x="1217" y="6232"/>
                      <a:pt x="1490" y="6536"/>
                      <a:pt x="1703" y="6840"/>
                    </a:cubicBezTo>
                    <a:cubicBezTo>
                      <a:pt x="1734" y="6809"/>
                      <a:pt x="1794" y="6749"/>
                      <a:pt x="1825" y="6718"/>
                    </a:cubicBezTo>
                    <a:cubicBezTo>
                      <a:pt x="1582" y="6505"/>
                      <a:pt x="1247" y="6293"/>
                      <a:pt x="1186" y="5989"/>
                    </a:cubicBezTo>
                    <a:cubicBezTo>
                      <a:pt x="1156" y="5958"/>
                      <a:pt x="1156" y="5928"/>
                      <a:pt x="1156" y="5867"/>
                    </a:cubicBezTo>
                    <a:cubicBezTo>
                      <a:pt x="1156" y="5837"/>
                      <a:pt x="1156" y="5806"/>
                      <a:pt x="1156" y="5776"/>
                    </a:cubicBezTo>
                    <a:cubicBezTo>
                      <a:pt x="1156" y="5594"/>
                      <a:pt x="1217" y="5381"/>
                      <a:pt x="1369" y="5259"/>
                    </a:cubicBezTo>
                    <a:cubicBezTo>
                      <a:pt x="1427" y="5211"/>
                      <a:pt x="1484" y="5190"/>
                      <a:pt x="1542" y="5190"/>
                    </a:cubicBezTo>
                    <a:cubicBezTo>
                      <a:pt x="1667" y="5190"/>
                      <a:pt x="1791" y="5287"/>
                      <a:pt x="1916" y="5411"/>
                    </a:cubicBezTo>
                    <a:cubicBezTo>
                      <a:pt x="1886" y="5350"/>
                      <a:pt x="1855" y="5290"/>
                      <a:pt x="1825" y="5259"/>
                    </a:cubicBezTo>
                    <a:cubicBezTo>
                      <a:pt x="1794" y="5198"/>
                      <a:pt x="1764" y="5168"/>
                      <a:pt x="1764" y="5107"/>
                    </a:cubicBezTo>
                    <a:lnTo>
                      <a:pt x="1734" y="5107"/>
                    </a:lnTo>
                    <a:cubicBezTo>
                      <a:pt x="1490" y="4834"/>
                      <a:pt x="1369" y="4469"/>
                      <a:pt x="1460" y="4074"/>
                    </a:cubicBezTo>
                    <a:cubicBezTo>
                      <a:pt x="1460" y="3922"/>
                      <a:pt x="1490" y="3739"/>
                      <a:pt x="1642" y="3679"/>
                    </a:cubicBezTo>
                    <a:cubicBezTo>
                      <a:pt x="1703" y="3648"/>
                      <a:pt x="1764" y="3648"/>
                      <a:pt x="1825" y="3648"/>
                    </a:cubicBezTo>
                    <a:cubicBezTo>
                      <a:pt x="1825" y="3648"/>
                      <a:pt x="1825" y="3648"/>
                      <a:pt x="1825" y="3618"/>
                    </a:cubicBezTo>
                    <a:cubicBezTo>
                      <a:pt x="1673" y="3527"/>
                      <a:pt x="1582" y="3405"/>
                      <a:pt x="1521" y="3253"/>
                    </a:cubicBezTo>
                    <a:cubicBezTo>
                      <a:pt x="1460" y="3101"/>
                      <a:pt x="1430" y="2949"/>
                      <a:pt x="1430" y="2828"/>
                    </a:cubicBezTo>
                    <a:cubicBezTo>
                      <a:pt x="1430" y="2767"/>
                      <a:pt x="1430" y="2676"/>
                      <a:pt x="1460" y="2615"/>
                    </a:cubicBezTo>
                    <a:cubicBezTo>
                      <a:pt x="1460" y="2615"/>
                      <a:pt x="1460" y="2615"/>
                      <a:pt x="1460" y="2584"/>
                    </a:cubicBezTo>
                    <a:cubicBezTo>
                      <a:pt x="1460" y="2554"/>
                      <a:pt x="1490" y="2524"/>
                      <a:pt x="1521" y="2493"/>
                    </a:cubicBezTo>
                    <a:cubicBezTo>
                      <a:pt x="1521" y="2463"/>
                      <a:pt x="1551" y="2432"/>
                      <a:pt x="1551" y="2372"/>
                    </a:cubicBezTo>
                    <a:cubicBezTo>
                      <a:pt x="1551" y="2372"/>
                      <a:pt x="1582" y="2341"/>
                      <a:pt x="1582" y="2341"/>
                    </a:cubicBezTo>
                    <a:cubicBezTo>
                      <a:pt x="1521" y="2280"/>
                      <a:pt x="1490" y="2189"/>
                      <a:pt x="1490" y="2128"/>
                    </a:cubicBezTo>
                    <a:cubicBezTo>
                      <a:pt x="1430" y="1976"/>
                      <a:pt x="1369" y="1794"/>
                      <a:pt x="1399" y="1612"/>
                    </a:cubicBezTo>
                    <a:cubicBezTo>
                      <a:pt x="1369" y="1460"/>
                      <a:pt x="1399" y="1338"/>
                      <a:pt x="1521" y="1338"/>
                    </a:cubicBezTo>
                    <a:cubicBezTo>
                      <a:pt x="1521" y="1338"/>
                      <a:pt x="1521" y="1338"/>
                      <a:pt x="1521" y="1308"/>
                    </a:cubicBezTo>
                    <a:cubicBezTo>
                      <a:pt x="1278" y="1125"/>
                      <a:pt x="1217" y="669"/>
                      <a:pt x="1278" y="396"/>
                    </a:cubicBezTo>
                    <a:cubicBezTo>
                      <a:pt x="1278" y="366"/>
                      <a:pt x="1308" y="335"/>
                      <a:pt x="1338" y="335"/>
                    </a:cubicBezTo>
                    <a:cubicBezTo>
                      <a:pt x="1308" y="274"/>
                      <a:pt x="1247" y="183"/>
                      <a:pt x="1217" y="153"/>
                    </a:cubicBezTo>
                    <a:cubicBezTo>
                      <a:pt x="1156" y="62"/>
                      <a:pt x="1095" y="3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9"/>
              <p:cNvSpPr/>
              <p:nvPr/>
            </p:nvSpPr>
            <p:spPr>
              <a:xfrm>
                <a:off x="4585450" y="4381825"/>
                <a:ext cx="27400" cy="170225"/>
              </a:xfrm>
              <a:custGeom>
                <a:avLst/>
                <a:gdLst/>
                <a:ahLst/>
                <a:cxnLst/>
                <a:rect l="l" t="t" r="r" b="b"/>
                <a:pathLst>
                  <a:path w="1096" h="6809" extrusionOk="0">
                    <a:moveTo>
                      <a:pt x="214" y="0"/>
                    </a:moveTo>
                    <a:lnTo>
                      <a:pt x="214" y="0"/>
                    </a:lnTo>
                    <a:cubicBezTo>
                      <a:pt x="305" y="152"/>
                      <a:pt x="335" y="365"/>
                      <a:pt x="335" y="577"/>
                    </a:cubicBezTo>
                    <a:cubicBezTo>
                      <a:pt x="335" y="1033"/>
                      <a:pt x="366" y="1459"/>
                      <a:pt x="457" y="1915"/>
                    </a:cubicBezTo>
                    <a:cubicBezTo>
                      <a:pt x="578" y="2796"/>
                      <a:pt x="730" y="3739"/>
                      <a:pt x="761" y="4650"/>
                    </a:cubicBezTo>
                    <a:cubicBezTo>
                      <a:pt x="822" y="5258"/>
                      <a:pt x="943" y="5957"/>
                      <a:pt x="578" y="6474"/>
                    </a:cubicBezTo>
                    <a:cubicBezTo>
                      <a:pt x="457" y="6687"/>
                      <a:pt x="183" y="6748"/>
                      <a:pt x="1" y="6809"/>
                    </a:cubicBezTo>
                    <a:cubicBezTo>
                      <a:pt x="153" y="6809"/>
                      <a:pt x="335" y="6778"/>
                      <a:pt x="518" y="6687"/>
                    </a:cubicBezTo>
                    <a:cubicBezTo>
                      <a:pt x="1095" y="6413"/>
                      <a:pt x="882" y="5198"/>
                      <a:pt x="852" y="4711"/>
                    </a:cubicBezTo>
                    <a:cubicBezTo>
                      <a:pt x="852" y="4590"/>
                      <a:pt x="852" y="4498"/>
                      <a:pt x="852" y="4377"/>
                    </a:cubicBezTo>
                    <a:cubicBezTo>
                      <a:pt x="791" y="3465"/>
                      <a:pt x="609" y="2553"/>
                      <a:pt x="487" y="1641"/>
                    </a:cubicBezTo>
                    <a:cubicBezTo>
                      <a:pt x="426" y="1155"/>
                      <a:pt x="487" y="456"/>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59"/>
            <p:cNvGrpSpPr/>
            <p:nvPr/>
          </p:nvGrpSpPr>
          <p:grpSpPr>
            <a:xfrm>
              <a:off x="6761825" y="2584100"/>
              <a:ext cx="141627" cy="433930"/>
              <a:chOff x="4555050" y="4375250"/>
              <a:chExt cx="57800" cy="177100"/>
            </a:xfrm>
          </p:grpSpPr>
          <p:sp>
            <p:nvSpPr>
              <p:cNvPr id="1729" name="Google Shape;1729;p59"/>
              <p:cNvSpPr/>
              <p:nvPr/>
            </p:nvSpPr>
            <p:spPr>
              <a:xfrm>
                <a:off x="4555050" y="4375375"/>
                <a:ext cx="57800" cy="176925"/>
              </a:xfrm>
              <a:custGeom>
                <a:avLst/>
                <a:gdLst/>
                <a:ahLst/>
                <a:cxnLst/>
                <a:rect l="l" t="t" r="r" b="b"/>
                <a:pathLst>
                  <a:path w="2312" h="7077" extrusionOk="0">
                    <a:moveTo>
                      <a:pt x="1122" y="0"/>
                    </a:moveTo>
                    <a:cubicBezTo>
                      <a:pt x="905" y="0"/>
                      <a:pt x="807" y="468"/>
                      <a:pt x="761" y="744"/>
                    </a:cubicBezTo>
                    <a:cubicBezTo>
                      <a:pt x="579" y="1656"/>
                      <a:pt x="487" y="2598"/>
                      <a:pt x="366" y="3510"/>
                    </a:cubicBezTo>
                    <a:cubicBezTo>
                      <a:pt x="244" y="4270"/>
                      <a:pt x="1" y="5030"/>
                      <a:pt x="62" y="5820"/>
                    </a:cubicBezTo>
                    <a:cubicBezTo>
                      <a:pt x="86" y="6514"/>
                      <a:pt x="562" y="7076"/>
                      <a:pt x="1194" y="7076"/>
                    </a:cubicBezTo>
                    <a:cubicBezTo>
                      <a:pt x="1364" y="7076"/>
                      <a:pt x="1546" y="7035"/>
                      <a:pt x="1734" y="6945"/>
                    </a:cubicBezTo>
                    <a:cubicBezTo>
                      <a:pt x="2311" y="6671"/>
                      <a:pt x="2098" y="5456"/>
                      <a:pt x="2068" y="4939"/>
                    </a:cubicBezTo>
                    <a:cubicBezTo>
                      <a:pt x="2068" y="4848"/>
                      <a:pt x="2068" y="4756"/>
                      <a:pt x="2068" y="4635"/>
                    </a:cubicBezTo>
                    <a:cubicBezTo>
                      <a:pt x="2007" y="3723"/>
                      <a:pt x="1825" y="2811"/>
                      <a:pt x="1703" y="1899"/>
                    </a:cubicBezTo>
                    <a:cubicBezTo>
                      <a:pt x="1642" y="1383"/>
                      <a:pt x="1734" y="592"/>
                      <a:pt x="1369" y="167"/>
                    </a:cubicBezTo>
                    <a:cubicBezTo>
                      <a:pt x="1273" y="49"/>
                      <a:pt x="1191"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9"/>
              <p:cNvSpPr/>
              <p:nvPr/>
            </p:nvSpPr>
            <p:spPr>
              <a:xfrm>
                <a:off x="4575575" y="4375425"/>
                <a:ext cx="19775" cy="20950"/>
              </a:xfrm>
              <a:custGeom>
                <a:avLst/>
                <a:gdLst/>
                <a:ahLst/>
                <a:cxnLst/>
                <a:rect l="l" t="t" r="r" b="b"/>
                <a:pathLst>
                  <a:path w="791" h="838" extrusionOk="0">
                    <a:moveTo>
                      <a:pt x="300" y="0"/>
                    </a:moveTo>
                    <a:cubicBezTo>
                      <a:pt x="153" y="0"/>
                      <a:pt x="63" y="220"/>
                      <a:pt x="1" y="469"/>
                    </a:cubicBezTo>
                    <a:cubicBezTo>
                      <a:pt x="140" y="691"/>
                      <a:pt x="457" y="837"/>
                      <a:pt x="719" y="837"/>
                    </a:cubicBezTo>
                    <a:cubicBezTo>
                      <a:pt x="744" y="837"/>
                      <a:pt x="768" y="836"/>
                      <a:pt x="791" y="833"/>
                    </a:cubicBezTo>
                    <a:cubicBezTo>
                      <a:pt x="761" y="560"/>
                      <a:pt x="700" y="347"/>
                      <a:pt x="548" y="165"/>
                    </a:cubicBezTo>
                    <a:cubicBezTo>
                      <a:pt x="451" y="48"/>
                      <a:pt x="369" y="0"/>
                      <a:pt x="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9"/>
              <p:cNvSpPr/>
              <p:nvPr/>
            </p:nvSpPr>
            <p:spPr>
              <a:xfrm>
                <a:off x="4571775" y="4393200"/>
                <a:ext cx="24350" cy="15925"/>
              </a:xfrm>
              <a:custGeom>
                <a:avLst/>
                <a:gdLst/>
                <a:ahLst/>
                <a:cxnLst/>
                <a:rect l="l" t="t" r="r" b="b"/>
                <a:pathLst>
                  <a:path w="974" h="637" extrusionOk="0">
                    <a:moveTo>
                      <a:pt x="92" y="1"/>
                    </a:moveTo>
                    <a:cubicBezTo>
                      <a:pt x="92" y="31"/>
                      <a:pt x="92" y="31"/>
                      <a:pt x="92" y="31"/>
                    </a:cubicBezTo>
                    <a:cubicBezTo>
                      <a:pt x="61" y="183"/>
                      <a:pt x="31" y="305"/>
                      <a:pt x="1" y="457"/>
                    </a:cubicBezTo>
                    <a:cubicBezTo>
                      <a:pt x="126" y="582"/>
                      <a:pt x="276" y="637"/>
                      <a:pt x="431" y="637"/>
                    </a:cubicBezTo>
                    <a:cubicBezTo>
                      <a:pt x="616" y="637"/>
                      <a:pt x="808" y="559"/>
                      <a:pt x="973" y="426"/>
                    </a:cubicBezTo>
                    <a:cubicBezTo>
                      <a:pt x="973" y="396"/>
                      <a:pt x="973" y="366"/>
                      <a:pt x="973" y="335"/>
                    </a:cubicBezTo>
                    <a:lnTo>
                      <a:pt x="791" y="335"/>
                    </a:lnTo>
                    <a:cubicBezTo>
                      <a:pt x="578" y="305"/>
                      <a:pt x="274" y="183"/>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9"/>
              <p:cNvSpPr/>
              <p:nvPr/>
            </p:nvSpPr>
            <p:spPr>
              <a:xfrm>
                <a:off x="4568750" y="4409925"/>
                <a:ext cx="28125" cy="15750"/>
              </a:xfrm>
              <a:custGeom>
                <a:avLst/>
                <a:gdLst/>
                <a:ahLst/>
                <a:cxnLst/>
                <a:rect l="l" t="t" r="r" b="b"/>
                <a:pathLst>
                  <a:path w="1125" h="630" extrusionOk="0">
                    <a:moveTo>
                      <a:pt x="1125" y="1"/>
                    </a:moveTo>
                    <a:cubicBezTo>
                      <a:pt x="939" y="102"/>
                      <a:pt x="734" y="166"/>
                      <a:pt x="536" y="166"/>
                    </a:cubicBezTo>
                    <a:cubicBezTo>
                      <a:pt x="379" y="166"/>
                      <a:pt x="226" y="125"/>
                      <a:pt x="91" y="31"/>
                    </a:cubicBezTo>
                    <a:cubicBezTo>
                      <a:pt x="61" y="213"/>
                      <a:pt x="31" y="396"/>
                      <a:pt x="0" y="608"/>
                    </a:cubicBezTo>
                    <a:cubicBezTo>
                      <a:pt x="62" y="623"/>
                      <a:pt x="126" y="630"/>
                      <a:pt x="190" y="630"/>
                    </a:cubicBezTo>
                    <a:cubicBezTo>
                      <a:pt x="534" y="630"/>
                      <a:pt x="894" y="434"/>
                      <a:pt x="1125" y="153"/>
                    </a:cubicBezTo>
                    <a:cubicBezTo>
                      <a:pt x="1125" y="122"/>
                      <a:pt x="1125" y="61"/>
                      <a:pt x="1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9"/>
              <p:cNvSpPr/>
              <p:nvPr/>
            </p:nvSpPr>
            <p:spPr>
              <a:xfrm>
                <a:off x="4567975" y="4420575"/>
                <a:ext cx="31950" cy="19600"/>
              </a:xfrm>
              <a:custGeom>
                <a:avLst/>
                <a:gdLst/>
                <a:ahLst/>
                <a:cxnLst/>
                <a:rect l="l" t="t" r="r" b="b"/>
                <a:pathLst>
                  <a:path w="1278" h="784" extrusionOk="0">
                    <a:moveTo>
                      <a:pt x="1186" y="0"/>
                    </a:moveTo>
                    <a:cubicBezTo>
                      <a:pt x="923" y="239"/>
                      <a:pt x="604" y="403"/>
                      <a:pt x="273" y="403"/>
                    </a:cubicBezTo>
                    <a:cubicBezTo>
                      <a:pt x="183" y="403"/>
                      <a:pt x="92" y="391"/>
                      <a:pt x="1" y="365"/>
                    </a:cubicBezTo>
                    <a:cubicBezTo>
                      <a:pt x="1" y="426"/>
                      <a:pt x="1" y="486"/>
                      <a:pt x="1" y="547"/>
                    </a:cubicBezTo>
                    <a:cubicBezTo>
                      <a:pt x="160" y="707"/>
                      <a:pt x="434" y="784"/>
                      <a:pt x="713" y="784"/>
                    </a:cubicBezTo>
                    <a:cubicBezTo>
                      <a:pt x="912" y="784"/>
                      <a:pt x="1113" y="745"/>
                      <a:pt x="1277" y="669"/>
                    </a:cubicBezTo>
                    <a:cubicBezTo>
                      <a:pt x="1247" y="486"/>
                      <a:pt x="1217" y="304"/>
                      <a:pt x="1186" y="91"/>
                    </a:cubicBezTo>
                    <a:cubicBezTo>
                      <a:pt x="1186" y="61"/>
                      <a:pt x="1186" y="31"/>
                      <a:pt x="1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9"/>
              <p:cNvSpPr/>
              <p:nvPr/>
            </p:nvSpPr>
            <p:spPr>
              <a:xfrm>
                <a:off x="4564950" y="4440325"/>
                <a:ext cx="35725" cy="19075"/>
              </a:xfrm>
              <a:custGeom>
                <a:avLst/>
                <a:gdLst/>
                <a:ahLst/>
                <a:cxnLst/>
                <a:rect l="l" t="t" r="r" b="b"/>
                <a:pathLst>
                  <a:path w="1429" h="763" extrusionOk="0">
                    <a:moveTo>
                      <a:pt x="91" y="0"/>
                    </a:moveTo>
                    <a:cubicBezTo>
                      <a:pt x="61" y="213"/>
                      <a:pt x="31" y="426"/>
                      <a:pt x="0" y="608"/>
                    </a:cubicBezTo>
                    <a:cubicBezTo>
                      <a:pt x="117" y="716"/>
                      <a:pt x="254" y="763"/>
                      <a:pt x="401" y="763"/>
                    </a:cubicBezTo>
                    <a:cubicBezTo>
                      <a:pt x="751" y="763"/>
                      <a:pt x="1150" y="495"/>
                      <a:pt x="1429" y="152"/>
                    </a:cubicBezTo>
                    <a:cubicBezTo>
                      <a:pt x="1429" y="122"/>
                      <a:pt x="1429" y="122"/>
                      <a:pt x="1429" y="92"/>
                    </a:cubicBezTo>
                    <a:cubicBezTo>
                      <a:pt x="1241" y="159"/>
                      <a:pt x="1023" y="196"/>
                      <a:pt x="810" y="196"/>
                    </a:cubicBezTo>
                    <a:cubicBezTo>
                      <a:pt x="541" y="196"/>
                      <a:pt x="278" y="136"/>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9"/>
              <p:cNvSpPr/>
              <p:nvPr/>
            </p:nvSpPr>
            <p:spPr>
              <a:xfrm>
                <a:off x="4563425" y="4450950"/>
                <a:ext cx="41050" cy="26625"/>
              </a:xfrm>
              <a:custGeom>
                <a:avLst/>
                <a:gdLst/>
                <a:ahLst/>
                <a:cxnLst/>
                <a:rect l="l" t="t" r="r" b="b"/>
                <a:pathLst>
                  <a:path w="1642" h="1065" extrusionOk="0">
                    <a:moveTo>
                      <a:pt x="1551" y="1"/>
                    </a:moveTo>
                    <a:cubicBezTo>
                      <a:pt x="1228" y="302"/>
                      <a:pt x="829" y="512"/>
                      <a:pt x="462" y="512"/>
                    </a:cubicBezTo>
                    <a:cubicBezTo>
                      <a:pt x="310" y="512"/>
                      <a:pt x="164" y="476"/>
                      <a:pt x="31" y="396"/>
                    </a:cubicBezTo>
                    <a:cubicBezTo>
                      <a:pt x="31" y="426"/>
                      <a:pt x="31" y="457"/>
                      <a:pt x="31" y="487"/>
                    </a:cubicBezTo>
                    <a:cubicBezTo>
                      <a:pt x="0" y="548"/>
                      <a:pt x="0" y="609"/>
                      <a:pt x="0" y="670"/>
                    </a:cubicBezTo>
                    <a:cubicBezTo>
                      <a:pt x="236" y="905"/>
                      <a:pt x="576" y="1065"/>
                      <a:pt x="916" y="1065"/>
                    </a:cubicBezTo>
                    <a:cubicBezTo>
                      <a:pt x="1060" y="1065"/>
                      <a:pt x="1203" y="1037"/>
                      <a:pt x="1338" y="974"/>
                    </a:cubicBezTo>
                    <a:cubicBezTo>
                      <a:pt x="1459" y="913"/>
                      <a:pt x="1551" y="822"/>
                      <a:pt x="1642" y="761"/>
                    </a:cubicBezTo>
                    <a:cubicBezTo>
                      <a:pt x="1611" y="487"/>
                      <a:pt x="1581" y="244"/>
                      <a:pt x="15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9"/>
              <p:cNvSpPr/>
              <p:nvPr/>
            </p:nvSpPr>
            <p:spPr>
              <a:xfrm>
                <a:off x="4559625" y="4473000"/>
                <a:ext cx="42575" cy="18650"/>
              </a:xfrm>
              <a:custGeom>
                <a:avLst/>
                <a:gdLst/>
                <a:ahLst/>
                <a:cxnLst/>
                <a:rect l="l" t="t" r="r" b="b"/>
                <a:pathLst>
                  <a:path w="1703" h="746" extrusionOk="0">
                    <a:moveTo>
                      <a:pt x="92" y="0"/>
                    </a:moveTo>
                    <a:cubicBezTo>
                      <a:pt x="61" y="183"/>
                      <a:pt x="31" y="396"/>
                      <a:pt x="0" y="578"/>
                    </a:cubicBezTo>
                    <a:cubicBezTo>
                      <a:pt x="142" y="696"/>
                      <a:pt x="348" y="745"/>
                      <a:pt x="565" y="745"/>
                    </a:cubicBezTo>
                    <a:cubicBezTo>
                      <a:pt x="906" y="745"/>
                      <a:pt x="1274" y="624"/>
                      <a:pt x="1459" y="456"/>
                    </a:cubicBezTo>
                    <a:cubicBezTo>
                      <a:pt x="1520" y="426"/>
                      <a:pt x="1611" y="304"/>
                      <a:pt x="1703" y="183"/>
                    </a:cubicBezTo>
                    <a:lnTo>
                      <a:pt x="1703" y="183"/>
                    </a:lnTo>
                    <a:cubicBezTo>
                      <a:pt x="1642" y="244"/>
                      <a:pt x="1581" y="274"/>
                      <a:pt x="1520" y="274"/>
                    </a:cubicBezTo>
                    <a:cubicBezTo>
                      <a:pt x="1365" y="351"/>
                      <a:pt x="1204" y="386"/>
                      <a:pt x="1044" y="386"/>
                    </a:cubicBezTo>
                    <a:cubicBezTo>
                      <a:pt x="701" y="386"/>
                      <a:pt x="361" y="228"/>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9"/>
              <p:cNvSpPr/>
              <p:nvPr/>
            </p:nvSpPr>
            <p:spPr>
              <a:xfrm>
                <a:off x="4558100" y="4480600"/>
                <a:ext cx="49425" cy="37100"/>
              </a:xfrm>
              <a:custGeom>
                <a:avLst/>
                <a:gdLst/>
                <a:ahLst/>
                <a:cxnLst/>
                <a:rect l="l" t="t" r="r" b="b"/>
                <a:pathLst>
                  <a:path w="1977" h="1484" extrusionOk="0">
                    <a:moveTo>
                      <a:pt x="1916" y="0"/>
                    </a:moveTo>
                    <a:cubicBezTo>
                      <a:pt x="1794" y="152"/>
                      <a:pt x="1672" y="274"/>
                      <a:pt x="1612" y="365"/>
                    </a:cubicBezTo>
                    <a:cubicBezTo>
                      <a:pt x="1372" y="531"/>
                      <a:pt x="999" y="641"/>
                      <a:pt x="647" y="641"/>
                    </a:cubicBezTo>
                    <a:cubicBezTo>
                      <a:pt x="418" y="641"/>
                      <a:pt x="199" y="594"/>
                      <a:pt x="31" y="487"/>
                    </a:cubicBezTo>
                    <a:cubicBezTo>
                      <a:pt x="1" y="517"/>
                      <a:pt x="1" y="547"/>
                      <a:pt x="1" y="578"/>
                    </a:cubicBezTo>
                    <a:cubicBezTo>
                      <a:pt x="31" y="943"/>
                      <a:pt x="274" y="1338"/>
                      <a:pt x="669" y="1459"/>
                    </a:cubicBezTo>
                    <a:cubicBezTo>
                      <a:pt x="743" y="1476"/>
                      <a:pt x="820" y="1483"/>
                      <a:pt x="900" y="1483"/>
                    </a:cubicBezTo>
                    <a:cubicBezTo>
                      <a:pt x="1118" y="1483"/>
                      <a:pt x="1350" y="1427"/>
                      <a:pt x="1551" y="1338"/>
                    </a:cubicBezTo>
                    <a:cubicBezTo>
                      <a:pt x="1672" y="1277"/>
                      <a:pt x="1824" y="1186"/>
                      <a:pt x="1976" y="1064"/>
                    </a:cubicBezTo>
                    <a:cubicBezTo>
                      <a:pt x="1976" y="943"/>
                      <a:pt x="1946" y="821"/>
                      <a:pt x="1946" y="730"/>
                    </a:cubicBezTo>
                    <a:cubicBezTo>
                      <a:pt x="1946" y="639"/>
                      <a:pt x="1946" y="547"/>
                      <a:pt x="1946" y="426"/>
                    </a:cubicBezTo>
                    <a:cubicBezTo>
                      <a:pt x="1946" y="274"/>
                      <a:pt x="1916" y="152"/>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9"/>
              <p:cNvSpPr/>
              <p:nvPr/>
            </p:nvSpPr>
            <p:spPr>
              <a:xfrm>
                <a:off x="4555825" y="4507200"/>
                <a:ext cx="53225" cy="45100"/>
              </a:xfrm>
              <a:custGeom>
                <a:avLst/>
                <a:gdLst/>
                <a:ahLst/>
                <a:cxnLst/>
                <a:rect l="l" t="t" r="r" b="b"/>
                <a:pathLst>
                  <a:path w="2129" h="1804" extrusionOk="0">
                    <a:moveTo>
                      <a:pt x="31" y="0"/>
                    </a:moveTo>
                    <a:cubicBezTo>
                      <a:pt x="31" y="183"/>
                      <a:pt x="0" y="365"/>
                      <a:pt x="31" y="547"/>
                    </a:cubicBezTo>
                    <a:cubicBezTo>
                      <a:pt x="55" y="1241"/>
                      <a:pt x="531" y="1803"/>
                      <a:pt x="1163" y="1803"/>
                    </a:cubicBezTo>
                    <a:cubicBezTo>
                      <a:pt x="1333" y="1803"/>
                      <a:pt x="1515" y="1762"/>
                      <a:pt x="1703" y="1672"/>
                    </a:cubicBezTo>
                    <a:cubicBezTo>
                      <a:pt x="2128" y="1459"/>
                      <a:pt x="2128" y="790"/>
                      <a:pt x="2098" y="243"/>
                    </a:cubicBezTo>
                    <a:lnTo>
                      <a:pt x="2098" y="243"/>
                    </a:lnTo>
                    <a:cubicBezTo>
                      <a:pt x="1915" y="365"/>
                      <a:pt x="1733" y="456"/>
                      <a:pt x="1581" y="517"/>
                    </a:cubicBezTo>
                    <a:cubicBezTo>
                      <a:pt x="1383" y="578"/>
                      <a:pt x="1178" y="623"/>
                      <a:pt x="981" y="623"/>
                    </a:cubicBezTo>
                    <a:cubicBezTo>
                      <a:pt x="783" y="623"/>
                      <a:pt x="593" y="578"/>
                      <a:pt x="426" y="456"/>
                    </a:cubicBezTo>
                    <a:cubicBezTo>
                      <a:pt x="274" y="335"/>
                      <a:pt x="122" y="183"/>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9"/>
              <p:cNvSpPr/>
              <p:nvPr/>
            </p:nvSpPr>
            <p:spPr>
              <a:xfrm>
                <a:off x="4571025" y="4375250"/>
                <a:ext cx="22825" cy="42850"/>
              </a:xfrm>
              <a:custGeom>
                <a:avLst/>
                <a:gdLst/>
                <a:ahLst/>
                <a:cxnLst/>
                <a:rect l="l" t="t" r="r" b="b"/>
                <a:pathLst>
                  <a:path w="913" h="1714" extrusionOk="0">
                    <a:moveTo>
                      <a:pt x="483" y="0"/>
                    </a:moveTo>
                    <a:cubicBezTo>
                      <a:pt x="447" y="0"/>
                      <a:pt x="417" y="17"/>
                      <a:pt x="395" y="50"/>
                    </a:cubicBezTo>
                    <a:cubicBezTo>
                      <a:pt x="547" y="324"/>
                      <a:pt x="669" y="780"/>
                      <a:pt x="547" y="1053"/>
                    </a:cubicBezTo>
                    <a:cubicBezTo>
                      <a:pt x="485" y="1260"/>
                      <a:pt x="353" y="1369"/>
                      <a:pt x="217" y="1369"/>
                    </a:cubicBezTo>
                    <a:cubicBezTo>
                      <a:pt x="153" y="1369"/>
                      <a:pt x="89" y="1345"/>
                      <a:pt x="31" y="1296"/>
                    </a:cubicBezTo>
                    <a:cubicBezTo>
                      <a:pt x="31" y="1357"/>
                      <a:pt x="0" y="1418"/>
                      <a:pt x="0" y="1479"/>
                    </a:cubicBezTo>
                    <a:cubicBezTo>
                      <a:pt x="116" y="1633"/>
                      <a:pt x="341" y="1714"/>
                      <a:pt x="560" y="1714"/>
                    </a:cubicBezTo>
                    <a:cubicBezTo>
                      <a:pt x="687" y="1714"/>
                      <a:pt x="812" y="1686"/>
                      <a:pt x="912" y="1631"/>
                    </a:cubicBezTo>
                    <a:cubicBezTo>
                      <a:pt x="912" y="1357"/>
                      <a:pt x="912" y="1053"/>
                      <a:pt x="851" y="780"/>
                    </a:cubicBezTo>
                    <a:cubicBezTo>
                      <a:pt x="821" y="567"/>
                      <a:pt x="760" y="385"/>
                      <a:pt x="730" y="172"/>
                    </a:cubicBezTo>
                    <a:cubicBezTo>
                      <a:pt x="632" y="55"/>
                      <a:pt x="547" y="0"/>
                      <a:pt x="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9"/>
              <p:cNvSpPr/>
              <p:nvPr/>
            </p:nvSpPr>
            <p:spPr>
              <a:xfrm>
                <a:off x="4566450" y="4418275"/>
                <a:ext cx="28900" cy="26000"/>
              </a:xfrm>
              <a:custGeom>
                <a:avLst/>
                <a:gdLst/>
                <a:ahLst/>
                <a:cxnLst/>
                <a:rect l="l" t="t" r="r" b="b"/>
                <a:pathLst>
                  <a:path w="1156" h="1040" extrusionOk="0">
                    <a:moveTo>
                      <a:pt x="153" y="1"/>
                    </a:moveTo>
                    <a:cubicBezTo>
                      <a:pt x="123" y="62"/>
                      <a:pt x="123" y="123"/>
                      <a:pt x="123" y="214"/>
                    </a:cubicBezTo>
                    <a:cubicBezTo>
                      <a:pt x="335" y="305"/>
                      <a:pt x="578" y="335"/>
                      <a:pt x="791" y="487"/>
                    </a:cubicBezTo>
                    <a:cubicBezTo>
                      <a:pt x="822" y="518"/>
                      <a:pt x="822" y="609"/>
                      <a:pt x="791" y="639"/>
                    </a:cubicBezTo>
                    <a:cubicBezTo>
                      <a:pt x="632" y="776"/>
                      <a:pt x="438" y="844"/>
                      <a:pt x="236" y="844"/>
                    </a:cubicBezTo>
                    <a:cubicBezTo>
                      <a:pt x="168" y="844"/>
                      <a:pt x="100" y="837"/>
                      <a:pt x="31" y="822"/>
                    </a:cubicBezTo>
                    <a:cubicBezTo>
                      <a:pt x="31" y="882"/>
                      <a:pt x="1" y="943"/>
                      <a:pt x="1" y="1004"/>
                    </a:cubicBezTo>
                    <a:cubicBezTo>
                      <a:pt x="70" y="1029"/>
                      <a:pt x="149" y="1040"/>
                      <a:pt x="232" y="1040"/>
                    </a:cubicBezTo>
                    <a:cubicBezTo>
                      <a:pt x="550" y="1040"/>
                      <a:pt x="939" y="881"/>
                      <a:pt x="1156" y="761"/>
                    </a:cubicBezTo>
                    <a:cubicBezTo>
                      <a:pt x="1156" y="578"/>
                      <a:pt x="1126" y="396"/>
                      <a:pt x="1126" y="214"/>
                    </a:cubicBezTo>
                    <a:cubicBezTo>
                      <a:pt x="1126" y="183"/>
                      <a:pt x="1126" y="153"/>
                      <a:pt x="1126" y="123"/>
                    </a:cubicBezTo>
                    <a:cubicBezTo>
                      <a:pt x="1034" y="153"/>
                      <a:pt x="943" y="183"/>
                      <a:pt x="852" y="214"/>
                    </a:cubicBezTo>
                    <a:cubicBezTo>
                      <a:pt x="821" y="218"/>
                      <a:pt x="789" y="220"/>
                      <a:pt x="757" y="220"/>
                    </a:cubicBezTo>
                    <a:cubicBezTo>
                      <a:pt x="540" y="220"/>
                      <a:pt x="312" y="133"/>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9"/>
              <p:cNvSpPr/>
              <p:nvPr/>
            </p:nvSpPr>
            <p:spPr>
              <a:xfrm>
                <a:off x="4564175" y="4442600"/>
                <a:ext cx="32700" cy="32700"/>
              </a:xfrm>
              <a:custGeom>
                <a:avLst/>
                <a:gdLst/>
                <a:ahLst/>
                <a:cxnLst/>
                <a:rect l="l" t="t" r="r" b="b"/>
                <a:pathLst>
                  <a:path w="1308" h="1308" extrusionOk="0">
                    <a:moveTo>
                      <a:pt x="1247" y="1"/>
                    </a:moveTo>
                    <a:cubicBezTo>
                      <a:pt x="1247" y="1"/>
                      <a:pt x="1217" y="31"/>
                      <a:pt x="1186" y="31"/>
                    </a:cubicBezTo>
                    <a:cubicBezTo>
                      <a:pt x="960" y="144"/>
                      <a:pt x="649" y="258"/>
                      <a:pt x="354" y="258"/>
                    </a:cubicBezTo>
                    <a:cubicBezTo>
                      <a:pt x="253" y="258"/>
                      <a:pt x="154" y="244"/>
                      <a:pt x="62" y="213"/>
                    </a:cubicBezTo>
                    <a:cubicBezTo>
                      <a:pt x="62" y="365"/>
                      <a:pt x="31" y="487"/>
                      <a:pt x="1" y="639"/>
                    </a:cubicBezTo>
                    <a:cubicBezTo>
                      <a:pt x="244" y="1034"/>
                      <a:pt x="821" y="1308"/>
                      <a:pt x="1277" y="1308"/>
                    </a:cubicBezTo>
                    <a:cubicBezTo>
                      <a:pt x="1277" y="1277"/>
                      <a:pt x="1308" y="1247"/>
                      <a:pt x="1308" y="1186"/>
                    </a:cubicBezTo>
                    <a:cubicBezTo>
                      <a:pt x="1308" y="1095"/>
                      <a:pt x="1308" y="1034"/>
                      <a:pt x="1308" y="973"/>
                    </a:cubicBezTo>
                    <a:cubicBezTo>
                      <a:pt x="1219" y="991"/>
                      <a:pt x="1123" y="1001"/>
                      <a:pt x="1027" y="1001"/>
                    </a:cubicBezTo>
                    <a:cubicBezTo>
                      <a:pt x="794" y="1001"/>
                      <a:pt x="564" y="942"/>
                      <a:pt x="457" y="791"/>
                    </a:cubicBezTo>
                    <a:cubicBezTo>
                      <a:pt x="122" y="365"/>
                      <a:pt x="943" y="274"/>
                      <a:pt x="1277" y="183"/>
                    </a:cubicBezTo>
                    <a:cubicBezTo>
                      <a:pt x="1277" y="122"/>
                      <a:pt x="1247" y="61"/>
                      <a:pt x="12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9"/>
              <p:cNvSpPr/>
              <p:nvPr/>
            </p:nvSpPr>
            <p:spPr>
              <a:xfrm>
                <a:off x="4557350" y="4465400"/>
                <a:ext cx="38775" cy="37575"/>
              </a:xfrm>
              <a:custGeom>
                <a:avLst/>
                <a:gdLst/>
                <a:ahLst/>
                <a:cxnLst/>
                <a:rect l="l" t="t" r="r" b="b"/>
                <a:pathLst>
                  <a:path w="1551" h="1503" extrusionOk="0">
                    <a:moveTo>
                      <a:pt x="243" y="0"/>
                    </a:moveTo>
                    <a:cubicBezTo>
                      <a:pt x="243" y="61"/>
                      <a:pt x="213" y="122"/>
                      <a:pt x="213" y="183"/>
                    </a:cubicBezTo>
                    <a:cubicBezTo>
                      <a:pt x="395" y="304"/>
                      <a:pt x="578" y="426"/>
                      <a:pt x="730" y="548"/>
                    </a:cubicBezTo>
                    <a:cubicBezTo>
                      <a:pt x="882" y="578"/>
                      <a:pt x="1064" y="700"/>
                      <a:pt x="1094" y="852"/>
                    </a:cubicBezTo>
                    <a:cubicBezTo>
                      <a:pt x="1125" y="1034"/>
                      <a:pt x="1034" y="1186"/>
                      <a:pt x="882" y="1277"/>
                    </a:cubicBezTo>
                    <a:cubicBezTo>
                      <a:pt x="767" y="1315"/>
                      <a:pt x="647" y="1332"/>
                      <a:pt x="526" y="1332"/>
                    </a:cubicBezTo>
                    <a:cubicBezTo>
                      <a:pt x="359" y="1332"/>
                      <a:pt x="190" y="1300"/>
                      <a:pt x="31" y="1247"/>
                    </a:cubicBezTo>
                    <a:cubicBezTo>
                      <a:pt x="31" y="1307"/>
                      <a:pt x="0" y="1338"/>
                      <a:pt x="0" y="1399"/>
                    </a:cubicBezTo>
                    <a:cubicBezTo>
                      <a:pt x="148" y="1472"/>
                      <a:pt x="314" y="1502"/>
                      <a:pt x="486" y="1502"/>
                    </a:cubicBezTo>
                    <a:cubicBezTo>
                      <a:pt x="812" y="1502"/>
                      <a:pt x="1161" y="1396"/>
                      <a:pt x="1459" y="1277"/>
                    </a:cubicBezTo>
                    <a:cubicBezTo>
                      <a:pt x="1490" y="1125"/>
                      <a:pt x="1520" y="943"/>
                      <a:pt x="1550" y="760"/>
                    </a:cubicBezTo>
                    <a:cubicBezTo>
                      <a:pt x="1550" y="700"/>
                      <a:pt x="1550" y="669"/>
                      <a:pt x="1550" y="608"/>
                    </a:cubicBezTo>
                    <a:cubicBezTo>
                      <a:pt x="1064" y="578"/>
                      <a:pt x="547" y="365"/>
                      <a:pt x="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9"/>
              <p:cNvSpPr/>
              <p:nvPr/>
            </p:nvSpPr>
            <p:spPr>
              <a:xfrm>
                <a:off x="4555825" y="4503400"/>
                <a:ext cx="36500" cy="31925"/>
              </a:xfrm>
              <a:custGeom>
                <a:avLst/>
                <a:gdLst/>
                <a:ahLst/>
                <a:cxnLst/>
                <a:rect l="l" t="t" r="r" b="b"/>
                <a:pathLst>
                  <a:path w="1460" h="1277" extrusionOk="0">
                    <a:moveTo>
                      <a:pt x="1459" y="0"/>
                    </a:moveTo>
                    <a:cubicBezTo>
                      <a:pt x="1186" y="98"/>
                      <a:pt x="862" y="183"/>
                      <a:pt x="545" y="183"/>
                    </a:cubicBezTo>
                    <a:cubicBezTo>
                      <a:pt x="368" y="183"/>
                      <a:pt x="194" y="157"/>
                      <a:pt x="31" y="91"/>
                    </a:cubicBezTo>
                    <a:cubicBezTo>
                      <a:pt x="31" y="274"/>
                      <a:pt x="0" y="456"/>
                      <a:pt x="31" y="669"/>
                    </a:cubicBezTo>
                    <a:cubicBezTo>
                      <a:pt x="152" y="912"/>
                      <a:pt x="304" y="1125"/>
                      <a:pt x="487" y="1277"/>
                    </a:cubicBezTo>
                    <a:lnTo>
                      <a:pt x="517" y="1277"/>
                    </a:lnTo>
                    <a:cubicBezTo>
                      <a:pt x="548" y="1246"/>
                      <a:pt x="608" y="1216"/>
                      <a:pt x="639" y="1186"/>
                    </a:cubicBezTo>
                    <a:cubicBezTo>
                      <a:pt x="365" y="1003"/>
                      <a:pt x="122" y="699"/>
                      <a:pt x="304" y="456"/>
                    </a:cubicBezTo>
                    <a:cubicBezTo>
                      <a:pt x="396" y="335"/>
                      <a:pt x="639" y="304"/>
                      <a:pt x="791" y="304"/>
                    </a:cubicBezTo>
                    <a:cubicBezTo>
                      <a:pt x="1003" y="274"/>
                      <a:pt x="1186" y="274"/>
                      <a:pt x="1399" y="243"/>
                    </a:cubicBezTo>
                    <a:cubicBezTo>
                      <a:pt x="1429" y="183"/>
                      <a:pt x="1429" y="122"/>
                      <a:pt x="1459" y="61"/>
                    </a:cubicBezTo>
                    <a:cubicBezTo>
                      <a:pt x="1459" y="31"/>
                      <a:pt x="1459" y="0"/>
                      <a:pt x="1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9"/>
              <p:cNvSpPr/>
              <p:nvPr/>
            </p:nvSpPr>
            <p:spPr>
              <a:xfrm>
                <a:off x="4561900" y="4375275"/>
                <a:ext cx="50950" cy="177075"/>
              </a:xfrm>
              <a:custGeom>
                <a:avLst/>
                <a:gdLst/>
                <a:ahLst/>
                <a:cxnLst/>
                <a:rect l="l" t="t" r="r" b="b"/>
                <a:pathLst>
                  <a:path w="2038" h="7083" extrusionOk="0">
                    <a:moveTo>
                      <a:pt x="850" y="1"/>
                    </a:moveTo>
                    <a:cubicBezTo>
                      <a:pt x="760" y="1"/>
                      <a:pt x="690" y="82"/>
                      <a:pt x="639" y="201"/>
                    </a:cubicBezTo>
                    <a:cubicBezTo>
                      <a:pt x="1247" y="1235"/>
                      <a:pt x="1216" y="3849"/>
                      <a:pt x="973" y="5095"/>
                    </a:cubicBezTo>
                    <a:cubicBezTo>
                      <a:pt x="821" y="5916"/>
                      <a:pt x="517" y="6067"/>
                      <a:pt x="1" y="6523"/>
                    </a:cubicBezTo>
                    <a:cubicBezTo>
                      <a:pt x="191" y="6862"/>
                      <a:pt x="529" y="7083"/>
                      <a:pt x="922" y="7083"/>
                    </a:cubicBezTo>
                    <a:cubicBezTo>
                      <a:pt x="1094" y="7083"/>
                      <a:pt x="1275" y="7041"/>
                      <a:pt x="1460" y="6949"/>
                    </a:cubicBezTo>
                    <a:cubicBezTo>
                      <a:pt x="2037" y="6675"/>
                      <a:pt x="1824" y="5460"/>
                      <a:pt x="1794" y="4973"/>
                    </a:cubicBezTo>
                    <a:cubicBezTo>
                      <a:pt x="1794" y="4852"/>
                      <a:pt x="1794" y="4760"/>
                      <a:pt x="1794" y="4639"/>
                    </a:cubicBezTo>
                    <a:cubicBezTo>
                      <a:pt x="1733" y="3727"/>
                      <a:pt x="1551" y="2815"/>
                      <a:pt x="1429" y="1903"/>
                    </a:cubicBezTo>
                    <a:cubicBezTo>
                      <a:pt x="1368" y="1387"/>
                      <a:pt x="1460" y="596"/>
                      <a:pt x="1095" y="171"/>
                    </a:cubicBezTo>
                    <a:cubicBezTo>
                      <a:pt x="1001" y="51"/>
                      <a:pt x="920"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9"/>
              <p:cNvSpPr/>
              <p:nvPr/>
            </p:nvSpPr>
            <p:spPr>
              <a:xfrm>
                <a:off x="4558850" y="4375725"/>
                <a:ext cx="54000" cy="176450"/>
              </a:xfrm>
              <a:custGeom>
                <a:avLst/>
                <a:gdLst/>
                <a:ahLst/>
                <a:cxnLst/>
                <a:rect l="l" t="t" r="r" b="b"/>
                <a:pathLst>
                  <a:path w="2160" h="7058" extrusionOk="0">
                    <a:moveTo>
                      <a:pt x="1065" y="1"/>
                    </a:moveTo>
                    <a:lnTo>
                      <a:pt x="1065" y="1"/>
                    </a:lnTo>
                    <a:cubicBezTo>
                      <a:pt x="1366" y="1446"/>
                      <a:pt x="2055" y="6294"/>
                      <a:pt x="57" y="6294"/>
                    </a:cubicBezTo>
                    <a:cubicBezTo>
                      <a:pt x="39" y="6294"/>
                      <a:pt x="20" y="6293"/>
                      <a:pt x="1" y="6293"/>
                    </a:cubicBezTo>
                    <a:lnTo>
                      <a:pt x="1" y="6293"/>
                    </a:lnTo>
                    <a:cubicBezTo>
                      <a:pt x="181" y="6742"/>
                      <a:pt x="576" y="7058"/>
                      <a:pt x="1052" y="7058"/>
                    </a:cubicBezTo>
                    <a:cubicBezTo>
                      <a:pt x="1220" y="7058"/>
                      <a:pt x="1399" y="7018"/>
                      <a:pt x="1582" y="6931"/>
                    </a:cubicBezTo>
                    <a:cubicBezTo>
                      <a:pt x="2159" y="6657"/>
                      <a:pt x="1946" y="5442"/>
                      <a:pt x="1916" y="4955"/>
                    </a:cubicBezTo>
                    <a:cubicBezTo>
                      <a:pt x="1916" y="4834"/>
                      <a:pt x="1916" y="4742"/>
                      <a:pt x="1916" y="4621"/>
                    </a:cubicBezTo>
                    <a:cubicBezTo>
                      <a:pt x="1855" y="3709"/>
                      <a:pt x="1673" y="2797"/>
                      <a:pt x="1551" y="1885"/>
                    </a:cubicBezTo>
                    <a:cubicBezTo>
                      <a:pt x="1490" y="1369"/>
                      <a:pt x="1582" y="578"/>
                      <a:pt x="1217" y="153"/>
                    </a:cubicBezTo>
                    <a:cubicBezTo>
                      <a:pt x="1156" y="62"/>
                      <a:pt x="1126" y="31"/>
                      <a:pt x="1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9"/>
              <p:cNvSpPr/>
              <p:nvPr/>
            </p:nvSpPr>
            <p:spPr>
              <a:xfrm>
                <a:off x="4558850" y="4375725"/>
                <a:ext cx="51400" cy="175575"/>
              </a:xfrm>
              <a:custGeom>
                <a:avLst/>
                <a:gdLst/>
                <a:ahLst/>
                <a:cxnLst/>
                <a:rect l="l" t="t" r="r" b="b"/>
                <a:pathLst>
                  <a:path w="2056" h="7023" extrusionOk="0">
                    <a:moveTo>
                      <a:pt x="1065" y="1"/>
                    </a:moveTo>
                    <a:lnTo>
                      <a:pt x="1065" y="1"/>
                    </a:lnTo>
                    <a:cubicBezTo>
                      <a:pt x="1366" y="1446"/>
                      <a:pt x="2055" y="6294"/>
                      <a:pt x="57" y="6294"/>
                    </a:cubicBezTo>
                    <a:cubicBezTo>
                      <a:pt x="39" y="6294"/>
                      <a:pt x="20" y="6293"/>
                      <a:pt x="1" y="6293"/>
                    </a:cubicBezTo>
                    <a:lnTo>
                      <a:pt x="1" y="6293"/>
                    </a:lnTo>
                    <a:cubicBezTo>
                      <a:pt x="153" y="6657"/>
                      <a:pt x="427" y="6931"/>
                      <a:pt x="761" y="7022"/>
                    </a:cubicBezTo>
                    <a:cubicBezTo>
                      <a:pt x="609" y="6901"/>
                      <a:pt x="457" y="6718"/>
                      <a:pt x="518" y="6505"/>
                    </a:cubicBezTo>
                    <a:cubicBezTo>
                      <a:pt x="581" y="6380"/>
                      <a:pt x="716" y="6312"/>
                      <a:pt x="854" y="6312"/>
                    </a:cubicBezTo>
                    <a:cubicBezTo>
                      <a:pt x="916" y="6312"/>
                      <a:pt x="978" y="6325"/>
                      <a:pt x="1034" y="6353"/>
                    </a:cubicBezTo>
                    <a:cubicBezTo>
                      <a:pt x="1308" y="6445"/>
                      <a:pt x="1460" y="6688"/>
                      <a:pt x="1673" y="6870"/>
                    </a:cubicBezTo>
                    <a:cubicBezTo>
                      <a:pt x="1734" y="6840"/>
                      <a:pt x="1794" y="6749"/>
                      <a:pt x="1825" y="6688"/>
                    </a:cubicBezTo>
                    <a:cubicBezTo>
                      <a:pt x="1612" y="6536"/>
                      <a:pt x="1399" y="6353"/>
                      <a:pt x="1247" y="6141"/>
                    </a:cubicBezTo>
                    <a:cubicBezTo>
                      <a:pt x="1156" y="5958"/>
                      <a:pt x="1095" y="5715"/>
                      <a:pt x="1278" y="5533"/>
                    </a:cubicBezTo>
                    <a:cubicBezTo>
                      <a:pt x="1375" y="5446"/>
                      <a:pt x="1465" y="5410"/>
                      <a:pt x="1550" y="5410"/>
                    </a:cubicBezTo>
                    <a:cubicBezTo>
                      <a:pt x="1703" y="5410"/>
                      <a:pt x="1840" y="5528"/>
                      <a:pt x="1977" y="5685"/>
                    </a:cubicBezTo>
                    <a:cubicBezTo>
                      <a:pt x="1977" y="5624"/>
                      <a:pt x="1977" y="5533"/>
                      <a:pt x="1946" y="5472"/>
                    </a:cubicBezTo>
                    <a:cubicBezTo>
                      <a:pt x="1916" y="5411"/>
                      <a:pt x="1855" y="5320"/>
                      <a:pt x="1825" y="5259"/>
                    </a:cubicBezTo>
                    <a:cubicBezTo>
                      <a:pt x="1582" y="4803"/>
                      <a:pt x="1460" y="4378"/>
                      <a:pt x="1582" y="3891"/>
                    </a:cubicBezTo>
                    <a:cubicBezTo>
                      <a:pt x="1582" y="3847"/>
                      <a:pt x="1630" y="3819"/>
                      <a:pt x="1680" y="3819"/>
                    </a:cubicBezTo>
                    <a:cubicBezTo>
                      <a:pt x="1699" y="3819"/>
                      <a:pt x="1717" y="3822"/>
                      <a:pt x="1734" y="3831"/>
                    </a:cubicBezTo>
                    <a:cubicBezTo>
                      <a:pt x="1764" y="3861"/>
                      <a:pt x="1825" y="3891"/>
                      <a:pt x="1855" y="3952"/>
                    </a:cubicBezTo>
                    <a:cubicBezTo>
                      <a:pt x="1855" y="3831"/>
                      <a:pt x="1825" y="3739"/>
                      <a:pt x="1825" y="3618"/>
                    </a:cubicBezTo>
                    <a:cubicBezTo>
                      <a:pt x="1764" y="3557"/>
                      <a:pt x="1734" y="3466"/>
                      <a:pt x="1703" y="3375"/>
                    </a:cubicBezTo>
                    <a:cubicBezTo>
                      <a:pt x="1582" y="3132"/>
                      <a:pt x="1430" y="2888"/>
                      <a:pt x="1460" y="2584"/>
                    </a:cubicBezTo>
                    <a:cubicBezTo>
                      <a:pt x="1485" y="2535"/>
                      <a:pt x="1530" y="2485"/>
                      <a:pt x="1579" y="2485"/>
                    </a:cubicBezTo>
                    <a:cubicBezTo>
                      <a:pt x="1590" y="2485"/>
                      <a:pt x="1601" y="2488"/>
                      <a:pt x="1612" y="2493"/>
                    </a:cubicBezTo>
                    <a:cubicBezTo>
                      <a:pt x="1642" y="2524"/>
                      <a:pt x="1642" y="2524"/>
                      <a:pt x="1642" y="2524"/>
                    </a:cubicBezTo>
                    <a:cubicBezTo>
                      <a:pt x="1642" y="2463"/>
                      <a:pt x="1642" y="2432"/>
                      <a:pt x="1612" y="2372"/>
                    </a:cubicBezTo>
                    <a:cubicBezTo>
                      <a:pt x="1460" y="2098"/>
                      <a:pt x="1338" y="1825"/>
                      <a:pt x="1399" y="1521"/>
                    </a:cubicBezTo>
                    <a:cubicBezTo>
                      <a:pt x="1430" y="1460"/>
                      <a:pt x="1460" y="1429"/>
                      <a:pt x="1521" y="1429"/>
                    </a:cubicBezTo>
                    <a:cubicBezTo>
                      <a:pt x="1521" y="1399"/>
                      <a:pt x="1521" y="1338"/>
                      <a:pt x="1521" y="1277"/>
                    </a:cubicBezTo>
                    <a:cubicBezTo>
                      <a:pt x="1369" y="1065"/>
                      <a:pt x="1247" y="821"/>
                      <a:pt x="1278" y="578"/>
                    </a:cubicBezTo>
                    <a:cubicBezTo>
                      <a:pt x="1278" y="517"/>
                      <a:pt x="1338" y="487"/>
                      <a:pt x="1399" y="487"/>
                    </a:cubicBezTo>
                    <a:cubicBezTo>
                      <a:pt x="1338" y="366"/>
                      <a:pt x="1278" y="244"/>
                      <a:pt x="1217" y="153"/>
                    </a:cubicBezTo>
                    <a:cubicBezTo>
                      <a:pt x="1156" y="62"/>
                      <a:pt x="1095" y="3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9"/>
              <p:cNvSpPr/>
              <p:nvPr/>
            </p:nvSpPr>
            <p:spPr>
              <a:xfrm>
                <a:off x="4558850" y="4375725"/>
                <a:ext cx="51400" cy="171000"/>
              </a:xfrm>
              <a:custGeom>
                <a:avLst/>
                <a:gdLst/>
                <a:ahLst/>
                <a:cxnLst/>
                <a:rect l="l" t="t" r="r" b="b"/>
                <a:pathLst>
                  <a:path w="2056" h="6840" extrusionOk="0">
                    <a:moveTo>
                      <a:pt x="1065" y="1"/>
                    </a:moveTo>
                    <a:lnTo>
                      <a:pt x="1065" y="1"/>
                    </a:lnTo>
                    <a:cubicBezTo>
                      <a:pt x="1366" y="1446"/>
                      <a:pt x="2055" y="6294"/>
                      <a:pt x="57" y="6294"/>
                    </a:cubicBezTo>
                    <a:cubicBezTo>
                      <a:pt x="39" y="6294"/>
                      <a:pt x="20" y="6293"/>
                      <a:pt x="1" y="6293"/>
                    </a:cubicBezTo>
                    <a:lnTo>
                      <a:pt x="1" y="6293"/>
                    </a:lnTo>
                    <a:cubicBezTo>
                      <a:pt x="92" y="6475"/>
                      <a:pt x="183" y="6657"/>
                      <a:pt x="335" y="6779"/>
                    </a:cubicBezTo>
                    <a:cubicBezTo>
                      <a:pt x="305" y="6688"/>
                      <a:pt x="275" y="6566"/>
                      <a:pt x="305" y="6475"/>
                    </a:cubicBezTo>
                    <a:cubicBezTo>
                      <a:pt x="387" y="6284"/>
                      <a:pt x="591" y="6166"/>
                      <a:pt x="808" y="6166"/>
                    </a:cubicBezTo>
                    <a:cubicBezTo>
                      <a:pt x="833" y="6166"/>
                      <a:pt x="858" y="6168"/>
                      <a:pt x="882" y="6171"/>
                    </a:cubicBezTo>
                    <a:cubicBezTo>
                      <a:pt x="1217" y="6232"/>
                      <a:pt x="1490" y="6536"/>
                      <a:pt x="1703" y="6840"/>
                    </a:cubicBezTo>
                    <a:cubicBezTo>
                      <a:pt x="1734" y="6809"/>
                      <a:pt x="1794" y="6749"/>
                      <a:pt x="1825" y="6718"/>
                    </a:cubicBezTo>
                    <a:cubicBezTo>
                      <a:pt x="1582" y="6505"/>
                      <a:pt x="1247" y="6293"/>
                      <a:pt x="1186" y="5989"/>
                    </a:cubicBezTo>
                    <a:cubicBezTo>
                      <a:pt x="1156" y="5958"/>
                      <a:pt x="1156" y="5928"/>
                      <a:pt x="1156" y="5867"/>
                    </a:cubicBezTo>
                    <a:cubicBezTo>
                      <a:pt x="1156" y="5837"/>
                      <a:pt x="1156" y="5806"/>
                      <a:pt x="1156" y="5776"/>
                    </a:cubicBezTo>
                    <a:cubicBezTo>
                      <a:pt x="1156" y="5594"/>
                      <a:pt x="1217" y="5381"/>
                      <a:pt x="1369" y="5259"/>
                    </a:cubicBezTo>
                    <a:cubicBezTo>
                      <a:pt x="1427" y="5211"/>
                      <a:pt x="1484" y="5190"/>
                      <a:pt x="1542" y="5190"/>
                    </a:cubicBezTo>
                    <a:cubicBezTo>
                      <a:pt x="1667" y="5190"/>
                      <a:pt x="1791" y="5287"/>
                      <a:pt x="1916" y="5411"/>
                    </a:cubicBezTo>
                    <a:cubicBezTo>
                      <a:pt x="1886" y="5350"/>
                      <a:pt x="1855" y="5290"/>
                      <a:pt x="1825" y="5259"/>
                    </a:cubicBezTo>
                    <a:cubicBezTo>
                      <a:pt x="1794" y="5198"/>
                      <a:pt x="1764" y="5168"/>
                      <a:pt x="1764" y="5107"/>
                    </a:cubicBezTo>
                    <a:lnTo>
                      <a:pt x="1734" y="5107"/>
                    </a:lnTo>
                    <a:cubicBezTo>
                      <a:pt x="1490" y="4834"/>
                      <a:pt x="1369" y="4469"/>
                      <a:pt x="1460" y="4074"/>
                    </a:cubicBezTo>
                    <a:cubicBezTo>
                      <a:pt x="1460" y="3922"/>
                      <a:pt x="1490" y="3739"/>
                      <a:pt x="1642" y="3679"/>
                    </a:cubicBezTo>
                    <a:cubicBezTo>
                      <a:pt x="1703" y="3648"/>
                      <a:pt x="1764" y="3648"/>
                      <a:pt x="1825" y="3648"/>
                    </a:cubicBezTo>
                    <a:cubicBezTo>
                      <a:pt x="1825" y="3648"/>
                      <a:pt x="1825" y="3648"/>
                      <a:pt x="1825" y="3618"/>
                    </a:cubicBezTo>
                    <a:cubicBezTo>
                      <a:pt x="1673" y="3527"/>
                      <a:pt x="1582" y="3405"/>
                      <a:pt x="1521" y="3253"/>
                    </a:cubicBezTo>
                    <a:cubicBezTo>
                      <a:pt x="1460" y="3101"/>
                      <a:pt x="1430" y="2949"/>
                      <a:pt x="1430" y="2828"/>
                    </a:cubicBezTo>
                    <a:cubicBezTo>
                      <a:pt x="1430" y="2767"/>
                      <a:pt x="1430" y="2676"/>
                      <a:pt x="1460" y="2615"/>
                    </a:cubicBezTo>
                    <a:cubicBezTo>
                      <a:pt x="1460" y="2615"/>
                      <a:pt x="1460" y="2615"/>
                      <a:pt x="1460" y="2584"/>
                    </a:cubicBezTo>
                    <a:cubicBezTo>
                      <a:pt x="1460" y="2554"/>
                      <a:pt x="1490" y="2524"/>
                      <a:pt x="1521" y="2493"/>
                    </a:cubicBezTo>
                    <a:cubicBezTo>
                      <a:pt x="1521" y="2463"/>
                      <a:pt x="1551" y="2432"/>
                      <a:pt x="1551" y="2372"/>
                    </a:cubicBezTo>
                    <a:cubicBezTo>
                      <a:pt x="1551" y="2372"/>
                      <a:pt x="1582" y="2341"/>
                      <a:pt x="1582" y="2341"/>
                    </a:cubicBezTo>
                    <a:cubicBezTo>
                      <a:pt x="1521" y="2280"/>
                      <a:pt x="1490" y="2189"/>
                      <a:pt x="1490" y="2128"/>
                    </a:cubicBezTo>
                    <a:cubicBezTo>
                      <a:pt x="1430" y="1976"/>
                      <a:pt x="1369" y="1794"/>
                      <a:pt x="1399" y="1612"/>
                    </a:cubicBezTo>
                    <a:cubicBezTo>
                      <a:pt x="1369" y="1460"/>
                      <a:pt x="1399" y="1338"/>
                      <a:pt x="1521" y="1338"/>
                    </a:cubicBezTo>
                    <a:cubicBezTo>
                      <a:pt x="1521" y="1338"/>
                      <a:pt x="1521" y="1338"/>
                      <a:pt x="1521" y="1308"/>
                    </a:cubicBezTo>
                    <a:cubicBezTo>
                      <a:pt x="1278" y="1125"/>
                      <a:pt x="1217" y="669"/>
                      <a:pt x="1278" y="396"/>
                    </a:cubicBezTo>
                    <a:cubicBezTo>
                      <a:pt x="1278" y="366"/>
                      <a:pt x="1308" y="335"/>
                      <a:pt x="1338" y="335"/>
                    </a:cubicBezTo>
                    <a:cubicBezTo>
                      <a:pt x="1308" y="274"/>
                      <a:pt x="1247" y="183"/>
                      <a:pt x="1217" y="153"/>
                    </a:cubicBezTo>
                    <a:cubicBezTo>
                      <a:pt x="1156" y="62"/>
                      <a:pt x="1095" y="3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9"/>
              <p:cNvSpPr/>
              <p:nvPr/>
            </p:nvSpPr>
            <p:spPr>
              <a:xfrm>
                <a:off x="4585450" y="4381825"/>
                <a:ext cx="27400" cy="170225"/>
              </a:xfrm>
              <a:custGeom>
                <a:avLst/>
                <a:gdLst/>
                <a:ahLst/>
                <a:cxnLst/>
                <a:rect l="l" t="t" r="r" b="b"/>
                <a:pathLst>
                  <a:path w="1096" h="6809" extrusionOk="0">
                    <a:moveTo>
                      <a:pt x="214" y="0"/>
                    </a:moveTo>
                    <a:lnTo>
                      <a:pt x="214" y="0"/>
                    </a:lnTo>
                    <a:cubicBezTo>
                      <a:pt x="305" y="152"/>
                      <a:pt x="335" y="365"/>
                      <a:pt x="335" y="577"/>
                    </a:cubicBezTo>
                    <a:cubicBezTo>
                      <a:pt x="335" y="1033"/>
                      <a:pt x="366" y="1459"/>
                      <a:pt x="457" y="1915"/>
                    </a:cubicBezTo>
                    <a:cubicBezTo>
                      <a:pt x="578" y="2796"/>
                      <a:pt x="730" y="3739"/>
                      <a:pt x="761" y="4650"/>
                    </a:cubicBezTo>
                    <a:cubicBezTo>
                      <a:pt x="822" y="5258"/>
                      <a:pt x="943" y="5957"/>
                      <a:pt x="578" y="6474"/>
                    </a:cubicBezTo>
                    <a:cubicBezTo>
                      <a:pt x="457" y="6687"/>
                      <a:pt x="183" y="6748"/>
                      <a:pt x="1" y="6809"/>
                    </a:cubicBezTo>
                    <a:cubicBezTo>
                      <a:pt x="153" y="6809"/>
                      <a:pt x="335" y="6778"/>
                      <a:pt x="518" y="6687"/>
                    </a:cubicBezTo>
                    <a:cubicBezTo>
                      <a:pt x="1095" y="6413"/>
                      <a:pt x="882" y="5198"/>
                      <a:pt x="852" y="4711"/>
                    </a:cubicBezTo>
                    <a:cubicBezTo>
                      <a:pt x="852" y="4590"/>
                      <a:pt x="852" y="4498"/>
                      <a:pt x="852" y="4377"/>
                    </a:cubicBezTo>
                    <a:cubicBezTo>
                      <a:pt x="791" y="3465"/>
                      <a:pt x="609" y="2553"/>
                      <a:pt x="487" y="1641"/>
                    </a:cubicBezTo>
                    <a:cubicBezTo>
                      <a:pt x="426" y="1155"/>
                      <a:pt x="487" y="456"/>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9" name="Google Shape;1749;p59"/>
            <p:cNvGrpSpPr/>
            <p:nvPr/>
          </p:nvGrpSpPr>
          <p:grpSpPr>
            <a:xfrm>
              <a:off x="5792390" y="1764145"/>
              <a:ext cx="618757" cy="643718"/>
              <a:chOff x="3846075" y="3914175"/>
              <a:chExt cx="359450" cy="373950"/>
            </a:xfrm>
          </p:grpSpPr>
          <p:sp>
            <p:nvSpPr>
              <p:cNvPr id="1750" name="Google Shape;1750;p59"/>
              <p:cNvSpPr/>
              <p:nvPr/>
            </p:nvSpPr>
            <p:spPr>
              <a:xfrm>
                <a:off x="4008700" y="4033600"/>
                <a:ext cx="110975" cy="180300"/>
              </a:xfrm>
              <a:custGeom>
                <a:avLst/>
                <a:gdLst/>
                <a:ahLst/>
                <a:cxnLst/>
                <a:rect l="l" t="t" r="r" b="b"/>
                <a:pathLst>
                  <a:path w="4439" h="7212" extrusionOk="0">
                    <a:moveTo>
                      <a:pt x="277" y="0"/>
                    </a:moveTo>
                    <a:cubicBezTo>
                      <a:pt x="185" y="0"/>
                      <a:pt x="93" y="3"/>
                      <a:pt x="0" y="8"/>
                    </a:cubicBezTo>
                    <a:cubicBezTo>
                      <a:pt x="608" y="859"/>
                      <a:pt x="1156" y="1953"/>
                      <a:pt x="1186" y="2956"/>
                    </a:cubicBezTo>
                    <a:cubicBezTo>
                      <a:pt x="1186" y="2956"/>
                      <a:pt x="1247" y="2774"/>
                      <a:pt x="1429" y="2531"/>
                    </a:cubicBezTo>
                    <a:lnTo>
                      <a:pt x="1429" y="2531"/>
                    </a:lnTo>
                    <a:cubicBezTo>
                      <a:pt x="1642" y="3230"/>
                      <a:pt x="1429" y="4658"/>
                      <a:pt x="1338" y="5418"/>
                    </a:cubicBezTo>
                    <a:cubicBezTo>
                      <a:pt x="1672" y="5418"/>
                      <a:pt x="1946" y="5205"/>
                      <a:pt x="2159" y="4962"/>
                    </a:cubicBezTo>
                    <a:lnTo>
                      <a:pt x="2159" y="4962"/>
                    </a:lnTo>
                    <a:cubicBezTo>
                      <a:pt x="2463" y="5722"/>
                      <a:pt x="2219" y="6452"/>
                      <a:pt x="2128" y="7212"/>
                    </a:cubicBezTo>
                    <a:cubicBezTo>
                      <a:pt x="2736" y="6908"/>
                      <a:pt x="3131" y="5905"/>
                      <a:pt x="3466" y="5297"/>
                    </a:cubicBezTo>
                    <a:cubicBezTo>
                      <a:pt x="3557" y="5479"/>
                      <a:pt x="3709" y="5965"/>
                      <a:pt x="3739" y="6056"/>
                    </a:cubicBezTo>
                    <a:cubicBezTo>
                      <a:pt x="4013" y="5297"/>
                      <a:pt x="4286" y="4324"/>
                      <a:pt x="4286" y="3534"/>
                    </a:cubicBezTo>
                    <a:cubicBezTo>
                      <a:pt x="4299" y="3529"/>
                      <a:pt x="4311" y="3527"/>
                      <a:pt x="4322" y="3527"/>
                    </a:cubicBezTo>
                    <a:cubicBezTo>
                      <a:pt x="4386" y="3527"/>
                      <a:pt x="4412" y="3594"/>
                      <a:pt x="4438" y="3594"/>
                    </a:cubicBezTo>
                    <a:cubicBezTo>
                      <a:pt x="4351" y="1350"/>
                      <a:pt x="2419"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9"/>
              <p:cNvSpPr/>
              <p:nvPr/>
            </p:nvSpPr>
            <p:spPr>
              <a:xfrm>
                <a:off x="4008700" y="4033600"/>
                <a:ext cx="110975" cy="135375"/>
              </a:xfrm>
              <a:custGeom>
                <a:avLst/>
                <a:gdLst/>
                <a:ahLst/>
                <a:cxnLst/>
                <a:rect l="l" t="t" r="r" b="b"/>
                <a:pathLst>
                  <a:path w="4439" h="5415" extrusionOk="0">
                    <a:moveTo>
                      <a:pt x="1940" y="3372"/>
                    </a:moveTo>
                    <a:lnTo>
                      <a:pt x="1940" y="3372"/>
                    </a:lnTo>
                    <a:cubicBezTo>
                      <a:pt x="1930" y="3386"/>
                      <a:pt x="1922" y="3399"/>
                      <a:pt x="1915" y="3412"/>
                    </a:cubicBezTo>
                    <a:cubicBezTo>
                      <a:pt x="1924" y="3401"/>
                      <a:pt x="1933" y="3387"/>
                      <a:pt x="1940" y="3372"/>
                    </a:cubicBezTo>
                    <a:close/>
                    <a:moveTo>
                      <a:pt x="277" y="0"/>
                    </a:moveTo>
                    <a:cubicBezTo>
                      <a:pt x="185" y="0"/>
                      <a:pt x="93" y="3"/>
                      <a:pt x="0" y="8"/>
                    </a:cubicBezTo>
                    <a:cubicBezTo>
                      <a:pt x="152" y="221"/>
                      <a:pt x="274" y="403"/>
                      <a:pt x="396" y="616"/>
                    </a:cubicBezTo>
                    <a:cubicBezTo>
                      <a:pt x="912" y="1041"/>
                      <a:pt x="1429" y="1467"/>
                      <a:pt x="1885" y="2105"/>
                    </a:cubicBezTo>
                    <a:cubicBezTo>
                      <a:pt x="2026" y="2612"/>
                      <a:pt x="2036" y="3172"/>
                      <a:pt x="1940" y="3372"/>
                    </a:cubicBezTo>
                    <a:lnTo>
                      <a:pt x="1940" y="3372"/>
                    </a:lnTo>
                    <a:cubicBezTo>
                      <a:pt x="2021" y="3258"/>
                      <a:pt x="2202" y="3122"/>
                      <a:pt x="2311" y="2987"/>
                    </a:cubicBezTo>
                    <a:lnTo>
                      <a:pt x="2311" y="2987"/>
                    </a:lnTo>
                    <a:cubicBezTo>
                      <a:pt x="2675" y="3108"/>
                      <a:pt x="2250" y="4202"/>
                      <a:pt x="2159" y="4506"/>
                    </a:cubicBezTo>
                    <a:cubicBezTo>
                      <a:pt x="2341" y="4354"/>
                      <a:pt x="2554" y="4081"/>
                      <a:pt x="2675" y="3807"/>
                    </a:cubicBezTo>
                    <a:cubicBezTo>
                      <a:pt x="2797" y="4263"/>
                      <a:pt x="2888" y="4780"/>
                      <a:pt x="2918" y="5357"/>
                    </a:cubicBezTo>
                    <a:cubicBezTo>
                      <a:pt x="2922" y="5397"/>
                      <a:pt x="2934" y="5414"/>
                      <a:pt x="2954" y="5414"/>
                    </a:cubicBezTo>
                    <a:cubicBezTo>
                      <a:pt x="3102" y="5414"/>
                      <a:pt x="3679" y="4419"/>
                      <a:pt x="4088" y="4419"/>
                    </a:cubicBezTo>
                    <a:cubicBezTo>
                      <a:pt x="4125" y="4419"/>
                      <a:pt x="4161" y="4427"/>
                      <a:pt x="4195" y="4446"/>
                    </a:cubicBezTo>
                    <a:cubicBezTo>
                      <a:pt x="4256" y="4142"/>
                      <a:pt x="4286" y="3807"/>
                      <a:pt x="4286" y="3534"/>
                    </a:cubicBezTo>
                    <a:cubicBezTo>
                      <a:pt x="4299" y="3529"/>
                      <a:pt x="4311" y="3527"/>
                      <a:pt x="4322" y="3527"/>
                    </a:cubicBezTo>
                    <a:cubicBezTo>
                      <a:pt x="4386" y="3527"/>
                      <a:pt x="4412" y="3594"/>
                      <a:pt x="4438" y="3594"/>
                    </a:cubicBezTo>
                    <a:cubicBezTo>
                      <a:pt x="4351" y="1350"/>
                      <a:pt x="2419"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9"/>
              <p:cNvSpPr/>
              <p:nvPr/>
            </p:nvSpPr>
            <p:spPr>
              <a:xfrm>
                <a:off x="3932700" y="4029975"/>
                <a:ext cx="88950" cy="258150"/>
              </a:xfrm>
              <a:custGeom>
                <a:avLst/>
                <a:gdLst/>
                <a:ahLst/>
                <a:cxnLst/>
                <a:rect l="l" t="t" r="r" b="b"/>
                <a:pathLst>
                  <a:path w="3558" h="10326" extrusionOk="0">
                    <a:moveTo>
                      <a:pt x="3557" y="1"/>
                    </a:moveTo>
                    <a:lnTo>
                      <a:pt x="3557" y="1"/>
                    </a:lnTo>
                    <a:cubicBezTo>
                      <a:pt x="1794" y="1156"/>
                      <a:pt x="518" y="3284"/>
                      <a:pt x="153" y="5411"/>
                    </a:cubicBezTo>
                    <a:cubicBezTo>
                      <a:pt x="1" y="6475"/>
                      <a:pt x="62" y="8998"/>
                      <a:pt x="426" y="10001"/>
                    </a:cubicBezTo>
                    <a:cubicBezTo>
                      <a:pt x="494" y="10226"/>
                      <a:pt x="728" y="10326"/>
                      <a:pt x="1012" y="10326"/>
                    </a:cubicBezTo>
                    <a:cubicBezTo>
                      <a:pt x="1497" y="10326"/>
                      <a:pt x="2131" y="10035"/>
                      <a:pt x="2341" y="9575"/>
                    </a:cubicBezTo>
                    <a:cubicBezTo>
                      <a:pt x="1612" y="7660"/>
                      <a:pt x="1399" y="6050"/>
                      <a:pt x="1825" y="4104"/>
                    </a:cubicBezTo>
                    <a:cubicBezTo>
                      <a:pt x="2189" y="2493"/>
                      <a:pt x="2919" y="1460"/>
                      <a:pt x="35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9"/>
              <p:cNvSpPr/>
              <p:nvPr/>
            </p:nvSpPr>
            <p:spPr>
              <a:xfrm>
                <a:off x="3932700" y="4029975"/>
                <a:ext cx="88950" cy="258025"/>
              </a:xfrm>
              <a:custGeom>
                <a:avLst/>
                <a:gdLst/>
                <a:ahLst/>
                <a:cxnLst/>
                <a:rect l="l" t="t" r="r" b="b"/>
                <a:pathLst>
                  <a:path w="3558" h="10321" extrusionOk="0">
                    <a:moveTo>
                      <a:pt x="3557" y="1"/>
                    </a:moveTo>
                    <a:lnTo>
                      <a:pt x="3557" y="1"/>
                    </a:lnTo>
                    <a:cubicBezTo>
                      <a:pt x="1794" y="1156"/>
                      <a:pt x="518" y="3284"/>
                      <a:pt x="153" y="5411"/>
                    </a:cubicBezTo>
                    <a:cubicBezTo>
                      <a:pt x="1" y="6475"/>
                      <a:pt x="62" y="8998"/>
                      <a:pt x="426" y="10001"/>
                    </a:cubicBezTo>
                    <a:cubicBezTo>
                      <a:pt x="491" y="10222"/>
                      <a:pt x="729" y="10321"/>
                      <a:pt x="1018" y="10321"/>
                    </a:cubicBezTo>
                    <a:cubicBezTo>
                      <a:pt x="1404" y="10321"/>
                      <a:pt x="1881" y="10145"/>
                      <a:pt x="2159" y="9849"/>
                    </a:cubicBezTo>
                    <a:cubicBezTo>
                      <a:pt x="1278" y="9454"/>
                      <a:pt x="700" y="8572"/>
                      <a:pt x="518" y="7417"/>
                    </a:cubicBezTo>
                    <a:cubicBezTo>
                      <a:pt x="183" y="5563"/>
                      <a:pt x="1308" y="3405"/>
                      <a:pt x="2220" y="1855"/>
                    </a:cubicBezTo>
                    <a:cubicBezTo>
                      <a:pt x="2250" y="1764"/>
                      <a:pt x="2281" y="1733"/>
                      <a:pt x="2341" y="1673"/>
                    </a:cubicBezTo>
                    <a:cubicBezTo>
                      <a:pt x="2402" y="1369"/>
                      <a:pt x="2615" y="1095"/>
                      <a:pt x="3010" y="943"/>
                    </a:cubicBezTo>
                    <a:cubicBezTo>
                      <a:pt x="3040" y="943"/>
                      <a:pt x="3101" y="913"/>
                      <a:pt x="3132" y="913"/>
                    </a:cubicBezTo>
                    <a:cubicBezTo>
                      <a:pt x="3284" y="609"/>
                      <a:pt x="3436" y="305"/>
                      <a:pt x="3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9"/>
              <p:cNvSpPr/>
              <p:nvPr/>
            </p:nvSpPr>
            <p:spPr>
              <a:xfrm>
                <a:off x="4008700" y="4013375"/>
                <a:ext cx="157325" cy="148100"/>
              </a:xfrm>
              <a:custGeom>
                <a:avLst/>
                <a:gdLst/>
                <a:ahLst/>
                <a:cxnLst/>
                <a:rect l="l" t="t" r="r" b="b"/>
                <a:pathLst>
                  <a:path w="6293" h="5924" extrusionOk="0">
                    <a:moveTo>
                      <a:pt x="2608" y="0"/>
                    </a:moveTo>
                    <a:cubicBezTo>
                      <a:pt x="1719" y="0"/>
                      <a:pt x="801" y="296"/>
                      <a:pt x="0" y="847"/>
                    </a:cubicBezTo>
                    <a:cubicBezTo>
                      <a:pt x="943" y="1273"/>
                      <a:pt x="1976" y="1911"/>
                      <a:pt x="2523" y="2762"/>
                    </a:cubicBezTo>
                    <a:cubicBezTo>
                      <a:pt x="2523" y="2762"/>
                      <a:pt x="2463" y="2580"/>
                      <a:pt x="2493" y="2276"/>
                    </a:cubicBezTo>
                    <a:lnTo>
                      <a:pt x="2493" y="2276"/>
                    </a:lnTo>
                    <a:cubicBezTo>
                      <a:pt x="3040" y="2762"/>
                      <a:pt x="3587" y="4100"/>
                      <a:pt x="3891" y="4799"/>
                    </a:cubicBezTo>
                    <a:cubicBezTo>
                      <a:pt x="4195" y="4647"/>
                      <a:pt x="4317" y="4282"/>
                      <a:pt x="4377" y="3978"/>
                    </a:cubicBezTo>
                    <a:cubicBezTo>
                      <a:pt x="5016" y="4464"/>
                      <a:pt x="5198" y="5224"/>
                      <a:pt x="5533" y="5923"/>
                    </a:cubicBezTo>
                    <a:cubicBezTo>
                      <a:pt x="5867" y="5346"/>
                      <a:pt x="5715" y="4282"/>
                      <a:pt x="5654" y="3583"/>
                    </a:cubicBezTo>
                    <a:lnTo>
                      <a:pt x="5654" y="3583"/>
                    </a:lnTo>
                    <a:cubicBezTo>
                      <a:pt x="5836" y="3704"/>
                      <a:pt x="6232" y="4039"/>
                      <a:pt x="6292" y="4100"/>
                    </a:cubicBezTo>
                    <a:cubicBezTo>
                      <a:pt x="6140" y="3309"/>
                      <a:pt x="5867" y="2306"/>
                      <a:pt x="5472" y="1637"/>
                    </a:cubicBezTo>
                    <a:cubicBezTo>
                      <a:pt x="5492" y="1627"/>
                      <a:pt x="5516" y="1624"/>
                      <a:pt x="5538" y="1624"/>
                    </a:cubicBezTo>
                    <a:cubicBezTo>
                      <a:pt x="5583" y="1624"/>
                      <a:pt x="5624" y="1637"/>
                      <a:pt x="5624" y="1637"/>
                    </a:cubicBezTo>
                    <a:cubicBezTo>
                      <a:pt x="4898" y="514"/>
                      <a:pt x="3779"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9"/>
              <p:cNvSpPr/>
              <p:nvPr/>
            </p:nvSpPr>
            <p:spPr>
              <a:xfrm>
                <a:off x="4008700" y="4033000"/>
                <a:ext cx="140600" cy="128475"/>
              </a:xfrm>
              <a:custGeom>
                <a:avLst/>
                <a:gdLst/>
                <a:ahLst/>
                <a:cxnLst/>
                <a:rect l="l" t="t" r="r" b="b"/>
                <a:pathLst>
                  <a:path w="5624" h="5139" extrusionOk="0">
                    <a:moveTo>
                      <a:pt x="92" y="1"/>
                    </a:moveTo>
                    <a:lnTo>
                      <a:pt x="92" y="1"/>
                    </a:lnTo>
                    <a:cubicBezTo>
                      <a:pt x="91" y="1"/>
                      <a:pt x="91" y="1"/>
                      <a:pt x="92" y="1"/>
                    </a:cubicBezTo>
                    <a:cubicBezTo>
                      <a:pt x="61" y="32"/>
                      <a:pt x="31" y="32"/>
                      <a:pt x="0" y="62"/>
                    </a:cubicBezTo>
                    <a:cubicBezTo>
                      <a:pt x="943" y="488"/>
                      <a:pt x="1976" y="1126"/>
                      <a:pt x="2523" y="1977"/>
                    </a:cubicBezTo>
                    <a:cubicBezTo>
                      <a:pt x="2523" y="1977"/>
                      <a:pt x="2463" y="1795"/>
                      <a:pt x="2493" y="1491"/>
                    </a:cubicBezTo>
                    <a:lnTo>
                      <a:pt x="2493" y="1491"/>
                    </a:lnTo>
                    <a:cubicBezTo>
                      <a:pt x="3040" y="1977"/>
                      <a:pt x="3587" y="3315"/>
                      <a:pt x="3891" y="4014"/>
                    </a:cubicBezTo>
                    <a:cubicBezTo>
                      <a:pt x="4195" y="3862"/>
                      <a:pt x="4317" y="3497"/>
                      <a:pt x="4377" y="3193"/>
                    </a:cubicBezTo>
                    <a:cubicBezTo>
                      <a:pt x="5016" y="3679"/>
                      <a:pt x="5198" y="4439"/>
                      <a:pt x="5533" y="5138"/>
                    </a:cubicBezTo>
                    <a:cubicBezTo>
                      <a:pt x="5563" y="5077"/>
                      <a:pt x="5593" y="5017"/>
                      <a:pt x="5624" y="4956"/>
                    </a:cubicBezTo>
                    <a:cubicBezTo>
                      <a:pt x="5411" y="4135"/>
                      <a:pt x="5107" y="3071"/>
                      <a:pt x="4560" y="2555"/>
                    </a:cubicBezTo>
                    <a:cubicBezTo>
                      <a:pt x="4210" y="2680"/>
                      <a:pt x="4148" y="3361"/>
                      <a:pt x="3950" y="3361"/>
                    </a:cubicBezTo>
                    <a:cubicBezTo>
                      <a:pt x="3908" y="3361"/>
                      <a:pt x="3859" y="3329"/>
                      <a:pt x="3800" y="3254"/>
                    </a:cubicBezTo>
                    <a:cubicBezTo>
                      <a:pt x="3070" y="2281"/>
                      <a:pt x="3466" y="1369"/>
                      <a:pt x="2159" y="1035"/>
                    </a:cubicBezTo>
                    <a:cubicBezTo>
                      <a:pt x="1799" y="945"/>
                      <a:pt x="11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9"/>
              <p:cNvSpPr/>
              <p:nvPr/>
            </p:nvSpPr>
            <p:spPr>
              <a:xfrm>
                <a:off x="4010225" y="4029975"/>
                <a:ext cx="126925" cy="62350"/>
              </a:xfrm>
              <a:custGeom>
                <a:avLst/>
                <a:gdLst/>
                <a:ahLst/>
                <a:cxnLst/>
                <a:rect l="l" t="t" r="r" b="b"/>
                <a:pathLst>
                  <a:path w="5077" h="2494" extrusionOk="0">
                    <a:moveTo>
                      <a:pt x="1133" y="18"/>
                    </a:moveTo>
                    <a:cubicBezTo>
                      <a:pt x="1037" y="18"/>
                      <a:pt x="943" y="21"/>
                      <a:pt x="851" y="31"/>
                    </a:cubicBezTo>
                    <a:cubicBezTo>
                      <a:pt x="639" y="62"/>
                      <a:pt x="213" y="1"/>
                      <a:pt x="0" y="153"/>
                    </a:cubicBezTo>
                    <a:cubicBezTo>
                      <a:pt x="0" y="214"/>
                      <a:pt x="183" y="183"/>
                      <a:pt x="304" y="214"/>
                    </a:cubicBezTo>
                    <a:cubicBezTo>
                      <a:pt x="389" y="226"/>
                      <a:pt x="476" y="231"/>
                      <a:pt x="563" y="231"/>
                    </a:cubicBezTo>
                    <a:cubicBezTo>
                      <a:pt x="911" y="231"/>
                      <a:pt x="1271" y="153"/>
                      <a:pt x="1611" y="153"/>
                    </a:cubicBezTo>
                    <a:cubicBezTo>
                      <a:pt x="2098" y="183"/>
                      <a:pt x="2523" y="244"/>
                      <a:pt x="2979" y="457"/>
                    </a:cubicBezTo>
                    <a:cubicBezTo>
                      <a:pt x="3405" y="670"/>
                      <a:pt x="3739" y="1004"/>
                      <a:pt x="4043" y="1308"/>
                    </a:cubicBezTo>
                    <a:cubicBezTo>
                      <a:pt x="4408" y="1673"/>
                      <a:pt x="4803" y="2037"/>
                      <a:pt x="5076" y="2493"/>
                    </a:cubicBezTo>
                    <a:cubicBezTo>
                      <a:pt x="4924" y="2098"/>
                      <a:pt x="4681" y="1673"/>
                      <a:pt x="4408" y="1277"/>
                    </a:cubicBezTo>
                    <a:cubicBezTo>
                      <a:pt x="4104" y="882"/>
                      <a:pt x="3709" y="548"/>
                      <a:pt x="3253" y="335"/>
                    </a:cubicBezTo>
                    <a:cubicBezTo>
                      <a:pt x="2827" y="122"/>
                      <a:pt x="2189" y="62"/>
                      <a:pt x="1702" y="31"/>
                    </a:cubicBezTo>
                    <a:cubicBezTo>
                      <a:pt x="1520" y="31"/>
                      <a:pt x="1324" y="18"/>
                      <a:pt x="1133" y="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9"/>
              <p:cNvSpPr/>
              <p:nvPr/>
            </p:nvSpPr>
            <p:spPr>
              <a:xfrm>
                <a:off x="4008700" y="4013525"/>
                <a:ext cx="127575" cy="72725"/>
              </a:xfrm>
              <a:custGeom>
                <a:avLst/>
                <a:gdLst/>
                <a:ahLst/>
                <a:cxnLst/>
                <a:rect l="l" t="t" r="r" b="b"/>
                <a:pathLst>
                  <a:path w="5103" h="2909" extrusionOk="0">
                    <a:moveTo>
                      <a:pt x="2596" y="0"/>
                    </a:moveTo>
                    <a:cubicBezTo>
                      <a:pt x="1743" y="0"/>
                      <a:pt x="864" y="276"/>
                      <a:pt x="92" y="780"/>
                    </a:cubicBezTo>
                    <a:cubicBezTo>
                      <a:pt x="61" y="811"/>
                      <a:pt x="31" y="811"/>
                      <a:pt x="0" y="841"/>
                    </a:cubicBezTo>
                    <a:cubicBezTo>
                      <a:pt x="61" y="872"/>
                      <a:pt x="122" y="902"/>
                      <a:pt x="213" y="932"/>
                    </a:cubicBezTo>
                    <a:cubicBezTo>
                      <a:pt x="421" y="900"/>
                      <a:pt x="633" y="884"/>
                      <a:pt x="847" y="884"/>
                    </a:cubicBezTo>
                    <a:cubicBezTo>
                      <a:pt x="2414" y="884"/>
                      <a:pt x="4083" y="1731"/>
                      <a:pt x="5046" y="2908"/>
                    </a:cubicBezTo>
                    <a:cubicBezTo>
                      <a:pt x="5103" y="2823"/>
                      <a:pt x="4262" y="1735"/>
                      <a:pt x="4885" y="1735"/>
                    </a:cubicBezTo>
                    <a:cubicBezTo>
                      <a:pt x="4931" y="1735"/>
                      <a:pt x="4984" y="1741"/>
                      <a:pt x="5046" y="1753"/>
                    </a:cubicBezTo>
                    <a:cubicBezTo>
                      <a:pt x="5046" y="1723"/>
                      <a:pt x="4013" y="963"/>
                      <a:pt x="3222" y="568"/>
                    </a:cubicBezTo>
                    <a:cubicBezTo>
                      <a:pt x="3108" y="499"/>
                      <a:pt x="3191" y="465"/>
                      <a:pt x="3381" y="465"/>
                    </a:cubicBezTo>
                    <a:cubicBezTo>
                      <a:pt x="3696" y="465"/>
                      <a:pt x="4309" y="560"/>
                      <a:pt x="4803" y="750"/>
                    </a:cubicBezTo>
                    <a:cubicBezTo>
                      <a:pt x="4159" y="238"/>
                      <a:pt x="3389" y="0"/>
                      <a:pt x="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9"/>
              <p:cNvSpPr/>
              <p:nvPr/>
            </p:nvSpPr>
            <p:spPr>
              <a:xfrm>
                <a:off x="4019350" y="3941925"/>
                <a:ext cx="186175" cy="97200"/>
              </a:xfrm>
              <a:custGeom>
                <a:avLst/>
                <a:gdLst/>
                <a:ahLst/>
                <a:cxnLst/>
                <a:rect l="l" t="t" r="r" b="b"/>
                <a:pathLst>
                  <a:path w="7447" h="3888" extrusionOk="0">
                    <a:moveTo>
                      <a:pt x="3746" y="1"/>
                    </a:moveTo>
                    <a:cubicBezTo>
                      <a:pt x="1643" y="1"/>
                      <a:pt x="171" y="1785"/>
                      <a:pt x="0" y="3888"/>
                    </a:cubicBezTo>
                    <a:cubicBezTo>
                      <a:pt x="850" y="3476"/>
                      <a:pt x="1873" y="3114"/>
                      <a:pt x="2779" y="3114"/>
                    </a:cubicBezTo>
                    <a:cubicBezTo>
                      <a:pt x="2878" y="3114"/>
                      <a:pt x="2975" y="3119"/>
                      <a:pt x="3070" y="3128"/>
                    </a:cubicBezTo>
                    <a:cubicBezTo>
                      <a:pt x="3070" y="3128"/>
                      <a:pt x="2918" y="3067"/>
                      <a:pt x="2705" y="2854"/>
                    </a:cubicBezTo>
                    <a:cubicBezTo>
                      <a:pt x="2779" y="2845"/>
                      <a:pt x="2859" y="2841"/>
                      <a:pt x="2944" y="2841"/>
                    </a:cubicBezTo>
                    <a:cubicBezTo>
                      <a:pt x="3704" y="2841"/>
                      <a:pt x="4876" y="3179"/>
                      <a:pt x="5532" y="3371"/>
                    </a:cubicBezTo>
                    <a:cubicBezTo>
                      <a:pt x="5593" y="3036"/>
                      <a:pt x="5410" y="2733"/>
                      <a:pt x="5228" y="2489"/>
                    </a:cubicBezTo>
                    <a:cubicBezTo>
                      <a:pt x="5391" y="2450"/>
                      <a:pt x="5552" y="2433"/>
                      <a:pt x="5711" y="2433"/>
                    </a:cubicBezTo>
                    <a:cubicBezTo>
                      <a:pt x="6291" y="2433"/>
                      <a:pt x="6850" y="2657"/>
                      <a:pt x="7447" y="2824"/>
                    </a:cubicBezTo>
                    <a:cubicBezTo>
                      <a:pt x="7204" y="2185"/>
                      <a:pt x="6292" y="1638"/>
                      <a:pt x="5714" y="1243"/>
                    </a:cubicBezTo>
                    <a:cubicBezTo>
                      <a:pt x="5927" y="1152"/>
                      <a:pt x="6414" y="1091"/>
                      <a:pt x="6505" y="1091"/>
                    </a:cubicBezTo>
                    <a:cubicBezTo>
                      <a:pt x="5806" y="696"/>
                      <a:pt x="4863" y="270"/>
                      <a:pt x="4103" y="149"/>
                    </a:cubicBezTo>
                    <a:cubicBezTo>
                      <a:pt x="4103" y="88"/>
                      <a:pt x="4195" y="27"/>
                      <a:pt x="4195" y="27"/>
                    </a:cubicBezTo>
                    <a:cubicBezTo>
                      <a:pt x="4042" y="10"/>
                      <a:pt x="3893" y="1"/>
                      <a:pt x="3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9"/>
              <p:cNvSpPr/>
              <p:nvPr/>
            </p:nvSpPr>
            <p:spPr>
              <a:xfrm>
                <a:off x="4018575" y="3989975"/>
                <a:ext cx="186950" cy="49150"/>
              </a:xfrm>
              <a:custGeom>
                <a:avLst/>
                <a:gdLst/>
                <a:ahLst/>
                <a:cxnLst/>
                <a:rect l="l" t="t" r="r" b="b"/>
                <a:pathLst>
                  <a:path w="7478" h="1966" extrusionOk="0">
                    <a:moveTo>
                      <a:pt x="5121" y="0"/>
                    </a:moveTo>
                    <a:cubicBezTo>
                      <a:pt x="5032" y="0"/>
                      <a:pt x="4946" y="7"/>
                      <a:pt x="4864" y="20"/>
                    </a:cubicBezTo>
                    <a:cubicBezTo>
                      <a:pt x="4716" y="435"/>
                      <a:pt x="5436" y="1024"/>
                      <a:pt x="4962" y="1024"/>
                    </a:cubicBezTo>
                    <a:cubicBezTo>
                      <a:pt x="4950" y="1024"/>
                      <a:pt x="4938" y="1024"/>
                      <a:pt x="4925" y="1023"/>
                    </a:cubicBezTo>
                    <a:cubicBezTo>
                      <a:pt x="4083" y="1002"/>
                      <a:pt x="3606" y="574"/>
                      <a:pt x="3029" y="574"/>
                    </a:cubicBezTo>
                    <a:cubicBezTo>
                      <a:pt x="2772" y="574"/>
                      <a:pt x="2496" y="658"/>
                      <a:pt x="2159" y="902"/>
                    </a:cubicBezTo>
                    <a:cubicBezTo>
                      <a:pt x="1885" y="1114"/>
                      <a:pt x="1" y="1844"/>
                      <a:pt x="61" y="1844"/>
                    </a:cubicBezTo>
                    <a:cubicBezTo>
                      <a:pt x="61" y="1874"/>
                      <a:pt x="31" y="1935"/>
                      <a:pt x="31" y="1966"/>
                    </a:cubicBezTo>
                    <a:cubicBezTo>
                      <a:pt x="881" y="1554"/>
                      <a:pt x="1904" y="1192"/>
                      <a:pt x="2810" y="1192"/>
                    </a:cubicBezTo>
                    <a:cubicBezTo>
                      <a:pt x="2909" y="1192"/>
                      <a:pt x="3006" y="1197"/>
                      <a:pt x="3101" y="1206"/>
                    </a:cubicBezTo>
                    <a:cubicBezTo>
                      <a:pt x="3101" y="1206"/>
                      <a:pt x="2949" y="1145"/>
                      <a:pt x="2736" y="932"/>
                    </a:cubicBezTo>
                    <a:cubicBezTo>
                      <a:pt x="2810" y="923"/>
                      <a:pt x="2890" y="919"/>
                      <a:pt x="2975" y="919"/>
                    </a:cubicBezTo>
                    <a:cubicBezTo>
                      <a:pt x="3735" y="919"/>
                      <a:pt x="4907" y="1257"/>
                      <a:pt x="5563" y="1449"/>
                    </a:cubicBezTo>
                    <a:cubicBezTo>
                      <a:pt x="5624" y="1114"/>
                      <a:pt x="5441" y="811"/>
                      <a:pt x="5259" y="567"/>
                    </a:cubicBezTo>
                    <a:cubicBezTo>
                      <a:pt x="5422" y="528"/>
                      <a:pt x="5583" y="511"/>
                      <a:pt x="5742" y="511"/>
                    </a:cubicBezTo>
                    <a:cubicBezTo>
                      <a:pt x="6322" y="511"/>
                      <a:pt x="6881" y="735"/>
                      <a:pt x="7478" y="902"/>
                    </a:cubicBezTo>
                    <a:cubicBezTo>
                      <a:pt x="7448" y="841"/>
                      <a:pt x="7417" y="780"/>
                      <a:pt x="7387" y="719"/>
                    </a:cubicBezTo>
                    <a:cubicBezTo>
                      <a:pt x="6712" y="396"/>
                      <a:pt x="5823" y="0"/>
                      <a:pt x="5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9"/>
              <p:cNvSpPr/>
              <p:nvPr/>
            </p:nvSpPr>
            <p:spPr>
              <a:xfrm>
                <a:off x="4020100" y="3969825"/>
                <a:ext cx="125400" cy="67875"/>
              </a:xfrm>
              <a:custGeom>
                <a:avLst/>
                <a:gdLst/>
                <a:ahLst/>
                <a:cxnLst/>
                <a:rect l="l" t="t" r="r" b="b"/>
                <a:pathLst>
                  <a:path w="5016" h="2715" extrusionOk="0">
                    <a:moveTo>
                      <a:pt x="3526" y="1"/>
                    </a:moveTo>
                    <a:cubicBezTo>
                      <a:pt x="3080" y="1"/>
                      <a:pt x="2601" y="116"/>
                      <a:pt x="2219" y="279"/>
                    </a:cubicBezTo>
                    <a:cubicBezTo>
                      <a:pt x="1763" y="492"/>
                      <a:pt x="1307" y="917"/>
                      <a:pt x="1003" y="1313"/>
                    </a:cubicBezTo>
                    <a:cubicBezTo>
                      <a:pt x="821" y="1525"/>
                      <a:pt x="608" y="1738"/>
                      <a:pt x="456" y="1981"/>
                    </a:cubicBezTo>
                    <a:cubicBezTo>
                      <a:pt x="335" y="2164"/>
                      <a:pt x="31" y="2437"/>
                      <a:pt x="0" y="2711"/>
                    </a:cubicBezTo>
                    <a:cubicBezTo>
                      <a:pt x="5" y="2713"/>
                      <a:pt x="10" y="2714"/>
                      <a:pt x="15" y="2714"/>
                    </a:cubicBezTo>
                    <a:cubicBezTo>
                      <a:pt x="75" y="2714"/>
                      <a:pt x="159" y="2554"/>
                      <a:pt x="244" y="2498"/>
                    </a:cubicBezTo>
                    <a:cubicBezTo>
                      <a:pt x="548" y="2194"/>
                      <a:pt x="730" y="1799"/>
                      <a:pt x="1034" y="1465"/>
                    </a:cubicBezTo>
                    <a:cubicBezTo>
                      <a:pt x="1338" y="1100"/>
                      <a:pt x="1672" y="796"/>
                      <a:pt x="2128" y="583"/>
                    </a:cubicBezTo>
                    <a:cubicBezTo>
                      <a:pt x="2554" y="401"/>
                      <a:pt x="3010" y="340"/>
                      <a:pt x="3466" y="310"/>
                    </a:cubicBezTo>
                    <a:cubicBezTo>
                      <a:pt x="3804" y="267"/>
                      <a:pt x="4172" y="210"/>
                      <a:pt x="4539" y="210"/>
                    </a:cubicBezTo>
                    <a:cubicBezTo>
                      <a:pt x="4699" y="210"/>
                      <a:pt x="4859" y="221"/>
                      <a:pt x="5016" y="249"/>
                    </a:cubicBezTo>
                    <a:cubicBezTo>
                      <a:pt x="4651" y="127"/>
                      <a:pt x="4134" y="36"/>
                      <a:pt x="3678" y="6"/>
                    </a:cubicBezTo>
                    <a:cubicBezTo>
                      <a:pt x="3628" y="2"/>
                      <a:pt x="3577" y="1"/>
                      <a:pt x="35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9"/>
              <p:cNvSpPr/>
              <p:nvPr/>
            </p:nvSpPr>
            <p:spPr>
              <a:xfrm>
                <a:off x="4033025" y="3944875"/>
                <a:ext cx="142125" cy="59300"/>
              </a:xfrm>
              <a:custGeom>
                <a:avLst/>
                <a:gdLst/>
                <a:ahLst/>
                <a:cxnLst/>
                <a:rect l="l" t="t" r="r" b="b"/>
                <a:pathLst>
                  <a:path w="5685" h="2372" extrusionOk="0">
                    <a:moveTo>
                      <a:pt x="2705" y="1"/>
                    </a:moveTo>
                    <a:lnTo>
                      <a:pt x="2705" y="1"/>
                    </a:lnTo>
                    <a:cubicBezTo>
                      <a:pt x="2280" y="61"/>
                      <a:pt x="1611" y="426"/>
                      <a:pt x="1277" y="669"/>
                    </a:cubicBezTo>
                    <a:cubicBezTo>
                      <a:pt x="578" y="1156"/>
                      <a:pt x="395" y="1672"/>
                      <a:pt x="0" y="2341"/>
                    </a:cubicBezTo>
                    <a:lnTo>
                      <a:pt x="0" y="2371"/>
                    </a:lnTo>
                    <a:cubicBezTo>
                      <a:pt x="0" y="2371"/>
                      <a:pt x="243" y="2007"/>
                      <a:pt x="304" y="1946"/>
                    </a:cubicBezTo>
                    <a:cubicBezTo>
                      <a:pt x="426" y="1824"/>
                      <a:pt x="578" y="1611"/>
                      <a:pt x="790" y="1429"/>
                    </a:cubicBezTo>
                    <a:cubicBezTo>
                      <a:pt x="1064" y="1125"/>
                      <a:pt x="1216" y="1156"/>
                      <a:pt x="1550" y="943"/>
                    </a:cubicBezTo>
                    <a:cubicBezTo>
                      <a:pt x="1945" y="700"/>
                      <a:pt x="2371" y="730"/>
                      <a:pt x="2797" y="700"/>
                    </a:cubicBezTo>
                    <a:cubicBezTo>
                      <a:pt x="2946" y="691"/>
                      <a:pt x="3076" y="685"/>
                      <a:pt x="3196" y="685"/>
                    </a:cubicBezTo>
                    <a:cubicBezTo>
                      <a:pt x="3490" y="685"/>
                      <a:pt x="3728" y="722"/>
                      <a:pt x="4073" y="852"/>
                    </a:cubicBezTo>
                    <a:cubicBezTo>
                      <a:pt x="4286" y="943"/>
                      <a:pt x="4529" y="1004"/>
                      <a:pt x="4742" y="1125"/>
                    </a:cubicBezTo>
                    <a:cubicBezTo>
                      <a:pt x="4924" y="1216"/>
                      <a:pt x="5198" y="1429"/>
                      <a:pt x="5684" y="1642"/>
                    </a:cubicBezTo>
                    <a:cubicBezTo>
                      <a:pt x="5380" y="1277"/>
                      <a:pt x="4377" y="821"/>
                      <a:pt x="3952" y="669"/>
                    </a:cubicBezTo>
                    <a:cubicBezTo>
                      <a:pt x="4000" y="660"/>
                      <a:pt x="4049" y="657"/>
                      <a:pt x="4099" y="657"/>
                    </a:cubicBezTo>
                    <a:cubicBezTo>
                      <a:pt x="4369" y="657"/>
                      <a:pt x="4677" y="764"/>
                      <a:pt x="5121" y="764"/>
                    </a:cubicBezTo>
                    <a:cubicBezTo>
                      <a:pt x="5165" y="764"/>
                      <a:pt x="5211" y="763"/>
                      <a:pt x="5259" y="760"/>
                    </a:cubicBezTo>
                    <a:cubicBezTo>
                      <a:pt x="4955" y="578"/>
                      <a:pt x="3952" y="456"/>
                      <a:pt x="3708" y="396"/>
                    </a:cubicBezTo>
                    <a:cubicBezTo>
                      <a:pt x="3496" y="350"/>
                      <a:pt x="3222" y="304"/>
                      <a:pt x="2956" y="304"/>
                    </a:cubicBezTo>
                    <a:cubicBezTo>
                      <a:pt x="2690" y="304"/>
                      <a:pt x="2432" y="350"/>
                      <a:pt x="2249" y="487"/>
                    </a:cubicBezTo>
                    <a:cubicBezTo>
                      <a:pt x="2401" y="335"/>
                      <a:pt x="2553" y="152"/>
                      <a:pt x="2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9"/>
              <p:cNvSpPr/>
              <p:nvPr/>
            </p:nvSpPr>
            <p:spPr>
              <a:xfrm>
                <a:off x="3881050" y="4025825"/>
                <a:ext cx="143625" cy="158450"/>
              </a:xfrm>
              <a:custGeom>
                <a:avLst/>
                <a:gdLst/>
                <a:ahLst/>
                <a:cxnLst/>
                <a:rect l="l" t="t" r="r" b="b"/>
                <a:pathLst>
                  <a:path w="5745" h="6338" extrusionOk="0">
                    <a:moveTo>
                      <a:pt x="3671" y="0"/>
                    </a:moveTo>
                    <a:cubicBezTo>
                      <a:pt x="2268" y="0"/>
                      <a:pt x="944" y="689"/>
                      <a:pt x="274" y="2112"/>
                    </a:cubicBezTo>
                    <a:cubicBezTo>
                      <a:pt x="294" y="2112"/>
                      <a:pt x="341" y="2099"/>
                      <a:pt x="388" y="2099"/>
                    </a:cubicBezTo>
                    <a:cubicBezTo>
                      <a:pt x="412" y="2099"/>
                      <a:pt x="436" y="2102"/>
                      <a:pt x="456" y="2112"/>
                    </a:cubicBezTo>
                    <a:cubicBezTo>
                      <a:pt x="152" y="2842"/>
                      <a:pt x="61" y="3845"/>
                      <a:pt x="0" y="4665"/>
                    </a:cubicBezTo>
                    <a:cubicBezTo>
                      <a:pt x="61" y="4574"/>
                      <a:pt x="395" y="4179"/>
                      <a:pt x="547" y="4057"/>
                    </a:cubicBezTo>
                    <a:cubicBezTo>
                      <a:pt x="608" y="4757"/>
                      <a:pt x="608" y="5820"/>
                      <a:pt x="1033" y="6337"/>
                    </a:cubicBezTo>
                    <a:cubicBezTo>
                      <a:pt x="1246" y="5577"/>
                      <a:pt x="1307" y="4848"/>
                      <a:pt x="1885" y="4240"/>
                    </a:cubicBezTo>
                    <a:cubicBezTo>
                      <a:pt x="2006" y="4544"/>
                      <a:pt x="2158" y="4878"/>
                      <a:pt x="2492" y="4969"/>
                    </a:cubicBezTo>
                    <a:cubicBezTo>
                      <a:pt x="2675" y="4240"/>
                      <a:pt x="3040" y="2842"/>
                      <a:pt x="3465" y="2264"/>
                    </a:cubicBezTo>
                    <a:cubicBezTo>
                      <a:pt x="3556" y="2568"/>
                      <a:pt x="3526" y="2750"/>
                      <a:pt x="3526" y="2750"/>
                    </a:cubicBezTo>
                    <a:cubicBezTo>
                      <a:pt x="3951" y="1839"/>
                      <a:pt x="4894" y="1048"/>
                      <a:pt x="5745" y="501"/>
                    </a:cubicBezTo>
                    <a:cubicBezTo>
                      <a:pt x="5080" y="169"/>
                      <a:pt x="4366" y="0"/>
                      <a:pt x="36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9"/>
              <p:cNvSpPr/>
              <p:nvPr/>
            </p:nvSpPr>
            <p:spPr>
              <a:xfrm>
                <a:off x="3885600" y="4025825"/>
                <a:ext cx="139075" cy="109200"/>
              </a:xfrm>
              <a:custGeom>
                <a:avLst/>
                <a:gdLst/>
                <a:ahLst/>
                <a:cxnLst/>
                <a:rect l="l" t="t" r="r" b="b"/>
                <a:pathLst>
                  <a:path w="5563" h="4368" extrusionOk="0">
                    <a:moveTo>
                      <a:pt x="2521" y="2893"/>
                    </a:moveTo>
                    <a:lnTo>
                      <a:pt x="2521" y="2893"/>
                    </a:lnTo>
                    <a:cubicBezTo>
                      <a:pt x="2522" y="2896"/>
                      <a:pt x="2522" y="2899"/>
                      <a:pt x="2523" y="2902"/>
                    </a:cubicBezTo>
                    <a:cubicBezTo>
                      <a:pt x="2522" y="2899"/>
                      <a:pt x="2522" y="2896"/>
                      <a:pt x="2521" y="2893"/>
                    </a:cubicBezTo>
                    <a:close/>
                    <a:moveTo>
                      <a:pt x="3489" y="0"/>
                    </a:moveTo>
                    <a:cubicBezTo>
                      <a:pt x="2086" y="0"/>
                      <a:pt x="762" y="689"/>
                      <a:pt x="92" y="2112"/>
                    </a:cubicBezTo>
                    <a:cubicBezTo>
                      <a:pt x="112" y="2112"/>
                      <a:pt x="159" y="2099"/>
                      <a:pt x="206" y="2099"/>
                    </a:cubicBezTo>
                    <a:cubicBezTo>
                      <a:pt x="230" y="2099"/>
                      <a:pt x="254" y="2102"/>
                      <a:pt x="274" y="2112"/>
                    </a:cubicBezTo>
                    <a:cubicBezTo>
                      <a:pt x="152" y="2386"/>
                      <a:pt x="61" y="2690"/>
                      <a:pt x="0" y="2994"/>
                    </a:cubicBezTo>
                    <a:cubicBezTo>
                      <a:pt x="9" y="2993"/>
                      <a:pt x="18" y="2992"/>
                      <a:pt x="27" y="2992"/>
                    </a:cubicBezTo>
                    <a:cubicBezTo>
                      <a:pt x="482" y="2992"/>
                      <a:pt x="670" y="4367"/>
                      <a:pt x="813" y="4367"/>
                    </a:cubicBezTo>
                    <a:cubicBezTo>
                      <a:pt x="826" y="4367"/>
                      <a:pt x="839" y="4356"/>
                      <a:pt x="851" y="4331"/>
                    </a:cubicBezTo>
                    <a:cubicBezTo>
                      <a:pt x="1095" y="3784"/>
                      <a:pt x="1368" y="3358"/>
                      <a:pt x="1642" y="2994"/>
                    </a:cubicBezTo>
                    <a:cubicBezTo>
                      <a:pt x="1672" y="3267"/>
                      <a:pt x="1763" y="3602"/>
                      <a:pt x="1855" y="3814"/>
                    </a:cubicBezTo>
                    <a:cubicBezTo>
                      <a:pt x="1915" y="3510"/>
                      <a:pt x="1915" y="2355"/>
                      <a:pt x="2310" y="2355"/>
                    </a:cubicBezTo>
                    <a:cubicBezTo>
                      <a:pt x="2370" y="2533"/>
                      <a:pt x="2487" y="2769"/>
                      <a:pt x="2521" y="2893"/>
                    </a:cubicBezTo>
                    <a:lnTo>
                      <a:pt x="2521" y="2893"/>
                    </a:lnTo>
                    <a:cubicBezTo>
                      <a:pt x="2469" y="2675"/>
                      <a:pt x="2680" y="2166"/>
                      <a:pt x="3040" y="1687"/>
                    </a:cubicBezTo>
                    <a:cubicBezTo>
                      <a:pt x="3709" y="1291"/>
                      <a:pt x="4347" y="1079"/>
                      <a:pt x="4985" y="927"/>
                    </a:cubicBezTo>
                    <a:cubicBezTo>
                      <a:pt x="5168" y="775"/>
                      <a:pt x="5380" y="623"/>
                      <a:pt x="5563" y="501"/>
                    </a:cubicBezTo>
                    <a:cubicBezTo>
                      <a:pt x="4898" y="169"/>
                      <a:pt x="4184" y="0"/>
                      <a:pt x="3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9"/>
              <p:cNvSpPr/>
              <p:nvPr/>
            </p:nvSpPr>
            <p:spPr>
              <a:xfrm>
                <a:off x="3846075" y="3987325"/>
                <a:ext cx="178600" cy="116400"/>
              </a:xfrm>
              <a:custGeom>
                <a:avLst/>
                <a:gdLst/>
                <a:ahLst/>
                <a:cxnLst/>
                <a:rect l="l" t="t" r="r" b="b"/>
                <a:pathLst>
                  <a:path w="7144" h="4656" extrusionOk="0">
                    <a:moveTo>
                      <a:pt x="3652" y="0"/>
                    </a:moveTo>
                    <a:cubicBezTo>
                      <a:pt x="2975" y="0"/>
                      <a:pt x="2287" y="200"/>
                      <a:pt x="1642" y="643"/>
                    </a:cubicBezTo>
                    <a:cubicBezTo>
                      <a:pt x="1673" y="643"/>
                      <a:pt x="1764" y="643"/>
                      <a:pt x="1794" y="704"/>
                    </a:cubicBezTo>
                    <a:cubicBezTo>
                      <a:pt x="1156" y="1190"/>
                      <a:pt x="548" y="2011"/>
                      <a:pt x="92" y="2679"/>
                    </a:cubicBezTo>
                    <a:cubicBezTo>
                      <a:pt x="183" y="2649"/>
                      <a:pt x="670" y="2467"/>
                      <a:pt x="882" y="2436"/>
                    </a:cubicBezTo>
                    <a:lnTo>
                      <a:pt x="882" y="2436"/>
                    </a:lnTo>
                    <a:cubicBezTo>
                      <a:pt x="578" y="3044"/>
                      <a:pt x="1" y="3956"/>
                      <a:pt x="122" y="4655"/>
                    </a:cubicBezTo>
                    <a:cubicBezTo>
                      <a:pt x="670" y="4108"/>
                      <a:pt x="1125" y="3500"/>
                      <a:pt x="1916" y="3287"/>
                    </a:cubicBezTo>
                    <a:lnTo>
                      <a:pt x="1916" y="3287"/>
                    </a:lnTo>
                    <a:cubicBezTo>
                      <a:pt x="1855" y="3591"/>
                      <a:pt x="1825" y="3956"/>
                      <a:pt x="2037" y="4230"/>
                    </a:cubicBezTo>
                    <a:cubicBezTo>
                      <a:pt x="2584" y="3683"/>
                      <a:pt x="3618" y="2679"/>
                      <a:pt x="4287" y="2406"/>
                    </a:cubicBezTo>
                    <a:lnTo>
                      <a:pt x="4287" y="2406"/>
                    </a:lnTo>
                    <a:cubicBezTo>
                      <a:pt x="4195" y="2710"/>
                      <a:pt x="4104" y="2862"/>
                      <a:pt x="4104" y="2862"/>
                    </a:cubicBezTo>
                    <a:cubicBezTo>
                      <a:pt x="4925" y="2284"/>
                      <a:pt x="6110" y="2102"/>
                      <a:pt x="7144" y="2072"/>
                    </a:cubicBezTo>
                    <a:cubicBezTo>
                      <a:pt x="6331" y="812"/>
                      <a:pt x="5016" y="0"/>
                      <a:pt x="3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9"/>
              <p:cNvSpPr/>
              <p:nvPr/>
            </p:nvSpPr>
            <p:spPr>
              <a:xfrm>
                <a:off x="3848350" y="4036050"/>
                <a:ext cx="176325" cy="67675"/>
              </a:xfrm>
              <a:custGeom>
                <a:avLst/>
                <a:gdLst/>
                <a:ahLst/>
                <a:cxnLst/>
                <a:rect l="l" t="t" r="r" b="b"/>
                <a:pathLst>
                  <a:path w="7053" h="2707" extrusionOk="0">
                    <a:moveTo>
                      <a:pt x="6992" y="1"/>
                    </a:moveTo>
                    <a:cubicBezTo>
                      <a:pt x="6992" y="1"/>
                      <a:pt x="6992" y="1"/>
                      <a:pt x="6993" y="1"/>
                    </a:cubicBezTo>
                    <a:lnTo>
                      <a:pt x="6993" y="1"/>
                    </a:lnTo>
                    <a:cubicBezTo>
                      <a:pt x="6994" y="1"/>
                      <a:pt x="6994" y="1"/>
                      <a:pt x="6992" y="1"/>
                    </a:cubicBezTo>
                    <a:close/>
                    <a:moveTo>
                      <a:pt x="6993" y="1"/>
                    </a:moveTo>
                    <a:cubicBezTo>
                      <a:pt x="6952" y="12"/>
                      <a:pt x="5449" y="193"/>
                      <a:pt x="4859" y="193"/>
                    </a:cubicBezTo>
                    <a:cubicBezTo>
                      <a:pt x="4783" y="193"/>
                      <a:pt x="4722" y="190"/>
                      <a:pt x="4682" y="183"/>
                    </a:cubicBezTo>
                    <a:cubicBezTo>
                      <a:pt x="4573" y="168"/>
                      <a:pt x="4473" y="161"/>
                      <a:pt x="4381" y="161"/>
                    </a:cubicBezTo>
                    <a:cubicBezTo>
                      <a:pt x="3368" y="161"/>
                      <a:pt x="3289" y="1027"/>
                      <a:pt x="2341" y="1612"/>
                    </a:cubicBezTo>
                    <a:cubicBezTo>
                      <a:pt x="2278" y="1648"/>
                      <a:pt x="2229" y="1664"/>
                      <a:pt x="2191" y="1664"/>
                    </a:cubicBezTo>
                    <a:cubicBezTo>
                      <a:pt x="1939" y="1664"/>
                      <a:pt x="2176" y="960"/>
                      <a:pt x="1886" y="670"/>
                    </a:cubicBezTo>
                    <a:cubicBezTo>
                      <a:pt x="1217" y="943"/>
                      <a:pt x="518" y="1825"/>
                      <a:pt x="1" y="2493"/>
                    </a:cubicBezTo>
                    <a:cubicBezTo>
                      <a:pt x="1" y="2554"/>
                      <a:pt x="1" y="2645"/>
                      <a:pt x="31" y="2706"/>
                    </a:cubicBezTo>
                    <a:cubicBezTo>
                      <a:pt x="579" y="2159"/>
                      <a:pt x="1034" y="1551"/>
                      <a:pt x="1825" y="1338"/>
                    </a:cubicBezTo>
                    <a:lnTo>
                      <a:pt x="1825" y="1338"/>
                    </a:lnTo>
                    <a:cubicBezTo>
                      <a:pt x="1764" y="1642"/>
                      <a:pt x="1734" y="2007"/>
                      <a:pt x="1946" y="2281"/>
                    </a:cubicBezTo>
                    <a:cubicBezTo>
                      <a:pt x="2493" y="1734"/>
                      <a:pt x="3527" y="730"/>
                      <a:pt x="4196" y="457"/>
                    </a:cubicBezTo>
                    <a:lnTo>
                      <a:pt x="4196" y="457"/>
                    </a:lnTo>
                    <a:cubicBezTo>
                      <a:pt x="4104" y="761"/>
                      <a:pt x="4013" y="913"/>
                      <a:pt x="4013" y="913"/>
                    </a:cubicBezTo>
                    <a:cubicBezTo>
                      <a:pt x="4834" y="335"/>
                      <a:pt x="6019" y="153"/>
                      <a:pt x="7053" y="123"/>
                    </a:cubicBezTo>
                    <a:cubicBezTo>
                      <a:pt x="7053" y="62"/>
                      <a:pt x="7023" y="32"/>
                      <a:pt x="69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9"/>
              <p:cNvSpPr/>
              <p:nvPr/>
            </p:nvSpPr>
            <p:spPr>
              <a:xfrm>
                <a:off x="3884075" y="4010900"/>
                <a:ext cx="139850" cy="32025"/>
              </a:xfrm>
              <a:custGeom>
                <a:avLst/>
                <a:gdLst/>
                <a:ahLst/>
                <a:cxnLst/>
                <a:rect l="l" t="t" r="r" b="b"/>
                <a:pathLst>
                  <a:path w="5594" h="1281" extrusionOk="0">
                    <a:moveTo>
                      <a:pt x="2628" y="0"/>
                    </a:moveTo>
                    <a:cubicBezTo>
                      <a:pt x="2583" y="0"/>
                      <a:pt x="2538" y="1"/>
                      <a:pt x="2493" y="4"/>
                    </a:cubicBezTo>
                    <a:cubicBezTo>
                      <a:pt x="2007" y="4"/>
                      <a:pt x="1520" y="186"/>
                      <a:pt x="1064" y="429"/>
                    </a:cubicBezTo>
                    <a:cubicBezTo>
                      <a:pt x="669" y="673"/>
                      <a:pt x="274" y="1007"/>
                      <a:pt x="1" y="1281"/>
                    </a:cubicBezTo>
                    <a:cubicBezTo>
                      <a:pt x="426" y="977"/>
                      <a:pt x="943" y="764"/>
                      <a:pt x="1399" y="581"/>
                    </a:cubicBezTo>
                    <a:cubicBezTo>
                      <a:pt x="1824" y="429"/>
                      <a:pt x="2250" y="247"/>
                      <a:pt x="2706" y="217"/>
                    </a:cubicBezTo>
                    <a:cubicBezTo>
                      <a:pt x="2760" y="214"/>
                      <a:pt x="2813" y="212"/>
                      <a:pt x="2865" y="212"/>
                    </a:cubicBezTo>
                    <a:cubicBezTo>
                      <a:pt x="3311" y="212"/>
                      <a:pt x="3692" y="324"/>
                      <a:pt x="4074" y="460"/>
                    </a:cubicBezTo>
                    <a:cubicBezTo>
                      <a:pt x="4499" y="612"/>
                      <a:pt x="4864" y="885"/>
                      <a:pt x="5289" y="977"/>
                    </a:cubicBezTo>
                    <a:cubicBezTo>
                      <a:pt x="5363" y="1001"/>
                      <a:pt x="5495" y="1085"/>
                      <a:pt x="5560" y="1085"/>
                    </a:cubicBezTo>
                    <a:cubicBezTo>
                      <a:pt x="5576" y="1085"/>
                      <a:pt x="5587" y="1080"/>
                      <a:pt x="5593" y="1068"/>
                    </a:cubicBezTo>
                    <a:cubicBezTo>
                      <a:pt x="5441" y="825"/>
                      <a:pt x="5046" y="733"/>
                      <a:pt x="4864" y="642"/>
                    </a:cubicBezTo>
                    <a:cubicBezTo>
                      <a:pt x="4590" y="490"/>
                      <a:pt x="4317" y="399"/>
                      <a:pt x="4043" y="308"/>
                    </a:cubicBezTo>
                    <a:cubicBezTo>
                      <a:pt x="3627" y="141"/>
                      <a:pt x="3109" y="0"/>
                      <a:pt x="26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9"/>
              <p:cNvSpPr/>
              <p:nvPr/>
            </p:nvSpPr>
            <p:spPr>
              <a:xfrm>
                <a:off x="3862050" y="3991050"/>
                <a:ext cx="134525" cy="74675"/>
              </a:xfrm>
              <a:custGeom>
                <a:avLst/>
                <a:gdLst/>
                <a:ahLst/>
                <a:cxnLst/>
                <a:rect l="l" t="t" r="r" b="b"/>
                <a:pathLst>
                  <a:path w="5381" h="2987" extrusionOk="0">
                    <a:moveTo>
                      <a:pt x="5250" y="859"/>
                    </a:moveTo>
                    <a:cubicBezTo>
                      <a:pt x="5283" y="879"/>
                      <a:pt x="5316" y="899"/>
                      <a:pt x="5350" y="920"/>
                    </a:cubicBezTo>
                    <a:lnTo>
                      <a:pt x="5380" y="920"/>
                    </a:lnTo>
                    <a:cubicBezTo>
                      <a:pt x="5380" y="920"/>
                      <a:pt x="5324" y="893"/>
                      <a:pt x="5250" y="859"/>
                    </a:cubicBezTo>
                    <a:close/>
                    <a:moveTo>
                      <a:pt x="2854" y="0"/>
                    </a:moveTo>
                    <a:cubicBezTo>
                      <a:pt x="2506" y="0"/>
                      <a:pt x="2127" y="36"/>
                      <a:pt x="1885" y="129"/>
                    </a:cubicBezTo>
                    <a:cubicBezTo>
                      <a:pt x="2067" y="220"/>
                      <a:pt x="2310" y="281"/>
                      <a:pt x="2523" y="342"/>
                    </a:cubicBezTo>
                    <a:cubicBezTo>
                      <a:pt x="2489" y="338"/>
                      <a:pt x="2455" y="336"/>
                      <a:pt x="2421" y="336"/>
                    </a:cubicBezTo>
                    <a:cubicBezTo>
                      <a:pt x="1965" y="336"/>
                      <a:pt x="1497" y="695"/>
                      <a:pt x="1186" y="950"/>
                    </a:cubicBezTo>
                    <a:cubicBezTo>
                      <a:pt x="1003" y="1132"/>
                      <a:pt x="182" y="1710"/>
                      <a:pt x="0" y="1983"/>
                    </a:cubicBezTo>
                    <a:cubicBezTo>
                      <a:pt x="517" y="1740"/>
                      <a:pt x="760" y="1406"/>
                      <a:pt x="1094" y="1315"/>
                    </a:cubicBezTo>
                    <a:lnTo>
                      <a:pt x="1094" y="1315"/>
                    </a:lnTo>
                    <a:cubicBezTo>
                      <a:pt x="790" y="1649"/>
                      <a:pt x="122" y="2530"/>
                      <a:pt x="31" y="2986"/>
                    </a:cubicBezTo>
                    <a:cubicBezTo>
                      <a:pt x="365" y="2561"/>
                      <a:pt x="486" y="2257"/>
                      <a:pt x="608" y="2075"/>
                    </a:cubicBezTo>
                    <a:cubicBezTo>
                      <a:pt x="760" y="1862"/>
                      <a:pt x="942" y="1710"/>
                      <a:pt x="1094" y="1527"/>
                    </a:cubicBezTo>
                    <a:cubicBezTo>
                      <a:pt x="1398" y="1132"/>
                      <a:pt x="1672" y="1011"/>
                      <a:pt x="2128" y="798"/>
                    </a:cubicBezTo>
                    <a:cubicBezTo>
                      <a:pt x="2500" y="626"/>
                      <a:pt x="2846" y="400"/>
                      <a:pt x="3266" y="400"/>
                    </a:cubicBezTo>
                    <a:cubicBezTo>
                      <a:pt x="3291" y="400"/>
                      <a:pt x="3317" y="401"/>
                      <a:pt x="3344" y="403"/>
                    </a:cubicBezTo>
                    <a:cubicBezTo>
                      <a:pt x="3407" y="408"/>
                      <a:pt x="3463" y="409"/>
                      <a:pt x="3515" y="409"/>
                    </a:cubicBezTo>
                    <a:cubicBezTo>
                      <a:pt x="3646" y="409"/>
                      <a:pt x="3746" y="398"/>
                      <a:pt x="3852" y="398"/>
                    </a:cubicBezTo>
                    <a:cubicBezTo>
                      <a:pt x="3965" y="398"/>
                      <a:pt x="4084" y="411"/>
                      <a:pt x="4256" y="464"/>
                    </a:cubicBezTo>
                    <a:cubicBezTo>
                      <a:pt x="4529" y="555"/>
                      <a:pt x="4772" y="646"/>
                      <a:pt x="4924" y="707"/>
                    </a:cubicBezTo>
                    <a:cubicBezTo>
                      <a:pt x="4962" y="726"/>
                      <a:pt x="5129" y="803"/>
                      <a:pt x="5250" y="859"/>
                    </a:cubicBezTo>
                    <a:lnTo>
                      <a:pt x="5250" y="859"/>
                    </a:lnTo>
                    <a:cubicBezTo>
                      <a:pt x="4643" y="485"/>
                      <a:pt x="4272" y="125"/>
                      <a:pt x="3435" y="38"/>
                    </a:cubicBezTo>
                    <a:cubicBezTo>
                      <a:pt x="3282" y="14"/>
                      <a:pt x="3074" y="0"/>
                      <a:pt x="2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9"/>
              <p:cNvSpPr/>
              <p:nvPr/>
            </p:nvSpPr>
            <p:spPr>
              <a:xfrm>
                <a:off x="3972225" y="4152325"/>
                <a:ext cx="2300" cy="2300"/>
              </a:xfrm>
              <a:custGeom>
                <a:avLst/>
                <a:gdLst/>
                <a:ahLst/>
                <a:cxnLst/>
                <a:rect l="l" t="t" r="r" b="b"/>
                <a:pathLst>
                  <a:path w="92" h="92" extrusionOk="0">
                    <a:moveTo>
                      <a:pt x="0" y="0"/>
                    </a:moveTo>
                    <a:cubicBezTo>
                      <a:pt x="0" y="31"/>
                      <a:pt x="0" y="61"/>
                      <a:pt x="0" y="92"/>
                    </a:cubicBezTo>
                    <a:cubicBezTo>
                      <a:pt x="31" y="61"/>
                      <a:pt x="61" y="61"/>
                      <a:pt x="92" y="61"/>
                    </a:cubicBezTo>
                    <a:lnTo>
                      <a:pt x="0" y="0"/>
                    </a:lnTo>
                    <a:close/>
                  </a:path>
                </a:pathLst>
              </a:custGeom>
              <a:solidFill>
                <a:srgbClr val="9C6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9"/>
              <p:cNvSpPr/>
              <p:nvPr/>
            </p:nvSpPr>
            <p:spPr>
              <a:xfrm>
                <a:off x="3945625" y="4048975"/>
                <a:ext cx="67650" cy="217350"/>
              </a:xfrm>
              <a:custGeom>
                <a:avLst/>
                <a:gdLst/>
                <a:ahLst/>
                <a:cxnLst/>
                <a:rect l="l" t="t" r="r" b="b"/>
                <a:pathLst>
                  <a:path w="2706" h="8694" extrusionOk="0">
                    <a:moveTo>
                      <a:pt x="1" y="5381"/>
                    </a:moveTo>
                    <a:cubicBezTo>
                      <a:pt x="11" y="5384"/>
                      <a:pt x="21" y="5386"/>
                      <a:pt x="32" y="5388"/>
                    </a:cubicBezTo>
                    <a:lnTo>
                      <a:pt x="32" y="5388"/>
                    </a:lnTo>
                    <a:cubicBezTo>
                      <a:pt x="20" y="5386"/>
                      <a:pt x="10" y="5383"/>
                      <a:pt x="1" y="5381"/>
                    </a:cubicBezTo>
                    <a:close/>
                    <a:moveTo>
                      <a:pt x="2706" y="1"/>
                    </a:moveTo>
                    <a:cubicBezTo>
                      <a:pt x="2250" y="517"/>
                      <a:pt x="1916" y="1095"/>
                      <a:pt x="1551" y="1672"/>
                    </a:cubicBezTo>
                    <a:cubicBezTo>
                      <a:pt x="1520" y="1703"/>
                      <a:pt x="1520" y="1733"/>
                      <a:pt x="1490" y="1794"/>
                    </a:cubicBezTo>
                    <a:cubicBezTo>
                      <a:pt x="1429" y="1794"/>
                      <a:pt x="1338" y="1794"/>
                      <a:pt x="1247" y="1764"/>
                    </a:cubicBezTo>
                    <a:lnTo>
                      <a:pt x="1247" y="1764"/>
                    </a:lnTo>
                    <a:cubicBezTo>
                      <a:pt x="1338" y="1794"/>
                      <a:pt x="1399" y="1855"/>
                      <a:pt x="1460" y="1885"/>
                    </a:cubicBezTo>
                    <a:cubicBezTo>
                      <a:pt x="1429" y="1976"/>
                      <a:pt x="1399" y="2068"/>
                      <a:pt x="1399" y="2128"/>
                    </a:cubicBezTo>
                    <a:cubicBezTo>
                      <a:pt x="1247" y="2524"/>
                      <a:pt x="1156" y="2888"/>
                      <a:pt x="1064" y="3253"/>
                    </a:cubicBezTo>
                    <a:cubicBezTo>
                      <a:pt x="913" y="3314"/>
                      <a:pt x="761" y="3314"/>
                      <a:pt x="609" y="3375"/>
                    </a:cubicBezTo>
                    <a:cubicBezTo>
                      <a:pt x="761" y="3375"/>
                      <a:pt x="882" y="3405"/>
                      <a:pt x="1034" y="3435"/>
                    </a:cubicBezTo>
                    <a:cubicBezTo>
                      <a:pt x="973" y="3709"/>
                      <a:pt x="913" y="3983"/>
                      <a:pt x="882" y="4286"/>
                    </a:cubicBezTo>
                    <a:cubicBezTo>
                      <a:pt x="700" y="4347"/>
                      <a:pt x="517" y="4378"/>
                      <a:pt x="365" y="4378"/>
                    </a:cubicBezTo>
                    <a:cubicBezTo>
                      <a:pt x="487" y="4378"/>
                      <a:pt x="700" y="4408"/>
                      <a:pt x="882" y="4408"/>
                    </a:cubicBezTo>
                    <a:cubicBezTo>
                      <a:pt x="821" y="4682"/>
                      <a:pt x="821" y="4955"/>
                      <a:pt x="791" y="5259"/>
                    </a:cubicBezTo>
                    <a:cubicBezTo>
                      <a:pt x="603" y="5330"/>
                      <a:pt x="360" y="5400"/>
                      <a:pt x="161" y="5400"/>
                    </a:cubicBezTo>
                    <a:cubicBezTo>
                      <a:pt x="115" y="5400"/>
                      <a:pt x="72" y="5397"/>
                      <a:pt x="32" y="5388"/>
                    </a:cubicBezTo>
                    <a:lnTo>
                      <a:pt x="32" y="5388"/>
                    </a:lnTo>
                    <a:cubicBezTo>
                      <a:pt x="180" y="5424"/>
                      <a:pt x="535" y="5502"/>
                      <a:pt x="761" y="5502"/>
                    </a:cubicBezTo>
                    <a:cubicBezTo>
                      <a:pt x="761" y="5533"/>
                      <a:pt x="761" y="5563"/>
                      <a:pt x="761" y="5593"/>
                    </a:cubicBezTo>
                    <a:cubicBezTo>
                      <a:pt x="821" y="5928"/>
                      <a:pt x="913" y="6232"/>
                      <a:pt x="973" y="6536"/>
                    </a:cubicBezTo>
                    <a:cubicBezTo>
                      <a:pt x="756" y="6644"/>
                      <a:pt x="539" y="6660"/>
                      <a:pt x="311" y="6660"/>
                    </a:cubicBezTo>
                    <a:cubicBezTo>
                      <a:pt x="220" y="6660"/>
                      <a:pt x="127" y="6657"/>
                      <a:pt x="31" y="6657"/>
                    </a:cubicBezTo>
                    <a:cubicBezTo>
                      <a:pt x="243" y="6792"/>
                      <a:pt x="454" y="6890"/>
                      <a:pt x="666" y="6890"/>
                    </a:cubicBezTo>
                    <a:cubicBezTo>
                      <a:pt x="789" y="6890"/>
                      <a:pt x="911" y="6857"/>
                      <a:pt x="1034" y="6779"/>
                    </a:cubicBezTo>
                    <a:cubicBezTo>
                      <a:pt x="1064" y="6931"/>
                      <a:pt x="1125" y="7326"/>
                      <a:pt x="1186" y="7691"/>
                    </a:cubicBezTo>
                    <a:cubicBezTo>
                      <a:pt x="993" y="7749"/>
                      <a:pt x="776" y="7770"/>
                      <a:pt x="589" y="7770"/>
                    </a:cubicBezTo>
                    <a:cubicBezTo>
                      <a:pt x="481" y="7770"/>
                      <a:pt x="382" y="7763"/>
                      <a:pt x="305" y="7752"/>
                    </a:cubicBezTo>
                    <a:lnTo>
                      <a:pt x="305" y="7752"/>
                    </a:lnTo>
                    <a:cubicBezTo>
                      <a:pt x="400" y="7846"/>
                      <a:pt x="735" y="7923"/>
                      <a:pt x="1023" y="7923"/>
                    </a:cubicBezTo>
                    <a:cubicBezTo>
                      <a:pt x="1103" y="7923"/>
                      <a:pt x="1180" y="7917"/>
                      <a:pt x="1247" y="7904"/>
                    </a:cubicBezTo>
                    <a:cubicBezTo>
                      <a:pt x="1338" y="8299"/>
                      <a:pt x="1429" y="8603"/>
                      <a:pt x="1581" y="8633"/>
                    </a:cubicBezTo>
                    <a:cubicBezTo>
                      <a:pt x="1672" y="8663"/>
                      <a:pt x="1733" y="8663"/>
                      <a:pt x="1794" y="8694"/>
                    </a:cubicBezTo>
                    <a:cubicBezTo>
                      <a:pt x="1095" y="6840"/>
                      <a:pt x="882" y="5229"/>
                      <a:pt x="1308" y="3344"/>
                    </a:cubicBezTo>
                    <a:cubicBezTo>
                      <a:pt x="1581" y="2037"/>
                      <a:pt x="2159" y="1095"/>
                      <a:pt x="27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9"/>
              <p:cNvSpPr/>
              <p:nvPr/>
            </p:nvSpPr>
            <p:spPr>
              <a:xfrm>
                <a:off x="3944100" y="3914175"/>
                <a:ext cx="84375" cy="124950"/>
              </a:xfrm>
              <a:custGeom>
                <a:avLst/>
                <a:gdLst/>
                <a:ahLst/>
                <a:cxnLst/>
                <a:rect l="l" t="t" r="r" b="b"/>
                <a:pathLst>
                  <a:path w="3375" h="4998" extrusionOk="0">
                    <a:moveTo>
                      <a:pt x="122" y="1"/>
                    </a:moveTo>
                    <a:cubicBezTo>
                      <a:pt x="79" y="1"/>
                      <a:pt x="39" y="5"/>
                      <a:pt x="1" y="13"/>
                    </a:cubicBezTo>
                    <a:cubicBezTo>
                      <a:pt x="487" y="438"/>
                      <a:pt x="609" y="1046"/>
                      <a:pt x="1034" y="1532"/>
                    </a:cubicBezTo>
                    <a:cubicBezTo>
                      <a:pt x="943" y="1456"/>
                      <a:pt x="837" y="1426"/>
                      <a:pt x="727" y="1426"/>
                    </a:cubicBezTo>
                    <a:cubicBezTo>
                      <a:pt x="616" y="1426"/>
                      <a:pt x="502" y="1456"/>
                      <a:pt x="396" y="1502"/>
                    </a:cubicBezTo>
                    <a:cubicBezTo>
                      <a:pt x="1004" y="1836"/>
                      <a:pt x="1551" y="2414"/>
                      <a:pt x="1977" y="2961"/>
                    </a:cubicBezTo>
                    <a:cubicBezTo>
                      <a:pt x="2220" y="3295"/>
                      <a:pt x="2341" y="3630"/>
                      <a:pt x="2554" y="4025"/>
                    </a:cubicBezTo>
                    <a:cubicBezTo>
                      <a:pt x="2676" y="4238"/>
                      <a:pt x="2980" y="4815"/>
                      <a:pt x="3101" y="4906"/>
                    </a:cubicBezTo>
                    <a:lnTo>
                      <a:pt x="3223" y="4998"/>
                    </a:lnTo>
                    <a:cubicBezTo>
                      <a:pt x="3071" y="4694"/>
                      <a:pt x="3284" y="4268"/>
                      <a:pt x="3314" y="3964"/>
                    </a:cubicBezTo>
                    <a:cubicBezTo>
                      <a:pt x="3375" y="3630"/>
                      <a:pt x="3375" y="3295"/>
                      <a:pt x="3375" y="2961"/>
                    </a:cubicBezTo>
                    <a:cubicBezTo>
                      <a:pt x="3314" y="2292"/>
                      <a:pt x="2828" y="1472"/>
                      <a:pt x="2463" y="985"/>
                    </a:cubicBezTo>
                    <a:lnTo>
                      <a:pt x="2463" y="985"/>
                    </a:lnTo>
                    <a:cubicBezTo>
                      <a:pt x="2584" y="1229"/>
                      <a:pt x="2584" y="1472"/>
                      <a:pt x="2524" y="1715"/>
                    </a:cubicBezTo>
                    <a:cubicBezTo>
                      <a:pt x="2220" y="1350"/>
                      <a:pt x="1977" y="955"/>
                      <a:pt x="1551" y="651"/>
                    </a:cubicBezTo>
                    <a:cubicBezTo>
                      <a:pt x="1246" y="402"/>
                      <a:pt x="563"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9"/>
              <p:cNvSpPr/>
              <p:nvPr/>
            </p:nvSpPr>
            <p:spPr>
              <a:xfrm>
                <a:off x="3944100" y="3914475"/>
                <a:ext cx="78300" cy="123125"/>
              </a:xfrm>
              <a:custGeom>
                <a:avLst/>
                <a:gdLst/>
                <a:ahLst/>
                <a:cxnLst/>
                <a:rect l="l" t="t" r="r" b="b"/>
                <a:pathLst>
                  <a:path w="3132" h="4925" extrusionOk="0">
                    <a:moveTo>
                      <a:pt x="1" y="1"/>
                    </a:moveTo>
                    <a:cubicBezTo>
                      <a:pt x="487" y="426"/>
                      <a:pt x="609" y="1034"/>
                      <a:pt x="1034" y="1520"/>
                    </a:cubicBezTo>
                    <a:cubicBezTo>
                      <a:pt x="943" y="1444"/>
                      <a:pt x="837" y="1414"/>
                      <a:pt x="727" y="1414"/>
                    </a:cubicBezTo>
                    <a:cubicBezTo>
                      <a:pt x="616" y="1414"/>
                      <a:pt x="502" y="1444"/>
                      <a:pt x="396" y="1490"/>
                    </a:cubicBezTo>
                    <a:cubicBezTo>
                      <a:pt x="1004" y="1824"/>
                      <a:pt x="1551" y="2402"/>
                      <a:pt x="1977" y="2949"/>
                    </a:cubicBezTo>
                    <a:cubicBezTo>
                      <a:pt x="2220" y="3283"/>
                      <a:pt x="2341" y="3618"/>
                      <a:pt x="2554" y="4013"/>
                    </a:cubicBezTo>
                    <a:cubicBezTo>
                      <a:pt x="2676" y="4226"/>
                      <a:pt x="2980" y="4803"/>
                      <a:pt x="3101" y="4894"/>
                    </a:cubicBezTo>
                    <a:lnTo>
                      <a:pt x="3132" y="4925"/>
                    </a:lnTo>
                    <a:cubicBezTo>
                      <a:pt x="3071" y="4712"/>
                      <a:pt x="3010" y="4499"/>
                      <a:pt x="2949" y="4286"/>
                    </a:cubicBezTo>
                    <a:cubicBezTo>
                      <a:pt x="2736" y="3527"/>
                      <a:pt x="2068" y="2615"/>
                      <a:pt x="1308" y="1885"/>
                    </a:cubicBezTo>
                    <a:cubicBezTo>
                      <a:pt x="1125" y="1733"/>
                      <a:pt x="1703" y="1824"/>
                      <a:pt x="1703" y="1612"/>
                    </a:cubicBezTo>
                    <a:cubicBezTo>
                      <a:pt x="1338" y="1034"/>
                      <a:pt x="822" y="517"/>
                      <a:pt x="274" y="183"/>
                    </a:cubicBezTo>
                    <a:cubicBezTo>
                      <a:pt x="183" y="122"/>
                      <a:pt x="92" y="61"/>
                      <a:pt x="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9"/>
              <p:cNvSpPr/>
              <p:nvPr/>
            </p:nvSpPr>
            <p:spPr>
              <a:xfrm>
                <a:off x="3983950" y="4050375"/>
                <a:ext cx="64225" cy="48850"/>
              </a:xfrm>
              <a:custGeom>
                <a:avLst/>
                <a:gdLst/>
                <a:ahLst/>
                <a:cxnLst/>
                <a:rect l="l" t="t" r="r" b="b"/>
                <a:pathLst>
                  <a:path w="2569" h="1954" extrusionOk="0">
                    <a:moveTo>
                      <a:pt x="1513" y="1"/>
                    </a:moveTo>
                    <a:cubicBezTo>
                      <a:pt x="810" y="1"/>
                      <a:pt x="1" y="1526"/>
                      <a:pt x="869" y="1890"/>
                    </a:cubicBezTo>
                    <a:cubicBezTo>
                      <a:pt x="971" y="1934"/>
                      <a:pt x="1071" y="1954"/>
                      <a:pt x="1166" y="1954"/>
                    </a:cubicBezTo>
                    <a:cubicBezTo>
                      <a:pt x="2058" y="1954"/>
                      <a:pt x="2569" y="201"/>
                      <a:pt x="1690" y="36"/>
                    </a:cubicBezTo>
                    <a:cubicBezTo>
                      <a:pt x="1632" y="12"/>
                      <a:pt x="1573" y="1"/>
                      <a:pt x="1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9"/>
              <p:cNvSpPr/>
              <p:nvPr/>
            </p:nvSpPr>
            <p:spPr>
              <a:xfrm>
                <a:off x="3984525" y="4050525"/>
                <a:ext cx="40925" cy="49125"/>
              </a:xfrm>
              <a:custGeom>
                <a:avLst/>
                <a:gdLst/>
                <a:ahLst/>
                <a:cxnLst/>
                <a:rect l="l" t="t" r="r" b="b"/>
                <a:pathLst>
                  <a:path w="1637" h="1965" extrusionOk="0">
                    <a:moveTo>
                      <a:pt x="1480" y="1"/>
                    </a:moveTo>
                    <a:cubicBezTo>
                      <a:pt x="802" y="1"/>
                      <a:pt x="0" y="1518"/>
                      <a:pt x="846" y="1884"/>
                    </a:cubicBezTo>
                    <a:cubicBezTo>
                      <a:pt x="945" y="1941"/>
                      <a:pt x="1044" y="1964"/>
                      <a:pt x="1140" y="1964"/>
                    </a:cubicBezTo>
                    <a:cubicBezTo>
                      <a:pt x="1250" y="1964"/>
                      <a:pt x="1356" y="1933"/>
                      <a:pt x="1454" y="1884"/>
                    </a:cubicBezTo>
                    <a:cubicBezTo>
                      <a:pt x="1302" y="1671"/>
                      <a:pt x="1211" y="1458"/>
                      <a:pt x="1150" y="1215"/>
                    </a:cubicBezTo>
                    <a:cubicBezTo>
                      <a:pt x="1059" y="942"/>
                      <a:pt x="1150" y="577"/>
                      <a:pt x="1302" y="334"/>
                    </a:cubicBezTo>
                    <a:cubicBezTo>
                      <a:pt x="1393" y="212"/>
                      <a:pt x="1515" y="91"/>
                      <a:pt x="1636" y="30"/>
                    </a:cubicBezTo>
                    <a:cubicBezTo>
                      <a:pt x="1585" y="10"/>
                      <a:pt x="1533" y="1"/>
                      <a:pt x="1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9"/>
              <p:cNvSpPr/>
              <p:nvPr/>
            </p:nvSpPr>
            <p:spPr>
              <a:xfrm>
                <a:off x="3985150" y="4050500"/>
                <a:ext cx="34225" cy="48950"/>
              </a:xfrm>
              <a:custGeom>
                <a:avLst/>
                <a:gdLst/>
                <a:ahLst/>
                <a:cxnLst/>
                <a:rect l="l" t="t" r="r" b="b"/>
                <a:pathLst>
                  <a:path w="1369" h="1958" extrusionOk="0">
                    <a:moveTo>
                      <a:pt x="1368" y="0"/>
                    </a:moveTo>
                    <a:cubicBezTo>
                      <a:pt x="699" y="152"/>
                      <a:pt x="0" y="1551"/>
                      <a:pt x="821" y="1885"/>
                    </a:cubicBezTo>
                    <a:cubicBezTo>
                      <a:pt x="932" y="1930"/>
                      <a:pt x="1027" y="1958"/>
                      <a:pt x="1118" y="1958"/>
                    </a:cubicBezTo>
                    <a:cubicBezTo>
                      <a:pt x="1151" y="1958"/>
                      <a:pt x="1183" y="1954"/>
                      <a:pt x="1216" y="1946"/>
                    </a:cubicBezTo>
                    <a:cubicBezTo>
                      <a:pt x="1186" y="1885"/>
                      <a:pt x="973" y="1733"/>
                      <a:pt x="882" y="1186"/>
                    </a:cubicBezTo>
                    <a:cubicBezTo>
                      <a:pt x="821" y="882"/>
                      <a:pt x="1003" y="396"/>
                      <a:pt x="1155" y="213"/>
                    </a:cubicBezTo>
                    <a:cubicBezTo>
                      <a:pt x="1216" y="152"/>
                      <a:pt x="1277" y="61"/>
                      <a:pt x="1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9"/>
              <p:cNvSpPr/>
              <p:nvPr/>
            </p:nvSpPr>
            <p:spPr>
              <a:xfrm>
                <a:off x="4021825" y="4054300"/>
                <a:ext cx="15025" cy="32825"/>
              </a:xfrm>
              <a:custGeom>
                <a:avLst/>
                <a:gdLst/>
                <a:ahLst/>
                <a:cxnLst/>
                <a:rect l="l" t="t" r="r" b="b"/>
                <a:pathLst>
                  <a:path w="601" h="1313" extrusionOk="0">
                    <a:moveTo>
                      <a:pt x="205" y="0"/>
                    </a:moveTo>
                    <a:lnTo>
                      <a:pt x="175" y="31"/>
                    </a:lnTo>
                    <a:cubicBezTo>
                      <a:pt x="144" y="152"/>
                      <a:pt x="205" y="517"/>
                      <a:pt x="144" y="730"/>
                    </a:cubicBezTo>
                    <a:cubicBezTo>
                      <a:pt x="118" y="862"/>
                      <a:pt x="0" y="1312"/>
                      <a:pt x="167" y="1312"/>
                    </a:cubicBezTo>
                    <a:cubicBezTo>
                      <a:pt x="192" y="1312"/>
                      <a:pt x="225" y="1302"/>
                      <a:pt x="266" y="1277"/>
                    </a:cubicBezTo>
                    <a:cubicBezTo>
                      <a:pt x="600" y="1095"/>
                      <a:pt x="570" y="152"/>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9"/>
              <p:cNvSpPr/>
              <p:nvPr/>
            </p:nvSpPr>
            <p:spPr>
              <a:xfrm>
                <a:off x="4008325" y="4013950"/>
                <a:ext cx="56200" cy="51650"/>
              </a:xfrm>
              <a:custGeom>
                <a:avLst/>
                <a:gdLst/>
                <a:ahLst/>
                <a:cxnLst/>
                <a:rect l="l" t="t" r="r" b="b"/>
                <a:pathLst>
                  <a:path w="2248" h="2066" extrusionOk="0">
                    <a:moveTo>
                      <a:pt x="934" y="1"/>
                    </a:moveTo>
                    <a:cubicBezTo>
                      <a:pt x="853" y="1"/>
                      <a:pt x="769" y="20"/>
                      <a:pt x="684" y="64"/>
                    </a:cubicBezTo>
                    <a:cubicBezTo>
                      <a:pt x="0" y="264"/>
                      <a:pt x="225" y="2065"/>
                      <a:pt x="1056" y="2065"/>
                    </a:cubicBezTo>
                    <a:cubicBezTo>
                      <a:pt x="1112" y="2065"/>
                      <a:pt x="1170" y="2057"/>
                      <a:pt x="1231" y="2040"/>
                    </a:cubicBezTo>
                    <a:cubicBezTo>
                      <a:pt x="2248" y="1765"/>
                      <a:pt x="1700" y="1"/>
                      <a:pt x="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9"/>
              <p:cNvSpPr/>
              <p:nvPr/>
            </p:nvSpPr>
            <p:spPr>
              <a:xfrm>
                <a:off x="4008350" y="4016300"/>
                <a:ext cx="42925" cy="49300"/>
              </a:xfrm>
              <a:custGeom>
                <a:avLst/>
                <a:gdLst/>
                <a:ahLst/>
                <a:cxnLst/>
                <a:rect l="l" t="t" r="r" b="b"/>
                <a:pathLst>
                  <a:path w="1717" h="1972" extrusionOk="0">
                    <a:moveTo>
                      <a:pt x="683" y="1"/>
                    </a:moveTo>
                    <a:lnTo>
                      <a:pt x="683" y="1"/>
                    </a:lnTo>
                    <a:cubicBezTo>
                      <a:pt x="0" y="200"/>
                      <a:pt x="223" y="1972"/>
                      <a:pt x="1053" y="1972"/>
                    </a:cubicBezTo>
                    <a:cubicBezTo>
                      <a:pt x="1109" y="1972"/>
                      <a:pt x="1168" y="1963"/>
                      <a:pt x="1230" y="1946"/>
                    </a:cubicBezTo>
                    <a:cubicBezTo>
                      <a:pt x="1473" y="1885"/>
                      <a:pt x="1625" y="1733"/>
                      <a:pt x="1717" y="1551"/>
                    </a:cubicBezTo>
                    <a:cubicBezTo>
                      <a:pt x="1443" y="1490"/>
                      <a:pt x="1230" y="1368"/>
                      <a:pt x="1018" y="1217"/>
                    </a:cubicBezTo>
                    <a:cubicBezTo>
                      <a:pt x="805" y="1065"/>
                      <a:pt x="653" y="730"/>
                      <a:pt x="622" y="457"/>
                    </a:cubicBezTo>
                    <a:cubicBezTo>
                      <a:pt x="592" y="305"/>
                      <a:pt x="622" y="122"/>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9"/>
              <p:cNvSpPr/>
              <p:nvPr/>
            </p:nvSpPr>
            <p:spPr>
              <a:xfrm>
                <a:off x="4010225" y="4019350"/>
                <a:ext cx="38025" cy="46250"/>
              </a:xfrm>
              <a:custGeom>
                <a:avLst/>
                <a:gdLst/>
                <a:ahLst/>
                <a:cxnLst/>
                <a:rect l="l" t="t" r="r" b="b"/>
                <a:pathLst>
                  <a:path w="1521" h="1850" extrusionOk="0">
                    <a:moveTo>
                      <a:pt x="395" y="0"/>
                    </a:moveTo>
                    <a:lnTo>
                      <a:pt x="395" y="0"/>
                    </a:lnTo>
                    <a:cubicBezTo>
                      <a:pt x="0" y="480"/>
                      <a:pt x="260" y="1850"/>
                      <a:pt x="980" y="1850"/>
                    </a:cubicBezTo>
                    <a:cubicBezTo>
                      <a:pt x="1036" y="1850"/>
                      <a:pt x="1094" y="1841"/>
                      <a:pt x="1155" y="1824"/>
                    </a:cubicBezTo>
                    <a:cubicBezTo>
                      <a:pt x="1307" y="1794"/>
                      <a:pt x="1429" y="1702"/>
                      <a:pt x="1520" y="1611"/>
                    </a:cubicBezTo>
                    <a:cubicBezTo>
                      <a:pt x="1429" y="1581"/>
                      <a:pt x="1186" y="1611"/>
                      <a:pt x="730" y="1216"/>
                    </a:cubicBezTo>
                    <a:cubicBezTo>
                      <a:pt x="517" y="1034"/>
                      <a:pt x="365" y="547"/>
                      <a:pt x="365" y="304"/>
                    </a:cubicBezTo>
                    <a:cubicBezTo>
                      <a:pt x="365" y="213"/>
                      <a:pt x="365" y="122"/>
                      <a:pt x="3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9"/>
              <p:cNvSpPr/>
              <p:nvPr/>
            </p:nvSpPr>
            <p:spPr>
              <a:xfrm>
                <a:off x="4028450" y="4017475"/>
                <a:ext cx="24825" cy="26950"/>
              </a:xfrm>
              <a:custGeom>
                <a:avLst/>
                <a:gdLst/>
                <a:ahLst/>
                <a:cxnLst/>
                <a:rect l="l" t="t" r="r" b="b"/>
                <a:pathLst>
                  <a:path w="993" h="1078" extrusionOk="0">
                    <a:moveTo>
                      <a:pt x="93" y="1"/>
                    </a:moveTo>
                    <a:cubicBezTo>
                      <a:pt x="62" y="1"/>
                      <a:pt x="31" y="5"/>
                      <a:pt x="1" y="14"/>
                    </a:cubicBezTo>
                    <a:lnTo>
                      <a:pt x="1" y="45"/>
                    </a:lnTo>
                    <a:cubicBezTo>
                      <a:pt x="31" y="166"/>
                      <a:pt x="335" y="410"/>
                      <a:pt x="426" y="622"/>
                    </a:cubicBezTo>
                    <a:cubicBezTo>
                      <a:pt x="474" y="718"/>
                      <a:pt x="616" y="1078"/>
                      <a:pt x="749" y="1078"/>
                    </a:cubicBezTo>
                    <a:cubicBezTo>
                      <a:pt x="785" y="1078"/>
                      <a:pt x="820" y="1052"/>
                      <a:pt x="852" y="987"/>
                    </a:cubicBezTo>
                    <a:cubicBezTo>
                      <a:pt x="992" y="650"/>
                      <a:pt x="483"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9"/>
              <p:cNvSpPr/>
              <p:nvPr/>
            </p:nvSpPr>
            <p:spPr>
              <a:xfrm>
                <a:off x="3963575" y="4025900"/>
                <a:ext cx="64100" cy="49000"/>
              </a:xfrm>
              <a:custGeom>
                <a:avLst/>
                <a:gdLst/>
                <a:ahLst/>
                <a:cxnLst/>
                <a:rect l="l" t="t" r="r" b="b"/>
                <a:pathLst>
                  <a:path w="2564" h="1960" extrusionOk="0">
                    <a:moveTo>
                      <a:pt x="1494" y="1"/>
                    </a:moveTo>
                    <a:cubicBezTo>
                      <a:pt x="794" y="1"/>
                      <a:pt x="1" y="1535"/>
                      <a:pt x="863" y="1896"/>
                    </a:cubicBezTo>
                    <a:cubicBezTo>
                      <a:pt x="965" y="1940"/>
                      <a:pt x="1063" y="1959"/>
                      <a:pt x="1157" y="1959"/>
                    </a:cubicBezTo>
                    <a:cubicBezTo>
                      <a:pt x="2051" y="1959"/>
                      <a:pt x="2564" y="180"/>
                      <a:pt x="1684" y="42"/>
                    </a:cubicBezTo>
                    <a:cubicBezTo>
                      <a:pt x="1622" y="14"/>
                      <a:pt x="1558" y="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9"/>
              <p:cNvSpPr/>
              <p:nvPr/>
            </p:nvSpPr>
            <p:spPr>
              <a:xfrm>
                <a:off x="3963975" y="4025475"/>
                <a:ext cx="40950" cy="49225"/>
              </a:xfrm>
              <a:custGeom>
                <a:avLst/>
                <a:gdLst/>
                <a:ahLst/>
                <a:cxnLst/>
                <a:rect l="l" t="t" r="r" b="b"/>
                <a:pathLst>
                  <a:path w="1638" h="1969" extrusionOk="0">
                    <a:moveTo>
                      <a:pt x="1484" y="0"/>
                    </a:moveTo>
                    <a:cubicBezTo>
                      <a:pt x="805" y="0"/>
                      <a:pt x="0" y="1546"/>
                      <a:pt x="847" y="1913"/>
                    </a:cubicBezTo>
                    <a:cubicBezTo>
                      <a:pt x="936" y="1952"/>
                      <a:pt x="1025" y="1968"/>
                      <a:pt x="1112" y="1968"/>
                    </a:cubicBezTo>
                    <a:cubicBezTo>
                      <a:pt x="1233" y="1968"/>
                      <a:pt x="1349" y="1936"/>
                      <a:pt x="1455" y="1883"/>
                    </a:cubicBezTo>
                    <a:cubicBezTo>
                      <a:pt x="1303" y="1701"/>
                      <a:pt x="1212" y="1457"/>
                      <a:pt x="1151" y="1214"/>
                    </a:cubicBezTo>
                    <a:cubicBezTo>
                      <a:pt x="1060" y="941"/>
                      <a:pt x="1151" y="606"/>
                      <a:pt x="1303" y="363"/>
                    </a:cubicBezTo>
                    <a:cubicBezTo>
                      <a:pt x="1394" y="242"/>
                      <a:pt x="1516" y="120"/>
                      <a:pt x="1638" y="29"/>
                    </a:cubicBezTo>
                    <a:cubicBezTo>
                      <a:pt x="1588" y="9"/>
                      <a:pt x="1536" y="0"/>
                      <a:pt x="14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9"/>
              <p:cNvSpPr/>
              <p:nvPr/>
            </p:nvSpPr>
            <p:spPr>
              <a:xfrm>
                <a:off x="3964625" y="4026175"/>
                <a:ext cx="34225" cy="48675"/>
              </a:xfrm>
              <a:custGeom>
                <a:avLst/>
                <a:gdLst/>
                <a:ahLst/>
                <a:cxnLst/>
                <a:rect l="l" t="t" r="r" b="b"/>
                <a:pathLst>
                  <a:path w="1369" h="1947" extrusionOk="0">
                    <a:moveTo>
                      <a:pt x="1368" y="1"/>
                    </a:moveTo>
                    <a:lnTo>
                      <a:pt x="1368" y="1"/>
                    </a:lnTo>
                    <a:cubicBezTo>
                      <a:pt x="700" y="122"/>
                      <a:pt x="1" y="1551"/>
                      <a:pt x="821" y="1885"/>
                    </a:cubicBezTo>
                    <a:cubicBezTo>
                      <a:pt x="973" y="1946"/>
                      <a:pt x="1095" y="1946"/>
                      <a:pt x="1216" y="1946"/>
                    </a:cubicBezTo>
                    <a:cubicBezTo>
                      <a:pt x="1186" y="1855"/>
                      <a:pt x="973" y="1733"/>
                      <a:pt x="852" y="1156"/>
                    </a:cubicBezTo>
                    <a:cubicBezTo>
                      <a:pt x="821" y="882"/>
                      <a:pt x="1004" y="396"/>
                      <a:pt x="1156" y="214"/>
                    </a:cubicBezTo>
                    <a:cubicBezTo>
                      <a:pt x="1216" y="122"/>
                      <a:pt x="1277" y="62"/>
                      <a:pt x="13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9"/>
              <p:cNvSpPr/>
              <p:nvPr/>
            </p:nvSpPr>
            <p:spPr>
              <a:xfrm>
                <a:off x="4001300" y="4029975"/>
                <a:ext cx="15025" cy="32825"/>
              </a:xfrm>
              <a:custGeom>
                <a:avLst/>
                <a:gdLst/>
                <a:ahLst/>
                <a:cxnLst/>
                <a:rect l="l" t="t" r="r" b="b"/>
                <a:pathLst>
                  <a:path w="601" h="1313" extrusionOk="0">
                    <a:moveTo>
                      <a:pt x="205" y="1"/>
                    </a:moveTo>
                    <a:lnTo>
                      <a:pt x="175" y="31"/>
                    </a:lnTo>
                    <a:cubicBezTo>
                      <a:pt x="145" y="122"/>
                      <a:pt x="205" y="518"/>
                      <a:pt x="145" y="730"/>
                    </a:cubicBezTo>
                    <a:cubicBezTo>
                      <a:pt x="118" y="862"/>
                      <a:pt x="1" y="1313"/>
                      <a:pt x="167" y="1313"/>
                    </a:cubicBezTo>
                    <a:cubicBezTo>
                      <a:pt x="193" y="1313"/>
                      <a:pt x="225" y="1302"/>
                      <a:pt x="266" y="1277"/>
                    </a:cubicBezTo>
                    <a:cubicBezTo>
                      <a:pt x="600" y="1095"/>
                      <a:pt x="570" y="153"/>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4" name="Google Shape;1784;p59"/>
            <p:cNvGrpSpPr/>
            <p:nvPr/>
          </p:nvGrpSpPr>
          <p:grpSpPr>
            <a:xfrm>
              <a:off x="7007505" y="1365583"/>
              <a:ext cx="849021" cy="883270"/>
              <a:chOff x="3846075" y="3914175"/>
              <a:chExt cx="359450" cy="373950"/>
            </a:xfrm>
          </p:grpSpPr>
          <p:sp>
            <p:nvSpPr>
              <p:cNvPr id="1785" name="Google Shape;1785;p59"/>
              <p:cNvSpPr/>
              <p:nvPr/>
            </p:nvSpPr>
            <p:spPr>
              <a:xfrm>
                <a:off x="4008700" y="4033600"/>
                <a:ext cx="110975" cy="180300"/>
              </a:xfrm>
              <a:custGeom>
                <a:avLst/>
                <a:gdLst/>
                <a:ahLst/>
                <a:cxnLst/>
                <a:rect l="l" t="t" r="r" b="b"/>
                <a:pathLst>
                  <a:path w="4439" h="7212" extrusionOk="0">
                    <a:moveTo>
                      <a:pt x="277" y="0"/>
                    </a:moveTo>
                    <a:cubicBezTo>
                      <a:pt x="185" y="0"/>
                      <a:pt x="93" y="3"/>
                      <a:pt x="0" y="8"/>
                    </a:cubicBezTo>
                    <a:cubicBezTo>
                      <a:pt x="608" y="859"/>
                      <a:pt x="1156" y="1953"/>
                      <a:pt x="1186" y="2956"/>
                    </a:cubicBezTo>
                    <a:cubicBezTo>
                      <a:pt x="1186" y="2956"/>
                      <a:pt x="1247" y="2774"/>
                      <a:pt x="1429" y="2531"/>
                    </a:cubicBezTo>
                    <a:lnTo>
                      <a:pt x="1429" y="2531"/>
                    </a:lnTo>
                    <a:cubicBezTo>
                      <a:pt x="1642" y="3230"/>
                      <a:pt x="1429" y="4658"/>
                      <a:pt x="1338" y="5418"/>
                    </a:cubicBezTo>
                    <a:cubicBezTo>
                      <a:pt x="1672" y="5418"/>
                      <a:pt x="1946" y="5205"/>
                      <a:pt x="2159" y="4962"/>
                    </a:cubicBezTo>
                    <a:lnTo>
                      <a:pt x="2159" y="4962"/>
                    </a:lnTo>
                    <a:cubicBezTo>
                      <a:pt x="2463" y="5722"/>
                      <a:pt x="2219" y="6452"/>
                      <a:pt x="2128" y="7212"/>
                    </a:cubicBezTo>
                    <a:cubicBezTo>
                      <a:pt x="2736" y="6908"/>
                      <a:pt x="3131" y="5905"/>
                      <a:pt x="3466" y="5297"/>
                    </a:cubicBezTo>
                    <a:cubicBezTo>
                      <a:pt x="3557" y="5479"/>
                      <a:pt x="3709" y="5965"/>
                      <a:pt x="3739" y="6056"/>
                    </a:cubicBezTo>
                    <a:cubicBezTo>
                      <a:pt x="4013" y="5297"/>
                      <a:pt x="4286" y="4324"/>
                      <a:pt x="4286" y="3534"/>
                    </a:cubicBezTo>
                    <a:cubicBezTo>
                      <a:pt x="4299" y="3529"/>
                      <a:pt x="4311" y="3527"/>
                      <a:pt x="4322" y="3527"/>
                    </a:cubicBezTo>
                    <a:cubicBezTo>
                      <a:pt x="4386" y="3527"/>
                      <a:pt x="4412" y="3594"/>
                      <a:pt x="4438" y="3594"/>
                    </a:cubicBezTo>
                    <a:cubicBezTo>
                      <a:pt x="4351" y="1350"/>
                      <a:pt x="2419"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9"/>
              <p:cNvSpPr/>
              <p:nvPr/>
            </p:nvSpPr>
            <p:spPr>
              <a:xfrm>
                <a:off x="4008700" y="4033600"/>
                <a:ext cx="110975" cy="135375"/>
              </a:xfrm>
              <a:custGeom>
                <a:avLst/>
                <a:gdLst/>
                <a:ahLst/>
                <a:cxnLst/>
                <a:rect l="l" t="t" r="r" b="b"/>
                <a:pathLst>
                  <a:path w="4439" h="5415" extrusionOk="0">
                    <a:moveTo>
                      <a:pt x="1940" y="3372"/>
                    </a:moveTo>
                    <a:lnTo>
                      <a:pt x="1940" y="3372"/>
                    </a:lnTo>
                    <a:cubicBezTo>
                      <a:pt x="1930" y="3386"/>
                      <a:pt x="1922" y="3399"/>
                      <a:pt x="1915" y="3412"/>
                    </a:cubicBezTo>
                    <a:cubicBezTo>
                      <a:pt x="1924" y="3401"/>
                      <a:pt x="1933" y="3387"/>
                      <a:pt x="1940" y="3372"/>
                    </a:cubicBezTo>
                    <a:close/>
                    <a:moveTo>
                      <a:pt x="277" y="0"/>
                    </a:moveTo>
                    <a:cubicBezTo>
                      <a:pt x="185" y="0"/>
                      <a:pt x="93" y="3"/>
                      <a:pt x="0" y="8"/>
                    </a:cubicBezTo>
                    <a:cubicBezTo>
                      <a:pt x="152" y="221"/>
                      <a:pt x="274" y="403"/>
                      <a:pt x="396" y="616"/>
                    </a:cubicBezTo>
                    <a:cubicBezTo>
                      <a:pt x="912" y="1041"/>
                      <a:pt x="1429" y="1467"/>
                      <a:pt x="1885" y="2105"/>
                    </a:cubicBezTo>
                    <a:cubicBezTo>
                      <a:pt x="2026" y="2612"/>
                      <a:pt x="2036" y="3172"/>
                      <a:pt x="1940" y="3372"/>
                    </a:cubicBezTo>
                    <a:lnTo>
                      <a:pt x="1940" y="3372"/>
                    </a:lnTo>
                    <a:cubicBezTo>
                      <a:pt x="2021" y="3258"/>
                      <a:pt x="2202" y="3122"/>
                      <a:pt x="2311" y="2987"/>
                    </a:cubicBezTo>
                    <a:lnTo>
                      <a:pt x="2311" y="2987"/>
                    </a:lnTo>
                    <a:cubicBezTo>
                      <a:pt x="2675" y="3108"/>
                      <a:pt x="2250" y="4202"/>
                      <a:pt x="2159" y="4506"/>
                    </a:cubicBezTo>
                    <a:cubicBezTo>
                      <a:pt x="2341" y="4354"/>
                      <a:pt x="2554" y="4081"/>
                      <a:pt x="2675" y="3807"/>
                    </a:cubicBezTo>
                    <a:cubicBezTo>
                      <a:pt x="2797" y="4263"/>
                      <a:pt x="2888" y="4780"/>
                      <a:pt x="2918" y="5357"/>
                    </a:cubicBezTo>
                    <a:cubicBezTo>
                      <a:pt x="2922" y="5397"/>
                      <a:pt x="2934" y="5414"/>
                      <a:pt x="2954" y="5414"/>
                    </a:cubicBezTo>
                    <a:cubicBezTo>
                      <a:pt x="3102" y="5414"/>
                      <a:pt x="3679" y="4419"/>
                      <a:pt x="4088" y="4419"/>
                    </a:cubicBezTo>
                    <a:cubicBezTo>
                      <a:pt x="4125" y="4419"/>
                      <a:pt x="4161" y="4427"/>
                      <a:pt x="4195" y="4446"/>
                    </a:cubicBezTo>
                    <a:cubicBezTo>
                      <a:pt x="4256" y="4142"/>
                      <a:pt x="4286" y="3807"/>
                      <a:pt x="4286" y="3534"/>
                    </a:cubicBezTo>
                    <a:cubicBezTo>
                      <a:pt x="4299" y="3529"/>
                      <a:pt x="4311" y="3527"/>
                      <a:pt x="4322" y="3527"/>
                    </a:cubicBezTo>
                    <a:cubicBezTo>
                      <a:pt x="4386" y="3527"/>
                      <a:pt x="4412" y="3594"/>
                      <a:pt x="4438" y="3594"/>
                    </a:cubicBezTo>
                    <a:cubicBezTo>
                      <a:pt x="4351" y="1350"/>
                      <a:pt x="2419"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9"/>
              <p:cNvSpPr/>
              <p:nvPr/>
            </p:nvSpPr>
            <p:spPr>
              <a:xfrm>
                <a:off x="3932700" y="4029975"/>
                <a:ext cx="88950" cy="258150"/>
              </a:xfrm>
              <a:custGeom>
                <a:avLst/>
                <a:gdLst/>
                <a:ahLst/>
                <a:cxnLst/>
                <a:rect l="l" t="t" r="r" b="b"/>
                <a:pathLst>
                  <a:path w="3558" h="10326" extrusionOk="0">
                    <a:moveTo>
                      <a:pt x="3557" y="1"/>
                    </a:moveTo>
                    <a:lnTo>
                      <a:pt x="3557" y="1"/>
                    </a:lnTo>
                    <a:cubicBezTo>
                      <a:pt x="1794" y="1156"/>
                      <a:pt x="518" y="3284"/>
                      <a:pt x="153" y="5411"/>
                    </a:cubicBezTo>
                    <a:cubicBezTo>
                      <a:pt x="1" y="6475"/>
                      <a:pt x="62" y="8998"/>
                      <a:pt x="426" y="10001"/>
                    </a:cubicBezTo>
                    <a:cubicBezTo>
                      <a:pt x="494" y="10226"/>
                      <a:pt x="728" y="10326"/>
                      <a:pt x="1012" y="10326"/>
                    </a:cubicBezTo>
                    <a:cubicBezTo>
                      <a:pt x="1497" y="10326"/>
                      <a:pt x="2131" y="10035"/>
                      <a:pt x="2341" y="9575"/>
                    </a:cubicBezTo>
                    <a:cubicBezTo>
                      <a:pt x="1612" y="7660"/>
                      <a:pt x="1399" y="6050"/>
                      <a:pt x="1825" y="4104"/>
                    </a:cubicBezTo>
                    <a:cubicBezTo>
                      <a:pt x="2189" y="2493"/>
                      <a:pt x="2919" y="1460"/>
                      <a:pt x="35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9"/>
              <p:cNvSpPr/>
              <p:nvPr/>
            </p:nvSpPr>
            <p:spPr>
              <a:xfrm>
                <a:off x="3932700" y="4029975"/>
                <a:ext cx="88950" cy="258025"/>
              </a:xfrm>
              <a:custGeom>
                <a:avLst/>
                <a:gdLst/>
                <a:ahLst/>
                <a:cxnLst/>
                <a:rect l="l" t="t" r="r" b="b"/>
                <a:pathLst>
                  <a:path w="3558" h="10321" extrusionOk="0">
                    <a:moveTo>
                      <a:pt x="3557" y="1"/>
                    </a:moveTo>
                    <a:lnTo>
                      <a:pt x="3557" y="1"/>
                    </a:lnTo>
                    <a:cubicBezTo>
                      <a:pt x="1794" y="1156"/>
                      <a:pt x="518" y="3284"/>
                      <a:pt x="153" y="5411"/>
                    </a:cubicBezTo>
                    <a:cubicBezTo>
                      <a:pt x="1" y="6475"/>
                      <a:pt x="62" y="8998"/>
                      <a:pt x="426" y="10001"/>
                    </a:cubicBezTo>
                    <a:cubicBezTo>
                      <a:pt x="491" y="10222"/>
                      <a:pt x="729" y="10321"/>
                      <a:pt x="1018" y="10321"/>
                    </a:cubicBezTo>
                    <a:cubicBezTo>
                      <a:pt x="1404" y="10321"/>
                      <a:pt x="1881" y="10145"/>
                      <a:pt x="2159" y="9849"/>
                    </a:cubicBezTo>
                    <a:cubicBezTo>
                      <a:pt x="1278" y="9454"/>
                      <a:pt x="700" y="8572"/>
                      <a:pt x="518" y="7417"/>
                    </a:cubicBezTo>
                    <a:cubicBezTo>
                      <a:pt x="183" y="5563"/>
                      <a:pt x="1308" y="3405"/>
                      <a:pt x="2220" y="1855"/>
                    </a:cubicBezTo>
                    <a:cubicBezTo>
                      <a:pt x="2250" y="1764"/>
                      <a:pt x="2281" y="1733"/>
                      <a:pt x="2341" y="1673"/>
                    </a:cubicBezTo>
                    <a:cubicBezTo>
                      <a:pt x="2402" y="1369"/>
                      <a:pt x="2615" y="1095"/>
                      <a:pt x="3010" y="943"/>
                    </a:cubicBezTo>
                    <a:cubicBezTo>
                      <a:pt x="3040" y="943"/>
                      <a:pt x="3101" y="913"/>
                      <a:pt x="3132" y="913"/>
                    </a:cubicBezTo>
                    <a:cubicBezTo>
                      <a:pt x="3284" y="609"/>
                      <a:pt x="3436" y="305"/>
                      <a:pt x="3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9"/>
              <p:cNvSpPr/>
              <p:nvPr/>
            </p:nvSpPr>
            <p:spPr>
              <a:xfrm>
                <a:off x="4008700" y="4013375"/>
                <a:ext cx="157325" cy="148100"/>
              </a:xfrm>
              <a:custGeom>
                <a:avLst/>
                <a:gdLst/>
                <a:ahLst/>
                <a:cxnLst/>
                <a:rect l="l" t="t" r="r" b="b"/>
                <a:pathLst>
                  <a:path w="6293" h="5924" extrusionOk="0">
                    <a:moveTo>
                      <a:pt x="2608" y="0"/>
                    </a:moveTo>
                    <a:cubicBezTo>
                      <a:pt x="1719" y="0"/>
                      <a:pt x="801" y="296"/>
                      <a:pt x="0" y="847"/>
                    </a:cubicBezTo>
                    <a:cubicBezTo>
                      <a:pt x="943" y="1273"/>
                      <a:pt x="1976" y="1911"/>
                      <a:pt x="2523" y="2762"/>
                    </a:cubicBezTo>
                    <a:cubicBezTo>
                      <a:pt x="2523" y="2762"/>
                      <a:pt x="2463" y="2580"/>
                      <a:pt x="2493" y="2276"/>
                    </a:cubicBezTo>
                    <a:lnTo>
                      <a:pt x="2493" y="2276"/>
                    </a:lnTo>
                    <a:cubicBezTo>
                      <a:pt x="3040" y="2762"/>
                      <a:pt x="3587" y="4100"/>
                      <a:pt x="3891" y="4799"/>
                    </a:cubicBezTo>
                    <a:cubicBezTo>
                      <a:pt x="4195" y="4647"/>
                      <a:pt x="4317" y="4282"/>
                      <a:pt x="4377" y="3978"/>
                    </a:cubicBezTo>
                    <a:cubicBezTo>
                      <a:pt x="5016" y="4464"/>
                      <a:pt x="5198" y="5224"/>
                      <a:pt x="5533" y="5923"/>
                    </a:cubicBezTo>
                    <a:cubicBezTo>
                      <a:pt x="5867" y="5346"/>
                      <a:pt x="5715" y="4282"/>
                      <a:pt x="5654" y="3583"/>
                    </a:cubicBezTo>
                    <a:lnTo>
                      <a:pt x="5654" y="3583"/>
                    </a:lnTo>
                    <a:cubicBezTo>
                      <a:pt x="5836" y="3704"/>
                      <a:pt x="6232" y="4039"/>
                      <a:pt x="6292" y="4100"/>
                    </a:cubicBezTo>
                    <a:cubicBezTo>
                      <a:pt x="6140" y="3309"/>
                      <a:pt x="5867" y="2306"/>
                      <a:pt x="5472" y="1637"/>
                    </a:cubicBezTo>
                    <a:cubicBezTo>
                      <a:pt x="5492" y="1627"/>
                      <a:pt x="5516" y="1624"/>
                      <a:pt x="5538" y="1624"/>
                    </a:cubicBezTo>
                    <a:cubicBezTo>
                      <a:pt x="5583" y="1624"/>
                      <a:pt x="5624" y="1637"/>
                      <a:pt x="5624" y="1637"/>
                    </a:cubicBezTo>
                    <a:cubicBezTo>
                      <a:pt x="4898" y="514"/>
                      <a:pt x="3779"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9"/>
              <p:cNvSpPr/>
              <p:nvPr/>
            </p:nvSpPr>
            <p:spPr>
              <a:xfrm>
                <a:off x="4008700" y="4033000"/>
                <a:ext cx="140600" cy="128475"/>
              </a:xfrm>
              <a:custGeom>
                <a:avLst/>
                <a:gdLst/>
                <a:ahLst/>
                <a:cxnLst/>
                <a:rect l="l" t="t" r="r" b="b"/>
                <a:pathLst>
                  <a:path w="5624" h="5139" extrusionOk="0">
                    <a:moveTo>
                      <a:pt x="92" y="1"/>
                    </a:moveTo>
                    <a:lnTo>
                      <a:pt x="92" y="1"/>
                    </a:lnTo>
                    <a:cubicBezTo>
                      <a:pt x="91" y="1"/>
                      <a:pt x="91" y="1"/>
                      <a:pt x="92" y="1"/>
                    </a:cubicBezTo>
                    <a:cubicBezTo>
                      <a:pt x="61" y="32"/>
                      <a:pt x="31" y="32"/>
                      <a:pt x="0" y="62"/>
                    </a:cubicBezTo>
                    <a:cubicBezTo>
                      <a:pt x="943" y="488"/>
                      <a:pt x="1976" y="1126"/>
                      <a:pt x="2523" y="1977"/>
                    </a:cubicBezTo>
                    <a:cubicBezTo>
                      <a:pt x="2523" y="1977"/>
                      <a:pt x="2463" y="1795"/>
                      <a:pt x="2493" y="1491"/>
                    </a:cubicBezTo>
                    <a:lnTo>
                      <a:pt x="2493" y="1491"/>
                    </a:lnTo>
                    <a:cubicBezTo>
                      <a:pt x="3040" y="1977"/>
                      <a:pt x="3587" y="3315"/>
                      <a:pt x="3891" y="4014"/>
                    </a:cubicBezTo>
                    <a:cubicBezTo>
                      <a:pt x="4195" y="3862"/>
                      <a:pt x="4317" y="3497"/>
                      <a:pt x="4377" y="3193"/>
                    </a:cubicBezTo>
                    <a:cubicBezTo>
                      <a:pt x="5016" y="3679"/>
                      <a:pt x="5198" y="4439"/>
                      <a:pt x="5533" y="5138"/>
                    </a:cubicBezTo>
                    <a:cubicBezTo>
                      <a:pt x="5563" y="5077"/>
                      <a:pt x="5593" y="5017"/>
                      <a:pt x="5624" y="4956"/>
                    </a:cubicBezTo>
                    <a:cubicBezTo>
                      <a:pt x="5411" y="4135"/>
                      <a:pt x="5107" y="3071"/>
                      <a:pt x="4560" y="2555"/>
                    </a:cubicBezTo>
                    <a:cubicBezTo>
                      <a:pt x="4210" y="2680"/>
                      <a:pt x="4148" y="3361"/>
                      <a:pt x="3950" y="3361"/>
                    </a:cubicBezTo>
                    <a:cubicBezTo>
                      <a:pt x="3908" y="3361"/>
                      <a:pt x="3859" y="3329"/>
                      <a:pt x="3800" y="3254"/>
                    </a:cubicBezTo>
                    <a:cubicBezTo>
                      <a:pt x="3070" y="2281"/>
                      <a:pt x="3466" y="1369"/>
                      <a:pt x="2159" y="1035"/>
                    </a:cubicBezTo>
                    <a:cubicBezTo>
                      <a:pt x="1799" y="945"/>
                      <a:pt x="114" y="1"/>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9"/>
              <p:cNvSpPr/>
              <p:nvPr/>
            </p:nvSpPr>
            <p:spPr>
              <a:xfrm>
                <a:off x="4010225" y="4029975"/>
                <a:ext cx="126925" cy="62350"/>
              </a:xfrm>
              <a:custGeom>
                <a:avLst/>
                <a:gdLst/>
                <a:ahLst/>
                <a:cxnLst/>
                <a:rect l="l" t="t" r="r" b="b"/>
                <a:pathLst>
                  <a:path w="5077" h="2494" extrusionOk="0">
                    <a:moveTo>
                      <a:pt x="1133" y="18"/>
                    </a:moveTo>
                    <a:cubicBezTo>
                      <a:pt x="1037" y="18"/>
                      <a:pt x="943" y="21"/>
                      <a:pt x="851" y="31"/>
                    </a:cubicBezTo>
                    <a:cubicBezTo>
                      <a:pt x="639" y="62"/>
                      <a:pt x="213" y="1"/>
                      <a:pt x="0" y="153"/>
                    </a:cubicBezTo>
                    <a:cubicBezTo>
                      <a:pt x="0" y="214"/>
                      <a:pt x="183" y="183"/>
                      <a:pt x="304" y="214"/>
                    </a:cubicBezTo>
                    <a:cubicBezTo>
                      <a:pt x="389" y="226"/>
                      <a:pt x="476" y="231"/>
                      <a:pt x="563" y="231"/>
                    </a:cubicBezTo>
                    <a:cubicBezTo>
                      <a:pt x="911" y="231"/>
                      <a:pt x="1271" y="153"/>
                      <a:pt x="1611" y="153"/>
                    </a:cubicBezTo>
                    <a:cubicBezTo>
                      <a:pt x="2098" y="183"/>
                      <a:pt x="2523" y="244"/>
                      <a:pt x="2979" y="457"/>
                    </a:cubicBezTo>
                    <a:cubicBezTo>
                      <a:pt x="3405" y="670"/>
                      <a:pt x="3739" y="1004"/>
                      <a:pt x="4043" y="1308"/>
                    </a:cubicBezTo>
                    <a:cubicBezTo>
                      <a:pt x="4408" y="1673"/>
                      <a:pt x="4803" y="2037"/>
                      <a:pt x="5076" y="2493"/>
                    </a:cubicBezTo>
                    <a:cubicBezTo>
                      <a:pt x="4924" y="2098"/>
                      <a:pt x="4681" y="1673"/>
                      <a:pt x="4408" y="1277"/>
                    </a:cubicBezTo>
                    <a:cubicBezTo>
                      <a:pt x="4104" y="882"/>
                      <a:pt x="3709" y="548"/>
                      <a:pt x="3253" y="335"/>
                    </a:cubicBezTo>
                    <a:cubicBezTo>
                      <a:pt x="2827" y="122"/>
                      <a:pt x="2189" y="62"/>
                      <a:pt x="1702" y="31"/>
                    </a:cubicBezTo>
                    <a:cubicBezTo>
                      <a:pt x="1520" y="31"/>
                      <a:pt x="1324" y="18"/>
                      <a:pt x="1133" y="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9"/>
              <p:cNvSpPr/>
              <p:nvPr/>
            </p:nvSpPr>
            <p:spPr>
              <a:xfrm>
                <a:off x="4008700" y="4013525"/>
                <a:ext cx="127575" cy="72725"/>
              </a:xfrm>
              <a:custGeom>
                <a:avLst/>
                <a:gdLst/>
                <a:ahLst/>
                <a:cxnLst/>
                <a:rect l="l" t="t" r="r" b="b"/>
                <a:pathLst>
                  <a:path w="5103" h="2909" extrusionOk="0">
                    <a:moveTo>
                      <a:pt x="2596" y="0"/>
                    </a:moveTo>
                    <a:cubicBezTo>
                      <a:pt x="1743" y="0"/>
                      <a:pt x="864" y="276"/>
                      <a:pt x="92" y="780"/>
                    </a:cubicBezTo>
                    <a:cubicBezTo>
                      <a:pt x="61" y="811"/>
                      <a:pt x="31" y="811"/>
                      <a:pt x="0" y="841"/>
                    </a:cubicBezTo>
                    <a:cubicBezTo>
                      <a:pt x="61" y="872"/>
                      <a:pt x="122" y="902"/>
                      <a:pt x="213" y="932"/>
                    </a:cubicBezTo>
                    <a:cubicBezTo>
                      <a:pt x="421" y="900"/>
                      <a:pt x="633" y="884"/>
                      <a:pt x="847" y="884"/>
                    </a:cubicBezTo>
                    <a:cubicBezTo>
                      <a:pt x="2414" y="884"/>
                      <a:pt x="4083" y="1731"/>
                      <a:pt x="5046" y="2908"/>
                    </a:cubicBezTo>
                    <a:cubicBezTo>
                      <a:pt x="5103" y="2823"/>
                      <a:pt x="4262" y="1735"/>
                      <a:pt x="4885" y="1735"/>
                    </a:cubicBezTo>
                    <a:cubicBezTo>
                      <a:pt x="4931" y="1735"/>
                      <a:pt x="4984" y="1741"/>
                      <a:pt x="5046" y="1753"/>
                    </a:cubicBezTo>
                    <a:cubicBezTo>
                      <a:pt x="5046" y="1723"/>
                      <a:pt x="4013" y="963"/>
                      <a:pt x="3222" y="568"/>
                    </a:cubicBezTo>
                    <a:cubicBezTo>
                      <a:pt x="3108" y="499"/>
                      <a:pt x="3191" y="465"/>
                      <a:pt x="3381" y="465"/>
                    </a:cubicBezTo>
                    <a:cubicBezTo>
                      <a:pt x="3696" y="465"/>
                      <a:pt x="4309" y="560"/>
                      <a:pt x="4803" y="750"/>
                    </a:cubicBezTo>
                    <a:cubicBezTo>
                      <a:pt x="4159" y="238"/>
                      <a:pt x="3389" y="0"/>
                      <a:pt x="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9"/>
              <p:cNvSpPr/>
              <p:nvPr/>
            </p:nvSpPr>
            <p:spPr>
              <a:xfrm>
                <a:off x="4019350" y="3941925"/>
                <a:ext cx="186175" cy="97200"/>
              </a:xfrm>
              <a:custGeom>
                <a:avLst/>
                <a:gdLst/>
                <a:ahLst/>
                <a:cxnLst/>
                <a:rect l="l" t="t" r="r" b="b"/>
                <a:pathLst>
                  <a:path w="7447" h="3888" extrusionOk="0">
                    <a:moveTo>
                      <a:pt x="3746" y="1"/>
                    </a:moveTo>
                    <a:cubicBezTo>
                      <a:pt x="1643" y="1"/>
                      <a:pt x="171" y="1785"/>
                      <a:pt x="0" y="3888"/>
                    </a:cubicBezTo>
                    <a:cubicBezTo>
                      <a:pt x="850" y="3476"/>
                      <a:pt x="1873" y="3114"/>
                      <a:pt x="2779" y="3114"/>
                    </a:cubicBezTo>
                    <a:cubicBezTo>
                      <a:pt x="2878" y="3114"/>
                      <a:pt x="2975" y="3119"/>
                      <a:pt x="3070" y="3128"/>
                    </a:cubicBezTo>
                    <a:cubicBezTo>
                      <a:pt x="3070" y="3128"/>
                      <a:pt x="2918" y="3067"/>
                      <a:pt x="2705" y="2854"/>
                    </a:cubicBezTo>
                    <a:cubicBezTo>
                      <a:pt x="2779" y="2845"/>
                      <a:pt x="2859" y="2841"/>
                      <a:pt x="2944" y="2841"/>
                    </a:cubicBezTo>
                    <a:cubicBezTo>
                      <a:pt x="3704" y="2841"/>
                      <a:pt x="4876" y="3179"/>
                      <a:pt x="5532" y="3371"/>
                    </a:cubicBezTo>
                    <a:cubicBezTo>
                      <a:pt x="5593" y="3036"/>
                      <a:pt x="5410" y="2733"/>
                      <a:pt x="5228" y="2489"/>
                    </a:cubicBezTo>
                    <a:cubicBezTo>
                      <a:pt x="5391" y="2450"/>
                      <a:pt x="5552" y="2433"/>
                      <a:pt x="5711" y="2433"/>
                    </a:cubicBezTo>
                    <a:cubicBezTo>
                      <a:pt x="6291" y="2433"/>
                      <a:pt x="6850" y="2657"/>
                      <a:pt x="7447" y="2824"/>
                    </a:cubicBezTo>
                    <a:cubicBezTo>
                      <a:pt x="7204" y="2185"/>
                      <a:pt x="6292" y="1638"/>
                      <a:pt x="5714" y="1243"/>
                    </a:cubicBezTo>
                    <a:cubicBezTo>
                      <a:pt x="5927" y="1152"/>
                      <a:pt x="6414" y="1091"/>
                      <a:pt x="6505" y="1091"/>
                    </a:cubicBezTo>
                    <a:cubicBezTo>
                      <a:pt x="5806" y="696"/>
                      <a:pt x="4863" y="270"/>
                      <a:pt x="4103" y="149"/>
                    </a:cubicBezTo>
                    <a:cubicBezTo>
                      <a:pt x="4103" y="88"/>
                      <a:pt x="4195" y="27"/>
                      <a:pt x="4195" y="27"/>
                    </a:cubicBezTo>
                    <a:cubicBezTo>
                      <a:pt x="4042" y="10"/>
                      <a:pt x="3893" y="1"/>
                      <a:pt x="3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9"/>
              <p:cNvSpPr/>
              <p:nvPr/>
            </p:nvSpPr>
            <p:spPr>
              <a:xfrm>
                <a:off x="4018575" y="3989975"/>
                <a:ext cx="186950" cy="49150"/>
              </a:xfrm>
              <a:custGeom>
                <a:avLst/>
                <a:gdLst/>
                <a:ahLst/>
                <a:cxnLst/>
                <a:rect l="l" t="t" r="r" b="b"/>
                <a:pathLst>
                  <a:path w="7478" h="1966" extrusionOk="0">
                    <a:moveTo>
                      <a:pt x="5121" y="0"/>
                    </a:moveTo>
                    <a:cubicBezTo>
                      <a:pt x="5032" y="0"/>
                      <a:pt x="4946" y="7"/>
                      <a:pt x="4864" y="20"/>
                    </a:cubicBezTo>
                    <a:cubicBezTo>
                      <a:pt x="4716" y="435"/>
                      <a:pt x="5436" y="1024"/>
                      <a:pt x="4962" y="1024"/>
                    </a:cubicBezTo>
                    <a:cubicBezTo>
                      <a:pt x="4950" y="1024"/>
                      <a:pt x="4938" y="1024"/>
                      <a:pt x="4925" y="1023"/>
                    </a:cubicBezTo>
                    <a:cubicBezTo>
                      <a:pt x="4083" y="1002"/>
                      <a:pt x="3606" y="574"/>
                      <a:pt x="3029" y="574"/>
                    </a:cubicBezTo>
                    <a:cubicBezTo>
                      <a:pt x="2772" y="574"/>
                      <a:pt x="2496" y="658"/>
                      <a:pt x="2159" y="902"/>
                    </a:cubicBezTo>
                    <a:cubicBezTo>
                      <a:pt x="1885" y="1114"/>
                      <a:pt x="1" y="1844"/>
                      <a:pt x="61" y="1844"/>
                    </a:cubicBezTo>
                    <a:cubicBezTo>
                      <a:pt x="61" y="1874"/>
                      <a:pt x="31" y="1935"/>
                      <a:pt x="31" y="1966"/>
                    </a:cubicBezTo>
                    <a:cubicBezTo>
                      <a:pt x="881" y="1554"/>
                      <a:pt x="1904" y="1192"/>
                      <a:pt x="2810" y="1192"/>
                    </a:cubicBezTo>
                    <a:cubicBezTo>
                      <a:pt x="2909" y="1192"/>
                      <a:pt x="3006" y="1197"/>
                      <a:pt x="3101" y="1206"/>
                    </a:cubicBezTo>
                    <a:cubicBezTo>
                      <a:pt x="3101" y="1206"/>
                      <a:pt x="2949" y="1145"/>
                      <a:pt x="2736" y="932"/>
                    </a:cubicBezTo>
                    <a:cubicBezTo>
                      <a:pt x="2810" y="923"/>
                      <a:pt x="2890" y="919"/>
                      <a:pt x="2975" y="919"/>
                    </a:cubicBezTo>
                    <a:cubicBezTo>
                      <a:pt x="3735" y="919"/>
                      <a:pt x="4907" y="1257"/>
                      <a:pt x="5563" y="1449"/>
                    </a:cubicBezTo>
                    <a:cubicBezTo>
                      <a:pt x="5624" y="1114"/>
                      <a:pt x="5441" y="811"/>
                      <a:pt x="5259" y="567"/>
                    </a:cubicBezTo>
                    <a:cubicBezTo>
                      <a:pt x="5422" y="528"/>
                      <a:pt x="5583" y="511"/>
                      <a:pt x="5742" y="511"/>
                    </a:cubicBezTo>
                    <a:cubicBezTo>
                      <a:pt x="6322" y="511"/>
                      <a:pt x="6881" y="735"/>
                      <a:pt x="7478" y="902"/>
                    </a:cubicBezTo>
                    <a:cubicBezTo>
                      <a:pt x="7448" y="841"/>
                      <a:pt x="7417" y="780"/>
                      <a:pt x="7387" y="719"/>
                    </a:cubicBezTo>
                    <a:cubicBezTo>
                      <a:pt x="6712" y="396"/>
                      <a:pt x="5823" y="0"/>
                      <a:pt x="5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9"/>
              <p:cNvSpPr/>
              <p:nvPr/>
            </p:nvSpPr>
            <p:spPr>
              <a:xfrm>
                <a:off x="4020100" y="3969825"/>
                <a:ext cx="125400" cy="67875"/>
              </a:xfrm>
              <a:custGeom>
                <a:avLst/>
                <a:gdLst/>
                <a:ahLst/>
                <a:cxnLst/>
                <a:rect l="l" t="t" r="r" b="b"/>
                <a:pathLst>
                  <a:path w="5016" h="2715" extrusionOk="0">
                    <a:moveTo>
                      <a:pt x="3526" y="1"/>
                    </a:moveTo>
                    <a:cubicBezTo>
                      <a:pt x="3080" y="1"/>
                      <a:pt x="2601" y="116"/>
                      <a:pt x="2219" y="279"/>
                    </a:cubicBezTo>
                    <a:cubicBezTo>
                      <a:pt x="1763" y="492"/>
                      <a:pt x="1307" y="917"/>
                      <a:pt x="1003" y="1313"/>
                    </a:cubicBezTo>
                    <a:cubicBezTo>
                      <a:pt x="821" y="1525"/>
                      <a:pt x="608" y="1738"/>
                      <a:pt x="456" y="1981"/>
                    </a:cubicBezTo>
                    <a:cubicBezTo>
                      <a:pt x="335" y="2164"/>
                      <a:pt x="31" y="2437"/>
                      <a:pt x="0" y="2711"/>
                    </a:cubicBezTo>
                    <a:cubicBezTo>
                      <a:pt x="5" y="2713"/>
                      <a:pt x="10" y="2714"/>
                      <a:pt x="15" y="2714"/>
                    </a:cubicBezTo>
                    <a:cubicBezTo>
                      <a:pt x="75" y="2714"/>
                      <a:pt x="159" y="2554"/>
                      <a:pt x="244" y="2498"/>
                    </a:cubicBezTo>
                    <a:cubicBezTo>
                      <a:pt x="548" y="2194"/>
                      <a:pt x="730" y="1799"/>
                      <a:pt x="1034" y="1465"/>
                    </a:cubicBezTo>
                    <a:cubicBezTo>
                      <a:pt x="1338" y="1100"/>
                      <a:pt x="1672" y="796"/>
                      <a:pt x="2128" y="583"/>
                    </a:cubicBezTo>
                    <a:cubicBezTo>
                      <a:pt x="2554" y="401"/>
                      <a:pt x="3010" y="340"/>
                      <a:pt x="3466" y="310"/>
                    </a:cubicBezTo>
                    <a:cubicBezTo>
                      <a:pt x="3804" y="267"/>
                      <a:pt x="4172" y="210"/>
                      <a:pt x="4539" y="210"/>
                    </a:cubicBezTo>
                    <a:cubicBezTo>
                      <a:pt x="4699" y="210"/>
                      <a:pt x="4859" y="221"/>
                      <a:pt x="5016" y="249"/>
                    </a:cubicBezTo>
                    <a:cubicBezTo>
                      <a:pt x="4651" y="127"/>
                      <a:pt x="4134" y="36"/>
                      <a:pt x="3678" y="6"/>
                    </a:cubicBezTo>
                    <a:cubicBezTo>
                      <a:pt x="3628" y="2"/>
                      <a:pt x="3577" y="1"/>
                      <a:pt x="35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9"/>
              <p:cNvSpPr/>
              <p:nvPr/>
            </p:nvSpPr>
            <p:spPr>
              <a:xfrm>
                <a:off x="4033025" y="3944875"/>
                <a:ext cx="142125" cy="59300"/>
              </a:xfrm>
              <a:custGeom>
                <a:avLst/>
                <a:gdLst/>
                <a:ahLst/>
                <a:cxnLst/>
                <a:rect l="l" t="t" r="r" b="b"/>
                <a:pathLst>
                  <a:path w="5685" h="2372" extrusionOk="0">
                    <a:moveTo>
                      <a:pt x="2705" y="1"/>
                    </a:moveTo>
                    <a:lnTo>
                      <a:pt x="2705" y="1"/>
                    </a:lnTo>
                    <a:cubicBezTo>
                      <a:pt x="2280" y="61"/>
                      <a:pt x="1611" y="426"/>
                      <a:pt x="1277" y="669"/>
                    </a:cubicBezTo>
                    <a:cubicBezTo>
                      <a:pt x="578" y="1156"/>
                      <a:pt x="395" y="1672"/>
                      <a:pt x="0" y="2341"/>
                    </a:cubicBezTo>
                    <a:lnTo>
                      <a:pt x="0" y="2371"/>
                    </a:lnTo>
                    <a:cubicBezTo>
                      <a:pt x="0" y="2371"/>
                      <a:pt x="243" y="2007"/>
                      <a:pt x="304" y="1946"/>
                    </a:cubicBezTo>
                    <a:cubicBezTo>
                      <a:pt x="426" y="1824"/>
                      <a:pt x="578" y="1611"/>
                      <a:pt x="790" y="1429"/>
                    </a:cubicBezTo>
                    <a:cubicBezTo>
                      <a:pt x="1064" y="1125"/>
                      <a:pt x="1216" y="1156"/>
                      <a:pt x="1550" y="943"/>
                    </a:cubicBezTo>
                    <a:cubicBezTo>
                      <a:pt x="1945" y="700"/>
                      <a:pt x="2371" y="730"/>
                      <a:pt x="2797" y="700"/>
                    </a:cubicBezTo>
                    <a:cubicBezTo>
                      <a:pt x="2946" y="691"/>
                      <a:pt x="3076" y="685"/>
                      <a:pt x="3196" y="685"/>
                    </a:cubicBezTo>
                    <a:cubicBezTo>
                      <a:pt x="3490" y="685"/>
                      <a:pt x="3728" y="722"/>
                      <a:pt x="4073" y="852"/>
                    </a:cubicBezTo>
                    <a:cubicBezTo>
                      <a:pt x="4286" y="943"/>
                      <a:pt x="4529" y="1004"/>
                      <a:pt x="4742" y="1125"/>
                    </a:cubicBezTo>
                    <a:cubicBezTo>
                      <a:pt x="4924" y="1216"/>
                      <a:pt x="5198" y="1429"/>
                      <a:pt x="5684" y="1642"/>
                    </a:cubicBezTo>
                    <a:cubicBezTo>
                      <a:pt x="5380" y="1277"/>
                      <a:pt x="4377" y="821"/>
                      <a:pt x="3952" y="669"/>
                    </a:cubicBezTo>
                    <a:cubicBezTo>
                      <a:pt x="4000" y="660"/>
                      <a:pt x="4049" y="657"/>
                      <a:pt x="4099" y="657"/>
                    </a:cubicBezTo>
                    <a:cubicBezTo>
                      <a:pt x="4369" y="657"/>
                      <a:pt x="4677" y="764"/>
                      <a:pt x="5121" y="764"/>
                    </a:cubicBezTo>
                    <a:cubicBezTo>
                      <a:pt x="5165" y="764"/>
                      <a:pt x="5211" y="763"/>
                      <a:pt x="5259" y="760"/>
                    </a:cubicBezTo>
                    <a:cubicBezTo>
                      <a:pt x="4955" y="578"/>
                      <a:pt x="3952" y="456"/>
                      <a:pt x="3708" y="396"/>
                    </a:cubicBezTo>
                    <a:cubicBezTo>
                      <a:pt x="3496" y="350"/>
                      <a:pt x="3222" y="304"/>
                      <a:pt x="2956" y="304"/>
                    </a:cubicBezTo>
                    <a:cubicBezTo>
                      <a:pt x="2690" y="304"/>
                      <a:pt x="2432" y="350"/>
                      <a:pt x="2249" y="487"/>
                    </a:cubicBezTo>
                    <a:cubicBezTo>
                      <a:pt x="2401" y="335"/>
                      <a:pt x="2553" y="152"/>
                      <a:pt x="2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9"/>
              <p:cNvSpPr/>
              <p:nvPr/>
            </p:nvSpPr>
            <p:spPr>
              <a:xfrm>
                <a:off x="3881050" y="4025825"/>
                <a:ext cx="143625" cy="158450"/>
              </a:xfrm>
              <a:custGeom>
                <a:avLst/>
                <a:gdLst/>
                <a:ahLst/>
                <a:cxnLst/>
                <a:rect l="l" t="t" r="r" b="b"/>
                <a:pathLst>
                  <a:path w="5745" h="6338" extrusionOk="0">
                    <a:moveTo>
                      <a:pt x="3671" y="0"/>
                    </a:moveTo>
                    <a:cubicBezTo>
                      <a:pt x="2268" y="0"/>
                      <a:pt x="944" y="689"/>
                      <a:pt x="274" y="2112"/>
                    </a:cubicBezTo>
                    <a:cubicBezTo>
                      <a:pt x="294" y="2112"/>
                      <a:pt x="341" y="2099"/>
                      <a:pt x="388" y="2099"/>
                    </a:cubicBezTo>
                    <a:cubicBezTo>
                      <a:pt x="412" y="2099"/>
                      <a:pt x="436" y="2102"/>
                      <a:pt x="456" y="2112"/>
                    </a:cubicBezTo>
                    <a:cubicBezTo>
                      <a:pt x="152" y="2842"/>
                      <a:pt x="61" y="3845"/>
                      <a:pt x="0" y="4665"/>
                    </a:cubicBezTo>
                    <a:cubicBezTo>
                      <a:pt x="61" y="4574"/>
                      <a:pt x="395" y="4179"/>
                      <a:pt x="547" y="4057"/>
                    </a:cubicBezTo>
                    <a:cubicBezTo>
                      <a:pt x="608" y="4757"/>
                      <a:pt x="608" y="5820"/>
                      <a:pt x="1033" y="6337"/>
                    </a:cubicBezTo>
                    <a:cubicBezTo>
                      <a:pt x="1246" y="5577"/>
                      <a:pt x="1307" y="4848"/>
                      <a:pt x="1885" y="4240"/>
                    </a:cubicBezTo>
                    <a:cubicBezTo>
                      <a:pt x="2006" y="4544"/>
                      <a:pt x="2158" y="4878"/>
                      <a:pt x="2492" y="4969"/>
                    </a:cubicBezTo>
                    <a:cubicBezTo>
                      <a:pt x="2675" y="4240"/>
                      <a:pt x="3040" y="2842"/>
                      <a:pt x="3465" y="2264"/>
                    </a:cubicBezTo>
                    <a:cubicBezTo>
                      <a:pt x="3556" y="2568"/>
                      <a:pt x="3526" y="2750"/>
                      <a:pt x="3526" y="2750"/>
                    </a:cubicBezTo>
                    <a:cubicBezTo>
                      <a:pt x="3951" y="1839"/>
                      <a:pt x="4894" y="1048"/>
                      <a:pt x="5745" y="501"/>
                    </a:cubicBezTo>
                    <a:cubicBezTo>
                      <a:pt x="5080" y="169"/>
                      <a:pt x="4366" y="0"/>
                      <a:pt x="36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9"/>
              <p:cNvSpPr/>
              <p:nvPr/>
            </p:nvSpPr>
            <p:spPr>
              <a:xfrm>
                <a:off x="3885600" y="4025825"/>
                <a:ext cx="139075" cy="109200"/>
              </a:xfrm>
              <a:custGeom>
                <a:avLst/>
                <a:gdLst/>
                <a:ahLst/>
                <a:cxnLst/>
                <a:rect l="l" t="t" r="r" b="b"/>
                <a:pathLst>
                  <a:path w="5563" h="4368" extrusionOk="0">
                    <a:moveTo>
                      <a:pt x="2521" y="2893"/>
                    </a:moveTo>
                    <a:lnTo>
                      <a:pt x="2521" y="2893"/>
                    </a:lnTo>
                    <a:cubicBezTo>
                      <a:pt x="2522" y="2896"/>
                      <a:pt x="2522" y="2899"/>
                      <a:pt x="2523" y="2902"/>
                    </a:cubicBezTo>
                    <a:cubicBezTo>
                      <a:pt x="2522" y="2899"/>
                      <a:pt x="2522" y="2896"/>
                      <a:pt x="2521" y="2893"/>
                    </a:cubicBezTo>
                    <a:close/>
                    <a:moveTo>
                      <a:pt x="3489" y="0"/>
                    </a:moveTo>
                    <a:cubicBezTo>
                      <a:pt x="2086" y="0"/>
                      <a:pt x="762" y="689"/>
                      <a:pt x="92" y="2112"/>
                    </a:cubicBezTo>
                    <a:cubicBezTo>
                      <a:pt x="112" y="2112"/>
                      <a:pt x="159" y="2099"/>
                      <a:pt x="206" y="2099"/>
                    </a:cubicBezTo>
                    <a:cubicBezTo>
                      <a:pt x="230" y="2099"/>
                      <a:pt x="254" y="2102"/>
                      <a:pt x="274" y="2112"/>
                    </a:cubicBezTo>
                    <a:cubicBezTo>
                      <a:pt x="152" y="2386"/>
                      <a:pt x="61" y="2690"/>
                      <a:pt x="0" y="2994"/>
                    </a:cubicBezTo>
                    <a:cubicBezTo>
                      <a:pt x="9" y="2993"/>
                      <a:pt x="18" y="2992"/>
                      <a:pt x="27" y="2992"/>
                    </a:cubicBezTo>
                    <a:cubicBezTo>
                      <a:pt x="482" y="2992"/>
                      <a:pt x="670" y="4367"/>
                      <a:pt x="813" y="4367"/>
                    </a:cubicBezTo>
                    <a:cubicBezTo>
                      <a:pt x="826" y="4367"/>
                      <a:pt x="839" y="4356"/>
                      <a:pt x="851" y="4331"/>
                    </a:cubicBezTo>
                    <a:cubicBezTo>
                      <a:pt x="1095" y="3784"/>
                      <a:pt x="1368" y="3358"/>
                      <a:pt x="1642" y="2994"/>
                    </a:cubicBezTo>
                    <a:cubicBezTo>
                      <a:pt x="1672" y="3267"/>
                      <a:pt x="1763" y="3602"/>
                      <a:pt x="1855" y="3814"/>
                    </a:cubicBezTo>
                    <a:cubicBezTo>
                      <a:pt x="1915" y="3510"/>
                      <a:pt x="1915" y="2355"/>
                      <a:pt x="2310" y="2355"/>
                    </a:cubicBezTo>
                    <a:cubicBezTo>
                      <a:pt x="2370" y="2533"/>
                      <a:pt x="2487" y="2769"/>
                      <a:pt x="2521" y="2893"/>
                    </a:cubicBezTo>
                    <a:lnTo>
                      <a:pt x="2521" y="2893"/>
                    </a:lnTo>
                    <a:cubicBezTo>
                      <a:pt x="2469" y="2675"/>
                      <a:pt x="2680" y="2166"/>
                      <a:pt x="3040" y="1687"/>
                    </a:cubicBezTo>
                    <a:cubicBezTo>
                      <a:pt x="3709" y="1291"/>
                      <a:pt x="4347" y="1079"/>
                      <a:pt x="4985" y="927"/>
                    </a:cubicBezTo>
                    <a:cubicBezTo>
                      <a:pt x="5168" y="775"/>
                      <a:pt x="5380" y="623"/>
                      <a:pt x="5563" y="501"/>
                    </a:cubicBezTo>
                    <a:cubicBezTo>
                      <a:pt x="4898" y="169"/>
                      <a:pt x="4184" y="0"/>
                      <a:pt x="3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9"/>
              <p:cNvSpPr/>
              <p:nvPr/>
            </p:nvSpPr>
            <p:spPr>
              <a:xfrm>
                <a:off x="3846075" y="3987325"/>
                <a:ext cx="178600" cy="116400"/>
              </a:xfrm>
              <a:custGeom>
                <a:avLst/>
                <a:gdLst/>
                <a:ahLst/>
                <a:cxnLst/>
                <a:rect l="l" t="t" r="r" b="b"/>
                <a:pathLst>
                  <a:path w="7144" h="4656" extrusionOk="0">
                    <a:moveTo>
                      <a:pt x="3652" y="0"/>
                    </a:moveTo>
                    <a:cubicBezTo>
                      <a:pt x="2975" y="0"/>
                      <a:pt x="2287" y="200"/>
                      <a:pt x="1642" y="643"/>
                    </a:cubicBezTo>
                    <a:cubicBezTo>
                      <a:pt x="1673" y="643"/>
                      <a:pt x="1764" y="643"/>
                      <a:pt x="1794" y="704"/>
                    </a:cubicBezTo>
                    <a:cubicBezTo>
                      <a:pt x="1156" y="1190"/>
                      <a:pt x="548" y="2011"/>
                      <a:pt x="92" y="2679"/>
                    </a:cubicBezTo>
                    <a:cubicBezTo>
                      <a:pt x="183" y="2649"/>
                      <a:pt x="670" y="2467"/>
                      <a:pt x="882" y="2436"/>
                    </a:cubicBezTo>
                    <a:lnTo>
                      <a:pt x="882" y="2436"/>
                    </a:lnTo>
                    <a:cubicBezTo>
                      <a:pt x="578" y="3044"/>
                      <a:pt x="1" y="3956"/>
                      <a:pt x="122" y="4655"/>
                    </a:cubicBezTo>
                    <a:cubicBezTo>
                      <a:pt x="670" y="4108"/>
                      <a:pt x="1125" y="3500"/>
                      <a:pt x="1916" y="3287"/>
                    </a:cubicBezTo>
                    <a:lnTo>
                      <a:pt x="1916" y="3287"/>
                    </a:lnTo>
                    <a:cubicBezTo>
                      <a:pt x="1855" y="3591"/>
                      <a:pt x="1825" y="3956"/>
                      <a:pt x="2037" y="4230"/>
                    </a:cubicBezTo>
                    <a:cubicBezTo>
                      <a:pt x="2584" y="3683"/>
                      <a:pt x="3618" y="2679"/>
                      <a:pt x="4287" y="2406"/>
                    </a:cubicBezTo>
                    <a:lnTo>
                      <a:pt x="4287" y="2406"/>
                    </a:lnTo>
                    <a:cubicBezTo>
                      <a:pt x="4195" y="2710"/>
                      <a:pt x="4104" y="2862"/>
                      <a:pt x="4104" y="2862"/>
                    </a:cubicBezTo>
                    <a:cubicBezTo>
                      <a:pt x="4925" y="2284"/>
                      <a:pt x="6110" y="2102"/>
                      <a:pt x="7144" y="2072"/>
                    </a:cubicBezTo>
                    <a:cubicBezTo>
                      <a:pt x="6331" y="812"/>
                      <a:pt x="5016" y="0"/>
                      <a:pt x="3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9"/>
              <p:cNvSpPr/>
              <p:nvPr/>
            </p:nvSpPr>
            <p:spPr>
              <a:xfrm>
                <a:off x="3848350" y="4036050"/>
                <a:ext cx="176325" cy="67675"/>
              </a:xfrm>
              <a:custGeom>
                <a:avLst/>
                <a:gdLst/>
                <a:ahLst/>
                <a:cxnLst/>
                <a:rect l="l" t="t" r="r" b="b"/>
                <a:pathLst>
                  <a:path w="7053" h="2707" extrusionOk="0">
                    <a:moveTo>
                      <a:pt x="6992" y="1"/>
                    </a:moveTo>
                    <a:cubicBezTo>
                      <a:pt x="6992" y="1"/>
                      <a:pt x="6992" y="1"/>
                      <a:pt x="6993" y="1"/>
                    </a:cubicBezTo>
                    <a:lnTo>
                      <a:pt x="6993" y="1"/>
                    </a:lnTo>
                    <a:cubicBezTo>
                      <a:pt x="6994" y="1"/>
                      <a:pt x="6994" y="1"/>
                      <a:pt x="6992" y="1"/>
                    </a:cubicBezTo>
                    <a:close/>
                    <a:moveTo>
                      <a:pt x="6993" y="1"/>
                    </a:moveTo>
                    <a:cubicBezTo>
                      <a:pt x="6952" y="12"/>
                      <a:pt x="5449" y="193"/>
                      <a:pt x="4859" y="193"/>
                    </a:cubicBezTo>
                    <a:cubicBezTo>
                      <a:pt x="4783" y="193"/>
                      <a:pt x="4722" y="190"/>
                      <a:pt x="4682" y="183"/>
                    </a:cubicBezTo>
                    <a:cubicBezTo>
                      <a:pt x="4573" y="168"/>
                      <a:pt x="4473" y="161"/>
                      <a:pt x="4381" y="161"/>
                    </a:cubicBezTo>
                    <a:cubicBezTo>
                      <a:pt x="3368" y="161"/>
                      <a:pt x="3289" y="1027"/>
                      <a:pt x="2341" y="1612"/>
                    </a:cubicBezTo>
                    <a:cubicBezTo>
                      <a:pt x="2278" y="1648"/>
                      <a:pt x="2229" y="1664"/>
                      <a:pt x="2191" y="1664"/>
                    </a:cubicBezTo>
                    <a:cubicBezTo>
                      <a:pt x="1939" y="1664"/>
                      <a:pt x="2176" y="960"/>
                      <a:pt x="1886" y="670"/>
                    </a:cubicBezTo>
                    <a:cubicBezTo>
                      <a:pt x="1217" y="943"/>
                      <a:pt x="518" y="1825"/>
                      <a:pt x="1" y="2493"/>
                    </a:cubicBezTo>
                    <a:cubicBezTo>
                      <a:pt x="1" y="2554"/>
                      <a:pt x="1" y="2645"/>
                      <a:pt x="31" y="2706"/>
                    </a:cubicBezTo>
                    <a:cubicBezTo>
                      <a:pt x="579" y="2159"/>
                      <a:pt x="1034" y="1551"/>
                      <a:pt x="1825" y="1338"/>
                    </a:cubicBezTo>
                    <a:lnTo>
                      <a:pt x="1825" y="1338"/>
                    </a:lnTo>
                    <a:cubicBezTo>
                      <a:pt x="1764" y="1642"/>
                      <a:pt x="1734" y="2007"/>
                      <a:pt x="1946" y="2281"/>
                    </a:cubicBezTo>
                    <a:cubicBezTo>
                      <a:pt x="2493" y="1734"/>
                      <a:pt x="3527" y="730"/>
                      <a:pt x="4196" y="457"/>
                    </a:cubicBezTo>
                    <a:lnTo>
                      <a:pt x="4196" y="457"/>
                    </a:lnTo>
                    <a:cubicBezTo>
                      <a:pt x="4104" y="761"/>
                      <a:pt x="4013" y="913"/>
                      <a:pt x="4013" y="913"/>
                    </a:cubicBezTo>
                    <a:cubicBezTo>
                      <a:pt x="4834" y="335"/>
                      <a:pt x="6019" y="153"/>
                      <a:pt x="7053" y="123"/>
                    </a:cubicBezTo>
                    <a:cubicBezTo>
                      <a:pt x="7053" y="62"/>
                      <a:pt x="7023" y="32"/>
                      <a:pt x="69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9"/>
              <p:cNvSpPr/>
              <p:nvPr/>
            </p:nvSpPr>
            <p:spPr>
              <a:xfrm>
                <a:off x="3884075" y="4010900"/>
                <a:ext cx="139850" cy="32025"/>
              </a:xfrm>
              <a:custGeom>
                <a:avLst/>
                <a:gdLst/>
                <a:ahLst/>
                <a:cxnLst/>
                <a:rect l="l" t="t" r="r" b="b"/>
                <a:pathLst>
                  <a:path w="5594" h="1281" extrusionOk="0">
                    <a:moveTo>
                      <a:pt x="2628" y="0"/>
                    </a:moveTo>
                    <a:cubicBezTo>
                      <a:pt x="2583" y="0"/>
                      <a:pt x="2538" y="1"/>
                      <a:pt x="2493" y="4"/>
                    </a:cubicBezTo>
                    <a:cubicBezTo>
                      <a:pt x="2007" y="4"/>
                      <a:pt x="1520" y="186"/>
                      <a:pt x="1064" y="429"/>
                    </a:cubicBezTo>
                    <a:cubicBezTo>
                      <a:pt x="669" y="673"/>
                      <a:pt x="274" y="1007"/>
                      <a:pt x="1" y="1281"/>
                    </a:cubicBezTo>
                    <a:cubicBezTo>
                      <a:pt x="426" y="977"/>
                      <a:pt x="943" y="764"/>
                      <a:pt x="1399" y="581"/>
                    </a:cubicBezTo>
                    <a:cubicBezTo>
                      <a:pt x="1824" y="429"/>
                      <a:pt x="2250" y="247"/>
                      <a:pt x="2706" y="217"/>
                    </a:cubicBezTo>
                    <a:cubicBezTo>
                      <a:pt x="2760" y="214"/>
                      <a:pt x="2813" y="212"/>
                      <a:pt x="2865" y="212"/>
                    </a:cubicBezTo>
                    <a:cubicBezTo>
                      <a:pt x="3311" y="212"/>
                      <a:pt x="3692" y="324"/>
                      <a:pt x="4074" y="460"/>
                    </a:cubicBezTo>
                    <a:cubicBezTo>
                      <a:pt x="4499" y="612"/>
                      <a:pt x="4864" y="885"/>
                      <a:pt x="5289" y="977"/>
                    </a:cubicBezTo>
                    <a:cubicBezTo>
                      <a:pt x="5363" y="1001"/>
                      <a:pt x="5495" y="1085"/>
                      <a:pt x="5560" y="1085"/>
                    </a:cubicBezTo>
                    <a:cubicBezTo>
                      <a:pt x="5576" y="1085"/>
                      <a:pt x="5587" y="1080"/>
                      <a:pt x="5593" y="1068"/>
                    </a:cubicBezTo>
                    <a:cubicBezTo>
                      <a:pt x="5441" y="825"/>
                      <a:pt x="5046" y="733"/>
                      <a:pt x="4864" y="642"/>
                    </a:cubicBezTo>
                    <a:cubicBezTo>
                      <a:pt x="4590" y="490"/>
                      <a:pt x="4317" y="399"/>
                      <a:pt x="4043" y="308"/>
                    </a:cubicBezTo>
                    <a:cubicBezTo>
                      <a:pt x="3627" y="141"/>
                      <a:pt x="3109" y="0"/>
                      <a:pt x="26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9"/>
              <p:cNvSpPr/>
              <p:nvPr/>
            </p:nvSpPr>
            <p:spPr>
              <a:xfrm>
                <a:off x="3862050" y="3991050"/>
                <a:ext cx="134525" cy="74675"/>
              </a:xfrm>
              <a:custGeom>
                <a:avLst/>
                <a:gdLst/>
                <a:ahLst/>
                <a:cxnLst/>
                <a:rect l="l" t="t" r="r" b="b"/>
                <a:pathLst>
                  <a:path w="5381" h="2987" extrusionOk="0">
                    <a:moveTo>
                      <a:pt x="5250" y="859"/>
                    </a:moveTo>
                    <a:cubicBezTo>
                      <a:pt x="5283" y="879"/>
                      <a:pt x="5316" y="899"/>
                      <a:pt x="5350" y="920"/>
                    </a:cubicBezTo>
                    <a:lnTo>
                      <a:pt x="5380" y="920"/>
                    </a:lnTo>
                    <a:cubicBezTo>
                      <a:pt x="5380" y="920"/>
                      <a:pt x="5324" y="893"/>
                      <a:pt x="5250" y="859"/>
                    </a:cubicBezTo>
                    <a:close/>
                    <a:moveTo>
                      <a:pt x="2854" y="0"/>
                    </a:moveTo>
                    <a:cubicBezTo>
                      <a:pt x="2506" y="0"/>
                      <a:pt x="2127" y="36"/>
                      <a:pt x="1885" y="129"/>
                    </a:cubicBezTo>
                    <a:cubicBezTo>
                      <a:pt x="2067" y="220"/>
                      <a:pt x="2310" y="281"/>
                      <a:pt x="2523" y="342"/>
                    </a:cubicBezTo>
                    <a:cubicBezTo>
                      <a:pt x="2489" y="338"/>
                      <a:pt x="2455" y="336"/>
                      <a:pt x="2421" y="336"/>
                    </a:cubicBezTo>
                    <a:cubicBezTo>
                      <a:pt x="1965" y="336"/>
                      <a:pt x="1497" y="695"/>
                      <a:pt x="1186" y="950"/>
                    </a:cubicBezTo>
                    <a:cubicBezTo>
                      <a:pt x="1003" y="1132"/>
                      <a:pt x="182" y="1710"/>
                      <a:pt x="0" y="1983"/>
                    </a:cubicBezTo>
                    <a:cubicBezTo>
                      <a:pt x="517" y="1740"/>
                      <a:pt x="760" y="1406"/>
                      <a:pt x="1094" y="1315"/>
                    </a:cubicBezTo>
                    <a:lnTo>
                      <a:pt x="1094" y="1315"/>
                    </a:lnTo>
                    <a:cubicBezTo>
                      <a:pt x="790" y="1649"/>
                      <a:pt x="122" y="2530"/>
                      <a:pt x="31" y="2986"/>
                    </a:cubicBezTo>
                    <a:cubicBezTo>
                      <a:pt x="365" y="2561"/>
                      <a:pt x="486" y="2257"/>
                      <a:pt x="608" y="2075"/>
                    </a:cubicBezTo>
                    <a:cubicBezTo>
                      <a:pt x="760" y="1862"/>
                      <a:pt x="942" y="1710"/>
                      <a:pt x="1094" y="1527"/>
                    </a:cubicBezTo>
                    <a:cubicBezTo>
                      <a:pt x="1398" y="1132"/>
                      <a:pt x="1672" y="1011"/>
                      <a:pt x="2128" y="798"/>
                    </a:cubicBezTo>
                    <a:cubicBezTo>
                      <a:pt x="2500" y="626"/>
                      <a:pt x="2846" y="400"/>
                      <a:pt x="3266" y="400"/>
                    </a:cubicBezTo>
                    <a:cubicBezTo>
                      <a:pt x="3291" y="400"/>
                      <a:pt x="3317" y="401"/>
                      <a:pt x="3344" y="403"/>
                    </a:cubicBezTo>
                    <a:cubicBezTo>
                      <a:pt x="3407" y="408"/>
                      <a:pt x="3463" y="409"/>
                      <a:pt x="3515" y="409"/>
                    </a:cubicBezTo>
                    <a:cubicBezTo>
                      <a:pt x="3646" y="409"/>
                      <a:pt x="3746" y="398"/>
                      <a:pt x="3852" y="398"/>
                    </a:cubicBezTo>
                    <a:cubicBezTo>
                      <a:pt x="3965" y="398"/>
                      <a:pt x="4084" y="411"/>
                      <a:pt x="4256" y="464"/>
                    </a:cubicBezTo>
                    <a:cubicBezTo>
                      <a:pt x="4529" y="555"/>
                      <a:pt x="4772" y="646"/>
                      <a:pt x="4924" y="707"/>
                    </a:cubicBezTo>
                    <a:cubicBezTo>
                      <a:pt x="4962" y="726"/>
                      <a:pt x="5129" y="803"/>
                      <a:pt x="5250" y="859"/>
                    </a:cubicBezTo>
                    <a:lnTo>
                      <a:pt x="5250" y="859"/>
                    </a:lnTo>
                    <a:cubicBezTo>
                      <a:pt x="4643" y="485"/>
                      <a:pt x="4272" y="125"/>
                      <a:pt x="3435" y="38"/>
                    </a:cubicBezTo>
                    <a:cubicBezTo>
                      <a:pt x="3282" y="14"/>
                      <a:pt x="3074" y="0"/>
                      <a:pt x="2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9"/>
              <p:cNvSpPr/>
              <p:nvPr/>
            </p:nvSpPr>
            <p:spPr>
              <a:xfrm>
                <a:off x="3972225" y="4152325"/>
                <a:ext cx="2300" cy="2300"/>
              </a:xfrm>
              <a:custGeom>
                <a:avLst/>
                <a:gdLst/>
                <a:ahLst/>
                <a:cxnLst/>
                <a:rect l="l" t="t" r="r" b="b"/>
                <a:pathLst>
                  <a:path w="92" h="92" extrusionOk="0">
                    <a:moveTo>
                      <a:pt x="0" y="0"/>
                    </a:moveTo>
                    <a:cubicBezTo>
                      <a:pt x="0" y="31"/>
                      <a:pt x="0" y="61"/>
                      <a:pt x="0" y="92"/>
                    </a:cubicBezTo>
                    <a:cubicBezTo>
                      <a:pt x="31" y="61"/>
                      <a:pt x="61" y="61"/>
                      <a:pt x="92" y="61"/>
                    </a:cubicBezTo>
                    <a:lnTo>
                      <a:pt x="0" y="0"/>
                    </a:lnTo>
                    <a:close/>
                  </a:path>
                </a:pathLst>
              </a:custGeom>
              <a:solidFill>
                <a:srgbClr val="9C6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9"/>
              <p:cNvSpPr/>
              <p:nvPr/>
            </p:nvSpPr>
            <p:spPr>
              <a:xfrm>
                <a:off x="3945625" y="4048975"/>
                <a:ext cx="67650" cy="217350"/>
              </a:xfrm>
              <a:custGeom>
                <a:avLst/>
                <a:gdLst/>
                <a:ahLst/>
                <a:cxnLst/>
                <a:rect l="l" t="t" r="r" b="b"/>
                <a:pathLst>
                  <a:path w="2706" h="8694" extrusionOk="0">
                    <a:moveTo>
                      <a:pt x="1" y="5381"/>
                    </a:moveTo>
                    <a:cubicBezTo>
                      <a:pt x="11" y="5384"/>
                      <a:pt x="21" y="5386"/>
                      <a:pt x="32" y="5388"/>
                    </a:cubicBezTo>
                    <a:lnTo>
                      <a:pt x="32" y="5388"/>
                    </a:lnTo>
                    <a:cubicBezTo>
                      <a:pt x="20" y="5386"/>
                      <a:pt x="10" y="5383"/>
                      <a:pt x="1" y="5381"/>
                    </a:cubicBezTo>
                    <a:close/>
                    <a:moveTo>
                      <a:pt x="2706" y="1"/>
                    </a:moveTo>
                    <a:cubicBezTo>
                      <a:pt x="2250" y="517"/>
                      <a:pt x="1916" y="1095"/>
                      <a:pt x="1551" y="1672"/>
                    </a:cubicBezTo>
                    <a:cubicBezTo>
                      <a:pt x="1520" y="1703"/>
                      <a:pt x="1520" y="1733"/>
                      <a:pt x="1490" y="1794"/>
                    </a:cubicBezTo>
                    <a:cubicBezTo>
                      <a:pt x="1429" y="1794"/>
                      <a:pt x="1338" y="1794"/>
                      <a:pt x="1247" y="1764"/>
                    </a:cubicBezTo>
                    <a:lnTo>
                      <a:pt x="1247" y="1764"/>
                    </a:lnTo>
                    <a:cubicBezTo>
                      <a:pt x="1338" y="1794"/>
                      <a:pt x="1399" y="1855"/>
                      <a:pt x="1460" y="1885"/>
                    </a:cubicBezTo>
                    <a:cubicBezTo>
                      <a:pt x="1429" y="1976"/>
                      <a:pt x="1399" y="2068"/>
                      <a:pt x="1399" y="2128"/>
                    </a:cubicBezTo>
                    <a:cubicBezTo>
                      <a:pt x="1247" y="2524"/>
                      <a:pt x="1156" y="2888"/>
                      <a:pt x="1064" y="3253"/>
                    </a:cubicBezTo>
                    <a:cubicBezTo>
                      <a:pt x="913" y="3314"/>
                      <a:pt x="761" y="3314"/>
                      <a:pt x="609" y="3375"/>
                    </a:cubicBezTo>
                    <a:cubicBezTo>
                      <a:pt x="761" y="3375"/>
                      <a:pt x="882" y="3405"/>
                      <a:pt x="1034" y="3435"/>
                    </a:cubicBezTo>
                    <a:cubicBezTo>
                      <a:pt x="973" y="3709"/>
                      <a:pt x="913" y="3983"/>
                      <a:pt x="882" y="4286"/>
                    </a:cubicBezTo>
                    <a:cubicBezTo>
                      <a:pt x="700" y="4347"/>
                      <a:pt x="517" y="4378"/>
                      <a:pt x="365" y="4378"/>
                    </a:cubicBezTo>
                    <a:cubicBezTo>
                      <a:pt x="487" y="4378"/>
                      <a:pt x="700" y="4408"/>
                      <a:pt x="882" y="4408"/>
                    </a:cubicBezTo>
                    <a:cubicBezTo>
                      <a:pt x="821" y="4682"/>
                      <a:pt x="821" y="4955"/>
                      <a:pt x="791" y="5259"/>
                    </a:cubicBezTo>
                    <a:cubicBezTo>
                      <a:pt x="603" y="5330"/>
                      <a:pt x="360" y="5400"/>
                      <a:pt x="161" y="5400"/>
                    </a:cubicBezTo>
                    <a:cubicBezTo>
                      <a:pt x="115" y="5400"/>
                      <a:pt x="72" y="5397"/>
                      <a:pt x="32" y="5388"/>
                    </a:cubicBezTo>
                    <a:lnTo>
                      <a:pt x="32" y="5388"/>
                    </a:lnTo>
                    <a:cubicBezTo>
                      <a:pt x="180" y="5424"/>
                      <a:pt x="535" y="5502"/>
                      <a:pt x="761" y="5502"/>
                    </a:cubicBezTo>
                    <a:cubicBezTo>
                      <a:pt x="761" y="5533"/>
                      <a:pt x="761" y="5563"/>
                      <a:pt x="761" y="5593"/>
                    </a:cubicBezTo>
                    <a:cubicBezTo>
                      <a:pt x="821" y="5928"/>
                      <a:pt x="913" y="6232"/>
                      <a:pt x="973" y="6536"/>
                    </a:cubicBezTo>
                    <a:cubicBezTo>
                      <a:pt x="756" y="6644"/>
                      <a:pt x="539" y="6660"/>
                      <a:pt x="311" y="6660"/>
                    </a:cubicBezTo>
                    <a:cubicBezTo>
                      <a:pt x="220" y="6660"/>
                      <a:pt x="127" y="6657"/>
                      <a:pt x="31" y="6657"/>
                    </a:cubicBezTo>
                    <a:cubicBezTo>
                      <a:pt x="243" y="6792"/>
                      <a:pt x="454" y="6890"/>
                      <a:pt x="666" y="6890"/>
                    </a:cubicBezTo>
                    <a:cubicBezTo>
                      <a:pt x="789" y="6890"/>
                      <a:pt x="911" y="6857"/>
                      <a:pt x="1034" y="6779"/>
                    </a:cubicBezTo>
                    <a:cubicBezTo>
                      <a:pt x="1064" y="6931"/>
                      <a:pt x="1125" y="7326"/>
                      <a:pt x="1186" y="7691"/>
                    </a:cubicBezTo>
                    <a:cubicBezTo>
                      <a:pt x="993" y="7749"/>
                      <a:pt x="776" y="7770"/>
                      <a:pt x="589" y="7770"/>
                    </a:cubicBezTo>
                    <a:cubicBezTo>
                      <a:pt x="481" y="7770"/>
                      <a:pt x="382" y="7763"/>
                      <a:pt x="305" y="7752"/>
                    </a:cubicBezTo>
                    <a:lnTo>
                      <a:pt x="305" y="7752"/>
                    </a:lnTo>
                    <a:cubicBezTo>
                      <a:pt x="400" y="7846"/>
                      <a:pt x="735" y="7923"/>
                      <a:pt x="1023" y="7923"/>
                    </a:cubicBezTo>
                    <a:cubicBezTo>
                      <a:pt x="1103" y="7923"/>
                      <a:pt x="1180" y="7917"/>
                      <a:pt x="1247" y="7904"/>
                    </a:cubicBezTo>
                    <a:cubicBezTo>
                      <a:pt x="1338" y="8299"/>
                      <a:pt x="1429" y="8603"/>
                      <a:pt x="1581" y="8633"/>
                    </a:cubicBezTo>
                    <a:cubicBezTo>
                      <a:pt x="1672" y="8663"/>
                      <a:pt x="1733" y="8663"/>
                      <a:pt x="1794" y="8694"/>
                    </a:cubicBezTo>
                    <a:cubicBezTo>
                      <a:pt x="1095" y="6840"/>
                      <a:pt x="882" y="5229"/>
                      <a:pt x="1308" y="3344"/>
                    </a:cubicBezTo>
                    <a:cubicBezTo>
                      <a:pt x="1581" y="2037"/>
                      <a:pt x="2159" y="1095"/>
                      <a:pt x="27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9"/>
              <p:cNvSpPr/>
              <p:nvPr/>
            </p:nvSpPr>
            <p:spPr>
              <a:xfrm>
                <a:off x="3944100" y="3914175"/>
                <a:ext cx="84375" cy="124950"/>
              </a:xfrm>
              <a:custGeom>
                <a:avLst/>
                <a:gdLst/>
                <a:ahLst/>
                <a:cxnLst/>
                <a:rect l="l" t="t" r="r" b="b"/>
                <a:pathLst>
                  <a:path w="3375" h="4998" extrusionOk="0">
                    <a:moveTo>
                      <a:pt x="122" y="1"/>
                    </a:moveTo>
                    <a:cubicBezTo>
                      <a:pt x="79" y="1"/>
                      <a:pt x="39" y="5"/>
                      <a:pt x="1" y="13"/>
                    </a:cubicBezTo>
                    <a:cubicBezTo>
                      <a:pt x="487" y="438"/>
                      <a:pt x="609" y="1046"/>
                      <a:pt x="1034" y="1532"/>
                    </a:cubicBezTo>
                    <a:cubicBezTo>
                      <a:pt x="943" y="1456"/>
                      <a:pt x="837" y="1426"/>
                      <a:pt x="727" y="1426"/>
                    </a:cubicBezTo>
                    <a:cubicBezTo>
                      <a:pt x="616" y="1426"/>
                      <a:pt x="502" y="1456"/>
                      <a:pt x="396" y="1502"/>
                    </a:cubicBezTo>
                    <a:cubicBezTo>
                      <a:pt x="1004" y="1836"/>
                      <a:pt x="1551" y="2414"/>
                      <a:pt x="1977" y="2961"/>
                    </a:cubicBezTo>
                    <a:cubicBezTo>
                      <a:pt x="2220" y="3295"/>
                      <a:pt x="2341" y="3630"/>
                      <a:pt x="2554" y="4025"/>
                    </a:cubicBezTo>
                    <a:cubicBezTo>
                      <a:pt x="2676" y="4238"/>
                      <a:pt x="2980" y="4815"/>
                      <a:pt x="3101" y="4906"/>
                    </a:cubicBezTo>
                    <a:lnTo>
                      <a:pt x="3223" y="4998"/>
                    </a:lnTo>
                    <a:cubicBezTo>
                      <a:pt x="3071" y="4694"/>
                      <a:pt x="3284" y="4268"/>
                      <a:pt x="3314" y="3964"/>
                    </a:cubicBezTo>
                    <a:cubicBezTo>
                      <a:pt x="3375" y="3630"/>
                      <a:pt x="3375" y="3295"/>
                      <a:pt x="3375" y="2961"/>
                    </a:cubicBezTo>
                    <a:cubicBezTo>
                      <a:pt x="3314" y="2292"/>
                      <a:pt x="2828" y="1472"/>
                      <a:pt x="2463" y="985"/>
                    </a:cubicBezTo>
                    <a:lnTo>
                      <a:pt x="2463" y="985"/>
                    </a:lnTo>
                    <a:cubicBezTo>
                      <a:pt x="2584" y="1229"/>
                      <a:pt x="2584" y="1472"/>
                      <a:pt x="2524" y="1715"/>
                    </a:cubicBezTo>
                    <a:cubicBezTo>
                      <a:pt x="2220" y="1350"/>
                      <a:pt x="1977" y="955"/>
                      <a:pt x="1551" y="651"/>
                    </a:cubicBezTo>
                    <a:cubicBezTo>
                      <a:pt x="1246" y="402"/>
                      <a:pt x="563"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9"/>
              <p:cNvSpPr/>
              <p:nvPr/>
            </p:nvSpPr>
            <p:spPr>
              <a:xfrm>
                <a:off x="3944100" y="3914475"/>
                <a:ext cx="78300" cy="123125"/>
              </a:xfrm>
              <a:custGeom>
                <a:avLst/>
                <a:gdLst/>
                <a:ahLst/>
                <a:cxnLst/>
                <a:rect l="l" t="t" r="r" b="b"/>
                <a:pathLst>
                  <a:path w="3132" h="4925" extrusionOk="0">
                    <a:moveTo>
                      <a:pt x="1" y="1"/>
                    </a:moveTo>
                    <a:cubicBezTo>
                      <a:pt x="487" y="426"/>
                      <a:pt x="609" y="1034"/>
                      <a:pt x="1034" y="1520"/>
                    </a:cubicBezTo>
                    <a:cubicBezTo>
                      <a:pt x="943" y="1444"/>
                      <a:pt x="837" y="1414"/>
                      <a:pt x="727" y="1414"/>
                    </a:cubicBezTo>
                    <a:cubicBezTo>
                      <a:pt x="616" y="1414"/>
                      <a:pt x="502" y="1444"/>
                      <a:pt x="396" y="1490"/>
                    </a:cubicBezTo>
                    <a:cubicBezTo>
                      <a:pt x="1004" y="1824"/>
                      <a:pt x="1551" y="2402"/>
                      <a:pt x="1977" y="2949"/>
                    </a:cubicBezTo>
                    <a:cubicBezTo>
                      <a:pt x="2220" y="3283"/>
                      <a:pt x="2341" y="3618"/>
                      <a:pt x="2554" y="4013"/>
                    </a:cubicBezTo>
                    <a:cubicBezTo>
                      <a:pt x="2676" y="4226"/>
                      <a:pt x="2980" y="4803"/>
                      <a:pt x="3101" y="4894"/>
                    </a:cubicBezTo>
                    <a:lnTo>
                      <a:pt x="3132" y="4925"/>
                    </a:lnTo>
                    <a:cubicBezTo>
                      <a:pt x="3071" y="4712"/>
                      <a:pt x="3010" y="4499"/>
                      <a:pt x="2949" y="4286"/>
                    </a:cubicBezTo>
                    <a:cubicBezTo>
                      <a:pt x="2736" y="3527"/>
                      <a:pt x="2068" y="2615"/>
                      <a:pt x="1308" y="1885"/>
                    </a:cubicBezTo>
                    <a:cubicBezTo>
                      <a:pt x="1125" y="1733"/>
                      <a:pt x="1703" y="1824"/>
                      <a:pt x="1703" y="1612"/>
                    </a:cubicBezTo>
                    <a:cubicBezTo>
                      <a:pt x="1338" y="1034"/>
                      <a:pt x="822" y="517"/>
                      <a:pt x="274" y="183"/>
                    </a:cubicBezTo>
                    <a:cubicBezTo>
                      <a:pt x="183" y="122"/>
                      <a:pt x="92" y="61"/>
                      <a:pt x="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9"/>
              <p:cNvSpPr/>
              <p:nvPr/>
            </p:nvSpPr>
            <p:spPr>
              <a:xfrm>
                <a:off x="3983950" y="4050375"/>
                <a:ext cx="64225" cy="48850"/>
              </a:xfrm>
              <a:custGeom>
                <a:avLst/>
                <a:gdLst/>
                <a:ahLst/>
                <a:cxnLst/>
                <a:rect l="l" t="t" r="r" b="b"/>
                <a:pathLst>
                  <a:path w="2569" h="1954" extrusionOk="0">
                    <a:moveTo>
                      <a:pt x="1513" y="1"/>
                    </a:moveTo>
                    <a:cubicBezTo>
                      <a:pt x="810" y="1"/>
                      <a:pt x="1" y="1526"/>
                      <a:pt x="869" y="1890"/>
                    </a:cubicBezTo>
                    <a:cubicBezTo>
                      <a:pt x="971" y="1934"/>
                      <a:pt x="1071" y="1954"/>
                      <a:pt x="1166" y="1954"/>
                    </a:cubicBezTo>
                    <a:cubicBezTo>
                      <a:pt x="2058" y="1954"/>
                      <a:pt x="2569" y="201"/>
                      <a:pt x="1690" y="36"/>
                    </a:cubicBezTo>
                    <a:cubicBezTo>
                      <a:pt x="1632" y="12"/>
                      <a:pt x="1573" y="1"/>
                      <a:pt x="1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9"/>
              <p:cNvSpPr/>
              <p:nvPr/>
            </p:nvSpPr>
            <p:spPr>
              <a:xfrm>
                <a:off x="3984525" y="4050525"/>
                <a:ext cx="40925" cy="49125"/>
              </a:xfrm>
              <a:custGeom>
                <a:avLst/>
                <a:gdLst/>
                <a:ahLst/>
                <a:cxnLst/>
                <a:rect l="l" t="t" r="r" b="b"/>
                <a:pathLst>
                  <a:path w="1637" h="1965" extrusionOk="0">
                    <a:moveTo>
                      <a:pt x="1480" y="1"/>
                    </a:moveTo>
                    <a:cubicBezTo>
                      <a:pt x="802" y="1"/>
                      <a:pt x="0" y="1518"/>
                      <a:pt x="846" y="1884"/>
                    </a:cubicBezTo>
                    <a:cubicBezTo>
                      <a:pt x="945" y="1941"/>
                      <a:pt x="1044" y="1964"/>
                      <a:pt x="1140" y="1964"/>
                    </a:cubicBezTo>
                    <a:cubicBezTo>
                      <a:pt x="1250" y="1964"/>
                      <a:pt x="1356" y="1933"/>
                      <a:pt x="1454" y="1884"/>
                    </a:cubicBezTo>
                    <a:cubicBezTo>
                      <a:pt x="1302" y="1671"/>
                      <a:pt x="1211" y="1458"/>
                      <a:pt x="1150" y="1215"/>
                    </a:cubicBezTo>
                    <a:cubicBezTo>
                      <a:pt x="1059" y="942"/>
                      <a:pt x="1150" y="577"/>
                      <a:pt x="1302" y="334"/>
                    </a:cubicBezTo>
                    <a:cubicBezTo>
                      <a:pt x="1393" y="212"/>
                      <a:pt x="1515" y="91"/>
                      <a:pt x="1636" y="30"/>
                    </a:cubicBezTo>
                    <a:cubicBezTo>
                      <a:pt x="1585" y="10"/>
                      <a:pt x="1533" y="1"/>
                      <a:pt x="1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9"/>
              <p:cNvSpPr/>
              <p:nvPr/>
            </p:nvSpPr>
            <p:spPr>
              <a:xfrm>
                <a:off x="3985150" y="4050500"/>
                <a:ext cx="34225" cy="48950"/>
              </a:xfrm>
              <a:custGeom>
                <a:avLst/>
                <a:gdLst/>
                <a:ahLst/>
                <a:cxnLst/>
                <a:rect l="l" t="t" r="r" b="b"/>
                <a:pathLst>
                  <a:path w="1369" h="1958" extrusionOk="0">
                    <a:moveTo>
                      <a:pt x="1368" y="0"/>
                    </a:moveTo>
                    <a:cubicBezTo>
                      <a:pt x="699" y="152"/>
                      <a:pt x="0" y="1551"/>
                      <a:pt x="821" y="1885"/>
                    </a:cubicBezTo>
                    <a:cubicBezTo>
                      <a:pt x="932" y="1930"/>
                      <a:pt x="1027" y="1958"/>
                      <a:pt x="1118" y="1958"/>
                    </a:cubicBezTo>
                    <a:cubicBezTo>
                      <a:pt x="1151" y="1958"/>
                      <a:pt x="1183" y="1954"/>
                      <a:pt x="1216" y="1946"/>
                    </a:cubicBezTo>
                    <a:cubicBezTo>
                      <a:pt x="1186" y="1885"/>
                      <a:pt x="973" y="1733"/>
                      <a:pt x="882" y="1186"/>
                    </a:cubicBezTo>
                    <a:cubicBezTo>
                      <a:pt x="821" y="882"/>
                      <a:pt x="1003" y="396"/>
                      <a:pt x="1155" y="213"/>
                    </a:cubicBezTo>
                    <a:cubicBezTo>
                      <a:pt x="1216" y="152"/>
                      <a:pt x="1277" y="61"/>
                      <a:pt x="1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9"/>
              <p:cNvSpPr/>
              <p:nvPr/>
            </p:nvSpPr>
            <p:spPr>
              <a:xfrm>
                <a:off x="4021825" y="4054300"/>
                <a:ext cx="15025" cy="32825"/>
              </a:xfrm>
              <a:custGeom>
                <a:avLst/>
                <a:gdLst/>
                <a:ahLst/>
                <a:cxnLst/>
                <a:rect l="l" t="t" r="r" b="b"/>
                <a:pathLst>
                  <a:path w="601" h="1313" extrusionOk="0">
                    <a:moveTo>
                      <a:pt x="205" y="0"/>
                    </a:moveTo>
                    <a:lnTo>
                      <a:pt x="175" y="31"/>
                    </a:lnTo>
                    <a:cubicBezTo>
                      <a:pt x="144" y="152"/>
                      <a:pt x="205" y="517"/>
                      <a:pt x="144" y="730"/>
                    </a:cubicBezTo>
                    <a:cubicBezTo>
                      <a:pt x="118" y="862"/>
                      <a:pt x="0" y="1312"/>
                      <a:pt x="167" y="1312"/>
                    </a:cubicBezTo>
                    <a:cubicBezTo>
                      <a:pt x="192" y="1312"/>
                      <a:pt x="225" y="1302"/>
                      <a:pt x="266" y="1277"/>
                    </a:cubicBezTo>
                    <a:cubicBezTo>
                      <a:pt x="600" y="1095"/>
                      <a:pt x="570" y="152"/>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9"/>
              <p:cNvSpPr/>
              <p:nvPr/>
            </p:nvSpPr>
            <p:spPr>
              <a:xfrm>
                <a:off x="4008325" y="4013950"/>
                <a:ext cx="56200" cy="51650"/>
              </a:xfrm>
              <a:custGeom>
                <a:avLst/>
                <a:gdLst/>
                <a:ahLst/>
                <a:cxnLst/>
                <a:rect l="l" t="t" r="r" b="b"/>
                <a:pathLst>
                  <a:path w="2248" h="2066" extrusionOk="0">
                    <a:moveTo>
                      <a:pt x="934" y="1"/>
                    </a:moveTo>
                    <a:cubicBezTo>
                      <a:pt x="853" y="1"/>
                      <a:pt x="769" y="20"/>
                      <a:pt x="684" y="64"/>
                    </a:cubicBezTo>
                    <a:cubicBezTo>
                      <a:pt x="0" y="264"/>
                      <a:pt x="225" y="2065"/>
                      <a:pt x="1056" y="2065"/>
                    </a:cubicBezTo>
                    <a:cubicBezTo>
                      <a:pt x="1112" y="2065"/>
                      <a:pt x="1170" y="2057"/>
                      <a:pt x="1231" y="2040"/>
                    </a:cubicBezTo>
                    <a:cubicBezTo>
                      <a:pt x="2248" y="1765"/>
                      <a:pt x="1700" y="1"/>
                      <a:pt x="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9"/>
              <p:cNvSpPr/>
              <p:nvPr/>
            </p:nvSpPr>
            <p:spPr>
              <a:xfrm>
                <a:off x="4008350" y="4016300"/>
                <a:ext cx="42925" cy="49300"/>
              </a:xfrm>
              <a:custGeom>
                <a:avLst/>
                <a:gdLst/>
                <a:ahLst/>
                <a:cxnLst/>
                <a:rect l="l" t="t" r="r" b="b"/>
                <a:pathLst>
                  <a:path w="1717" h="1972" extrusionOk="0">
                    <a:moveTo>
                      <a:pt x="683" y="1"/>
                    </a:moveTo>
                    <a:lnTo>
                      <a:pt x="683" y="1"/>
                    </a:lnTo>
                    <a:cubicBezTo>
                      <a:pt x="0" y="200"/>
                      <a:pt x="223" y="1972"/>
                      <a:pt x="1053" y="1972"/>
                    </a:cubicBezTo>
                    <a:cubicBezTo>
                      <a:pt x="1109" y="1972"/>
                      <a:pt x="1168" y="1963"/>
                      <a:pt x="1230" y="1946"/>
                    </a:cubicBezTo>
                    <a:cubicBezTo>
                      <a:pt x="1473" y="1885"/>
                      <a:pt x="1625" y="1733"/>
                      <a:pt x="1717" y="1551"/>
                    </a:cubicBezTo>
                    <a:cubicBezTo>
                      <a:pt x="1443" y="1490"/>
                      <a:pt x="1230" y="1368"/>
                      <a:pt x="1018" y="1217"/>
                    </a:cubicBezTo>
                    <a:cubicBezTo>
                      <a:pt x="805" y="1065"/>
                      <a:pt x="653" y="730"/>
                      <a:pt x="622" y="457"/>
                    </a:cubicBezTo>
                    <a:cubicBezTo>
                      <a:pt x="592" y="305"/>
                      <a:pt x="622" y="122"/>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9"/>
              <p:cNvSpPr/>
              <p:nvPr/>
            </p:nvSpPr>
            <p:spPr>
              <a:xfrm>
                <a:off x="4010225" y="4019350"/>
                <a:ext cx="38025" cy="46250"/>
              </a:xfrm>
              <a:custGeom>
                <a:avLst/>
                <a:gdLst/>
                <a:ahLst/>
                <a:cxnLst/>
                <a:rect l="l" t="t" r="r" b="b"/>
                <a:pathLst>
                  <a:path w="1521" h="1850" extrusionOk="0">
                    <a:moveTo>
                      <a:pt x="395" y="0"/>
                    </a:moveTo>
                    <a:lnTo>
                      <a:pt x="395" y="0"/>
                    </a:lnTo>
                    <a:cubicBezTo>
                      <a:pt x="0" y="480"/>
                      <a:pt x="260" y="1850"/>
                      <a:pt x="980" y="1850"/>
                    </a:cubicBezTo>
                    <a:cubicBezTo>
                      <a:pt x="1036" y="1850"/>
                      <a:pt x="1094" y="1841"/>
                      <a:pt x="1155" y="1824"/>
                    </a:cubicBezTo>
                    <a:cubicBezTo>
                      <a:pt x="1307" y="1794"/>
                      <a:pt x="1429" y="1702"/>
                      <a:pt x="1520" y="1611"/>
                    </a:cubicBezTo>
                    <a:cubicBezTo>
                      <a:pt x="1429" y="1581"/>
                      <a:pt x="1186" y="1611"/>
                      <a:pt x="730" y="1216"/>
                    </a:cubicBezTo>
                    <a:cubicBezTo>
                      <a:pt x="517" y="1034"/>
                      <a:pt x="365" y="547"/>
                      <a:pt x="365" y="304"/>
                    </a:cubicBezTo>
                    <a:cubicBezTo>
                      <a:pt x="365" y="213"/>
                      <a:pt x="365" y="122"/>
                      <a:pt x="3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9"/>
              <p:cNvSpPr/>
              <p:nvPr/>
            </p:nvSpPr>
            <p:spPr>
              <a:xfrm>
                <a:off x="4028450" y="4017475"/>
                <a:ext cx="24825" cy="26950"/>
              </a:xfrm>
              <a:custGeom>
                <a:avLst/>
                <a:gdLst/>
                <a:ahLst/>
                <a:cxnLst/>
                <a:rect l="l" t="t" r="r" b="b"/>
                <a:pathLst>
                  <a:path w="993" h="1078" extrusionOk="0">
                    <a:moveTo>
                      <a:pt x="93" y="1"/>
                    </a:moveTo>
                    <a:cubicBezTo>
                      <a:pt x="62" y="1"/>
                      <a:pt x="31" y="5"/>
                      <a:pt x="1" y="14"/>
                    </a:cubicBezTo>
                    <a:lnTo>
                      <a:pt x="1" y="45"/>
                    </a:lnTo>
                    <a:cubicBezTo>
                      <a:pt x="31" y="166"/>
                      <a:pt x="335" y="410"/>
                      <a:pt x="426" y="622"/>
                    </a:cubicBezTo>
                    <a:cubicBezTo>
                      <a:pt x="474" y="718"/>
                      <a:pt x="616" y="1078"/>
                      <a:pt x="749" y="1078"/>
                    </a:cubicBezTo>
                    <a:cubicBezTo>
                      <a:pt x="785" y="1078"/>
                      <a:pt x="820" y="1052"/>
                      <a:pt x="852" y="987"/>
                    </a:cubicBezTo>
                    <a:cubicBezTo>
                      <a:pt x="992" y="650"/>
                      <a:pt x="483"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9"/>
              <p:cNvSpPr/>
              <p:nvPr/>
            </p:nvSpPr>
            <p:spPr>
              <a:xfrm>
                <a:off x="3963575" y="4025900"/>
                <a:ext cx="64100" cy="49000"/>
              </a:xfrm>
              <a:custGeom>
                <a:avLst/>
                <a:gdLst/>
                <a:ahLst/>
                <a:cxnLst/>
                <a:rect l="l" t="t" r="r" b="b"/>
                <a:pathLst>
                  <a:path w="2564" h="1960" extrusionOk="0">
                    <a:moveTo>
                      <a:pt x="1494" y="1"/>
                    </a:moveTo>
                    <a:cubicBezTo>
                      <a:pt x="794" y="1"/>
                      <a:pt x="1" y="1535"/>
                      <a:pt x="863" y="1896"/>
                    </a:cubicBezTo>
                    <a:cubicBezTo>
                      <a:pt x="965" y="1940"/>
                      <a:pt x="1063" y="1959"/>
                      <a:pt x="1157" y="1959"/>
                    </a:cubicBezTo>
                    <a:cubicBezTo>
                      <a:pt x="2051" y="1959"/>
                      <a:pt x="2564" y="180"/>
                      <a:pt x="1684" y="42"/>
                    </a:cubicBezTo>
                    <a:cubicBezTo>
                      <a:pt x="1622" y="14"/>
                      <a:pt x="1558" y="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9"/>
              <p:cNvSpPr/>
              <p:nvPr/>
            </p:nvSpPr>
            <p:spPr>
              <a:xfrm>
                <a:off x="3963975" y="4025475"/>
                <a:ext cx="40950" cy="49225"/>
              </a:xfrm>
              <a:custGeom>
                <a:avLst/>
                <a:gdLst/>
                <a:ahLst/>
                <a:cxnLst/>
                <a:rect l="l" t="t" r="r" b="b"/>
                <a:pathLst>
                  <a:path w="1638" h="1969" extrusionOk="0">
                    <a:moveTo>
                      <a:pt x="1484" y="0"/>
                    </a:moveTo>
                    <a:cubicBezTo>
                      <a:pt x="805" y="0"/>
                      <a:pt x="0" y="1546"/>
                      <a:pt x="847" y="1913"/>
                    </a:cubicBezTo>
                    <a:cubicBezTo>
                      <a:pt x="936" y="1952"/>
                      <a:pt x="1025" y="1968"/>
                      <a:pt x="1112" y="1968"/>
                    </a:cubicBezTo>
                    <a:cubicBezTo>
                      <a:pt x="1233" y="1968"/>
                      <a:pt x="1349" y="1936"/>
                      <a:pt x="1455" y="1883"/>
                    </a:cubicBezTo>
                    <a:cubicBezTo>
                      <a:pt x="1303" y="1701"/>
                      <a:pt x="1212" y="1457"/>
                      <a:pt x="1151" y="1214"/>
                    </a:cubicBezTo>
                    <a:cubicBezTo>
                      <a:pt x="1060" y="941"/>
                      <a:pt x="1151" y="606"/>
                      <a:pt x="1303" y="363"/>
                    </a:cubicBezTo>
                    <a:cubicBezTo>
                      <a:pt x="1394" y="242"/>
                      <a:pt x="1516" y="120"/>
                      <a:pt x="1638" y="29"/>
                    </a:cubicBezTo>
                    <a:cubicBezTo>
                      <a:pt x="1588" y="9"/>
                      <a:pt x="1536" y="0"/>
                      <a:pt x="14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9"/>
              <p:cNvSpPr/>
              <p:nvPr/>
            </p:nvSpPr>
            <p:spPr>
              <a:xfrm>
                <a:off x="3964625" y="4026175"/>
                <a:ext cx="34225" cy="48675"/>
              </a:xfrm>
              <a:custGeom>
                <a:avLst/>
                <a:gdLst/>
                <a:ahLst/>
                <a:cxnLst/>
                <a:rect l="l" t="t" r="r" b="b"/>
                <a:pathLst>
                  <a:path w="1369" h="1947" extrusionOk="0">
                    <a:moveTo>
                      <a:pt x="1368" y="1"/>
                    </a:moveTo>
                    <a:lnTo>
                      <a:pt x="1368" y="1"/>
                    </a:lnTo>
                    <a:cubicBezTo>
                      <a:pt x="700" y="122"/>
                      <a:pt x="1" y="1551"/>
                      <a:pt x="821" y="1885"/>
                    </a:cubicBezTo>
                    <a:cubicBezTo>
                      <a:pt x="973" y="1946"/>
                      <a:pt x="1095" y="1946"/>
                      <a:pt x="1216" y="1946"/>
                    </a:cubicBezTo>
                    <a:cubicBezTo>
                      <a:pt x="1186" y="1855"/>
                      <a:pt x="973" y="1733"/>
                      <a:pt x="852" y="1156"/>
                    </a:cubicBezTo>
                    <a:cubicBezTo>
                      <a:pt x="821" y="882"/>
                      <a:pt x="1004" y="396"/>
                      <a:pt x="1156" y="214"/>
                    </a:cubicBezTo>
                    <a:cubicBezTo>
                      <a:pt x="1216" y="122"/>
                      <a:pt x="1277" y="62"/>
                      <a:pt x="13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9"/>
              <p:cNvSpPr/>
              <p:nvPr/>
            </p:nvSpPr>
            <p:spPr>
              <a:xfrm>
                <a:off x="4001300" y="4029975"/>
                <a:ext cx="15025" cy="32825"/>
              </a:xfrm>
              <a:custGeom>
                <a:avLst/>
                <a:gdLst/>
                <a:ahLst/>
                <a:cxnLst/>
                <a:rect l="l" t="t" r="r" b="b"/>
                <a:pathLst>
                  <a:path w="601" h="1313" extrusionOk="0">
                    <a:moveTo>
                      <a:pt x="205" y="1"/>
                    </a:moveTo>
                    <a:lnTo>
                      <a:pt x="175" y="31"/>
                    </a:lnTo>
                    <a:cubicBezTo>
                      <a:pt x="145" y="122"/>
                      <a:pt x="205" y="518"/>
                      <a:pt x="145" y="730"/>
                    </a:cubicBezTo>
                    <a:cubicBezTo>
                      <a:pt x="118" y="862"/>
                      <a:pt x="1" y="1313"/>
                      <a:pt x="167" y="1313"/>
                    </a:cubicBezTo>
                    <a:cubicBezTo>
                      <a:pt x="193" y="1313"/>
                      <a:pt x="225" y="1302"/>
                      <a:pt x="266" y="1277"/>
                    </a:cubicBezTo>
                    <a:cubicBezTo>
                      <a:pt x="600" y="1095"/>
                      <a:pt x="570" y="153"/>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9" name="Google Shape;1819;p59"/>
            <p:cNvGrpSpPr/>
            <p:nvPr/>
          </p:nvGrpSpPr>
          <p:grpSpPr>
            <a:xfrm>
              <a:off x="7299913" y="1878757"/>
              <a:ext cx="121253" cy="371467"/>
              <a:chOff x="4555050" y="4375250"/>
              <a:chExt cx="57800" cy="177100"/>
            </a:xfrm>
          </p:grpSpPr>
          <p:sp>
            <p:nvSpPr>
              <p:cNvPr id="1820" name="Google Shape;1820;p59"/>
              <p:cNvSpPr/>
              <p:nvPr/>
            </p:nvSpPr>
            <p:spPr>
              <a:xfrm>
                <a:off x="4555050" y="4375375"/>
                <a:ext cx="57800" cy="176925"/>
              </a:xfrm>
              <a:custGeom>
                <a:avLst/>
                <a:gdLst/>
                <a:ahLst/>
                <a:cxnLst/>
                <a:rect l="l" t="t" r="r" b="b"/>
                <a:pathLst>
                  <a:path w="2312" h="7077" extrusionOk="0">
                    <a:moveTo>
                      <a:pt x="1122" y="0"/>
                    </a:moveTo>
                    <a:cubicBezTo>
                      <a:pt x="905" y="0"/>
                      <a:pt x="807" y="468"/>
                      <a:pt x="761" y="744"/>
                    </a:cubicBezTo>
                    <a:cubicBezTo>
                      <a:pt x="579" y="1656"/>
                      <a:pt x="487" y="2598"/>
                      <a:pt x="366" y="3510"/>
                    </a:cubicBezTo>
                    <a:cubicBezTo>
                      <a:pt x="244" y="4270"/>
                      <a:pt x="1" y="5030"/>
                      <a:pt x="62" y="5820"/>
                    </a:cubicBezTo>
                    <a:cubicBezTo>
                      <a:pt x="86" y="6514"/>
                      <a:pt x="562" y="7076"/>
                      <a:pt x="1194" y="7076"/>
                    </a:cubicBezTo>
                    <a:cubicBezTo>
                      <a:pt x="1364" y="7076"/>
                      <a:pt x="1546" y="7035"/>
                      <a:pt x="1734" y="6945"/>
                    </a:cubicBezTo>
                    <a:cubicBezTo>
                      <a:pt x="2311" y="6671"/>
                      <a:pt x="2098" y="5456"/>
                      <a:pt x="2068" y="4939"/>
                    </a:cubicBezTo>
                    <a:cubicBezTo>
                      <a:pt x="2068" y="4848"/>
                      <a:pt x="2068" y="4756"/>
                      <a:pt x="2068" y="4635"/>
                    </a:cubicBezTo>
                    <a:cubicBezTo>
                      <a:pt x="2007" y="3723"/>
                      <a:pt x="1825" y="2811"/>
                      <a:pt x="1703" y="1899"/>
                    </a:cubicBezTo>
                    <a:cubicBezTo>
                      <a:pt x="1642" y="1383"/>
                      <a:pt x="1734" y="592"/>
                      <a:pt x="1369" y="167"/>
                    </a:cubicBezTo>
                    <a:cubicBezTo>
                      <a:pt x="1273" y="49"/>
                      <a:pt x="1191"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9"/>
              <p:cNvSpPr/>
              <p:nvPr/>
            </p:nvSpPr>
            <p:spPr>
              <a:xfrm>
                <a:off x="4575575" y="4375425"/>
                <a:ext cx="19775" cy="20950"/>
              </a:xfrm>
              <a:custGeom>
                <a:avLst/>
                <a:gdLst/>
                <a:ahLst/>
                <a:cxnLst/>
                <a:rect l="l" t="t" r="r" b="b"/>
                <a:pathLst>
                  <a:path w="791" h="838" extrusionOk="0">
                    <a:moveTo>
                      <a:pt x="300" y="0"/>
                    </a:moveTo>
                    <a:cubicBezTo>
                      <a:pt x="153" y="0"/>
                      <a:pt x="63" y="220"/>
                      <a:pt x="1" y="469"/>
                    </a:cubicBezTo>
                    <a:cubicBezTo>
                      <a:pt x="140" y="691"/>
                      <a:pt x="457" y="837"/>
                      <a:pt x="719" y="837"/>
                    </a:cubicBezTo>
                    <a:cubicBezTo>
                      <a:pt x="744" y="837"/>
                      <a:pt x="768" y="836"/>
                      <a:pt x="791" y="833"/>
                    </a:cubicBezTo>
                    <a:cubicBezTo>
                      <a:pt x="761" y="560"/>
                      <a:pt x="700" y="347"/>
                      <a:pt x="548" y="165"/>
                    </a:cubicBezTo>
                    <a:cubicBezTo>
                      <a:pt x="451" y="48"/>
                      <a:pt x="369" y="0"/>
                      <a:pt x="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9"/>
              <p:cNvSpPr/>
              <p:nvPr/>
            </p:nvSpPr>
            <p:spPr>
              <a:xfrm>
                <a:off x="4571775" y="4393200"/>
                <a:ext cx="24350" cy="15925"/>
              </a:xfrm>
              <a:custGeom>
                <a:avLst/>
                <a:gdLst/>
                <a:ahLst/>
                <a:cxnLst/>
                <a:rect l="l" t="t" r="r" b="b"/>
                <a:pathLst>
                  <a:path w="974" h="637" extrusionOk="0">
                    <a:moveTo>
                      <a:pt x="92" y="1"/>
                    </a:moveTo>
                    <a:cubicBezTo>
                      <a:pt x="92" y="31"/>
                      <a:pt x="92" y="31"/>
                      <a:pt x="92" y="31"/>
                    </a:cubicBezTo>
                    <a:cubicBezTo>
                      <a:pt x="61" y="183"/>
                      <a:pt x="31" y="305"/>
                      <a:pt x="1" y="457"/>
                    </a:cubicBezTo>
                    <a:cubicBezTo>
                      <a:pt x="126" y="582"/>
                      <a:pt x="276" y="637"/>
                      <a:pt x="431" y="637"/>
                    </a:cubicBezTo>
                    <a:cubicBezTo>
                      <a:pt x="616" y="637"/>
                      <a:pt x="808" y="559"/>
                      <a:pt x="973" y="426"/>
                    </a:cubicBezTo>
                    <a:cubicBezTo>
                      <a:pt x="973" y="396"/>
                      <a:pt x="973" y="366"/>
                      <a:pt x="973" y="335"/>
                    </a:cubicBezTo>
                    <a:lnTo>
                      <a:pt x="791" y="335"/>
                    </a:lnTo>
                    <a:cubicBezTo>
                      <a:pt x="578" y="305"/>
                      <a:pt x="274" y="183"/>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9"/>
              <p:cNvSpPr/>
              <p:nvPr/>
            </p:nvSpPr>
            <p:spPr>
              <a:xfrm>
                <a:off x="4568750" y="4409925"/>
                <a:ext cx="28125" cy="15750"/>
              </a:xfrm>
              <a:custGeom>
                <a:avLst/>
                <a:gdLst/>
                <a:ahLst/>
                <a:cxnLst/>
                <a:rect l="l" t="t" r="r" b="b"/>
                <a:pathLst>
                  <a:path w="1125" h="630" extrusionOk="0">
                    <a:moveTo>
                      <a:pt x="1125" y="1"/>
                    </a:moveTo>
                    <a:cubicBezTo>
                      <a:pt x="939" y="102"/>
                      <a:pt x="734" y="166"/>
                      <a:pt x="536" y="166"/>
                    </a:cubicBezTo>
                    <a:cubicBezTo>
                      <a:pt x="379" y="166"/>
                      <a:pt x="226" y="125"/>
                      <a:pt x="91" y="31"/>
                    </a:cubicBezTo>
                    <a:cubicBezTo>
                      <a:pt x="61" y="213"/>
                      <a:pt x="31" y="396"/>
                      <a:pt x="0" y="608"/>
                    </a:cubicBezTo>
                    <a:cubicBezTo>
                      <a:pt x="62" y="623"/>
                      <a:pt x="126" y="630"/>
                      <a:pt x="190" y="630"/>
                    </a:cubicBezTo>
                    <a:cubicBezTo>
                      <a:pt x="534" y="630"/>
                      <a:pt x="894" y="434"/>
                      <a:pt x="1125" y="153"/>
                    </a:cubicBezTo>
                    <a:cubicBezTo>
                      <a:pt x="1125" y="122"/>
                      <a:pt x="1125" y="61"/>
                      <a:pt x="1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9"/>
              <p:cNvSpPr/>
              <p:nvPr/>
            </p:nvSpPr>
            <p:spPr>
              <a:xfrm>
                <a:off x="4567975" y="4420575"/>
                <a:ext cx="31950" cy="19600"/>
              </a:xfrm>
              <a:custGeom>
                <a:avLst/>
                <a:gdLst/>
                <a:ahLst/>
                <a:cxnLst/>
                <a:rect l="l" t="t" r="r" b="b"/>
                <a:pathLst>
                  <a:path w="1278" h="784" extrusionOk="0">
                    <a:moveTo>
                      <a:pt x="1186" y="0"/>
                    </a:moveTo>
                    <a:cubicBezTo>
                      <a:pt x="923" y="239"/>
                      <a:pt x="604" y="403"/>
                      <a:pt x="273" y="403"/>
                    </a:cubicBezTo>
                    <a:cubicBezTo>
                      <a:pt x="183" y="403"/>
                      <a:pt x="92" y="391"/>
                      <a:pt x="1" y="365"/>
                    </a:cubicBezTo>
                    <a:cubicBezTo>
                      <a:pt x="1" y="426"/>
                      <a:pt x="1" y="486"/>
                      <a:pt x="1" y="547"/>
                    </a:cubicBezTo>
                    <a:cubicBezTo>
                      <a:pt x="160" y="707"/>
                      <a:pt x="434" y="784"/>
                      <a:pt x="713" y="784"/>
                    </a:cubicBezTo>
                    <a:cubicBezTo>
                      <a:pt x="912" y="784"/>
                      <a:pt x="1113" y="745"/>
                      <a:pt x="1277" y="669"/>
                    </a:cubicBezTo>
                    <a:cubicBezTo>
                      <a:pt x="1247" y="486"/>
                      <a:pt x="1217" y="304"/>
                      <a:pt x="1186" y="91"/>
                    </a:cubicBezTo>
                    <a:cubicBezTo>
                      <a:pt x="1186" y="61"/>
                      <a:pt x="1186" y="31"/>
                      <a:pt x="1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9"/>
              <p:cNvSpPr/>
              <p:nvPr/>
            </p:nvSpPr>
            <p:spPr>
              <a:xfrm>
                <a:off x="4564950" y="4440325"/>
                <a:ext cx="35725" cy="19075"/>
              </a:xfrm>
              <a:custGeom>
                <a:avLst/>
                <a:gdLst/>
                <a:ahLst/>
                <a:cxnLst/>
                <a:rect l="l" t="t" r="r" b="b"/>
                <a:pathLst>
                  <a:path w="1429" h="763" extrusionOk="0">
                    <a:moveTo>
                      <a:pt x="91" y="0"/>
                    </a:moveTo>
                    <a:cubicBezTo>
                      <a:pt x="61" y="213"/>
                      <a:pt x="31" y="426"/>
                      <a:pt x="0" y="608"/>
                    </a:cubicBezTo>
                    <a:cubicBezTo>
                      <a:pt x="117" y="716"/>
                      <a:pt x="254" y="763"/>
                      <a:pt x="401" y="763"/>
                    </a:cubicBezTo>
                    <a:cubicBezTo>
                      <a:pt x="751" y="763"/>
                      <a:pt x="1150" y="495"/>
                      <a:pt x="1429" y="152"/>
                    </a:cubicBezTo>
                    <a:cubicBezTo>
                      <a:pt x="1429" y="122"/>
                      <a:pt x="1429" y="122"/>
                      <a:pt x="1429" y="92"/>
                    </a:cubicBezTo>
                    <a:cubicBezTo>
                      <a:pt x="1241" y="159"/>
                      <a:pt x="1023" y="196"/>
                      <a:pt x="810" y="196"/>
                    </a:cubicBezTo>
                    <a:cubicBezTo>
                      <a:pt x="541" y="196"/>
                      <a:pt x="278" y="136"/>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9"/>
              <p:cNvSpPr/>
              <p:nvPr/>
            </p:nvSpPr>
            <p:spPr>
              <a:xfrm>
                <a:off x="4563425" y="4450950"/>
                <a:ext cx="41050" cy="26625"/>
              </a:xfrm>
              <a:custGeom>
                <a:avLst/>
                <a:gdLst/>
                <a:ahLst/>
                <a:cxnLst/>
                <a:rect l="l" t="t" r="r" b="b"/>
                <a:pathLst>
                  <a:path w="1642" h="1065" extrusionOk="0">
                    <a:moveTo>
                      <a:pt x="1551" y="1"/>
                    </a:moveTo>
                    <a:cubicBezTo>
                      <a:pt x="1228" y="302"/>
                      <a:pt x="829" y="512"/>
                      <a:pt x="462" y="512"/>
                    </a:cubicBezTo>
                    <a:cubicBezTo>
                      <a:pt x="310" y="512"/>
                      <a:pt x="164" y="476"/>
                      <a:pt x="31" y="396"/>
                    </a:cubicBezTo>
                    <a:cubicBezTo>
                      <a:pt x="31" y="426"/>
                      <a:pt x="31" y="457"/>
                      <a:pt x="31" y="487"/>
                    </a:cubicBezTo>
                    <a:cubicBezTo>
                      <a:pt x="0" y="548"/>
                      <a:pt x="0" y="609"/>
                      <a:pt x="0" y="670"/>
                    </a:cubicBezTo>
                    <a:cubicBezTo>
                      <a:pt x="236" y="905"/>
                      <a:pt x="576" y="1065"/>
                      <a:pt x="916" y="1065"/>
                    </a:cubicBezTo>
                    <a:cubicBezTo>
                      <a:pt x="1060" y="1065"/>
                      <a:pt x="1203" y="1037"/>
                      <a:pt x="1338" y="974"/>
                    </a:cubicBezTo>
                    <a:cubicBezTo>
                      <a:pt x="1459" y="913"/>
                      <a:pt x="1551" y="822"/>
                      <a:pt x="1642" y="761"/>
                    </a:cubicBezTo>
                    <a:cubicBezTo>
                      <a:pt x="1611" y="487"/>
                      <a:pt x="1581" y="244"/>
                      <a:pt x="15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9"/>
              <p:cNvSpPr/>
              <p:nvPr/>
            </p:nvSpPr>
            <p:spPr>
              <a:xfrm>
                <a:off x="4559625" y="4473000"/>
                <a:ext cx="42575" cy="18650"/>
              </a:xfrm>
              <a:custGeom>
                <a:avLst/>
                <a:gdLst/>
                <a:ahLst/>
                <a:cxnLst/>
                <a:rect l="l" t="t" r="r" b="b"/>
                <a:pathLst>
                  <a:path w="1703" h="746" extrusionOk="0">
                    <a:moveTo>
                      <a:pt x="92" y="0"/>
                    </a:moveTo>
                    <a:cubicBezTo>
                      <a:pt x="61" y="183"/>
                      <a:pt x="31" y="396"/>
                      <a:pt x="0" y="578"/>
                    </a:cubicBezTo>
                    <a:cubicBezTo>
                      <a:pt x="142" y="696"/>
                      <a:pt x="348" y="745"/>
                      <a:pt x="565" y="745"/>
                    </a:cubicBezTo>
                    <a:cubicBezTo>
                      <a:pt x="906" y="745"/>
                      <a:pt x="1274" y="624"/>
                      <a:pt x="1459" y="456"/>
                    </a:cubicBezTo>
                    <a:cubicBezTo>
                      <a:pt x="1520" y="426"/>
                      <a:pt x="1611" y="304"/>
                      <a:pt x="1703" y="183"/>
                    </a:cubicBezTo>
                    <a:lnTo>
                      <a:pt x="1703" y="183"/>
                    </a:lnTo>
                    <a:cubicBezTo>
                      <a:pt x="1642" y="244"/>
                      <a:pt x="1581" y="274"/>
                      <a:pt x="1520" y="274"/>
                    </a:cubicBezTo>
                    <a:cubicBezTo>
                      <a:pt x="1365" y="351"/>
                      <a:pt x="1204" y="386"/>
                      <a:pt x="1044" y="386"/>
                    </a:cubicBezTo>
                    <a:cubicBezTo>
                      <a:pt x="701" y="386"/>
                      <a:pt x="361" y="228"/>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9"/>
              <p:cNvSpPr/>
              <p:nvPr/>
            </p:nvSpPr>
            <p:spPr>
              <a:xfrm>
                <a:off x="4558100" y="4480600"/>
                <a:ext cx="49425" cy="37100"/>
              </a:xfrm>
              <a:custGeom>
                <a:avLst/>
                <a:gdLst/>
                <a:ahLst/>
                <a:cxnLst/>
                <a:rect l="l" t="t" r="r" b="b"/>
                <a:pathLst>
                  <a:path w="1977" h="1484" extrusionOk="0">
                    <a:moveTo>
                      <a:pt x="1916" y="0"/>
                    </a:moveTo>
                    <a:cubicBezTo>
                      <a:pt x="1794" y="152"/>
                      <a:pt x="1672" y="274"/>
                      <a:pt x="1612" y="365"/>
                    </a:cubicBezTo>
                    <a:cubicBezTo>
                      <a:pt x="1372" y="531"/>
                      <a:pt x="999" y="641"/>
                      <a:pt x="647" y="641"/>
                    </a:cubicBezTo>
                    <a:cubicBezTo>
                      <a:pt x="418" y="641"/>
                      <a:pt x="199" y="594"/>
                      <a:pt x="31" y="487"/>
                    </a:cubicBezTo>
                    <a:cubicBezTo>
                      <a:pt x="1" y="517"/>
                      <a:pt x="1" y="547"/>
                      <a:pt x="1" y="578"/>
                    </a:cubicBezTo>
                    <a:cubicBezTo>
                      <a:pt x="31" y="943"/>
                      <a:pt x="274" y="1338"/>
                      <a:pt x="669" y="1459"/>
                    </a:cubicBezTo>
                    <a:cubicBezTo>
                      <a:pt x="743" y="1476"/>
                      <a:pt x="820" y="1483"/>
                      <a:pt x="900" y="1483"/>
                    </a:cubicBezTo>
                    <a:cubicBezTo>
                      <a:pt x="1118" y="1483"/>
                      <a:pt x="1350" y="1427"/>
                      <a:pt x="1551" y="1338"/>
                    </a:cubicBezTo>
                    <a:cubicBezTo>
                      <a:pt x="1672" y="1277"/>
                      <a:pt x="1824" y="1186"/>
                      <a:pt x="1976" y="1064"/>
                    </a:cubicBezTo>
                    <a:cubicBezTo>
                      <a:pt x="1976" y="943"/>
                      <a:pt x="1946" y="821"/>
                      <a:pt x="1946" y="730"/>
                    </a:cubicBezTo>
                    <a:cubicBezTo>
                      <a:pt x="1946" y="639"/>
                      <a:pt x="1946" y="547"/>
                      <a:pt x="1946" y="426"/>
                    </a:cubicBezTo>
                    <a:cubicBezTo>
                      <a:pt x="1946" y="274"/>
                      <a:pt x="1916" y="152"/>
                      <a:pt x="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9"/>
              <p:cNvSpPr/>
              <p:nvPr/>
            </p:nvSpPr>
            <p:spPr>
              <a:xfrm>
                <a:off x="4555825" y="4507200"/>
                <a:ext cx="53225" cy="45100"/>
              </a:xfrm>
              <a:custGeom>
                <a:avLst/>
                <a:gdLst/>
                <a:ahLst/>
                <a:cxnLst/>
                <a:rect l="l" t="t" r="r" b="b"/>
                <a:pathLst>
                  <a:path w="2129" h="1804" extrusionOk="0">
                    <a:moveTo>
                      <a:pt x="31" y="0"/>
                    </a:moveTo>
                    <a:cubicBezTo>
                      <a:pt x="31" y="183"/>
                      <a:pt x="0" y="365"/>
                      <a:pt x="31" y="547"/>
                    </a:cubicBezTo>
                    <a:cubicBezTo>
                      <a:pt x="55" y="1241"/>
                      <a:pt x="531" y="1803"/>
                      <a:pt x="1163" y="1803"/>
                    </a:cubicBezTo>
                    <a:cubicBezTo>
                      <a:pt x="1333" y="1803"/>
                      <a:pt x="1515" y="1762"/>
                      <a:pt x="1703" y="1672"/>
                    </a:cubicBezTo>
                    <a:cubicBezTo>
                      <a:pt x="2128" y="1459"/>
                      <a:pt x="2128" y="790"/>
                      <a:pt x="2098" y="243"/>
                    </a:cubicBezTo>
                    <a:lnTo>
                      <a:pt x="2098" y="243"/>
                    </a:lnTo>
                    <a:cubicBezTo>
                      <a:pt x="1915" y="365"/>
                      <a:pt x="1733" y="456"/>
                      <a:pt x="1581" y="517"/>
                    </a:cubicBezTo>
                    <a:cubicBezTo>
                      <a:pt x="1383" y="578"/>
                      <a:pt x="1178" y="623"/>
                      <a:pt x="981" y="623"/>
                    </a:cubicBezTo>
                    <a:cubicBezTo>
                      <a:pt x="783" y="623"/>
                      <a:pt x="593" y="578"/>
                      <a:pt x="426" y="456"/>
                    </a:cubicBezTo>
                    <a:cubicBezTo>
                      <a:pt x="274" y="335"/>
                      <a:pt x="122" y="183"/>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9"/>
              <p:cNvSpPr/>
              <p:nvPr/>
            </p:nvSpPr>
            <p:spPr>
              <a:xfrm>
                <a:off x="4571025" y="4375250"/>
                <a:ext cx="22825" cy="42850"/>
              </a:xfrm>
              <a:custGeom>
                <a:avLst/>
                <a:gdLst/>
                <a:ahLst/>
                <a:cxnLst/>
                <a:rect l="l" t="t" r="r" b="b"/>
                <a:pathLst>
                  <a:path w="913" h="1714" extrusionOk="0">
                    <a:moveTo>
                      <a:pt x="483" y="0"/>
                    </a:moveTo>
                    <a:cubicBezTo>
                      <a:pt x="447" y="0"/>
                      <a:pt x="417" y="17"/>
                      <a:pt x="395" y="50"/>
                    </a:cubicBezTo>
                    <a:cubicBezTo>
                      <a:pt x="547" y="324"/>
                      <a:pt x="669" y="780"/>
                      <a:pt x="547" y="1053"/>
                    </a:cubicBezTo>
                    <a:cubicBezTo>
                      <a:pt x="485" y="1260"/>
                      <a:pt x="353" y="1369"/>
                      <a:pt x="217" y="1369"/>
                    </a:cubicBezTo>
                    <a:cubicBezTo>
                      <a:pt x="153" y="1369"/>
                      <a:pt x="89" y="1345"/>
                      <a:pt x="31" y="1296"/>
                    </a:cubicBezTo>
                    <a:cubicBezTo>
                      <a:pt x="31" y="1357"/>
                      <a:pt x="0" y="1418"/>
                      <a:pt x="0" y="1479"/>
                    </a:cubicBezTo>
                    <a:cubicBezTo>
                      <a:pt x="116" y="1633"/>
                      <a:pt x="341" y="1714"/>
                      <a:pt x="560" y="1714"/>
                    </a:cubicBezTo>
                    <a:cubicBezTo>
                      <a:pt x="687" y="1714"/>
                      <a:pt x="812" y="1686"/>
                      <a:pt x="912" y="1631"/>
                    </a:cubicBezTo>
                    <a:cubicBezTo>
                      <a:pt x="912" y="1357"/>
                      <a:pt x="912" y="1053"/>
                      <a:pt x="851" y="780"/>
                    </a:cubicBezTo>
                    <a:cubicBezTo>
                      <a:pt x="821" y="567"/>
                      <a:pt x="760" y="385"/>
                      <a:pt x="730" y="172"/>
                    </a:cubicBezTo>
                    <a:cubicBezTo>
                      <a:pt x="632" y="55"/>
                      <a:pt x="547" y="0"/>
                      <a:pt x="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9"/>
              <p:cNvSpPr/>
              <p:nvPr/>
            </p:nvSpPr>
            <p:spPr>
              <a:xfrm>
                <a:off x="4566450" y="4418275"/>
                <a:ext cx="28900" cy="26000"/>
              </a:xfrm>
              <a:custGeom>
                <a:avLst/>
                <a:gdLst/>
                <a:ahLst/>
                <a:cxnLst/>
                <a:rect l="l" t="t" r="r" b="b"/>
                <a:pathLst>
                  <a:path w="1156" h="1040" extrusionOk="0">
                    <a:moveTo>
                      <a:pt x="153" y="1"/>
                    </a:moveTo>
                    <a:cubicBezTo>
                      <a:pt x="123" y="62"/>
                      <a:pt x="123" y="123"/>
                      <a:pt x="123" y="214"/>
                    </a:cubicBezTo>
                    <a:cubicBezTo>
                      <a:pt x="335" y="305"/>
                      <a:pt x="578" y="335"/>
                      <a:pt x="791" y="487"/>
                    </a:cubicBezTo>
                    <a:cubicBezTo>
                      <a:pt x="822" y="518"/>
                      <a:pt x="822" y="609"/>
                      <a:pt x="791" y="639"/>
                    </a:cubicBezTo>
                    <a:cubicBezTo>
                      <a:pt x="632" y="776"/>
                      <a:pt x="438" y="844"/>
                      <a:pt x="236" y="844"/>
                    </a:cubicBezTo>
                    <a:cubicBezTo>
                      <a:pt x="168" y="844"/>
                      <a:pt x="100" y="837"/>
                      <a:pt x="31" y="822"/>
                    </a:cubicBezTo>
                    <a:cubicBezTo>
                      <a:pt x="31" y="882"/>
                      <a:pt x="1" y="943"/>
                      <a:pt x="1" y="1004"/>
                    </a:cubicBezTo>
                    <a:cubicBezTo>
                      <a:pt x="70" y="1029"/>
                      <a:pt x="149" y="1040"/>
                      <a:pt x="232" y="1040"/>
                    </a:cubicBezTo>
                    <a:cubicBezTo>
                      <a:pt x="550" y="1040"/>
                      <a:pt x="939" y="881"/>
                      <a:pt x="1156" y="761"/>
                    </a:cubicBezTo>
                    <a:cubicBezTo>
                      <a:pt x="1156" y="578"/>
                      <a:pt x="1126" y="396"/>
                      <a:pt x="1126" y="214"/>
                    </a:cubicBezTo>
                    <a:cubicBezTo>
                      <a:pt x="1126" y="183"/>
                      <a:pt x="1126" y="153"/>
                      <a:pt x="1126" y="123"/>
                    </a:cubicBezTo>
                    <a:cubicBezTo>
                      <a:pt x="1034" y="153"/>
                      <a:pt x="943" y="183"/>
                      <a:pt x="852" y="214"/>
                    </a:cubicBezTo>
                    <a:cubicBezTo>
                      <a:pt x="821" y="218"/>
                      <a:pt x="789" y="220"/>
                      <a:pt x="757" y="220"/>
                    </a:cubicBezTo>
                    <a:cubicBezTo>
                      <a:pt x="540" y="220"/>
                      <a:pt x="312" y="133"/>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9"/>
              <p:cNvSpPr/>
              <p:nvPr/>
            </p:nvSpPr>
            <p:spPr>
              <a:xfrm>
                <a:off x="4564175" y="4442600"/>
                <a:ext cx="32700" cy="32700"/>
              </a:xfrm>
              <a:custGeom>
                <a:avLst/>
                <a:gdLst/>
                <a:ahLst/>
                <a:cxnLst/>
                <a:rect l="l" t="t" r="r" b="b"/>
                <a:pathLst>
                  <a:path w="1308" h="1308" extrusionOk="0">
                    <a:moveTo>
                      <a:pt x="1247" y="1"/>
                    </a:moveTo>
                    <a:cubicBezTo>
                      <a:pt x="1247" y="1"/>
                      <a:pt x="1217" y="31"/>
                      <a:pt x="1186" y="31"/>
                    </a:cubicBezTo>
                    <a:cubicBezTo>
                      <a:pt x="960" y="144"/>
                      <a:pt x="649" y="258"/>
                      <a:pt x="354" y="258"/>
                    </a:cubicBezTo>
                    <a:cubicBezTo>
                      <a:pt x="253" y="258"/>
                      <a:pt x="154" y="244"/>
                      <a:pt x="62" y="213"/>
                    </a:cubicBezTo>
                    <a:cubicBezTo>
                      <a:pt x="62" y="365"/>
                      <a:pt x="31" y="487"/>
                      <a:pt x="1" y="639"/>
                    </a:cubicBezTo>
                    <a:cubicBezTo>
                      <a:pt x="244" y="1034"/>
                      <a:pt x="821" y="1308"/>
                      <a:pt x="1277" y="1308"/>
                    </a:cubicBezTo>
                    <a:cubicBezTo>
                      <a:pt x="1277" y="1277"/>
                      <a:pt x="1308" y="1247"/>
                      <a:pt x="1308" y="1186"/>
                    </a:cubicBezTo>
                    <a:cubicBezTo>
                      <a:pt x="1308" y="1095"/>
                      <a:pt x="1308" y="1034"/>
                      <a:pt x="1308" y="973"/>
                    </a:cubicBezTo>
                    <a:cubicBezTo>
                      <a:pt x="1219" y="991"/>
                      <a:pt x="1123" y="1001"/>
                      <a:pt x="1027" y="1001"/>
                    </a:cubicBezTo>
                    <a:cubicBezTo>
                      <a:pt x="794" y="1001"/>
                      <a:pt x="564" y="942"/>
                      <a:pt x="457" y="791"/>
                    </a:cubicBezTo>
                    <a:cubicBezTo>
                      <a:pt x="122" y="365"/>
                      <a:pt x="943" y="274"/>
                      <a:pt x="1277" y="183"/>
                    </a:cubicBezTo>
                    <a:cubicBezTo>
                      <a:pt x="1277" y="122"/>
                      <a:pt x="1247" y="61"/>
                      <a:pt x="12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9"/>
              <p:cNvSpPr/>
              <p:nvPr/>
            </p:nvSpPr>
            <p:spPr>
              <a:xfrm>
                <a:off x="4557350" y="4465400"/>
                <a:ext cx="38775" cy="37575"/>
              </a:xfrm>
              <a:custGeom>
                <a:avLst/>
                <a:gdLst/>
                <a:ahLst/>
                <a:cxnLst/>
                <a:rect l="l" t="t" r="r" b="b"/>
                <a:pathLst>
                  <a:path w="1551" h="1503" extrusionOk="0">
                    <a:moveTo>
                      <a:pt x="243" y="0"/>
                    </a:moveTo>
                    <a:cubicBezTo>
                      <a:pt x="243" y="61"/>
                      <a:pt x="213" y="122"/>
                      <a:pt x="213" y="183"/>
                    </a:cubicBezTo>
                    <a:cubicBezTo>
                      <a:pt x="395" y="304"/>
                      <a:pt x="578" y="426"/>
                      <a:pt x="730" y="548"/>
                    </a:cubicBezTo>
                    <a:cubicBezTo>
                      <a:pt x="882" y="578"/>
                      <a:pt x="1064" y="700"/>
                      <a:pt x="1094" y="852"/>
                    </a:cubicBezTo>
                    <a:cubicBezTo>
                      <a:pt x="1125" y="1034"/>
                      <a:pt x="1034" y="1186"/>
                      <a:pt x="882" y="1277"/>
                    </a:cubicBezTo>
                    <a:cubicBezTo>
                      <a:pt x="767" y="1315"/>
                      <a:pt x="647" y="1332"/>
                      <a:pt x="526" y="1332"/>
                    </a:cubicBezTo>
                    <a:cubicBezTo>
                      <a:pt x="359" y="1332"/>
                      <a:pt x="190" y="1300"/>
                      <a:pt x="31" y="1247"/>
                    </a:cubicBezTo>
                    <a:cubicBezTo>
                      <a:pt x="31" y="1307"/>
                      <a:pt x="0" y="1338"/>
                      <a:pt x="0" y="1399"/>
                    </a:cubicBezTo>
                    <a:cubicBezTo>
                      <a:pt x="148" y="1472"/>
                      <a:pt x="314" y="1502"/>
                      <a:pt x="486" y="1502"/>
                    </a:cubicBezTo>
                    <a:cubicBezTo>
                      <a:pt x="812" y="1502"/>
                      <a:pt x="1161" y="1396"/>
                      <a:pt x="1459" y="1277"/>
                    </a:cubicBezTo>
                    <a:cubicBezTo>
                      <a:pt x="1490" y="1125"/>
                      <a:pt x="1520" y="943"/>
                      <a:pt x="1550" y="760"/>
                    </a:cubicBezTo>
                    <a:cubicBezTo>
                      <a:pt x="1550" y="700"/>
                      <a:pt x="1550" y="669"/>
                      <a:pt x="1550" y="608"/>
                    </a:cubicBezTo>
                    <a:cubicBezTo>
                      <a:pt x="1064" y="578"/>
                      <a:pt x="547" y="365"/>
                      <a:pt x="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9"/>
              <p:cNvSpPr/>
              <p:nvPr/>
            </p:nvSpPr>
            <p:spPr>
              <a:xfrm>
                <a:off x="4555825" y="4503400"/>
                <a:ext cx="36500" cy="31925"/>
              </a:xfrm>
              <a:custGeom>
                <a:avLst/>
                <a:gdLst/>
                <a:ahLst/>
                <a:cxnLst/>
                <a:rect l="l" t="t" r="r" b="b"/>
                <a:pathLst>
                  <a:path w="1460" h="1277" extrusionOk="0">
                    <a:moveTo>
                      <a:pt x="1459" y="0"/>
                    </a:moveTo>
                    <a:cubicBezTo>
                      <a:pt x="1186" y="98"/>
                      <a:pt x="862" y="183"/>
                      <a:pt x="545" y="183"/>
                    </a:cubicBezTo>
                    <a:cubicBezTo>
                      <a:pt x="368" y="183"/>
                      <a:pt x="194" y="157"/>
                      <a:pt x="31" y="91"/>
                    </a:cubicBezTo>
                    <a:cubicBezTo>
                      <a:pt x="31" y="274"/>
                      <a:pt x="0" y="456"/>
                      <a:pt x="31" y="669"/>
                    </a:cubicBezTo>
                    <a:cubicBezTo>
                      <a:pt x="152" y="912"/>
                      <a:pt x="304" y="1125"/>
                      <a:pt x="487" y="1277"/>
                    </a:cubicBezTo>
                    <a:lnTo>
                      <a:pt x="517" y="1277"/>
                    </a:lnTo>
                    <a:cubicBezTo>
                      <a:pt x="548" y="1246"/>
                      <a:pt x="608" y="1216"/>
                      <a:pt x="639" y="1186"/>
                    </a:cubicBezTo>
                    <a:cubicBezTo>
                      <a:pt x="365" y="1003"/>
                      <a:pt x="122" y="699"/>
                      <a:pt x="304" y="456"/>
                    </a:cubicBezTo>
                    <a:cubicBezTo>
                      <a:pt x="396" y="335"/>
                      <a:pt x="639" y="304"/>
                      <a:pt x="791" y="304"/>
                    </a:cubicBezTo>
                    <a:cubicBezTo>
                      <a:pt x="1003" y="274"/>
                      <a:pt x="1186" y="274"/>
                      <a:pt x="1399" y="243"/>
                    </a:cubicBezTo>
                    <a:cubicBezTo>
                      <a:pt x="1429" y="183"/>
                      <a:pt x="1429" y="122"/>
                      <a:pt x="1459" y="61"/>
                    </a:cubicBezTo>
                    <a:cubicBezTo>
                      <a:pt x="1459" y="31"/>
                      <a:pt x="1459" y="0"/>
                      <a:pt x="1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9"/>
              <p:cNvSpPr/>
              <p:nvPr/>
            </p:nvSpPr>
            <p:spPr>
              <a:xfrm>
                <a:off x="4561900" y="4375275"/>
                <a:ext cx="50950" cy="177075"/>
              </a:xfrm>
              <a:custGeom>
                <a:avLst/>
                <a:gdLst/>
                <a:ahLst/>
                <a:cxnLst/>
                <a:rect l="l" t="t" r="r" b="b"/>
                <a:pathLst>
                  <a:path w="2038" h="7083" extrusionOk="0">
                    <a:moveTo>
                      <a:pt x="850" y="1"/>
                    </a:moveTo>
                    <a:cubicBezTo>
                      <a:pt x="760" y="1"/>
                      <a:pt x="690" y="82"/>
                      <a:pt x="639" y="201"/>
                    </a:cubicBezTo>
                    <a:cubicBezTo>
                      <a:pt x="1247" y="1235"/>
                      <a:pt x="1216" y="3849"/>
                      <a:pt x="973" y="5095"/>
                    </a:cubicBezTo>
                    <a:cubicBezTo>
                      <a:pt x="821" y="5916"/>
                      <a:pt x="517" y="6067"/>
                      <a:pt x="1" y="6523"/>
                    </a:cubicBezTo>
                    <a:cubicBezTo>
                      <a:pt x="191" y="6862"/>
                      <a:pt x="529" y="7083"/>
                      <a:pt x="922" y="7083"/>
                    </a:cubicBezTo>
                    <a:cubicBezTo>
                      <a:pt x="1094" y="7083"/>
                      <a:pt x="1275" y="7041"/>
                      <a:pt x="1460" y="6949"/>
                    </a:cubicBezTo>
                    <a:cubicBezTo>
                      <a:pt x="2037" y="6675"/>
                      <a:pt x="1824" y="5460"/>
                      <a:pt x="1794" y="4973"/>
                    </a:cubicBezTo>
                    <a:cubicBezTo>
                      <a:pt x="1794" y="4852"/>
                      <a:pt x="1794" y="4760"/>
                      <a:pt x="1794" y="4639"/>
                    </a:cubicBezTo>
                    <a:cubicBezTo>
                      <a:pt x="1733" y="3727"/>
                      <a:pt x="1551" y="2815"/>
                      <a:pt x="1429" y="1903"/>
                    </a:cubicBezTo>
                    <a:cubicBezTo>
                      <a:pt x="1368" y="1387"/>
                      <a:pt x="1460" y="596"/>
                      <a:pt x="1095" y="171"/>
                    </a:cubicBezTo>
                    <a:cubicBezTo>
                      <a:pt x="1001" y="51"/>
                      <a:pt x="920"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9"/>
              <p:cNvSpPr/>
              <p:nvPr/>
            </p:nvSpPr>
            <p:spPr>
              <a:xfrm>
                <a:off x="4558850" y="4375725"/>
                <a:ext cx="54000" cy="176450"/>
              </a:xfrm>
              <a:custGeom>
                <a:avLst/>
                <a:gdLst/>
                <a:ahLst/>
                <a:cxnLst/>
                <a:rect l="l" t="t" r="r" b="b"/>
                <a:pathLst>
                  <a:path w="2160" h="7058" extrusionOk="0">
                    <a:moveTo>
                      <a:pt x="1065" y="1"/>
                    </a:moveTo>
                    <a:lnTo>
                      <a:pt x="1065" y="1"/>
                    </a:lnTo>
                    <a:cubicBezTo>
                      <a:pt x="1366" y="1446"/>
                      <a:pt x="2055" y="6294"/>
                      <a:pt x="57" y="6294"/>
                    </a:cubicBezTo>
                    <a:cubicBezTo>
                      <a:pt x="39" y="6294"/>
                      <a:pt x="20" y="6293"/>
                      <a:pt x="1" y="6293"/>
                    </a:cubicBezTo>
                    <a:lnTo>
                      <a:pt x="1" y="6293"/>
                    </a:lnTo>
                    <a:cubicBezTo>
                      <a:pt x="181" y="6742"/>
                      <a:pt x="576" y="7058"/>
                      <a:pt x="1052" y="7058"/>
                    </a:cubicBezTo>
                    <a:cubicBezTo>
                      <a:pt x="1220" y="7058"/>
                      <a:pt x="1399" y="7018"/>
                      <a:pt x="1582" y="6931"/>
                    </a:cubicBezTo>
                    <a:cubicBezTo>
                      <a:pt x="2159" y="6657"/>
                      <a:pt x="1946" y="5442"/>
                      <a:pt x="1916" y="4955"/>
                    </a:cubicBezTo>
                    <a:cubicBezTo>
                      <a:pt x="1916" y="4834"/>
                      <a:pt x="1916" y="4742"/>
                      <a:pt x="1916" y="4621"/>
                    </a:cubicBezTo>
                    <a:cubicBezTo>
                      <a:pt x="1855" y="3709"/>
                      <a:pt x="1673" y="2797"/>
                      <a:pt x="1551" y="1885"/>
                    </a:cubicBezTo>
                    <a:cubicBezTo>
                      <a:pt x="1490" y="1369"/>
                      <a:pt x="1582" y="578"/>
                      <a:pt x="1217" y="153"/>
                    </a:cubicBezTo>
                    <a:cubicBezTo>
                      <a:pt x="1156" y="62"/>
                      <a:pt x="1126" y="31"/>
                      <a:pt x="1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9"/>
              <p:cNvSpPr/>
              <p:nvPr/>
            </p:nvSpPr>
            <p:spPr>
              <a:xfrm>
                <a:off x="4558850" y="4375725"/>
                <a:ext cx="51400" cy="175575"/>
              </a:xfrm>
              <a:custGeom>
                <a:avLst/>
                <a:gdLst/>
                <a:ahLst/>
                <a:cxnLst/>
                <a:rect l="l" t="t" r="r" b="b"/>
                <a:pathLst>
                  <a:path w="2056" h="7023" extrusionOk="0">
                    <a:moveTo>
                      <a:pt x="1065" y="1"/>
                    </a:moveTo>
                    <a:lnTo>
                      <a:pt x="1065" y="1"/>
                    </a:lnTo>
                    <a:cubicBezTo>
                      <a:pt x="1366" y="1446"/>
                      <a:pt x="2055" y="6294"/>
                      <a:pt x="57" y="6294"/>
                    </a:cubicBezTo>
                    <a:cubicBezTo>
                      <a:pt x="39" y="6294"/>
                      <a:pt x="20" y="6293"/>
                      <a:pt x="1" y="6293"/>
                    </a:cubicBezTo>
                    <a:lnTo>
                      <a:pt x="1" y="6293"/>
                    </a:lnTo>
                    <a:cubicBezTo>
                      <a:pt x="153" y="6657"/>
                      <a:pt x="427" y="6931"/>
                      <a:pt x="761" y="7022"/>
                    </a:cubicBezTo>
                    <a:cubicBezTo>
                      <a:pt x="609" y="6901"/>
                      <a:pt x="457" y="6718"/>
                      <a:pt x="518" y="6505"/>
                    </a:cubicBezTo>
                    <a:cubicBezTo>
                      <a:pt x="581" y="6380"/>
                      <a:pt x="716" y="6312"/>
                      <a:pt x="854" y="6312"/>
                    </a:cubicBezTo>
                    <a:cubicBezTo>
                      <a:pt x="916" y="6312"/>
                      <a:pt x="978" y="6325"/>
                      <a:pt x="1034" y="6353"/>
                    </a:cubicBezTo>
                    <a:cubicBezTo>
                      <a:pt x="1308" y="6445"/>
                      <a:pt x="1460" y="6688"/>
                      <a:pt x="1673" y="6870"/>
                    </a:cubicBezTo>
                    <a:cubicBezTo>
                      <a:pt x="1734" y="6840"/>
                      <a:pt x="1794" y="6749"/>
                      <a:pt x="1825" y="6688"/>
                    </a:cubicBezTo>
                    <a:cubicBezTo>
                      <a:pt x="1612" y="6536"/>
                      <a:pt x="1399" y="6353"/>
                      <a:pt x="1247" y="6141"/>
                    </a:cubicBezTo>
                    <a:cubicBezTo>
                      <a:pt x="1156" y="5958"/>
                      <a:pt x="1095" y="5715"/>
                      <a:pt x="1278" y="5533"/>
                    </a:cubicBezTo>
                    <a:cubicBezTo>
                      <a:pt x="1375" y="5446"/>
                      <a:pt x="1465" y="5410"/>
                      <a:pt x="1550" y="5410"/>
                    </a:cubicBezTo>
                    <a:cubicBezTo>
                      <a:pt x="1703" y="5410"/>
                      <a:pt x="1840" y="5528"/>
                      <a:pt x="1977" y="5685"/>
                    </a:cubicBezTo>
                    <a:cubicBezTo>
                      <a:pt x="1977" y="5624"/>
                      <a:pt x="1977" y="5533"/>
                      <a:pt x="1946" y="5472"/>
                    </a:cubicBezTo>
                    <a:cubicBezTo>
                      <a:pt x="1916" y="5411"/>
                      <a:pt x="1855" y="5320"/>
                      <a:pt x="1825" y="5259"/>
                    </a:cubicBezTo>
                    <a:cubicBezTo>
                      <a:pt x="1582" y="4803"/>
                      <a:pt x="1460" y="4378"/>
                      <a:pt x="1582" y="3891"/>
                    </a:cubicBezTo>
                    <a:cubicBezTo>
                      <a:pt x="1582" y="3847"/>
                      <a:pt x="1630" y="3819"/>
                      <a:pt x="1680" y="3819"/>
                    </a:cubicBezTo>
                    <a:cubicBezTo>
                      <a:pt x="1699" y="3819"/>
                      <a:pt x="1717" y="3822"/>
                      <a:pt x="1734" y="3831"/>
                    </a:cubicBezTo>
                    <a:cubicBezTo>
                      <a:pt x="1764" y="3861"/>
                      <a:pt x="1825" y="3891"/>
                      <a:pt x="1855" y="3952"/>
                    </a:cubicBezTo>
                    <a:cubicBezTo>
                      <a:pt x="1855" y="3831"/>
                      <a:pt x="1825" y="3739"/>
                      <a:pt x="1825" y="3618"/>
                    </a:cubicBezTo>
                    <a:cubicBezTo>
                      <a:pt x="1764" y="3557"/>
                      <a:pt x="1734" y="3466"/>
                      <a:pt x="1703" y="3375"/>
                    </a:cubicBezTo>
                    <a:cubicBezTo>
                      <a:pt x="1582" y="3132"/>
                      <a:pt x="1430" y="2888"/>
                      <a:pt x="1460" y="2584"/>
                    </a:cubicBezTo>
                    <a:cubicBezTo>
                      <a:pt x="1485" y="2535"/>
                      <a:pt x="1530" y="2485"/>
                      <a:pt x="1579" y="2485"/>
                    </a:cubicBezTo>
                    <a:cubicBezTo>
                      <a:pt x="1590" y="2485"/>
                      <a:pt x="1601" y="2488"/>
                      <a:pt x="1612" y="2493"/>
                    </a:cubicBezTo>
                    <a:cubicBezTo>
                      <a:pt x="1642" y="2524"/>
                      <a:pt x="1642" y="2524"/>
                      <a:pt x="1642" y="2524"/>
                    </a:cubicBezTo>
                    <a:cubicBezTo>
                      <a:pt x="1642" y="2463"/>
                      <a:pt x="1642" y="2432"/>
                      <a:pt x="1612" y="2372"/>
                    </a:cubicBezTo>
                    <a:cubicBezTo>
                      <a:pt x="1460" y="2098"/>
                      <a:pt x="1338" y="1825"/>
                      <a:pt x="1399" y="1521"/>
                    </a:cubicBezTo>
                    <a:cubicBezTo>
                      <a:pt x="1430" y="1460"/>
                      <a:pt x="1460" y="1429"/>
                      <a:pt x="1521" y="1429"/>
                    </a:cubicBezTo>
                    <a:cubicBezTo>
                      <a:pt x="1521" y="1399"/>
                      <a:pt x="1521" y="1338"/>
                      <a:pt x="1521" y="1277"/>
                    </a:cubicBezTo>
                    <a:cubicBezTo>
                      <a:pt x="1369" y="1065"/>
                      <a:pt x="1247" y="821"/>
                      <a:pt x="1278" y="578"/>
                    </a:cubicBezTo>
                    <a:cubicBezTo>
                      <a:pt x="1278" y="517"/>
                      <a:pt x="1338" y="487"/>
                      <a:pt x="1399" y="487"/>
                    </a:cubicBezTo>
                    <a:cubicBezTo>
                      <a:pt x="1338" y="366"/>
                      <a:pt x="1278" y="244"/>
                      <a:pt x="1217" y="153"/>
                    </a:cubicBezTo>
                    <a:cubicBezTo>
                      <a:pt x="1156" y="62"/>
                      <a:pt x="1095" y="3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9"/>
              <p:cNvSpPr/>
              <p:nvPr/>
            </p:nvSpPr>
            <p:spPr>
              <a:xfrm>
                <a:off x="4558850" y="4375725"/>
                <a:ext cx="51400" cy="171000"/>
              </a:xfrm>
              <a:custGeom>
                <a:avLst/>
                <a:gdLst/>
                <a:ahLst/>
                <a:cxnLst/>
                <a:rect l="l" t="t" r="r" b="b"/>
                <a:pathLst>
                  <a:path w="2056" h="6840" extrusionOk="0">
                    <a:moveTo>
                      <a:pt x="1065" y="1"/>
                    </a:moveTo>
                    <a:lnTo>
                      <a:pt x="1065" y="1"/>
                    </a:lnTo>
                    <a:cubicBezTo>
                      <a:pt x="1366" y="1446"/>
                      <a:pt x="2055" y="6294"/>
                      <a:pt x="57" y="6294"/>
                    </a:cubicBezTo>
                    <a:cubicBezTo>
                      <a:pt x="39" y="6294"/>
                      <a:pt x="20" y="6293"/>
                      <a:pt x="1" y="6293"/>
                    </a:cubicBezTo>
                    <a:lnTo>
                      <a:pt x="1" y="6293"/>
                    </a:lnTo>
                    <a:cubicBezTo>
                      <a:pt x="92" y="6475"/>
                      <a:pt x="183" y="6657"/>
                      <a:pt x="335" y="6779"/>
                    </a:cubicBezTo>
                    <a:cubicBezTo>
                      <a:pt x="305" y="6688"/>
                      <a:pt x="275" y="6566"/>
                      <a:pt x="305" y="6475"/>
                    </a:cubicBezTo>
                    <a:cubicBezTo>
                      <a:pt x="387" y="6284"/>
                      <a:pt x="591" y="6166"/>
                      <a:pt x="808" y="6166"/>
                    </a:cubicBezTo>
                    <a:cubicBezTo>
                      <a:pt x="833" y="6166"/>
                      <a:pt x="858" y="6168"/>
                      <a:pt x="882" y="6171"/>
                    </a:cubicBezTo>
                    <a:cubicBezTo>
                      <a:pt x="1217" y="6232"/>
                      <a:pt x="1490" y="6536"/>
                      <a:pt x="1703" y="6840"/>
                    </a:cubicBezTo>
                    <a:cubicBezTo>
                      <a:pt x="1734" y="6809"/>
                      <a:pt x="1794" y="6749"/>
                      <a:pt x="1825" y="6718"/>
                    </a:cubicBezTo>
                    <a:cubicBezTo>
                      <a:pt x="1582" y="6505"/>
                      <a:pt x="1247" y="6293"/>
                      <a:pt x="1186" y="5989"/>
                    </a:cubicBezTo>
                    <a:cubicBezTo>
                      <a:pt x="1156" y="5958"/>
                      <a:pt x="1156" y="5928"/>
                      <a:pt x="1156" y="5867"/>
                    </a:cubicBezTo>
                    <a:cubicBezTo>
                      <a:pt x="1156" y="5837"/>
                      <a:pt x="1156" y="5806"/>
                      <a:pt x="1156" y="5776"/>
                    </a:cubicBezTo>
                    <a:cubicBezTo>
                      <a:pt x="1156" y="5594"/>
                      <a:pt x="1217" y="5381"/>
                      <a:pt x="1369" y="5259"/>
                    </a:cubicBezTo>
                    <a:cubicBezTo>
                      <a:pt x="1427" y="5211"/>
                      <a:pt x="1484" y="5190"/>
                      <a:pt x="1542" y="5190"/>
                    </a:cubicBezTo>
                    <a:cubicBezTo>
                      <a:pt x="1667" y="5190"/>
                      <a:pt x="1791" y="5287"/>
                      <a:pt x="1916" y="5411"/>
                    </a:cubicBezTo>
                    <a:cubicBezTo>
                      <a:pt x="1886" y="5350"/>
                      <a:pt x="1855" y="5290"/>
                      <a:pt x="1825" y="5259"/>
                    </a:cubicBezTo>
                    <a:cubicBezTo>
                      <a:pt x="1794" y="5198"/>
                      <a:pt x="1764" y="5168"/>
                      <a:pt x="1764" y="5107"/>
                    </a:cubicBezTo>
                    <a:lnTo>
                      <a:pt x="1734" y="5107"/>
                    </a:lnTo>
                    <a:cubicBezTo>
                      <a:pt x="1490" y="4834"/>
                      <a:pt x="1369" y="4469"/>
                      <a:pt x="1460" y="4074"/>
                    </a:cubicBezTo>
                    <a:cubicBezTo>
                      <a:pt x="1460" y="3922"/>
                      <a:pt x="1490" y="3739"/>
                      <a:pt x="1642" y="3679"/>
                    </a:cubicBezTo>
                    <a:cubicBezTo>
                      <a:pt x="1703" y="3648"/>
                      <a:pt x="1764" y="3648"/>
                      <a:pt x="1825" y="3648"/>
                    </a:cubicBezTo>
                    <a:cubicBezTo>
                      <a:pt x="1825" y="3648"/>
                      <a:pt x="1825" y="3648"/>
                      <a:pt x="1825" y="3618"/>
                    </a:cubicBezTo>
                    <a:cubicBezTo>
                      <a:pt x="1673" y="3527"/>
                      <a:pt x="1582" y="3405"/>
                      <a:pt x="1521" y="3253"/>
                    </a:cubicBezTo>
                    <a:cubicBezTo>
                      <a:pt x="1460" y="3101"/>
                      <a:pt x="1430" y="2949"/>
                      <a:pt x="1430" y="2828"/>
                    </a:cubicBezTo>
                    <a:cubicBezTo>
                      <a:pt x="1430" y="2767"/>
                      <a:pt x="1430" y="2676"/>
                      <a:pt x="1460" y="2615"/>
                    </a:cubicBezTo>
                    <a:cubicBezTo>
                      <a:pt x="1460" y="2615"/>
                      <a:pt x="1460" y="2615"/>
                      <a:pt x="1460" y="2584"/>
                    </a:cubicBezTo>
                    <a:cubicBezTo>
                      <a:pt x="1460" y="2554"/>
                      <a:pt x="1490" y="2524"/>
                      <a:pt x="1521" y="2493"/>
                    </a:cubicBezTo>
                    <a:cubicBezTo>
                      <a:pt x="1521" y="2463"/>
                      <a:pt x="1551" y="2432"/>
                      <a:pt x="1551" y="2372"/>
                    </a:cubicBezTo>
                    <a:cubicBezTo>
                      <a:pt x="1551" y="2372"/>
                      <a:pt x="1582" y="2341"/>
                      <a:pt x="1582" y="2341"/>
                    </a:cubicBezTo>
                    <a:cubicBezTo>
                      <a:pt x="1521" y="2280"/>
                      <a:pt x="1490" y="2189"/>
                      <a:pt x="1490" y="2128"/>
                    </a:cubicBezTo>
                    <a:cubicBezTo>
                      <a:pt x="1430" y="1976"/>
                      <a:pt x="1369" y="1794"/>
                      <a:pt x="1399" y="1612"/>
                    </a:cubicBezTo>
                    <a:cubicBezTo>
                      <a:pt x="1369" y="1460"/>
                      <a:pt x="1399" y="1338"/>
                      <a:pt x="1521" y="1338"/>
                    </a:cubicBezTo>
                    <a:cubicBezTo>
                      <a:pt x="1521" y="1338"/>
                      <a:pt x="1521" y="1338"/>
                      <a:pt x="1521" y="1308"/>
                    </a:cubicBezTo>
                    <a:cubicBezTo>
                      <a:pt x="1278" y="1125"/>
                      <a:pt x="1217" y="669"/>
                      <a:pt x="1278" y="396"/>
                    </a:cubicBezTo>
                    <a:cubicBezTo>
                      <a:pt x="1278" y="366"/>
                      <a:pt x="1308" y="335"/>
                      <a:pt x="1338" y="335"/>
                    </a:cubicBezTo>
                    <a:cubicBezTo>
                      <a:pt x="1308" y="274"/>
                      <a:pt x="1247" y="183"/>
                      <a:pt x="1217" y="153"/>
                    </a:cubicBezTo>
                    <a:cubicBezTo>
                      <a:pt x="1156" y="62"/>
                      <a:pt x="1095" y="3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9"/>
              <p:cNvSpPr/>
              <p:nvPr/>
            </p:nvSpPr>
            <p:spPr>
              <a:xfrm>
                <a:off x="4585450" y="4381825"/>
                <a:ext cx="27400" cy="170225"/>
              </a:xfrm>
              <a:custGeom>
                <a:avLst/>
                <a:gdLst/>
                <a:ahLst/>
                <a:cxnLst/>
                <a:rect l="l" t="t" r="r" b="b"/>
                <a:pathLst>
                  <a:path w="1096" h="6809" extrusionOk="0">
                    <a:moveTo>
                      <a:pt x="214" y="0"/>
                    </a:moveTo>
                    <a:lnTo>
                      <a:pt x="214" y="0"/>
                    </a:lnTo>
                    <a:cubicBezTo>
                      <a:pt x="305" y="152"/>
                      <a:pt x="335" y="365"/>
                      <a:pt x="335" y="577"/>
                    </a:cubicBezTo>
                    <a:cubicBezTo>
                      <a:pt x="335" y="1033"/>
                      <a:pt x="366" y="1459"/>
                      <a:pt x="457" y="1915"/>
                    </a:cubicBezTo>
                    <a:cubicBezTo>
                      <a:pt x="578" y="2796"/>
                      <a:pt x="730" y="3739"/>
                      <a:pt x="761" y="4650"/>
                    </a:cubicBezTo>
                    <a:cubicBezTo>
                      <a:pt x="822" y="5258"/>
                      <a:pt x="943" y="5957"/>
                      <a:pt x="578" y="6474"/>
                    </a:cubicBezTo>
                    <a:cubicBezTo>
                      <a:pt x="457" y="6687"/>
                      <a:pt x="183" y="6748"/>
                      <a:pt x="1" y="6809"/>
                    </a:cubicBezTo>
                    <a:cubicBezTo>
                      <a:pt x="153" y="6809"/>
                      <a:pt x="335" y="6778"/>
                      <a:pt x="518" y="6687"/>
                    </a:cubicBezTo>
                    <a:cubicBezTo>
                      <a:pt x="1095" y="6413"/>
                      <a:pt x="882" y="5198"/>
                      <a:pt x="852" y="4711"/>
                    </a:cubicBezTo>
                    <a:cubicBezTo>
                      <a:pt x="852" y="4590"/>
                      <a:pt x="852" y="4498"/>
                      <a:pt x="852" y="4377"/>
                    </a:cubicBezTo>
                    <a:cubicBezTo>
                      <a:pt x="791" y="3465"/>
                      <a:pt x="609" y="2553"/>
                      <a:pt x="487" y="1641"/>
                    </a:cubicBezTo>
                    <a:cubicBezTo>
                      <a:pt x="426" y="1155"/>
                      <a:pt x="487" y="456"/>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cxnSp>
        <p:nvCxnSpPr>
          <p:cNvPr id="284" name="Google Shape;284;p37"/>
          <p:cNvCxnSpPr/>
          <p:nvPr/>
        </p:nvCxnSpPr>
        <p:spPr>
          <a:xfrm rot="10800000">
            <a:off x="4347102" y="3552550"/>
            <a:ext cx="3948600" cy="1033800"/>
          </a:xfrm>
          <a:prstGeom prst="straightConnector1">
            <a:avLst/>
          </a:prstGeom>
          <a:noFill/>
          <a:ln w="9525" cap="flat" cmpd="sng">
            <a:solidFill>
              <a:schemeClr val="dk1"/>
            </a:solidFill>
            <a:prstDash val="solid"/>
            <a:round/>
            <a:headEnd type="none" w="med" len="med"/>
            <a:tailEnd type="none" w="med" len="med"/>
          </a:ln>
        </p:spPr>
      </p:cxnSp>
      <p:sp>
        <p:nvSpPr>
          <p:cNvPr id="285" name="Google Shape;285;p37"/>
          <p:cNvSpPr/>
          <p:nvPr/>
        </p:nvSpPr>
        <p:spPr>
          <a:xfrm>
            <a:off x="857401" y="541200"/>
            <a:ext cx="3059400" cy="4055700"/>
          </a:xfrm>
          <a:prstGeom prst="rect">
            <a:avLst/>
          </a:prstGeom>
          <a:gradFill>
            <a:gsLst>
              <a:gs pos="0">
                <a:srgbClr val="CCE9E9">
                  <a:alpha val="0"/>
                </a:srgbClr>
              </a:gs>
              <a:gs pos="100000">
                <a:schemeClr val="accent1"/>
              </a:gs>
            </a:gsLst>
            <a:lin ang="5400012"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txBox="1">
            <a:spLocks noGrp="1"/>
          </p:cNvSpPr>
          <p:nvPr>
            <p:ph type="title" idx="2"/>
          </p:nvPr>
        </p:nvSpPr>
        <p:spPr>
          <a:xfrm>
            <a:off x="5609200" y="541200"/>
            <a:ext cx="1424400" cy="127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87" name="Google Shape;287;p37"/>
          <p:cNvSpPr txBox="1">
            <a:spLocks noGrp="1"/>
          </p:cNvSpPr>
          <p:nvPr>
            <p:ph type="title"/>
          </p:nvPr>
        </p:nvSpPr>
        <p:spPr>
          <a:xfrm>
            <a:off x="4390750" y="1892499"/>
            <a:ext cx="3861300" cy="123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Téma bemutatása</a:t>
            </a:r>
            <a:endParaRPr dirty="0"/>
          </a:p>
        </p:txBody>
      </p:sp>
      <p:sp>
        <p:nvSpPr>
          <p:cNvPr id="288" name="Google Shape;288;p37"/>
          <p:cNvSpPr txBox="1">
            <a:spLocks noGrp="1"/>
          </p:cNvSpPr>
          <p:nvPr>
            <p:ph type="subTitle" idx="1"/>
          </p:nvPr>
        </p:nvSpPr>
        <p:spPr>
          <a:xfrm>
            <a:off x="4948752" y="3697549"/>
            <a:ext cx="2745300" cy="7359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hu-HU" dirty="0"/>
              <a:t>Miről szól a játék?</a:t>
            </a:r>
          </a:p>
          <a:p>
            <a:pPr marL="285750" lvl="0" indent="-285750" algn="l" rtl="0">
              <a:spcBef>
                <a:spcPts val="0"/>
              </a:spcBef>
              <a:spcAft>
                <a:spcPts val="0"/>
              </a:spcAft>
              <a:buFont typeface="Arial" panose="020B0604020202020204" pitchFamily="34" charset="0"/>
              <a:buChar char="•"/>
            </a:pPr>
            <a:r>
              <a:rPr lang="hu-HU" dirty="0"/>
              <a:t>Miért választottuk?</a:t>
            </a:r>
          </a:p>
        </p:txBody>
      </p:sp>
      <p:cxnSp>
        <p:nvCxnSpPr>
          <p:cNvPr id="289" name="Google Shape;289;p37"/>
          <p:cNvCxnSpPr/>
          <p:nvPr/>
        </p:nvCxnSpPr>
        <p:spPr>
          <a:xfrm rot="10800000">
            <a:off x="4350252" y="3310549"/>
            <a:ext cx="3942300" cy="0"/>
          </a:xfrm>
          <a:prstGeom prst="straightConnector1">
            <a:avLst/>
          </a:prstGeom>
          <a:noFill/>
          <a:ln w="9525" cap="flat" cmpd="sng">
            <a:solidFill>
              <a:schemeClr val="dk1"/>
            </a:solidFill>
            <a:prstDash val="solid"/>
            <a:round/>
            <a:headEnd type="none" w="med" len="med"/>
            <a:tailEnd type="none" w="med" len="med"/>
          </a:ln>
        </p:spPr>
      </p:cxnSp>
      <p:cxnSp>
        <p:nvCxnSpPr>
          <p:cNvPr id="357" name="Google Shape;357;p37"/>
          <p:cNvCxnSpPr/>
          <p:nvPr/>
        </p:nvCxnSpPr>
        <p:spPr>
          <a:xfrm>
            <a:off x="4102491" y="546650"/>
            <a:ext cx="0" cy="4058400"/>
          </a:xfrm>
          <a:prstGeom prst="straightConnector1">
            <a:avLst/>
          </a:prstGeom>
          <a:noFill/>
          <a:ln w="9525" cap="flat" cmpd="sng">
            <a:solidFill>
              <a:schemeClr val="dk1"/>
            </a:solidFill>
            <a:prstDash val="solid"/>
            <a:round/>
            <a:headEnd type="none" w="med" len="med"/>
            <a:tailEnd type="none" w="med" len="med"/>
          </a:ln>
        </p:spPr>
      </p:cxnSp>
      <p:pic>
        <p:nvPicPr>
          <p:cNvPr id="2050" name="Picture 2" descr="Best Minecraft Shaders of All Time - MinecraftShader.com">
            <a:extLst>
              <a:ext uri="{FF2B5EF4-FFF2-40B4-BE49-F238E27FC236}">
                <a16:creationId xmlns:a16="http://schemas.microsoft.com/office/drawing/2014/main" id="{90139455-7674-46A1-99AD-12FEF04E53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57" t="11907" r="40985" b="9243"/>
          <a:stretch/>
        </p:blipFill>
        <p:spPr bwMode="auto">
          <a:xfrm>
            <a:off x="857396" y="549350"/>
            <a:ext cx="3059399" cy="4055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43"/>
        <p:cNvGrpSpPr/>
        <p:nvPr/>
      </p:nvGrpSpPr>
      <p:grpSpPr>
        <a:xfrm>
          <a:off x="0" y="0"/>
          <a:ext cx="0" cy="0"/>
          <a:chOff x="0" y="0"/>
          <a:chExt cx="0" cy="0"/>
        </a:xfrm>
      </p:grpSpPr>
      <p:sp>
        <p:nvSpPr>
          <p:cNvPr id="1844" name="Google Shape;1844;p60"/>
          <p:cNvSpPr txBox="1">
            <a:spLocks noGrp="1"/>
          </p:cNvSpPr>
          <p:nvPr>
            <p:ph type="title"/>
          </p:nvPr>
        </p:nvSpPr>
        <p:spPr>
          <a:xfrm>
            <a:off x="710700" y="465000"/>
            <a:ext cx="5205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E-learning icon pack</a:t>
            </a:r>
            <a:endParaRPr/>
          </a:p>
        </p:txBody>
      </p:sp>
      <p:cxnSp>
        <p:nvCxnSpPr>
          <p:cNvPr id="1845" name="Google Shape;1845;p60"/>
          <p:cNvCxnSpPr/>
          <p:nvPr/>
        </p:nvCxnSpPr>
        <p:spPr>
          <a:xfrm>
            <a:off x="710700" y="1037700"/>
            <a:ext cx="4110000" cy="0"/>
          </a:xfrm>
          <a:prstGeom prst="straightConnector1">
            <a:avLst/>
          </a:prstGeom>
          <a:noFill/>
          <a:ln w="9525" cap="flat" cmpd="sng">
            <a:solidFill>
              <a:schemeClr val="dk1"/>
            </a:solidFill>
            <a:prstDash val="solid"/>
            <a:round/>
            <a:headEnd type="none" w="med" len="med"/>
            <a:tailEnd type="none" w="med" len="med"/>
          </a:ln>
        </p:spPr>
      </p:cxnSp>
      <p:grpSp>
        <p:nvGrpSpPr>
          <p:cNvPr id="1846" name="Google Shape;1846;p60"/>
          <p:cNvGrpSpPr/>
          <p:nvPr/>
        </p:nvGrpSpPr>
        <p:grpSpPr>
          <a:xfrm>
            <a:off x="7491041" y="1616687"/>
            <a:ext cx="384617" cy="384656"/>
            <a:chOff x="7490603" y="1769087"/>
            <a:chExt cx="384617" cy="384656"/>
          </a:xfrm>
        </p:grpSpPr>
        <p:sp>
          <p:nvSpPr>
            <p:cNvPr id="1847" name="Google Shape;1847;p60"/>
            <p:cNvSpPr/>
            <p:nvPr/>
          </p:nvSpPr>
          <p:spPr>
            <a:xfrm>
              <a:off x="7572156" y="2068767"/>
              <a:ext cx="221475" cy="84976"/>
            </a:xfrm>
            <a:custGeom>
              <a:avLst/>
              <a:gdLst/>
              <a:ahLst/>
              <a:cxnLst/>
              <a:rect l="l" t="t" r="r" b="b"/>
              <a:pathLst>
                <a:path w="6336" h="2431" extrusionOk="0">
                  <a:moveTo>
                    <a:pt x="3502" y="906"/>
                  </a:moveTo>
                  <a:lnTo>
                    <a:pt x="3502" y="1549"/>
                  </a:lnTo>
                  <a:lnTo>
                    <a:pt x="2835" y="1549"/>
                  </a:lnTo>
                  <a:lnTo>
                    <a:pt x="2835" y="906"/>
                  </a:lnTo>
                  <a:close/>
                  <a:moveTo>
                    <a:pt x="1" y="1"/>
                  </a:moveTo>
                  <a:lnTo>
                    <a:pt x="1" y="1739"/>
                  </a:lnTo>
                  <a:cubicBezTo>
                    <a:pt x="1" y="2120"/>
                    <a:pt x="310" y="2430"/>
                    <a:pt x="668" y="2430"/>
                  </a:cubicBezTo>
                  <a:lnTo>
                    <a:pt x="5669" y="2430"/>
                  </a:lnTo>
                  <a:cubicBezTo>
                    <a:pt x="6026" y="2430"/>
                    <a:pt x="6336" y="2120"/>
                    <a:pt x="6336" y="1739"/>
                  </a:cubicBezTo>
                  <a:lnTo>
                    <a:pt x="6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0"/>
            <p:cNvSpPr/>
            <p:nvPr/>
          </p:nvSpPr>
          <p:spPr>
            <a:xfrm>
              <a:off x="7696216" y="1817396"/>
              <a:ext cx="179005" cy="97420"/>
            </a:xfrm>
            <a:custGeom>
              <a:avLst/>
              <a:gdLst/>
              <a:ahLst/>
              <a:cxnLst/>
              <a:rect l="l" t="t" r="r" b="b"/>
              <a:pathLst>
                <a:path w="5121" h="2787" extrusionOk="0">
                  <a:moveTo>
                    <a:pt x="1072" y="0"/>
                  </a:moveTo>
                  <a:lnTo>
                    <a:pt x="1072" y="1810"/>
                  </a:lnTo>
                  <a:lnTo>
                    <a:pt x="0" y="2762"/>
                  </a:lnTo>
                  <a:lnTo>
                    <a:pt x="0" y="2786"/>
                  </a:lnTo>
                  <a:lnTo>
                    <a:pt x="5120" y="2786"/>
                  </a:lnTo>
                  <a:lnTo>
                    <a:pt x="51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0"/>
            <p:cNvSpPr/>
            <p:nvPr/>
          </p:nvSpPr>
          <p:spPr>
            <a:xfrm>
              <a:off x="7490603" y="1882310"/>
              <a:ext cx="198964" cy="127411"/>
            </a:xfrm>
            <a:custGeom>
              <a:avLst/>
              <a:gdLst/>
              <a:ahLst/>
              <a:cxnLst/>
              <a:rect l="l" t="t" r="r" b="b"/>
              <a:pathLst>
                <a:path w="5692" h="3645" extrusionOk="0">
                  <a:moveTo>
                    <a:pt x="3501" y="1501"/>
                  </a:moveTo>
                  <a:lnTo>
                    <a:pt x="3501" y="2144"/>
                  </a:lnTo>
                  <a:lnTo>
                    <a:pt x="1024" y="2144"/>
                  </a:lnTo>
                  <a:lnTo>
                    <a:pt x="1024" y="1501"/>
                  </a:lnTo>
                  <a:close/>
                  <a:moveTo>
                    <a:pt x="0" y="1"/>
                  </a:moveTo>
                  <a:lnTo>
                    <a:pt x="0" y="3644"/>
                  </a:lnTo>
                  <a:lnTo>
                    <a:pt x="5692" y="3644"/>
                  </a:lnTo>
                  <a:lnTo>
                    <a:pt x="4644" y="2692"/>
                  </a:lnTo>
                  <a:lnTo>
                    <a:pt x="4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0"/>
            <p:cNvSpPr/>
            <p:nvPr/>
          </p:nvSpPr>
          <p:spPr>
            <a:xfrm>
              <a:off x="7572156" y="1937261"/>
              <a:ext cx="221475" cy="109060"/>
            </a:xfrm>
            <a:custGeom>
              <a:avLst/>
              <a:gdLst/>
              <a:ahLst/>
              <a:cxnLst/>
              <a:rect l="l" t="t" r="r" b="b"/>
              <a:pathLst>
                <a:path w="6336" h="3120" extrusionOk="0">
                  <a:moveTo>
                    <a:pt x="2954" y="0"/>
                  </a:moveTo>
                  <a:lnTo>
                    <a:pt x="2954" y="834"/>
                  </a:lnTo>
                  <a:lnTo>
                    <a:pt x="4026" y="1763"/>
                  </a:lnTo>
                  <a:lnTo>
                    <a:pt x="4026" y="2739"/>
                  </a:lnTo>
                  <a:lnTo>
                    <a:pt x="1" y="2739"/>
                  </a:lnTo>
                  <a:lnTo>
                    <a:pt x="1" y="3120"/>
                  </a:lnTo>
                  <a:lnTo>
                    <a:pt x="6336" y="3120"/>
                  </a:lnTo>
                  <a:lnTo>
                    <a:pt x="6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0"/>
            <p:cNvSpPr/>
            <p:nvPr/>
          </p:nvSpPr>
          <p:spPr>
            <a:xfrm>
              <a:off x="7572156" y="1769087"/>
              <a:ext cx="221475" cy="133248"/>
            </a:xfrm>
            <a:custGeom>
              <a:avLst/>
              <a:gdLst/>
              <a:ahLst/>
              <a:cxnLst/>
              <a:rect l="l" t="t" r="r" b="b"/>
              <a:pathLst>
                <a:path w="6336" h="3812" extrusionOk="0">
                  <a:moveTo>
                    <a:pt x="644" y="1"/>
                  </a:moveTo>
                  <a:cubicBezTo>
                    <a:pt x="287" y="1"/>
                    <a:pt x="1" y="287"/>
                    <a:pt x="1" y="644"/>
                  </a:cubicBezTo>
                  <a:lnTo>
                    <a:pt x="1" y="2597"/>
                  </a:lnTo>
                  <a:lnTo>
                    <a:pt x="2954" y="2597"/>
                  </a:lnTo>
                  <a:lnTo>
                    <a:pt x="2954" y="3811"/>
                  </a:lnTo>
                  <a:lnTo>
                    <a:pt x="3978" y="2906"/>
                  </a:lnTo>
                  <a:lnTo>
                    <a:pt x="3978" y="739"/>
                  </a:lnTo>
                  <a:lnTo>
                    <a:pt x="6336" y="739"/>
                  </a:lnTo>
                  <a:lnTo>
                    <a:pt x="6336" y="691"/>
                  </a:lnTo>
                  <a:cubicBezTo>
                    <a:pt x="6336" y="310"/>
                    <a:pt x="6026" y="1"/>
                    <a:pt x="5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60"/>
          <p:cNvGrpSpPr/>
          <p:nvPr/>
        </p:nvGrpSpPr>
        <p:grpSpPr>
          <a:xfrm>
            <a:off x="6815057" y="1616687"/>
            <a:ext cx="383806" cy="384657"/>
            <a:chOff x="6814619" y="1769087"/>
            <a:chExt cx="383806" cy="384657"/>
          </a:xfrm>
        </p:grpSpPr>
        <p:sp>
          <p:nvSpPr>
            <p:cNvPr id="1853" name="Google Shape;1853;p60"/>
            <p:cNvSpPr/>
            <p:nvPr/>
          </p:nvSpPr>
          <p:spPr>
            <a:xfrm>
              <a:off x="6912846" y="2103758"/>
              <a:ext cx="187359" cy="49986"/>
            </a:xfrm>
            <a:custGeom>
              <a:avLst/>
              <a:gdLst/>
              <a:ahLst/>
              <a:cxnLst/>
              <a:rect l="l" t="t" r="r" b="b"/>
              <a:pathLst>
                <a:path w="5360" h="1430" extrusionOk="0">
                  <a:moveTo>
                    <a:pt x="1882" y="0"/>
                  </a:moveTo>
                  <a:lnTo>
                    <a:pt x="1882" y="786"/>
                  </a:lnTo>
                  <a:lnTo>
                    <a:pt x="1" y="786"/>
                  </a:lnTo>
                  <a:lnTo>
                    <a:pt x="1" y="1429"/>
                  </a:lnTo>
                  <a:lnTo>
                    <a:pt x="5359" y="1429"/>
                  </a:lnTo>
                  <a:lnTo>
                    <a:pt x="5359" y="786"/>
                  </a:lnTo>
                  <a:lnTo>
                    <a:pt x="3478" y="786"/>
                  </a:lnTo>
                  <a:lnTo>
                    <a:pt x="3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0"/>
            <p:cNvSpPr/>
            <p:nvPr/>
          </p:nvSpPr>
          <p:spPr>
            <a:xfrm>
              <a:off x="6814619" y="2046290"/>
              <a:ext cx="383806" cy="35025"/>
            </a:xfrm>
            <a:custGeom>
              <a:avLst/>
              <a:gdLst/>
              <a:ahLst/>
              <a:cxnLst/>
              <a:rect l="l" t="t" r="r" b="b"/>
              <a:pathLst>
                <a:path w="10980" h="1002" extrusionOk="0">
                  <a:moveTo>
                    <a:pt x="1" y="1"/>
                  </a:moveTo>
                  <a:lnTo>
                    <a:pt x="1" y="1001"/>
                  </a:lnTo>
                  <a:lnTo>
                    <a:pt x="10979" y="1001"/>
                  </a:lnTo>
                  <a:lnTo>
                    <a:pt x="10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0"/>
            <p:cNvSpPr/>
            <p:nvPr/>
          </p:nvSpPr>
          <p:spPr>
            <a:xfrm>
              <a:off x="6814619" y="1829876"/>
              <a:ext cx="383806" cy="193965"/>
            </a:xfrm>
            <a:custGeom>
              <a:avLst/>
              <a:gdLst/>
              <a:ahLst/>
              <a:cxnLst/>
              <a:rect l="l" t="t" r="r" b="b"/>
              <a:pathLst>
                <a:path w="10980" h="5549" extrusionOk="0">
                  <a:moveTo>
                    <a:pt x="1" y="0"/>
                  </a:moveTo>
                  <a:lnTo>
                    <a:pt x="1" y="5549"/>
                  </a:lnTo>
                  <a:lnTo>
                    <a:pt x="10979" y="5549"/>
                  </a:lnTo>
                  <a:lnTo>
                    <a:pt x="10979" y="0"/>
                  </a:lnTo>
                  <a:lnTo>
                    <a:pt x="9003" y="0"/>
                  </a:lnTo>
                  <a:cubicBezTo>
                    <a:pt x="9193" y="453"/>
                    <a:pt x="9265" y="929"/>
                    <a:pt x="9265" y="1405"/>
                  </a:cubicBezTo>
                  <a:cubicBezTo>
                    <a:pt x="9265" y="1905"/>
                    <a:pt x="9169" y="2405"/>
                    <a:pt x="8979" y="2882"/>
                  </a:cubicBezTo>
                  <a:cubicBezTo>
                    <a:pt x="8788" y="3334"/>
                    <a:pt x="8502" y="3739"/>
                    <a:pt x="8169" y="4072"/>
                  </a:cubicBezTo>
                  <a:cubicBezTo>
                    <a:pt x="7812" y="4430"/>
                    <a:pt x="7407" y="4692"/>
                    <a:pt x="6955" y="4882"/>
                  </a:cubicBezTo>
                  <a:cubicBezTo>
                    <a:pt x="6502" y="5097"/>
                    <a:pt x="6002" y="5192"/>
                    <a:pt x="5502" y="5192"/>
                  </a:cubicBezTo>
                  <a:cubicBezTo>
                    <a:pt x="4978" y="5192"/>
                    <a:pt x="4478" y="5097"/>
                    <a:pt x="4025" y="4882"/>
                  </a:cubicBezTo>
                  <a:cubicBezTo>
                    <a:pt x="3573" y="4692"/>
                    <a:pt x="3168" y="4430"/>
                    <a:pt x="2811" y="4072"/>
                  </a:cubicBezTo>
                  <a:cubicBezTo>
                    <a:pt x="2477" y="3739"/>
                    <a:pt x="2192" y="3334"/>
                    <a:pt x="2001" y="2882"/>
                  </a:cubicBezTo>
                  <a:cubicBezTo>
                    <a:pt x="1811" y="2405"/>
                    <a:pt x="1715" y="1905"/>
                    <a:pt x="1715" y="1405"/>
                  </a:cubicBezTo>
                  <a:cubicBezTo>
                    <a:pt x="1715" y="929"/>
                    <a:pt x="1787" y="453"/>
                    <a:pt x="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0"/>
            <p:cNvSpPr/>
            <p:nvPr/>
          </p:nvSpPr>
          <p:spPr>
            <a:xfrm>
              <a:off x="6897046" y="1769087"/>
              <a:ext cx="218958" cy="219797"/>
            </a:xfrm>
            <a:custGeom>
              <a:avLst/>
              <a:gdLst/>
              <a:ahLst/>
              <a:cxnLst/>
              <a:rect l="l" t="t" r="r" b="b"/>
              <a:pathLst>
                <a:path w="6264" h="6288" extrusionOk="0">
                  <a:moveTo>
                    <a:pt x="3453" y="1120"/>
                  </a:moveTo>
                  <a:lnTo>
                    <a:pt x="3453" y="1501"/>
                  </a:lnTo>
                  <a:lnTo>
                    <a:pt x="4311" y="1501"/>
                  </a:lnTo>
                  <a:lnTo>
                    <a:pt x="4311" y="2144"/>
                  </a:lnTo>
                  <a:lnTo>
                    <a:pt x="2596" y="2144"/>
                  </a:lnTo>
                  <a:lnTo>
                    <a:pt x="2596" y="2811"/>
                  </a:lnTo>
                  <a:lnTo>
                    <a:pt x="4311" y="2811"/>
                  </a:lnTo>
                  <a:lnTo>
                    <a:pt x="4311" y="4787"/>
                  </a:lnTo>
                  <a:lnTo>
                    <a:pt x="3453" y="4787"/>
                  </a:lnTo>
                  <a:lnTo>
                    <a:pt x="3453" y="5169"/>
                  </a:lnTo>
                  <a:lnTo>
                    <a:pt x="2810" y="5169"/>
                  </a:lnTo>
                  <a:lnTo>
                    <a:pt x="2810" y="4787"/>
                  </a:lnTo>
                  <a:lnTo>
                    <a:pt x="1953" y="4787"/>
                  </a:lnTo>
                  <a:lnTo>
                    <a:pt x="1953" y="4144"/>
                  </a:lnTo>
                  <a:lnTo>
                    <a:pt x="3668" y="4144"/>
                  </a:lnTo>
                  <a:lnTo>
                    <a:pt x="3668" y="3454"/>
                  </a:lnTo>
                  <a:lnTo>
                    <a:pt x="1953" y="3454"/>
                  </a:lnTo>
                  <a:lnTo>
                    <a:pt x="1953" y="1501"/>
                  </a:lnTo>
                  <a:lnTo>
                    <a:pt x="2810" y="1501"/>
                  </a:lnTo>
                  <a:lnTo>
                    <a:pt x="2810" y="1120"/>
                  </a:lnTo>
                  <a:close/>
                  <a:moveTo>
                    <a:pt x="3144" y="1"/>
                  </a:moveTo>
                  <a:cubicBezTo>
                    <a:pt x="1405" y="1"/>
                    <a:pt x="0" y="1406"/>
                    <a:pt x="0" y="3144"/>
                  </a:cubicBezTo>
                  <a:cubicBezTo>
                    <a:pt x="0" y="4883"/>
                    <a:pt x="1405" y="6288"/>
                    <a:pt x="3144" y="6288"/>
                  </a:cubicBezTo>
                  <a:cubicBezTo>
                    <a:pt x="4858" y="6288"/>
                    <a:pt x="6264" y="4883"/>
                    <a:pt x="6264" y="3144"/>
                  </a:cubicBezTo>
                  <a:cubicBezTo>
                    <a:pt x="6264" y="1406"/>
                    <a:pt x="4858" y="1"/>
                    <a:pt x="3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7" name="Google Shape;1857;p60"/>
          <p:cNvGrpSpPr/>
          <p:nvPr/>
        </p:nvGrpSpPr>
        <p:grpSpPr>
          <a:xfrm>
            <a:off x="6117470" y="1616687"/>
            <a:ext cx="384610" cy="384657"/>
            <a:chOff x="6117032" y="1769087"/>
            <a:chExt cx="384610" cy="384657"/>
          </a:xfrm>
        </p:grpSpPr>
        <p:sp>
          <p:nvSpPr>
            <p:cNvPr id="1858" name="Google Shape;1858;p60"/>
            <p:cNvSpPr/>
            <p:nvPr/>
          </p:nvSpPr>
          <p:spPr>
            <a:xfrm>
              <a:off x="6199424" y="1769087"/>
              <a:ext cx="219797" cy="219797"/>
            </a:xfrm>
            <a:custGeom>
              <a:avLst/>
              <a:gdLst/>
              <a:ahLst/>
              <a:cxnLst/>
              <a:rect l="l" t="t" r="r" b="b"/>
              <a:pathLst>
                <a:path w="6288" h="6288" extrusionOk="0">
                  <a:moveTo>
                    <a:pt x="3978" y="2787"/>
                  </a:moveTo>
                  <a:lnTo>
                    <a:pt x="4430" y="3240"/>
                  </a:lnTo>
                  <a:lnTo>
                    <a:pt x="4097" y="3573"/>
                  </a:lnTo>
                  <a:lnTo>
                    <a:pt x="4430" y="3883"/>
                  </a:lnTo>
                  <a:lnTo>
                    <a:pt x="3978" y="4359"/>
                  </a:lnTo>
                  <a:lnTo>
                    <a:pt x="3644" y="4025"/>
                  </a:lnTo>
                  <a:lnTo>
                    <a:pt x="3311" y="4359"/>
                  </a:lnTo>
                  <a:lnTo>
                    <a:pt x="2859" y="3883"/>
                  </a:lnTo>
                  <a:lnTo>
                    <a:pt x="3192" y="3573"/>
                  </a:lnTo>
                  <a:lnTo>
                    <a:pt x="2859" y="3240"/>
                  </a:lnTo>
                  <a:lnTo>
                    <a:pt x="3311" y="2787"/>
                  </a:lnTo>
                  <a:lnTo>
                    <a:pt x="3644" y="3120"/>
                  </a:lnTo>
                  <a:lnTo>
                    <a:pt x="3978" y="2787"/>
                  </a:lnTo>
                  <a:close/>
                  <a:moveTo>
                    <a:pt x="4978" y="1787"/>
                  </a:moveTo>
                  <a:lnTo>
                    <a:pt x="4978" y="2454"/>
                  </a:lnTo>
                  <a:lnTo>
                    <a:pt x="2311" y="2454"/>
                  </a:lnTo>
                  <a:lnTo>
                    <a:pt x="2311" y="4478"/>
                  </a:lnTo>
                  <a:lnTo>
                    <a:pt x="1834" y="4478"/>
                  </a:lnTo>
                  <a:lnTo>
                    <a:pt x="906" y="3573"/>
                  </a:lnTo>
                  <a:lnTo>
                    <a:pt x="1382" y="3120"/>
                  </a:lnTo>
                  <a:lnTo>
                    <a:pt x="1668" y="3406"/>
                  </a:lnTo>
                  <a:lnTo>
                    <a:pt x="1668" y="1787"/>
                  </a:lnTo>
                  <a:close/>
                  <a:moveTo>
                    <a:pt x="3144" y="1"/>
                  </a:moveTo>
                  <a:cubicBezTo>
                    <a:pt x="1406" y="1"/>
                    <a:pt x="1" y="1406"/>
                    <a:pt x="1" y="3144"/>
                  </a:cubicBezTo>
                  <a:cubicBezTo>
                    <a:pt x="1" y="4883"/>
                    <a:pt x="1406" y="6288"/>
                    <a:pt x="3144" y="6288"/>
                  </a:cubicBezTo>
                  <a:cubicBezTo>
                    <a:pt x="4883" y="6288"/>
                    <a:pt x="6288" y="4883"/>
                    <a:pt x="6288" y="3144"/>
                  </a:cubicBezTo>
                  <a:cubicBezTo>
                    <a:pt x="6288" y="1406"/>
                    <a:pt x="4883" y="1"/>
                    <a:pt x="3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0"/>
            <p:cNvSpPr/>
            <p:nvPr/>
          </p:nvSpPr>
          <p:spPr>
            <a:xfrm>
              <a:off x="6215259" y="2103758"/>
              <a:ext cx="188163" cy="49986"/>
            </a:xfrm>
            <a:custGeom>
              <a:avLst/>
              <a:gdLst/>
              <a:ahLst/>
              <a:cxnLst/>
              <a:rect l="l" t="t" r="r" b="b"/>
              <a:pathLst>
                <a:path w="5383" h="1430" extrusionOk="0">
                  <a:moveTo>
                    <a:pt x="1905" y="0"/>
                  </a:moveTo>
                  <a:lnTo>
                    <a:pt x="1905" y="786"/>
                  </a:lnTo>
                  <a:lnTo>
                    <a:pt x="0" y="786"/>
                  </a:lnTo>
                  <a:lnTo>
                    <a:pt x="0" y="1429"/>
                  </a:lnTo>
                  <a:lnTo>
                    <a:pt x="5382" y="1429"/>
                  </a:lnTo>
                  <a:lnTo>
                    <a:pt x="5382" y="786"/>
                  </a:lnTo>
                  <a:lnTo>
                    <a:pt x="3477" y="786"/>
                  </a:lnTo>
                  <a:lnTo>
                    <a:pt x="3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0"/>
            <p:cNvSpPr/>
            <p:nvPr/>
          </p:nvSpPr>
          <p:spPr>
            <a:xfrm>
              <a:off x="6117032" y="2046290"/>
              <a:ext cx="384610" cy="35025"/>
            </a:xfrm>
            <a:custGeom>
              <a:avLst/>
              <a:gdLst/>
              <a:ahLst/>
              <a:cxnLst/>
              <a:rect l="l" t="t" r="r" b="b"/>
              <a:pathLst>
                <a:path w="11003" h="1002" extrusionOk="0">
                  <a:moveTo>
                    <a:pt x="0" y="1"/>
                  </a:moveTo>
                  <a:lnTo>
                    <a:pt x="0" y="1001"/>
                  </a:lnTo>
                  <a:lnTo>
                    <a:pt x="11002" y="1001"/>
                  </a:lnTo>
                  <a:lnTo>
                    <a:pt x="1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0"/>
            <p:cNvSpPr/>
            <p:nvPr/>
          </p:nvSpPr>
          <p:spPr>
            <a:xfrm>
              <a:off x="6117032" y="1829876"/>
              <a:ext cx="384610" cy="193965"/>
            </a:xfrm>
            <a:custGeom>
              <a:avLst/>
              <a:gdLst/>
              <a:ahLst/>
              <a:cxnLst/>
              <a:rect l="l" t="t" r="r" b="b"/>
              <a:pathLst>
                <a:path w="11003" h="5549" extrusionOk="0">
                  <a:moveTo>
                    <a:pt x="0" y="0"/>
                  </a:moveTo>
                  <a:lnTo>
                    <a:pt x="0" y="5549"/>
                  </a:lnTo>
                  <a:lnTo>
                    <a:pt x="11002" y="5549"/>
                  </a:lnTo>
                  <a:lnTo>
                    <a:pt x="11002" y="0"/>
                  </a:lnTo>
                  <a:lnTo>
                    <a:pt x="9026" y="0"/>
                  </a:lnTo>
                  <a:cubicBezTo>
                    <a:pt x="9193" y="453"/>
                    <a:pt x="9288" y="929"/>
                    <a:pt x="9288" y="1405"/>
                  </a:cubicBezTo>
                  <a:cubicBezTo>
                    <a:pt x="9288" y="1905"/>
                    <a:pt x="9193" y="2405"/>
                    <a:pt x="8978" y="2882"/>
                  </a:cubicBezTo>
                  <a:cubicBezTo>
                    <a:pt x="8788" y="3334"/>
                    <a:pt x="8526" y="3739"/>
                    <a:pt x="8169" y="4072"/>
                  </a:cubicBezTo>
                  <a:cubicBezTo>
                    <a:pt x="7835" y="4430"/>
                    <a:pt x="7430" y="4692"/>
                    <a:pt x="6978" y="4882"/>
                  </a:cubicBezTo>
                  <a:cubicBezTo>
                    <a:pt x="6502" y="5097"/>
                    <a:pt x="6001" y="5192"/>
                    <a:pt x="5501" y="5192"/>
                  </a:cubicBezTo>
                  <a:cubicBezTo>
                    <a:pt x="5001" y="5192"/>
                    <a:pt x="4501" y="5097"/>
                    <a:pt x="4025" y="4882"/>
                  </a:cubicBezTo>
                  <a:cubicBezTo>
                    <a:pt x="3572" y="4692"/>
                    <a:pt x="3167" y="4430"/>
                    <a:pt x="2834" y="4072"/>
                  </a:cubicBezTo>
                  <a:cubicBezTo>
                    <a:pt x="2477" y="3739"/>
                    <a:pt x="2215" y="3334"/>
                    <a:pt x="2024" y="2882"/>
                  </a:cubicBezTo>
                  <a:cubicBezTo>
                    <a:pt x="1810" y="2405"/>
                    <a:pt x="1715" y="1905"/>
                    <a:pt x="1715" y="1405"/>
                  </a:cubicBezTo>
                  <a:cubicBezTo>
                    <a:pt x="1715" y="929"/>
                    <a:pt x="1810" y="453"/>
                    <a:pt x="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2" name="Google Shape;1862;p60"/>
          <p:cNvGrpSpPr/>
          <p:nvPr/>
        </p:nvGrpSpPr>
        <p:grpSpPr>
          <a:xfrm>
            <a:off x="5475639" y="1616687"/>
            <a:ext cx="294706" cy="384657"/>
            <a:chOff x="5475201" y="1769087"/>
            <a:chExt cx="294706" cy="384657"/>
          </a:xfrm>
        </p:grpSpPr>
        <p:sp>
          <p:nvSpPr>
            <p:cNvPr id="1863" name="Google Shape;1863;p60"/>
            <p:cNvSpPr/>
            <p:nvPr/>
          </p:nvSpPr>
          <p:spPr>
            <a:xfrm>
              <a:off x="5550951" y="1945581"/>
              <a:ext cx="29152" cy="28349"/>
            </a:xfrm>
            <a:custGeom>
              <a:avLst/>
              <a:gdLst/>
              <a:ahLst/>
              <a:cxnLst/>
              <a:rect l="l" t="t" r="r" b="b"/>
              <a:pathLst>
                <a:path w="834" h="811" extrusionOk="0">
                  <a:moveTo>
                    <a:pt x="334" y="0"/>
                  </a:moveTo>
                  <a:lnTo>
                    <a:pt x="0" y="810"/>
                  </a:lnTo>
                  <a:lnTo>
                    <a:pt x="834" y="477"/>
                  </a:ln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0"/>
            <p:cNvSpPr/>
            <p:nvPr/>
          </p:nvSpPr>
          <p:spPr>
            <a:xfrm>
              <a:off x="5475201" y="1769087"/>
              <a:ext cx="294706" cy="277228"/>
            </a:xfrm>
            <a:custGeom>
              <a:avLst/>
              <a:gdLst/>
              <a:ahLst/>
              <a:cxnLst/>
              <a:rect l="l" t="t" r="r" b="b"/>
              <a:pathLst>
                <a:path w="8431" h="7931" extrusionOk="0">
                  <a:moveTo>
                    <a:pt x="6216" y="810"/>
                  </a:moveTo>
                  <a:cubicBezTo>
                    <a:pt x="6478" y="810"/>
                    <a:pt x="6740" y="930"/>
                    <a:pt x="6930" y="1120"/>
                  </a:cubicBezTo>
                  <a:cubicBezTo>
                    <a:pt x="7121" y="1311"/>
                    <a:pt x="7216" y="1573"/>
                    <a:pt x="7216" y="1834"/>
                  </a:cubicBezTo>
                  <a:cubicBezTo>
                    <a:pt x="7216" y="2096"/>
                    <a:pt x="7121" y="2358"/>
                    <a:pt x="6930" y="2549"/>
                  </a:cubicBezTo>
                  <a:lnTo>
                    <a:pt x="3429" y="6050"/>
                  </a:lnTo>
                  <a:lnTo>
                    <a:pt x="3072" y="6193"/>
                  </a:lnTo>
                  <a:lnTo>
                    <a:pt x="5716" y="6193"/>
                  </a:lnTo>
                  <a:lnTo>
                    <a:pt x="5716" y="6836"/>
                  </a:lnTo>
                  <a:lnTo>
                    <a:pt x="1524" y="6836"/>
                  </a:lnTo>
                  <a:lnTo>
                    <a:pt x="1215" y="6502"/>
                  </a:lnTo>
                  <a:lnTo>
                    <a:pt x="2001" y="4621"/>
                  </a:lnTo>
                  <a:lnTo>
                    <a:pt x="5501" y="1120"/>
                  </a:lnTo>
                  <a:cubicBezTo>
                    <a:pt x="5692" y="930"/>
                    <a:pt x="5930" y="810"/>
                    <a:pt x="6216" y="810"/>
                  </a:cubicBezTo>
                  <a:close/>
                  <a:moveTo>
                    <a:pt x="643" y="1"/>
                  </a:moveTo>
                  <a:cubicBezTo>
                    <a:pt x="286" y="1"/>
                    <a:pt x="0" y="287"/>
                    <a:pt x="0" y="644"/>
                  </a:cubicBezTo>
                  <a:lnTo>
                    <a:pt x="0" y="7931"/>
                  </a:lnTo>
                  <a:lnTo>
                    <a:pt x="8431" y="7931"/>
                  </a:lnTo>
                  <a:lnTo>
                    <a:pt x="8431" y="644"/>
                  </a:lnTo>
                  <a:cubicBezTo>
                    <a:pt x="8431" y="287"/>
                    <a:pt x="8145" y="1"/>
                    <a:pt x="7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0"/>
            <p:cNvSpPr/>
            <p:nvPr/>
          </p:nvSpPr>
          <p:spPr>
            <a:xfrm>
              <a:off x="5578427" y="1820717"/>
              <a:ext cx="126537" cy="126572"/>
            </a:xfrm>
            <a:custGeom>
              <a:avLst/>
              <a:gdLst/>
              <a:ahLst/>
              <a:cxnLst/>
              <a:rect l="l" t="t" r="r" b="b"/>
              <a:pathLst>
                <a:path w="3620" h="3621" extrusionOk="0">
                  <a:moveTo>
                    <a:pt x="3263" y="0"/>
                  </a:moveTo>
                  <a:cubicBezTo>
                    <a:pt x="3168" y="0"/>
                    <a:pt x="3072" y="24"/>
                    <a:pt x="3001" y="96"/>
                  </a:cubicBezTo>
                  <a:lnTo>
                    <a:pt x="0" y="3096"/>
                  </a:lnTo>
                  <a:lnTo>
                    <a:pt x="524" y="3620"/>
                  </a:lnTo>
                  <a:lnTo>
                    <a:pt x="3525" y="619"/>
                  </a:lnTo>
                  <a:cubicBezTo>
                    <a:pt x="3572" y="548"/>
                    <a:pt x="3620" y="453"/>
                    <a:pt x="3620" y="357"/>
                  </a:cubicBezTo>
                  <a:cubicBezTo>
                    <a:pt x="3620" y="262"/>
                    <a:pt x="3572" y="167"/>
                    <a:pt x="3525" y="96"/>
                  </a:cubicBezTo>
                  <a:cubicBezTo>
                    <a:pt x="3453" y="24"/>
                    <a:pt x="3358" y="0"/>
                    <a:pt x="3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0"/>
            <p:cNvSpPr/>
            <p:nvPr/>
          </p:nvSpPr>
          <p:spPr>
            <a:xfrm>
              <a:off x="5634182" y="2117076"/>
              <a:ext cx="48308" cy="36668"/>
            </a:xfrm>
            <a:custGeom>
              <a:avLst/>
              <a:gdLst/>
              <a:ahLst/>
              <a:cxnLst/>
              <a:rect l="l" t="t" r="r" b="b"/>
              <a:pathLst>
                <a:path w="1382" h="1049" extrusionOk="0">
                  <a:moveTo>
                    <a:pt x="1" y="0"/>
                  </a:moveTo>
                  <a:lnTo>
                    <a:pt x="1" y="1048"/>
                  </a:lnTo>
                  <a:lnTo>
                    <a:pt x="1382" y="1048"/>
                  </a:lnTo>
                  <a:lnTo>
                    <a:pt x="1382" y="357"/>
                  </a:lnTo>
                  <a:cubicBezTo>
                    <a:pt x="1382" y="167"/>
                    <a:pt x="1215"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0"/>
            <p:cNvSpPr/>
            <p:nvPr/>
          </p:nvSpPr>
          <p:spPr>
            <a:xfrm>
              <a:off x="5475201" y="2068767"/>
              <a:ext cx="294706" cy="84976"/>
            </a:xfrm>
            <a:custGeom>
              <a:avLst/>
              <a:gdLst/>
              <a:ahLst/>
              <a:cxnLst/>
              <a:rect l="l" t="t" r="r" b="b"/>
              <a:pathLst>
                <a:path w="8431" h="2431" extrusionOk="0">
                  <a:moveTo>
                    <a:pt x="0" y="1"/>
                  </a:moveTo>
                  <a:lnTo>
                    <a:pt x="0" y="1787"/>
                  </a:lnTo>
                  <a:cubicBezTo>
                    <a:pt x="0" y="2144"/>
                    <a:pt x="286" y="2430"/>
                    <a:pt x="643" y="2430"/>
                  </a:cubicBezTo>
                  <a:lnTo>
                    <a:pt x="1858" y="2430"/>
                  </a:lnTo>
                  <a:lnTo>
                    <a:pt x="1858" y="1739"/>
                  </a:lnTo>
                  <a:cubicBezTo>
                    <a:pt x="1858" y="1192"/>
                    <a:pt x="2310" y="739"/>
                    <a:pt x="2858" y="739"/>
                  </a:cubicBezTo>
                  <a:lnTo>
                    <a:pt x="5573" y="739"/>
                  </a:lnTo>
                  <a:cubicBezTo>
                    <a:pt x="6121" y="739"/>
                    <a:pt x="6573" y="1192"/>
                    <a:pt x="6573" y="1739"/>
                  </a:cubicBezTo>
                  <a:lnTo>
                    <a:pt x="6573" y="2430"/>
                  </a:lnTo>
                  <a:lnTo>
                    <a:pt x="7788" y="2430"/>
                  </a:lnTo>
                  <a:cubicBezTo>
                    <a:pt x="8145" y="2430"/>
                    <a:pt x="8431" y="2144"/>
                    <a:pt x="8431" y="1787"/>
                  </a:cubicBezTo>
                  <a:lnTo>
                    <a:pt x="84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0"/>
            <p:cNvSpPr/>
            <p:nvPr/>
          </p:nvSpPr>
          <p:spPr>
            <a:xfrm>
              <a:off x="5562591" y="2117076"/>
              <a:ext cx="48308" cy="36668"/>
            </a:xfrm>
            <a:custGeom>
              <a:avLst/>
              <a:gdLst/>
              <a:ahLst/>
              <a:cxnLst/>
              <a:rect l="l" t="t" r="r" b="b"/>
              <a:pathLst>
                <a:path w="1382" h="1049" extrusionOk="0">
                  <a:moveTo>
                    <a:pt x="358" y="0"/>
                  </a:moveTo>
                  <a:cubicBezTo>
                    <a:pt x="167" y="0"/>
                    <a:pt x="1" y="167"/>
                    <a:pt x="1" y="357"/>
                  </a:cubicBezTo>
                  <a:lnTo>
                    <a:pt x="1" y="1048"/>
                  </a:lnTo>
                  <a:lnTo>
                    <a:pt x="1382" y="1048"/>
                  </a:lnTo>
                  <a:lnTo>
                    <a:pt x="1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9" name="Google Shape;1869;p60"/>
          <p:cNvGrpSpPr/>
          <p:nvPr/>
        </p:nvGrpSpPr>
        <p:grpSpPr>
          <a:xfrm>
            <a:off x="4728064" y="1616687"/>
            <a:ext cx="384645" cy="384657"/>
            <a:chOff x="4727626" y="1769087"/>
            <a:chExt cx="384645" cy="384657"/>
          </a:xfrm>
        </p:grpSpPr>
        <p:sp>
          <p:nvSpPr>
            <p:cNvPr id="1870" name="Google Shape;1870;p60"/>
            <p:cNvSpPr/>
            <p:nvPr/>
          </p:nvSpPr>
          <p:spPr>
            <a:xfrm>
              <a:off x="4826692" y="2103758"/>
              <a:ext cx="187324" cy="49986"/>
            </a:xfrm>
            <a:custGeom>
              <a:avLst/>
              <a:gdLst/>
              <a:ahLst/>
              <a:cxnLst/>
              <a:rect l="l" t="t" r="r" b="b"/>
              <a:pathLst>
                <a:path w="5359" h="1430" extrusionOk="0">
                  <a:moveTo>
                    <a:pt x="1882" y="0"/>
                  </a:moveTo>
                  <a:lnTo>
                    <a:pt x="1882" y="786"/>
                  </a:lnTo>
                  <a:lnTo>
                    <a:pt x="1" y="786"/>
                  </a:lnTo>
                  <a:lnTo>
                    <a:pt x="1" y="1429"/>
                  </a:lnTo>
                  <a:lnTo>
                    <a:pt x="5359" y="1429"/>
                  </a:lnTo>
                  <a:lnTo>
                    <a:pt x="5359" y="786"/>
                  </a:lnTo>
                  <a:lnTo>
                    <a:pt x="3478" y="786"/>
                  </a:lnTo>
                  <a:lnTo>
                    <a:pt x="3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0"/>
            <p:cNvSpPr/>
            <p:nvPr/>
          </p:nvSpPr>
          <p:spPr>
            <a:xfrm>
              <a:off x="4727626" y="2046290"/>
              <a:ext cx="384645" cy="35025"/>
            </a:xfrm>
            <a:custGeom>
              <a:avLst/>
              <a:gdLst/>
              <a:ahLst/>
              <a:cxnLst/>
              <a:rect l="l" t="t" r="r" b="b"/>
              <a:pathLst>
                <a:path w="11004" h="1002" extrusionOk="0">
                  <a:moveTo>
                    <a:pt x="1" y="1"/>
                  </a:moveTo>
                  <a:lnTo>
                    <a:pt x="1" y="1001"/>
                  </a:lnTo>
                  <a:lnTo>
                    <a:pt x="11003" y="1001"/>
                  </a:lnTo>
                  <a:lnTo>
                    <a:pt x="1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0"/>
            <p:cNvSpPr/>
            <p:nvPr/>
          </p:nvSpPr>
          <p:spPr>
            <a:xfrm>
              <a:off x="4805893" y="1769087"/>
              <a:ext cx="142372" cy="143211"/>
            </a:xfrm>
            <a:custGeom>
              <a:avLst/>
              <a:gdLst/>
              <a:ahLst/>
              <a:cxnLst/>
              <a:rect l="l" t="t" r="r" b="b"/>
              <a:pathLst>
                <a:path w="4073" h="4097" extrusionOk="0">
                  <a:moveTo>
                    <a:pt x="2120" y="977"/>
                  </a:moveTo>
                  <a:lnTo>
                    <a:pt x="2120" y="1620"/>
                  </a:lnTo>
                  <a:cubicBezTo>
                    <a:pt x="1834" y="1620"/>
                    <a:pt x="1596" y="1834"/>
                    <a:pt x="1596" y="2120"/>
                  </a:cubicBezTo>
                  <a:lnTo>
                    <a:pt x="953" y="2120"/>
                  </a:lnTo>
                  <a:cubicBezTo>
                    <a:pt x="953" y="1477"/>
                    <a:pt x="1477" y="977"/>
                    <a:pt x="2120" y="977"/>
                  </a:cubicBezTo>
                  <a:close/>
                  <a:moveTo>
                    <a:pt x="2048" y="1"/>
                  </a:moveTo>
                  <a:cubicBezTo>
                    <a:pt x="905" y="1"/>
                    <a:pt x="0" y="906"/>
                    <a:pt x="0" y="2049"/>
                  </a:cubicBezTo>
                  <a:cubicBezTo>
                    <a:pt x="0" y="3168"/>
                    <a:pt x="905" y="4097"/>
                    <a:pt x="2048" y="4097"/>
                  </a:cubicBezTo>
                  <a:cubicBezTo>
                    <a:pt x="3168" y="4097"/>
                    <a:pt x="4073" y="3168"/>
                    <a:pt x="4073" y="2049"/>
                  </a:cubicBezTo>
                  <a:cubicBezTo>
                    <a:pt x="4073" y="906"/>
                    <a:pt x="3168" y="1"/>
                    <a:pt x="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0"/>
            <p:cNvSpPr/>
            <p:nvPr/>
          </p:nvSpPr>
          <p:spPr>
            <a:xfrm>
              <a:off x="4727626" y="1829876"/>
              <a:ext cx="384645" cy="193965"/>
            </a:xfrm>
            <a:custGeom>
              <a:avLst/>
              <a:gdLst/>
              <a:ahLst/>
              <a:cxnLst/>
              <a:rect l="l" t="t" r="r" b="b"/>
              <a:pathLst>
                <a:path w="11004" h="5549" extrusionOk="0">
                  <a:moveTo>
                    <a:pt x="1" y="0"/>
                  </a:moveTo>
                  <a:lnTo>
                    <a:pt x="1" y="5549"/>
                  </a:lnTo>
                  <a:lnTo>
                    <a:pt x="11003" y="5549"/>
                  </a:lnTo>
                  <a:lnTo>
                    <a:pt x="11003" y="0"/>
                  </a:lnTo>
                  <a:lnTo>
                    <a:pt x="6955" y="0"/>
                  </a:lnTo>
                  <a:cubicBezTo>
                    <a:pt x="6955" y="95"/>
                    <a:pt x="6955" y="215"/>
                    <a:pt x="6955" y="310"/>
                  </a:cubicBezTo>
                  <a:cubicBezTo>
                    <a:pt x="6955" y="548"/>
                    <a:pt x="6931" y="810"/>
                    <a:pt x="6859" y="1048"/>
                  </a:cubicBezTo>
                  <a:lnTo>
                    <a:pt x="9122" y="3287"/>
                  </a:lnTo>
                  <a:lnTo>
                    <a:pt x="7264" y="5144"/>
                  </a:lnTo>
                  <a:lnTo>
                    <a:pt x="5002" y="2882"/>
                  </a:lnTo>
                  <a:cubicBezTo>
                    <a:pt x="4764" y="2953"/>
                    <a:pt x="4526" y="3001"/>
                    <a:pt x="4287" y="3001"/>
                  </a:cubicBezTo>
                  <a:cubicBezTo>
                    <a:pt x="3549" y="3001"/>
                    <a:pt x="2882" y="2715"/>
                    <a:pt x="2382" y="2215"/>
                  </a:cubicBezTo>
                  <a:cubicBezTo>
                    <a:pt x="1858" y="1691"/>
                    <a:pt x="1596" y="1024"/>
                    <a:pt x="1596" y="310"/>
                  </a:cubicBezTo>
                  <a:cubicBezTo>
                    <a:pt x="1596" y="215"/>
                    <a:pt x="1596" y="95"/>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0"/>
            <p:cNvSpPr/>
            <p:nvPr/>
          </p:nvSpPr>
          <p:spPr>
            <a:xfrm>
              <a:off x="4924919" y="1888148"/>
              <a:ext cx="89100" cy="89939"/>
            </a:xfrm>
            <a:custGeom>
              <a:avLst/>
              <a:gdLst/>
              <a:ahLst/>
              <a:cxnLst/>
              <a:rect l="l" t="t" r="r" b="b"/>
              <a:pathLst>
                <a:path w="2549" h="2573" extrusionOk="0">
                  <a:moveTo>
                    <a:pt x="953" y="0"/>
                  </a:moveTo>
                  <a:cubicBezTo>
                    <a:pt x="834" y="191"/>
                    <a:pt x="691" y="381"/>
                    <a:pt x="525" y="548"/>
                  </a:cubicBezTo>
                  <a:cubicBezTo>
                    <a:pt x="382" y="691"/>
                    <a:pt x="191" y="834"/>
                    <a:pt x="1" y="953"/>
                  </a:cubicBezTo>
                  <a:lnTo>
                    <a:pt x="1620" y="2572"/>
                  </a:lnTo>
                  <a:lnTo>
                    <a:pt x="2549" y="1620"/>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5" name="Google Shape;1875;p60"/>
          <p:cNvGrpSpPr/>
          <p:nvPr/>
        </p:nvGrpSpPr>
        <p:grpSpPr>
          <a:xfrm>
            <a:off x="7491041" y="2263906"/>
            <a:ext cx="384619" cy="186491"/>
            <a:chOff x="7490603" y="2416306"/>
            <a:chExt cx="384619" cy="186491"/>
          </a:xfrm>
        </p:grpSpPr>
        <p:sp>
          <p:nvSpPr>
            <p:cNvPr id="1876" name="Google Shape;1876;p60"/>
            <p:cNvSpPr/>
            <p:nvPr/>
          </p:nvSpPr>
          <p:spPr>
            <a:xfrm>
              <a:off x="7607147" y="2416306"/>
              <a:ext cx="151530" cy="151530"/>
            </a:xfrm>
            <a:custGeom>
              <a:avLst/>
              <a:gdLst/>
              <a:ahLst/>
              <a:cxnLst/>
              <a:rect l="l" t="t" r="r" b="b"/>
              <a:pathLst>
                <a:path w="4335" h="4335" extrusionOk="0">
                  <a:moveTo>
                    <a:pt x="2167" y="1144"/>
                  </a:moveTo>
                  <a:cubicBezTo>
                    <a:pt x="2715" y="1144"/>
                    <a:pt x="3167" y="1596"/>
                    <a:pt x="3167" y="2168"/>
                  </a:cubicBezTo>
                  <a:cubicBezTo>
                    <a:pt x="3167" y="2715"/>
                    <a:pt x="2715" y="3168"/>
                    <a:pt x="2167" y="3168"/>
                  </a:cubicBezTo>
                  <a:cubicBezTo>
                    <a:pt x="1619" y="3168"/>
                    <a:pt x="1167" y="2715"/>
                    <a:pt x="1167" y="2168"/>
                  </a:cubicBezTo>
                  <a:cubicBezTo>
                    <a:pt x="1167" y="1596"/>
                    <a:pt x="1619" y="1144"/>
                    <a:pt x="2167" y="1144"/>
                  </a:cubicBezTo>
                  <a:close/>
                  <a:moveTo>
                    <a:pt x="2167" y="0"/>
                  </a:moveTo>
                  <a:cubicBezTo>
                    <a:pt x="976" y="0"/>
                    <a:pt x="0" y="953"/>
                    <a:pt x="0" y="2168"/>
                  </a:cubicBezTo>
                  <a:cubicBezTo>
                    <a:pt x="0" y="3358"/>
                    <a:pt x="976" y="4335"/>
                    <a:pt x="2167" y="4335"/>
                  </a:cubicBezTo>
                  <a:cubicBezTo>
                    <a:pt x="3358" y="4335"/>
                    <a:pt x="4334" y="3358"/>
                    <a:pt x="4334" y="2168"/>
                  </a:cubicBezTo>
                  <a:cubicBezTo>
                    <a:pt x="4334" y="953"/>
                    <a:pt x="3358" y="0"/>
                    <a:pt x="2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0"/>
            <p:cNvSpPr/>
            <p:nvPr/>
          </p:nvSpPr>
          <p:spPr>
            <a:xfrm>
              <a:off x="7670383" y="2479577"/>
              <a:ext cx="25028" cy="24993"/>
            </a:xfrm>
            <a:custGeom>
              <a:avLst/>
              <a:gdLst/>
              <a:ahLst/>
              <a:cxnLst/>
              <a:rect l="l" t="t" r="r" b="b"/>
              <a:pathLst>
                <a:path w="716" h="715" extrusionOk="0">
                  <a:moveTo>
                    <a:pt x="358" y="0"/>
                  </a:moveTo>
                  <a:cubicBezTo>
                    <a:pt x="168" y="0"/>
                    <a:pt x="1" y="143"/>
                    <a:pt x="1" y="358"/>
                  </a:cubicBezTo>
                  <a:cubicBezTo>
                    <a:pt x="1" y="548"/>
                    <a:pt x="168" y="715"/>
                    <a:pt x="358" y="715"/>
                  </a:cubicBezTo>
                  <a:cubicBezTo>
                    <a:pt x="549" y="715"/>
                    <a:pt x="715" y="548"/>
                    <a:pt x="715" y="358"/>
                  </a:cubicBezTo>
                  <a:cubicBezTo>
                    <a:pt x="715" y="143"/>
                    <a:pt x="549"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0"/>
            <p:cNvSpPr/>
            <p:nvPr/>
          </p:nvSpPr>
          <p:spPr>
            <a:xfrm>
              <a:off x="7514723" y="2577804"/>
              <a:ext cx="63304" cy="24993"/>
            </a:xfrm>
            <a:custGeom>
              <a:avLst/>
              <a:gdLst/>
              <a:ahLst/>
              <a:cxnLst/>
              <a:rect l="l" t="t" r="r" b="b"/>
              <a:pathLst>
                <a:path w="1811" h="715" extrusionOk="0">
                  <a:moveTo>
                    <a:pt x="1" y="0"/>
                  </a:moveTo>
                  <a:lnTo>
                    <a:pt x="1" y="715"/>
                  </a:lnTo>
                  <a:lnTo>
                    <a:pt x="1811" y="715"/>
                  </a:lnTo>
                  <a:lnTo>
                    <a:pt x="18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0"/>
            <p:cNvSpPr/>
            <p:nvPr/>
          </p:nvSpPr>
          <p:spPr>
            <a:xfrm>
              <a:off x="7787766" y="2577804"/>
              <a:ext cx="63304" cy="24993"/>
            </a:xfrm>
            <a:custGeom>
              <a:avLst/>
              <a:gdLst/>
              <a:ahLst/>
              <a:cxnLst/>
              <a:rect l="l" t="t" r="r" b="b"/>
              <a:pathLst>
                <a:path w="1811" h="715" extrusionOk="0">
                  <a:moveTo>
                    <a:pt x="1" y="0"/>
                  </a:moveTo>
                  <a:lnTo>
                    <a:pt x="1" y="715"/>
                  </a:lnTo>
                  <a:lnTo>
                    <a:pt x="1811" y="715"/>
                  </a:lnTo>
                  <a:lnTo>
                    <a:pt x="18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0"/>
            <p:cNvSpPr/>
            <p:nvPr/>
          </p:nvSpPr>
          <p:spPr>
            <a:xfrm>
              <a:off x="7490603" y="2428786"/>
              <a:ext cx="117379" cy="126572"/>
            </a:xfrm>
            <a:custGeom>
              <a:avLst/>
              <a:gdLst/>
              <a:ahLst/>
              <a:cxnLst/>
              <a:rect l="l" t="t" r="r" b="b"/>
              <a:pathLst>
                <a:path w="3358" h="3621" extrusionOk="0">
                  <a:moveTo>
                    <a:pt x="2000" y="1477"/>
                  </a:moveTo>
                  <a:lnTo>
                    <a:pt x="2000" y="2120"/>
                  </a:lnTo>
                  <a:lnTo>
                    <a:pt x="1357" y="2120"/>
                  </a:lnTo>
                  <a:lnTo>
                    <a:pt x="1357" y="1477"/>
                  </a:lnTo>
                  <a:close/>
                  <a:moveTo>
                    <a:pt x="0" y="1"/>
                  </a:moveTo>
                  <a:lnTo>
                    <a:pt x="0" y="3620"/>
                  </a:lnTo>
                  <a:lnTo>
                    <a:pt x="3358" y="3620"/>
                  </a:lnTo>
                  <a:cubicBezTo>
                    <a:pt x="2929" y="3120"/>
                    <a:pt x="2691" y="2477"/>
                    <a:pt x="2691" y="1811"/>
                  </a:cubicBezTo>
                  <a:cubicBezTo>
                    <a:pt x="2691" y="1144"/>
                    <a:pt x="2929" y="501"/>
                    <a:pt x="3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0"/>
            <p:cNvSpPr/>
            <p:nvPr/>
          </p:nvSpPr>
          <p:spPr>
            <a:xfrm>
              <a:off x="7757809" y="2428786"/>
              <a:ext cx="117414" cy="126572"/>
            </a:xfrm>
            <a:custGeom>
              <a:avLst/>
              <a:gdLst/>
              <a:ahLst/>
              <a:cxnLst/>
              <a:rect l="l" t="t" r="r" b="b"/>
              <a:pathLst>
                <a:path w="3359" h="3621" extrusionOk="0">
                  <a:moveTo>
                    <a:pt x="2001" y="1477"/>
                  </a:moveTo>
                  <a:lnTo>
                    <a:pt x="2001" y="2120"/>
                  </a:lnTo>
                  <a:lnTo>
                    <a:pt x="1358" y="2120"/>
                  </a:lnTo>
                  <a:lnTo>
                    <a:pt x="1358" y="1477"/>
                  </a:lnTo>
                  <a:close/>
                  <a:moveTo>
                    <a:pt x="0" y="1"/>
                  </a:moveTo>
                  <a:cubicBezTo>
                    <a:pt x="429" y="501"/>
                    <a:pt x="667" y="1144"/>
                    <a:pt x="667" y="1811"/>
                  </a:cubicBezTo>
                  <a:cubicBezTo>
                    <a:pt x="667" y="2477"/>
                    <a:pt x="429" y="3120"/>
                    <a:pt x="0" y="3620"/>
                  </a:cubicBezTo>
                  <a:lnTo>
                    <a:pt x="3358" y="3620"/>
                  </a:lnTo>
                  <a:lnTo>
                    <a:pt x="3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2" name="Google Shape;1882;p60"/>
          <p:cNvGrpSpPr/>
          <p:nvPr/>
        </p:nvGrpSpPr>
        <p:grpSpPr>
          <a:xfrm>
            <a:off x="6815057" y="2164840"/>
            <a:ext cx="383806" cy="384622"/>
            <a:chOff x="6814619" y="2317240"/>
            <a:chExt cx="383806" cy="384622"/>
          </a:xfrm>
        </p:grpSpPr>
        <p:sp>
          <p:nvSpPr>
            <p:cNvPr id="1883" name="Google Shape;1883;p60"/>
            <p:cNvSpPr/>
            <p:nvPr/>
          </p:nvSpPr>
          <p:spPr>
            <a:xfrm>
              <a:off x="6912846" y="2651876"/>
              <a:ext cx="187359" cy="49986"/>
            </a:xfrm>
            <a:custGeom>
              <a:avLst/>
              <a:gdLst/>
              <a:ahLst/>
              <a:cxnLst/>
              <a:rect l="l" t="t" r="r" b="b"/>
              <a:pathLst>
                <a:path w="5360" h="1430" extrusionOk="0">
                  <a:moveTo>
                    <a:pt x="1882" y="1"/>
                  </a:moveTo>
                  <a:lnTo>
                    <a:pt x="1882" y="787"/>
                  </a:lnTo>
                  <a:lnTo>
                    <a:pt x="1" y="787"/>
                  </a:lnTo>
                  <a:lnTo>
                    <a:pt x="1" y="1430"/>
                  </a:lnTo>
                  <a:lnTo>
                    <a:pt x="5359" y="1430"/>
                  </a:lnTo>
                  <a:lnTo>
                    <a:pt x="5359" y="787"/>
                  </a:lnTo>
                  <a:lnTo>
                    <a:pt x="3478" y="787"/>
                  </a:lnTo>
                  <a:lnTo>
                    <a:pt x="3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0"/>
            <p:cNvSpPr/>
            <p:nvPr/>
          </p:nvSpPr>
          <p:spPr>
            <a:xfrm>
              <a:off x="6814619" y="2594443"/>
              <a:ext cx="383806" cy="34990"/>
            </a:xfrm>
            <a:custGeom>
              <a:avLst/>
              <a:gdLst/>
              <a:ahLst/>
              <a:cxnLst/>
              <a:rect l="l" t="t" r="r" b="b"/>
              <a:pathLst>
                <a:path w="10980" h="1001" extrusionOk="0">
                  <a:moveTo>
                    <a:pt x="1" y="1"/>
                  </a:moveTo>
                  <a:lnTo>
                    <a:pt x="1" y="1001"/>
                  </a:lnTo>
                  <a:lnTo>
                    <a:pt x="10979" y="1001"/>
                  </a:lnTo>
                  <a:lnTo>
                    <a:pt x="10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0"/>
            <p:cNvSpPr/>
            <p:nvPr/>
          </p:nvSpPr>
          <p:spPr>
            <a:xfrm>
              <a:off x="6907848" y="2412146"/>
              <a:ext cx="197321" cy="61626"/>
            </a:xfrm>
            <a:custGeom>
              <a:avLst/>
              <a:gdLst/>
              <a:ahLst/>
              <a:cxnLst/>
              <a:rect l="l" t="t" r="r" b="b"/>
              <a:pathLst>
                <a:path w="5645" h="1763" extrusionOk="0">
                  <a:moveTo>
                    <a:pt x="430" y="0"/>
                  </a:moveTo>
                  <a:lnTo>
                    <a:pt x="430" y="1143"/>
                  </a:lnTo>
                  <a:lnTo>
                    <a:pt x="1" y="1477"/>
                  </a:lnTo>
                  <a:lnTo>
                    <a:pt x="1" y="1763"/>
                  </a:lnTo>
                  <a:lnTo>
                    <a:pt x="5645" y="1763"/>
                  </a:lnTo>
                  <a:lnTo>
                    <a:pt x="5645" y="1477"/>
                  </a:lnTo>
                  <a:lnTo>
                    <a:pt x="5216" y="1143"/>
                  </a:lnTo>
                  <a:lnTo>
                    <a:pt x="5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0"/>
            <p:cNvSpPr/>
            <p:nvPr/>
          </p:nvSpPr>
          <p:spPr>
            <a:xfrm>
              <a:off x="6923683" y="2317240"/>
              <a:ext cx="165687" cy="72462"/>
            </a:xfrm>
            <a:custGeom>
              <a:avLst/>
              <a:gdLst/>
              <a:ahLst/>
              <a:cxnLst/>
              <a:rect l="l" t="t" r="r" b="b"/>
              <a:pathLst>
                <a:path w="4740" h="2073" extrusionOk="0">
                  <a:moveTo>
                    <a:pt x="2358" y="1"/>
                  </a:moveTo>
                  <a:cubicBezTo>
                    <a:pt x="1167" y="1"/>
                    <a:pt x="167" y="906"/>
                    <a:pt x="0" y="2072"/>
                  </a:cubicBezTo>
                  <a:lnTo>
                    <a:pt x="4739" y="2072"/>
                  </a:lnTo>
                  <a:cubicBezTo>
                    <a:pt x="4573" y="906"/>
                    <a:pt x="3573" y="1"/>
                    <a:pt x="2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0"/>
            <p:cNvSpPr/>
            <p:nvPr/>
          </p:nvSpPr>
          <p:spPr>
            <a:xfrm>
              <a:off x="6982794" y="2496216"/>
              <a:ext cx="47469" cy="34186"/>
            </a:xfrm>
            <a:custGeom>
              <a:avLst/>
              <a:gdLst/>
              <a:ahLst/>
              <a:cxnLst/>
              <a:rect l="l" t="t" r="r" b="b"/>
              <a:pathLst>
                <a:path w="1358" h="978" extrusionOk="0">
                  <a:moveTo>
                    <a:pt x="0" y="1"/>
                  </a:moveTo>
                  <a:lnTo>
                    <a:pt x="0" y="286"/>
                  </a:lnTo>
                  <a:cubicBezTo>
                    <a:pt x="0" y="501"/>
                    <a:pt x="95" y="691"/>
                    <a:pt x="238" y="810"/>
                  </a:cubicBezTo>
                  <a:cubicBezTo>
                    <a:pt x="357" y="906"/>
                    <a:pt x="500" y="977"/>
                    <a:pt x="691" y="977"/>
                  </a:cubicBezTo>
                  <a:cubicBezTo>
                    <a:pt x="858" y="977"/>
                    <a:pt x="1000" y="906"/>
                    <a:pt x="1119" y="810"/>
                  </a:cubicBezTo>
                  <a:cubicBezTo>
                    <a:pt x="1262" y="691"/>
                    <a:pt x="1358" y="501"/>
                    <a:pt x="1358" y="286"/>
                  </a:cubicBezTo>
                  <a:lnTo>
                    <a:pt x="1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0"/>
            <p:cNvSpPr/>
            <p:nvPr/>
          </p:nvSpPr>
          <p:spPr>
            <a:xfrm>
              <a:off x="6814619" y="2378029"/>
              <a:ext cx="383806" cy="193965"/>
            </a:xfrm>
            <a:custGeom>
              <a:avLst/>
              <a:gdLst/>
              <a:ahLst/>
              <a:cxnLst/>
              <a:rect l="l" t="t" r="r" b="b"/>
              <a:pathLst>
                <a:path w="10980" h="5549" extrusionOk="0">
                  <a:moveTo>
                    <a:pt x="1" y="0"/>
                  </a:moveTo>
                  <a:lnTo>
                    <a:pt x="1" y="5549"/>
                  </a:lnTo>
                  <a:lnTo>
                    <a:pt x="10979" y="5549"/>
                  </a:lnTo>
                  <a:lnTo>
                    <a:pt x="10979" y="0"/>
                  </a:lnTo>
                  <a:lnTo>
                    <a:pt x="8455" y="0"/>
                  </a:lnTo>
                  <a:cubicBezTo>
                    <a:pt x="8502" y="214"/>
                    <a:pt x="8526" y="452"/>
                    <a:pt x="8526" y="667"/>
                  </a:cubicBezTo>
                  <a:lnTo>
                    <a:pt x="8526" y="1810"/>
                  </a:lnTo>
                  <a:lnTo>
                    <a:pt x="8955" y="2119"/>
                  </a:lnTo>
                  <a:lnTo>
                    <a:pt x="8955" y="3382"/>
                  </a:lnTo>
                  <a:lnTo>
                    <a:pt x="6835" y="3382"/>
                  </a:lnTo>
                  <a:lnTo>
                    <a:pt x="6835" y="3667"/>
                  </a:lnTo>
                  <a:cubicBezTo>
                    <a:pt x="6835" y="4406"/>
                    <a:pt x="6216" y="5001"/>
                    <a:pt x="5502" y="5001"/>
                  </a:cubicBezTo>
                  <a:cubicBezTo>
                    <a:pt x="4764" y="5001"/>
                    <a:pt x="4144" y="4406"/>
                    <a:pt x="4144" y="3667"/>
                  </a:cubicBezTo>
                  <a:lnTo>
                    <a:pt x="4144" y="3382"/>
                  </a:lnTo>
                  <a:lnTo>
                    <a:pt x="2025" y="3382"/>
                  </a:lnTo>
                  <a:lnTo>
                    <a:pt x="2025" y="2119"/>
                  </a:lnTo>
                  <a:lnTo>
                    <a:pt x="2454" y="1810"/>
                  </a:lnTo>
                  <a:lnTo>
                    <a:pt x="2454" y="667"/>
                  </a:lnTo>
                  <a:cubicBezTo>
                    <a:pt x="2454" y="429"/>
                    <a:pt x="2477" y="214"/>
                    <a:pt x="2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9" name="Google Shape;1889;p60"/>
          <p:cNvGrpSpPr/>
          <p:nvPr/>
        </p:nvGrpSpPr>
        <p:grpSpPr>
          <a:xfrm>
            <a:off x="6117470" y="2164840"/>
            <a:ext cx="384610" cy="384622"/>
            <a:chOff x="6117032" y="2317240"/>
            <a:chExt cx="384610" cy="384622"/>
          </a:xfrm>
        </p:grpSpPr>
        <p:sp>
          <p:nvSpPr>
            <p:cNvPr id="1890" name="Google Shape;1890;p60"/>
            <p:cNvSpPr/>
            <p:nvPr/>
          </p:nvSpPr>
          <p:spPr>
            <a:xfrm>
              <a:off x="6215259" y="2651876"/>
              <a:ext cx="188163" cy="49986"/>
            </a:xfrm>
            <a:custGeom>
              <a:avLst/>
              <a:gdLst/>
              <a:ahLst/>
              <a:cxnLst/>
              <a:rect l="l" t="t" r="r" b="b"/>
              <a:pathLst>
                <a:path w="5383" h="1430" extrusionOk="0">
                  <a:moveTo>
                    <a:pt x="1905" y="1"/>
                  </a:moveTo>
                  <a:lnTo>
                    <a:pt x="1905" y="787"/>
                  </a:lnTo>
                  <a:lnTo>
                    <a:pt x="0" y="787"/>
                  </a:lnTo>
                  <a:lnTo>
                    <a:pt x="0" y="1430"/>
                  </a:lnTo>
                  <a:lnTo>
                    <a:pt x="5382" y="1430"/>
                  </a:lnTo>
                  <a:lnTo>
                    <a:pt x="5382" y="787"/>
                  </a:lnTo>
                  <a:lnTo>
                    <a:pt x="3477" y="787"/>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0"/>
            <p:cNvSpPr/>
            <p:nvPr/>
          </p:nvSpPr>
          <p:spPr>
            <a:xfrm>
              <a:off x="6117032" y="2594443"/>
              <a:ext cx="384610" cy="34990"/>
            </a:xfrm>
            <a:custGeom>
              <a:avLst/>
              <a:gdLst/>
              <a:ahLst/>
              <a:cxnLst/>
              <a:rect l="l" t="t" r="r" b="b"/>
              <a:pathLst>
                <a:path w="11003" h="1001" extrusionOk="0">
                  <a:moveTo>
                    <a:pt x="0" y="1"/>
                  </a:moveTo>
                  <a:lnTo>
                    <a:pt x="0" y="1001"/>
                  </a:lnTo>
                  <a:lnTo>
                    <a:pt x="11002" y="1001"/>
                  </a:lnTo>
                  <a:lnTo>
                    <a:pt x="1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0"/>
            <p:cNvSpPr/>
            <p:nvPr/>
          </p:nvSpPr>
          <p:spPr>
            <a:xfrm>
              <a:off x="6297651" y="2317240"/>
              <a:ext cx="23350" cy="22511"/>
            </a:xfrm>
            <a:custGeom>
              <a:avLst/>
              <a:gdLst/>
              <a:ahLst/>
              <a:cxnLst/>
              <a:rect l="l" t="t" r="r" b="b"/>
              <a:pathLst>
                <a:path w="668" h="644" extrusionOk="0">
                  <a:moveTo>
                    <a:pt x="1" y="1"/>
                  </a:moveTo>
                  <a:lnTo>
                    <a:pt x="1" y="644"/>
                  </a:lnTo>
                  <a:lnTo>
                    <a:pt x="668" y="644"/>
                  </a:lnTo>
                  <a:lnTo>
                    <a:pt x="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0"/>
            <p:cNvSpPr/>
            <p:nvPr/>
          </p:nvSpPr>
          <p:spPr>
            <a:xfrm>
              <a:off x="6298490" y="2407148"/>
              <a:ext cx="22511" cy="22511"/>
            </a:xfrm>
            <a:custGeom>
              <a:avLst/>
              <a:gdLst/>
              <a:ahLst/>
              <a:cxnLst/>
              <a:rect l="l" t="t" r="r" b="b"/>
              <a:pathLst>
                <a:path w="644" h="644" extrusionOk="0">
                  <a:moveTo>
                    <a:pt x="310" y="1"/>
                  </a:moveTo>
                  <a:cubicBezTo>
                    <a:pt x="144" y="1"/>
                    <a:pt x="1" y="143"/>
                    <a:pt x="1" y="334"/>
                  </a:cubicBezTo>
                  <a:cubicBezTo>
                    <a:pt x="1" y="501"/>
                    <a:pt x="144" y="643"/>
                    <a:pt x="310" y="643"/>
                  </a:cubicBezTo>
                  <a:cubicBezTo>
                    <a:pt x="501" y="643"/>
                    <a:pt x="644" y="501"/>
                    <a:pt x="644" y="334"/>
                  </a:cubicBezTo>
                  <a:cubicBezTo>
                    <a:pt x="644" y="143"/>
                    <a:pt x="501"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0"/>
            <p:cNvSpPr/>
            <p:nvPr/>
          </p:nvSpPr>
          <p:spPr>
            <a:xfrm>
              <a:off x="6251894" y="2362194"/>
              <a:ext cx="114897" cy="113254"/>
            </a:xfrm>
            <a:custGeom>
              <a:avLst/>
              <a:gdLst/>
              <a:ahLst/>
              <a:cxnLst/>
              <a:rect l="l" t="t" r="r" b="b"/>
              <a:pathLst>
                <a:path w="3287" h="3240" extrusionOk="0">
                  <a:moveTo>
                    <a:pt x="1643" y="644"/>
                  </a:moveTo>
                  <a:cubicBezTo>
                    <a:pt x="2167" y="644"/>
                    <a:pt x="2620" y="1072"/>
                    <a:pt x="2620" y="1620"/>
                  </a:cubicBezTo>
                  <a:cubicBezTo>
                    <a:pt x="2620" y="2144"/>
                    <a:pt x="2167" y="2572"/>
                    <a:pt x="1643" y="2572"/>
                  </a:cubicBezTo>
                  <a:cubicBezTo>
                    <a:pt x="1119" y="2572"/>
                    <a:pt x="667" y="2144"/>
                    <a:pt x="667" y="1620"/>
                  </a:cubicBezTo>
                  <a:cubicBezTo>
                    <a:pt x="667" y="1072"/>
                    <a:pt x="1119" y="644"/>
                    <a:pt x="1643" y="644"/>
                  </a:cubicBezTo>
                  <a:close/>
                  <a:moveTo>
                    <a:pt x="0" y="1"/>
                  </a:moveTo>
                  <a:lnTo>
                    <a:pt x="0" y="3239"/>
                  </a:lnTo>
                  <a:lnTo>
                    <a:pt x="3286" y="3239"/>
                  </a:lnTo>
                  <a:lnTo>
                    <a:pt x="3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0"/>
            <p:cNvSpPr/>
            <p:nvPr/>
          </p:nvSpPr>
          <p:spPr>
            <a:xfrm>
              <a:off x="6117032" y="2378029"/>
              <a:ext cx="384610" cy="193965"/>
            </a:xfrm>
            <a:custGeom>
              <a:avLst/>
              <a:gdLst/>
              <a:ahLst/>
              <a:cxnLst/>
              <a:rect l="l" t="t" r="r" b="b"/>
              <a:pathLst>
                <a:path w="11003" h="5549" extrusionOk="0">
                  <a:moveTo>
                    <a:pt x="0" y="0"/>
                  </a:moveTo>
                  <a:lnTo>
                    <a:pt x="0" y="5549"/>
                  </a:lnTo>
                  <a:lnTo>
                    <a:pt x="11002" y="5549"/>
                  </a:lnTo>
                  <a:lnTo>
                    <a:pt x="11002" y="0"/>
                  </a:lnTo>
                  <a:lnTo>
                    <a:pt x="7787" y="0"/>
                  </a:lnTo>
                  <a:lnTo>
                    <a:pt x="7787" y="2786"/>
                  </a:lnTo>
                  <a:lnTo>
                    <a:pt x="8502" y="2786"/>
                  </a:lnTo>
                  <a:lnTo>
                    <a:pt x="8502" y="3429"/>
                  </a:lnTo>
                  <a:lnTo>
                    <a:pt x="7383" y="3429"/>
                  </a:lnTo>
                  <a:lnTo>
                    <a:pt x="7907" y="4668"/>
                  </a:lnTo>
                  <a:lnTo>
                    <a:pt x="7311" y="4906"/>
                  </a:lnTo>
                  <a:lnTo>
                    <a:pt x="6692" y="3429"/>
                  </a:lnTo>
                  <a:lnTo>
                    <a:pt x="5835" y="3429"/>
                  </a:lnTo>
                  <a:lnTo>
                    <a:pt x="5835" y="5001"/>
                  </a:lnTo>
                  <a:lnTo>
                    <a:pt x="5168" y="5001"/>
                  </a:lnTo>
                  <a:lnTo>
                    <a:pt x="5168" y="3429"/>
                  </a:lnTo>
                  <a:lnTo>
                    <a:pt x="4311" y="3429"/>
                  </a:lnTo>
                  <a:lnTo>
                    <a:pt x="3691" y="4906"/>
                  </a:lnTo>
                  <a:lnTo>
                    <a:pt x="3096" y="4668"/>
                  </a:lnTo>
                  <a:lnTo>
                    <a:pt x="3620" y="3429"/>
                  </a:lnTo>
                  <a:lnTo>
                    <a:pt x="2501" y="3429"/>
                  </a:lnTo>
                  <a:lnTo>
                    <a:pt x="2501" y="2786"/>
                  </a:lnTo>
                  <a:lnTo>
                    <a:pt x="3215" y="2786"/>
                  </a:lnTo>
                  <a:lnTo>
                    <a:pt x="3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6" name="Google Shape;1896;p60"/>
          <p:cNvGrpSpPr/>
          <p:nvPr/>
        </p:nvGrpSpPr>
        <p:grpSpPr>
          <a:xfrm>
            <a:off x="5430685" y="2164840"/>
            <a:ext cx="384610" cy="384622"/>
            <a:chOff x="5430247" y="2317240"/>
            <a:chExt cx="384610" cy="384622"/>
          </a:xfrm>
        </p:grpSpPr>
        <p:sp>
          <p:nvSpPr>
            <p:cNvPr id="1897" name="Google Shape;1897;p60"/>
            <p:cNvSpPr/>
            <p:nvPr/>
          </p:nvSpPr>
          <p:spPr>
            <a:xfrm>
              <a:off x="5528474" y="2651876"/>
              <a:ext cx="188163" cy="49986"/>
            </a:xfrm>
            <a:custGeom>
              <a:avLst/>
              <a:gdLst/>
              <a:ahLst/>
              <a:cxnLst/>
              <a:rect l="l" t="t" r="r" b="b"/>
              <a:pathLst>
                <a:path w="5383" h="1430" extrusionOk="0">
                  <a:moveTo>
                    <a:pt x="1905" y="1"/>
                  </a:moveTo>
                  <a:lnTo>
                    <a:pt x="1905" y="787"/>
                  </a:lnTo>
                  <a:lnTo>
                    <a:pt x="0" y="787"/>
                  </a:lnTo>
                  <a:lnTo>
                    <a:pt x="0" y="1430"/>
                  </a:lnTo>
                  <a:lnTo>
                    <a:pt x="5382" y="1430"/>
                  </a:lnTo>
                  <a:lnTo>
                    <a:pt x="5382" y="787"/>
                  </a:lnTo>
                  <a:lnTo>
                    <a:pt x="3477" y="787"/>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0"/>
            <p:cNvSpPr/>
            <p:nvPr/>
          </p:nvSpPr>
          <p:spPr>
            <a:xfrm>
              <a:off x="5430247" y="2594443"/>
              <a:ext cx="384610" cy="34990"/>
            </a:xfrm>
            <a:custGeom>
              <a:avLst/>
              <a:gdLst/>
              <a:ahLst/>
              <a:cxnLst/>
              <a:rect l="l" t="t" r="r" b="b"/>
              <a:pathLst>
                <a:path w="11003" h="1001" extrusionOk="0">
                  <a:moveTo>
                    <a:pt x="0" y="1"/>
                  </a:moveTo>
                  <a:lnTo>
                    <a:pt x="0" y="1001"/>
                  </a:lnTo>
                  <a:lnTo>
                    <a:pt x="11002" y="1001"/>
                  </a:lnTo>
                  <a:lnTo>
                    <a:pt x="1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0"/>
            <p:cNvSpPr/>
            <p:nvPr/>
          </p:nvSpPr>
          <p:spPr>
            <a:xfrm>
              <a:off x="5461043" y="2317240"/>
              <a:ext cx="323019" cy="168203"/>
            </a:xfrm>
            <a:custGeom>
              <a:avLst/>
              <a:gdLst/>
              <a:ahLst/>
              <a:cxnLst/>
              <a:rect l="l" t="t" r="r" b="b"/>
              <a:pathLst>
                <a:path w="9241" h="4812" extrusionOk="0">
                  <a:moveTo>
                    <a:pt x="3668" y="1287"/>
                  </a:moveTo>
                  <a:lnTo>
                    <a:pt x="3668" y="1930"/>
                  </a:lnTo>
                  <a:lnTo>
                    <a:pt x="1858" y="1930"/>
                  </a:lnTo>
                  <a:lnTo>
                    <a:pt x="1858" y="1287"/>
                  </a:lnTo>
                  <a:close/>
                  <a:moveTo>
                    <a:pt x="4287" y="2573"/>
                  </a:moveTo>
                  <a:lnTo>
                    <a:pt x="4287" y="3215"/>
                  </a:lnTo>
                  <a:lnTo>
                    <a:pt x="1858" y="3215"/>
                  </a:lnTo>
                  <a:lnTo>
                    <a:pt x="1858" y="2573"/>
                  </a:lnTo>
                  <a:close/>
                  <a:moveTo>
                    <a:pt x="7383" y="1287"/>
                  </a:moveTo>
                  <a:lnTo>
                    <a:pt x="7383" y="3858"/>
                  </a:lnTo>
                  <a:lnTo>
                    <a:pt x="4954" y="3858"/>
                  </a:lnTo>
                  <a:lnTo>
                    <a:pt x="4954" y="1287"/>
                  </a:lnTo>
                  <a:close/>
                  <a:moveTo>
                    <a:pt x="0" y="1"/>
                  </a:moveTo>
                  <a:lnTo>
                    <a:pt x="0" y="644"/>
                  </a:lnTo>
                  <a:lnTo>
                    <a:pt x="953" y="644"/>
                  </a:lnTo>
                  <a:lnTo>
                    <a:pt x="953" y="4811"/>
                  </a:lnTo>
                  <a:lnTo>
                    <a:pt x="8312" y="4811"/>
                  </a:lnTo>
                  <a:lnTo>
                    <a:pt x="8312" y="644"/>
                  </a:lnTo>
                  <a:lnTo>
                    <a:pt x="9240" y="644"/>
                  </a:lnTo>
                  <a:lnTo>
                    <a:pt x="9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0"/>
            <p:cNvSpPr/>
            <p:nvPr/>
          </p:nvSpPr>
          <p:spPr>
            <a:xfrm>
              <a:off x="5656659" y="2384671"/>
              <a:ext cx="39989" cy="44987"/>
            </a:xfrm>
            <a:custGeom>
              <a:avLst/>
              <a:gdLst/>
              <a:ahLst/>
              <a:cxnLst/>
              <a:rect l="l" t="t" r="r" b="b"/>
              <a:pathLst>
                <a:path w="1144" h="1287" extrusionOk="0">
                  <a:moveTo>
                    <a:pt x="1" y="1"/>
                  </a:moveTo>
                  <a:lnTo>
                    <a:pt x="1" y="1286"/>
                  </a:lnTo>
                  <a:lnTo>
                    <a:pt x="1144" y="1286"/>
                  </a:lnTo>
                  <a:lnTo>
                    <a:pt x="1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0"/>
            <p:cNvSpPr/>
            <p:nvPr/>
          </p:nvSpPr>
          <p:spPr>
            <a:xfrm>
              <a:off x="5611705" y="2507892"/>
              <a:ext cx="22511" cy="22511"/>
            </a:xfrm>
            <a:custGeom>
              <a:avLst/>
              <a:gdLst/>
              <a:ahLst/>
              <a:cxnLst/>
              <a:rect l="l" t="t" r="r" b="b"/>
              <a:pathLst>
                <a:path w="644" h="644" extrusionOk="0">
                  <a:moveTo>
                    <a:pt x="310" y="0"/>
                  </a:moveTo>
                  <a:cubicBezTo>
                    <a:pt x="144" y="0"/>
                    <a:pt x="1" y="143"/>
                    <a:pt x="1" y="310"/>
                  </a:cubicBezTo>
                  <a:cubicBezTo>
                    <a:pt x="1" y="500"/>
                    <a:pt x="144" y="643"/>
                    <a:pt x="310" y="643"/>
                  </a:cubicBezTo>
                  <a:cubicBezTo>
                    <a:pt x="477" y="643"/>
                    <a:pt x="644" y="500"/>
                    <a:pt x="644" y="310"/>
                  </a:cubicBezTo>
                  <a:cubicBezTo>
                    <a:pt x="644" y="143"/>
                    <a:pt x="477"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0"/>
            <p:cNvSpPr/>
            <p:nvPr/>
          </p:nvSpPr>
          <p:spPr>
            <a:xfrm>
              <a:off x="5430247" y="2378029"/>
              <a:ext cx="384610" cy="193965"/>
            </a:xfrm>
            <a:custGeom>
              <a:avLst/>
              <a:gdLst/>
              <a:ahLst/>
              <a:cxnLst/>
              <a:rect l="l" t="t" r="r" b="b"/>
              <a:pathLst>
                <a:path w="11003" h="5549" extrusionOk="0">
                  <a:moveTo>
                    <a:pt x="0" y="0"/>
                  </a:moveTo>
                  <a:lnTo>
                    <a:pt x="0" y="5549"/>
                  </a:lnTo>
                  <a:lnTo>
                    <a:pt x="11002" y="5549"/>
                  </a:lnTo>
                  <a:lnTo>
                    <a:pt x="11002" y="0"/>
                  </a:lnTo>
                  <a:lnTo>
                    <a:pt x="9836" y="0"/>
                  </a:lnTo>
                  <a:lnTo>
                    <a:pt x="9836" y="3715"/>
                  </a:lnTo>
                  <a:lnTo>
                    <a:pt x="6406" y="3715"/>
                  </a:lnTo>
                  <a:cubicBezTo>
                    <a:pt x="6454" y="3810"/>
                    <a:pt x="6478" y="3929"/>
                    <a:pt x="6478" y="4025"/>
                  </a:cubicBezTo>
                  <a:cubicBezTo>
                    <a:pt x="6478" y="4572"/>
                    <a:pt x="6025" y="5001"/>
                    <a:pt x="5501" y="5001"/>
                  </a:cubicBezTo>
                  <a:cubicBezTo>
                    <a:pt x="4977" y="5001"/>
                    <a:pt x="4525" y="4572"/>
                    <a:pt x="4525" y="4025"/>
                  </a:cubicBezTo>
                  <a:cubicBezTo>
                    <a:pt x="4525" y="3929"/>
                    <a:pt x="4549" y="3810"/>
                    <a:pt x="4596" y="3715"/>
                  </a:cubicBezTo>
                  <a:lnTo>
                    <a:pt x="1191" y="3715"/>
                  </a:lnTo>
                  <a:lnTo>
                    <a:pt x="1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60"/>
          <p:cNvGrpSpPr/>
          <p:nvPr/>
        </p:nvGrpSpPr>
        <p:grpSpPr>
          <a:xfrm>
            <a:off x="4780534" y="2164840"/>
            <a:ext cx="279710" cy="384623"/>
            <a:chOff x="4780096" y="2317240"/>
            <a:chExt cx="279710" cy="384623"/>
          </a:xfrm>
        </p:grpSpPr>
        <p:sp>
          <p:nvSpPr>
            <p:cNvPr id="1904" name="Google Shape;1904;p60"/>
            <p:cNvSpPr/>
            <p:nvPr/>
          </p:nvSpPr>
          <p:spPr>
            <a:xfrm>
              <a:off x="4865004" y="2317240"/>
              <a:ext cx="109899" cy="52467"/>
            </a:xfrm>
            <a:custGeom>
              <a:avLst/>
              <a:gdLst/>
              <a:ahLst/>
              <a:cxnLst/>
              <a:rect l="l" t="t" r="r" b="b"/>
              <a:pathLst>
                <a:path w="3144" h="1501" extrusionOk="0">
                  <a:moveTo>
                    <a:pt x="1572" y="1"/>
                  </a:moveTo>
                  <a:cubicBezTo>
                    <a:pt x="738" y="1"/>
                    <a:pt x="48" y="667"/>
                    <a:pt x="0" y="1501"/>
                  </a:cubicBezTo>
                  <a:lnTo>
                    <a:pt x="929" y="1501"/>
                  </a:lnTo>
                  <a:cubicBezTo>
                    <a:pt x="1119" y="1501"/>
                    <a:pt x="1262" y="1358"/>
                    <a:pt x="1262" y="1167"/>
                  </a:cubicBezTo>
                  <a:lnTo>
                    <a:pt x="1262" y="977"/>
                  </a:lnTo>
                  <a:lnTo>
                    <a:pt x="1905" y="977"/>
                  </a:lnTo>
                  <a:lnTo>
                    <a:pt x="1905" y="1167"/>
                  </a:lnTo>
                  <a:cubicBezTo>
                    <a:pt x="1905" y="1358"/>
                    <a:pt x="2048" y="1501"/>
                    <a:pt x="2215" y="1501"/>
                  </a:cubicBezTo>
                  <a:lnTo>
                    <a:pt x="3144" y="1501"/>
                  </a:lnTo>
                  <a:cubicBezTo>
                    <a:pt x="3096" y="667"/>
                    <a:pt x="2429" y="1"/>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0"/>
            <p:cNvSpPr/>
            <p:nvPr/>
          </p:nvSpPr>
          <p:spPr>
            <a:xfrm>
              <a:off x="4865004" y="2382993"/>
              <a:ext cx="109899" cy="89974"/>
            </a:xfrm>
            <a:custGeom>
              <a:avLst/>
              <a:gdLst/>
              <a:ahLst/>
              <a:cxnLst/>
              <a:rect l="l" t="t" r="r" b="b"/>
              <a:pathLst>
                <a:path w="3144" h="2574" extrusionOk="0">
                  <a:moveTo>
                    <a:pt x="1572" y="1"/>
                  </a:moveTo>
                  <a:cubicBezTo>
                    <a:pt x="1405" y="168"/>
                    <a:pt x="1191" y="263"/>
                    <a:pt x="929" y="263"/>
                  </a:cubicBezTo>
                  <a:lnTo>
                    <a:pt x="0" y="263"/>
                  </a:lnTo>
                  <a:lnTo>
                    <a:pt x="0" y="977"/>
                  </a:lnTo>
                  <a:cubicBezTo>
                    <a:pt x="0" y="1858"/>
                    <a:pt x="691" y="2573"/>
                    <a:pt x="1572" y="2573"/>
                  </a:cubicBezTo>
                  <a:cubicBezTo>
                    <a:pt x="1586" y="2573"/>
                    <a:pt x="1600" y="2573"/>
                    <a:pt x="1614" y="2573"/>
                  </a:cubicBezTo>
                  <a:cubicBezTo>
                    <a:pt x="2452" y="2573"/>
                    <a:pt x="3144" y="1868"/>
                    <a:pt x="3144" y="1001"/>
                  </a:cubicBezTo>
                  <a:lnTo>
                    <a:pt x="3144" y="263"/>
                  </a:lnTo>
                  <a:lnTo>
                    <a:pt x="2215" y="263"/>
                  </a:lnTo>
                  <a:cubicBezTo>
                    <a:pt x="1977" y="263"/>
                    <a:pt x="1739" y="168"/>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0"/>
            <p:cNvSpPr/>
            <p:nvPr/>
          </p:nvSpPr>
          <p:spPr>
            <a:xfrm>
              <a:off x="4780096" y="2679352"/>
              <a:ext cx="279710" cy="22511"/>
            </a:xfrm>
            <a:custGeom>
              <a:avLst/>
              <a:gdLst/>
              <a:ahLst/>
              <a:cxnLst/>
              <a:rect l="l" t="t" r="r" b="b"/>
              <a:pathLst>
                <a:path w="8002" h="644" extrusionOk="0">
                  <a:moveTo>
                    <a:pt x="0" y="1"/>
                  </a:moveTo>
                  <a:lnTo>
                    <a:pt x="0" y="644"/>
                  </a:lnTo>
                  <a:lnTo>
                    <a:pt x="8002" y="644"/>
                  </a:lnTo>
                  <a:lnTo>
                    <a:pt x="8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0"/>
            <p:cNvSpPr/>
            <p:nvPr/>
          </p:nvSpPr>
          <p:spPr>
            <a:xfrm>
              <a:off x="4909119" y="2579482"/>
              <a:ext cx="22511" cy="22511"/>
            </a:xfrm>
            <a:custGeom>
              <a:avLst/>
              <a:gdLst/>
              <a:ahLst/>
              <a:cxnLst/>
              <a:rect l="l" t="t" r="r" b="b"/>
              <a:pathLst>
                <a:path w="644" h="644" extrusionOk="0">
                  <a:moveTo>
                    <a:pt x="310" y="0"/>
                  </a:moveTo>
                  <a:cubicBezTo>
                    <a:pt x="143" y="0"/>
                    <a:pt x="0" y="143"/>
                    <a:pt x="0" y="333"/>
                  </a:cubicBezTo>
                  <a:cubicBezTo>
                    <a:pt x="0" y="500"/>
                    <a:pt x="143" y="643"/>
                    <a:pt x="310" y="643"/>
                  </a:cubicBezTo>
                  <a:cubicBezTo>
                    <a:pt x="500" y="643"/>
                    <a:pt x="643" y="500"/>
                    <a:pt x="643" y="333"/>
                  </a:cubicBezTo>
                  <a:cubicBezTo>
                    <a:pt x="643" y="143"/>
                    <a:pt x="500"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0"/>
            <p:cNvSpPr/>
            <p:nvPr/>
          </p:nvSpPr>
          <p:spPr>
            <a:xfrm>
              <a:off x="4794218" y="2532850"/>
              <a:ext cx="251431" cy="124055"/>
            </a:xfrm>
            <a:custGeom>
              <a:avLst/>
              <a:gdLst/>
              <a:ahLst/>
              <a:cxnLst/>
              <a:rect l="l" t="t" r="r" b="b"/>
              <a:pathLst>
                <a:path w="7193" h="3549" extrusionOk="0">
                  <a:moveTo>
                    <a:pt x="3597" y="691"/>
                  </a:moveTo>
                  <a:cubicBezTo>
                    <a:pt x="4145" y="691"/>
                    <a:pt x="4573" y="1120"/>
                    <a:pt x="4573" y="1667"/>
                  </a:cubicBezTo>
                  <a:cubicBezTo>
                    <a:pt x="4573" y="2191"/>
                    <a:pt x="4145" y="2620"/>
                    <a:pt x="3597" y="2620"/>
                  </a:cubicBezTo>
                  <a:cubicBezTo>
                    <a:pt x="3073" y="2620"/>
                    <a:pt x="2644" y="2191"/>
                    <a:pt x="2644" y="1667"/>
                  </a:cubicBezTo>
                  <a:cubicBezTo>
                    <a:pt x="2644" y="1120"/>
                    <a:pt x="3073" y="691"/>
                    <a:pt x="3597" y="691"/>
                  </a:cubicBezTo>
                  <a:close/>
                  <a:moveTo>
                    <a:pt x="1" y="0"/>
                  </a:moveTo>
                  <a:lnTo>
                    <a:pt x="358" y="3549"/>
                  </a:lnTo>
                  <a:lnTo>
                    <a:pt x="6860" y="3549"/>
                  </a:lnTo>
                  <a:lnTo>
                    <a:pt x="7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0"/>
            <p:cNvSpPr/>
            <p:nvPr/>
          </p:nvSpPr>
          <p:spPr>
            <a:xfrm>
              <a:off x="4816695" y="2472900"/>
              <a:ext cx="206479" cy="37507"/>
            </a:xfrm>
            <a:custGeom>
              <a:avLst/>
              <a:gdLst/>
              <a:ahLst/>
              <a:cxnLst/>
              <a:rect l="l" t="t" r="r" b="b"/>
              <a:pathLst>
                <a:path w="5907" h="1073" extrusionOk="0">
                  <a:moveTo>
                    <a:pt x="834" y="1"/>
                  </a:moveTo>
                  <a:cubicBezTo>
                    <a:pt x="382" y="1"/>
                    <a:pt x="1" y="382"/>
                    <a:pt x="1" y="834"/>
                  </a:cubicBezTo>
                  <a:lnTo>
                    <a:pt x="1" y="1072"/>
                  </a:lnTo>
                  <a:lnTo>
                    <a:pt x="5907" y="1072"/>
                  </a:lnTo>
                  <a:lnTo>
                    <a:pt x="5907" y="834"/>
                  </a:lnTo>
                  <a:cubicBezTo>
                    <a:pt x="5907" y="382"/>
                    <a:pt x="5550" y="1"/>
                    <a:pt x="5097" y="1"/>
                  </a:cubicBezTo>
                  <a:lnTo>
                    <a:pt x="4526" y="1"/>
                  </a:lnTo>
                  <a:cubicBezTo>
                    <a:pt x="4121" y="406"/>
                    <a:pt x="3573" y="644"/>
                    <a:pt x="2954" y="644"/>
                  </a:cubicBezTo>
                  <a:cubicBezTo>
                    <a:pt x="2359" y="644"/>
                    <a:pt x="1811" y="429"/>
                    <a:pt x="1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0" name="Google Shape;1910;p60"/>
          <p:cNvGrpSpPr/>
          <p:nvPr/>
        </p:nvGrpSpPr>
        <p:grpSpPr>
          <a:xfrm>
            <a:off x="7543475" y="2733793"/>
            <a:ext cx="279745" cy="384623"/>
            <a:chOff x="7543038" y="2886193"/>
            <a:chExt cx="279745" cy="384623"/>
          </a:xfrm>
        </p:grpSpPr>
        <p:sp>
          <p:nvSpPr>
            <p:cNvPr id="1911" name="Google Shape;1911;p60"/>
            <p:cNvSpPr/>
            <p:nvPr/>
          </p:nvSpPr>
          <p:spPr>
            <a:xfrm>
              <a:off x="7627946" y="2886193"/>
              <a:ext cx="109899" cy="52467"/>
            </a:xfrm>
            <a:custGeom>
              <a:avLst/>
              <a:gdLst/>
              <a:ahLst/>
              <a:cxnLst/>
              <a:rect l="l" t="t" r="r" b="b"/>
              <a:pathLst>
                <a:path w="3144" h="1501" extrusionOk="0">
                  <a:moveTo>
                    <a:pt x="1572" y="1"/>
                  </a:moveTo>
                  <a:cubicBezTo>
                    <a:pt x="739" y="1"/>
                    <a:pt x="48" y="667"/>
                    <a:pt x="0" y="1501"/>
                  </a:cubicBezTo>
                  <a:lnTo>
                    <a:pt x="929" y="1501"/>
                  </a:lnTo>
                  <a:cubicBezTo>
                    <a:pt x="1096" y="1501"/>
                    <a:pt x="1239" y="1358"/>
                    <a:pt x="1239" y="1168"/>
                  </a:cubicBezTo>
                  <a:lnTo>
                    <a:pt x="1239" y="977"/>
                  </a:lnTo>
                  <a:lnTo>
                    <a:pt x="1906" y="977"/>
                  </a:lnTo>
                  <a:lnTo>
                    <a:pt x="1906" y="1168"/>
                  </a:lnTo>
                  <a:cubicBezTo>
                    <a:pt x="1906" y="1358"/>
                    <a:pt x="2048" y="1501"/>
                    <a:pt x="2215" y="1501"/>
                  </a:cubicBezTo>
                  <a:lnTo>
                    <a:pt x="3144" y="1501"/>
                  </a:lnTo>
                  <a:cubicBezTo>
                    <a:pt x="3096" y="667"/>
                    <a:pt x="2406" y="1"/>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0"/>
            <p:cNvSpPr/>
            <p:nvPr/>
          </p:nvSpPr>
          <p:spPr>
            <a:xfrm>
              <a:off x="7627946" y="2951980"/>
              <a:ext cx="109899" cy="89939"/>
            </a:xfrm>
            <a:custGeom>
              <a:avLst/>
              <a:gdLst/>
              <a:ahLst/>
              <a:cxnLst/>
              <a:rect l="l" t="t" r="r" b="b"/>
              <a:pathLst>
                <a:path w="3144" h="2573" extrusionOk="0">
                  <a:moveTo>
                    <a:pt x="1572" y="0"/>
                  </a:moveTo>
                  <a:cubicBezTo>
                    <a:pt x="1405" y="167"/>
                    <a:pt x="1167" y="262"/>
                    <a:pt x="929" y="262"/>
                  </a:cubicBezTo>
                  <a:lnTo>
                    <a:pt x="0" y="262"/>
                  </a:lnTo>
                  <a:lnTo>
                    <a:pt x="0" y="976"/>
                  </a:lnTo>
                  <a:cubicBezTo>
                    <a:pt x="0" y="1858"/>
                    <a:pt x="691" y="2572"/>
                    <a:pt x="1572" y="2572"/>
                  </a:cubicBezTo>
                  <a:cubicBezTo>
                    <a:pt x="1586" y="2572"/>
                    <a:pt x="1600" y="2573"/>
                    <a:pt x="1614" y="2573"/>
                  </a:cubicBezTo>
                  <a:cubicBezTo>
                    <a:pt x="2453" y="2573"/>
                    <a:pt x="3144" y="1867"/>
                    <a:pt x="3144" y="1000"/>
                  </a:cubicBezTo>
                  <a:lnTo>
                    <a:pt x="3144" y="262"/>
                  </a:lnTo>
                  <a:lnTo>
                    <a:pt x="2215" y="262"/>
                  </a:lnTo>
                  <a:cubicBezTo>
                    <a:pt x="1977" y="262"/>
                    <a:pt x="1739" y="167"/>
                    <a:pt x="1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0"/>
            <p:cNvSpPr/>
            <p:nvPr/>
          </p:nvSpPr>
          <p:spPr>
            <a:xfrm>
              <a:off x="7543038" y="3248305"/>
              <a:ext cx="279745" cy="22511"/>
            </a:xfrm>
            <a:custGeom>
              <a:avLst/>
              <a:gdLst/>
              <a:ahLst/>
              <a:cxnLst/>
              <a:rect l="l" t="t" r="r" b="b"/>
              <a:pathLst>
                <a:path w="8003" h="644" extrusionOk="0">
                  <a:moveTo>
                    <a:pt x="0" y="1"/>
                  </a:moveTo>
                  <a:lnTo>
                    <a:pt x="0" y="644"/>
                  </a:lnTo>
                  <a:lnTo>
                    <a:pt x="8002" y="644"/>
                  </a:lnTo>
                  <a:lnTo>
                    <a:pt x="8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0"/>
            <p:cNvSpPr/>
            <p:nvPr/>
          </p:nvSpPr>
          <p:spPr>
            <a:xfrm>
              <a:off x="7671222" y="3148435"/>
              <a:ext cx="23350" cy="22511"/>
            </a:xfrm>
            <a:custGeom>
              <a:avLst/>
              <a:gdLst/>
              <a:ahLst/>
              <a:cxnLst/>
              <a:rect l="l" t="t" r="r" b="b"/>
              <a:pathLst>
                <a:path w="668" h="644" extrusionOk="0">
                  <a:moveTo>
                    <a:pt x="334" y="0"/>
                  </a:moveTo>
                  <a:cubicBezTo>
                    <a:pt x="167" y="0"/>
                    <a:pt x="1" y="143"/>
                    <a:pt x="1" y="334"/>
                  </a:cubicBezTo>
                  <a:cubicBezTo>
                    <a:pt x="1" y="500"/>
                    <a:pt x="167" y="643"/>
                    <a:pt x="334" y="643"/>
                  </a:cubicBezTo>
                  <a:cubicBezTo>
                    <a:pt x="501" y="643"/>
                    <a:pt x="668" y="500"/>
                    <a:pt x="668" y="334"/>
                  </a:cubicBezTo>
                  <a:cubicBezTo>
                    <a:pt x="668" y="143"/>
                    <a:pt x="50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0"/>
            <p:cNvSpPr/>
            <p:nvPr/>
          </p:nvSpPr>
          <p:spPr>
            <a:xfrm>
              <a:off x="7557195" y="3101803"/>
              <a:ext cx="251431" cy="124055"/>
            </a:xfrm>
            <a:custGeom>
              <a:avLst/>
              <a:gdLst/>
              <a:ahLst/>
              <a:cxnLst/>
              <a:rect l="l" t="t" r="r" b="b"/>
              <a:pathLst>
                <a:path w="7193" h="3549" extrusionOk="0">
                  <a:moveTo>
                    <a:pt x="3596" y="691"/>
                  </a:moveTo>
                  <a:cubicBezTo>
                    <a:pt x="4120" y="691"/>
                    <a:pt x="4573" y="1120"/>
                    <a:pt x="4573" y="1668"/>
                  </a:cubicBezTo>
                  <a:cubicBezTo>
                    <a:pt x="4573" y="2192"/>
                    <a:pt x="4120" y="2620"/>
                    <a:pt x="3596" y="2620"/>
                  </a:cubicBezTo>
                  <a:cubicBezTo>
                    <a:pt x="3072" y="2620"/>
                    <a:pt x="2620" y="2192"/>
                    <a:pt x="2620" y="1668"/>
                  </a:cubicBezTo>
                  <a:cubicBezTo>
                    <a:pt x="2620" y="1120"/>
                    <a:pt x="3072" y="691"/>
                    <a:pt x="3596" y="691"/>
                  </a:cubicBezTo>
                  <a:close/>
                  <a:moveTo>
                    <a:pt x="0" y="1"/>
                  </a:moveTo>
                  <a:lnTo>
                    <a:pt x="334" y="3549"/>
                  </a:lnTo>
                  <a:lnTo>
                    <a:pt x="6859" y="3549"/>
                  </a:lnTo>
                  <a:lnTo>
                    <a:pt x="71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0"/>
            <p:cNvSpPr/>
            <p:nvPr/>
          </p:nvSpPr>
          <p:spPr>
            <a:xfrm>
              <a:off x="7579672" y="3041853"/>
              <a:ext cx="206479" cy="37507"/>
            </a:xfrm>
            <a:custGeom>
              <a:avLst/>
              <a:gdLst/>
              <a:ahLst/>
              <a:cxnLst/>
              <a:rect l="l" t="t" r="r" b="b"/>
              <a:pathLst>
                <a:path w="5907" h="1073" extrusionOk="0">
                  <a:moveTo>
                    <a:pt x="834" y="1"/>
                  </a:moveTo>
                  <a:cubicBezTo>
                    <a:pt x="357" y="1"/>
                    <a:pt x="0" y="382"/>
                    <a:pt x="0" y="834"/>
                  </a:cubicBezTo>
                  <a:lnTo>
                    <a:pt x="0" y="1073"/>
                  </a:lnTo>
                  <a:lnTo>
                    <a:pt x="5906" y="1073"/>
                  </a:lnTo>
                  <a:lnTo>
                    <a:pt x="5906" y="834"/>
                  </a:lnTo>
                  <a:cubicBezTo>
                    <a:pt x="5906" y="382"/>
                    <a:pt x="5549" y="1"/>
                    <a:pt x="5073" y="1"/>
                  </a:cubicBezTo>
                  <a:lnTo>
                    <a:pt x="4525" y="1"/>
                  </a:lnTo>
                  <a:cubicBezTo>
                    <a:pt x="4120" y="406"/>
                    <a:pt x="3572" y="644"/>
                    <a:pt x="2953" y="644"/>
                  </a:cubicBezTo>
                  <a:lnTo>
                    <a:pt x="2929" y="644"/>
                  </a:lnTo>
                  <a:cubicBezTo>
                    <a:pt x="2358" y="644"/>
                    <a:pt x="1810" y="430"/>
                    <a:pt x="1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0"/>
            <p:cNvSpPr/>
            <p:nvPr/>
          </p:nvSpPr>
          <p:spPr>
            <a:xfrm>
              <a:off x="7568835" y="2887032"/>
              <a:ext cx="59144" cy="147370"/>
            </a:xfrm>
            <a:custGeom>
              <a:avLst/>
              <a:gdLst/>
              <a:ahLst/>
              <a:cxnLst/>
              <a:rect l="l" t="t" r="r" b="b"/>
              <a:pathLst>
                <a:path w="1692" h="4216" extrusionOk="0">
                  <a:moveTo>
                    <a:pt x="1691" y="0"/>
                  </a:moveTo>
                  <a:lnTo>
                    <a:pt x="1691" y="0"/>
                  </a:lnTo>
                  <a:cubicBezTo>
                    <a:pt x="953" y="96"/>
                    <a:pt x="405" y="715"/>
                    <a:pt x="405" y="1477"/>
                  </a:cubicBezTo>
                  <a:lnTo>
                    <a:pt x="405" y="3120"/>
                  </a:lnTo>
                  <a:cubicBezTo>
                    <a:pt x="405" y="3287"/>
                    <a:pt x="263" y="3454"/>
                    <a:pt x="72" y="3454"/>
                  </a:cubicBezTo>
                  <a:lnTo>
                    <a:pt x="1" y="3454"/>
                  </a:lnTo>
                  <a:lnTo>
                    <a:pt x="1" y="3930"/>
                  </a:lnTo>
                  <a:cubicBezTo>
                    <a:pt x="1" y="4049"/>
                    <a:pt x="48" y="4144"/>
                    <a:pt x="96" y="4216"/>
                  </a:cubicBezTo>
                  <a:cubicBezTo>
                    <a:pt x="358" y="3954"/>
                    <a:pt x="739" y="3787"/>
                    <a:pt x="1144" y="3787"/>
                  </a:cubicBezTo>
                  <a:lnTo>
                    <a:pt x="1263" y="3787"/>
                  </a:lnTo>
                  <a:cubicBezTo>
                    <a:pt x="1120" y="3501"/>
                    <a:pt x="1048" y="3168"/>
                    <a:pt x="1048" y="2834"/>
                  </a:cubicBezTo>
                  <a:lnTo>
                    <a:pt x="1048" y="1548"/>
                  </a:lnTo>
                  <a:cubicBezTo>
                    <a:pt x="1048" y="953"/>
                    <a:pt x="1287" y="382"/>
                    <a:pt x="1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8" name="Google Shape;1918;p60"/>
          <p:cNvGrpSpPr/>
          <p:nvPr/>
        </p:nvGrpSpPr>
        <p:grpSpPr>
          <a:xfrm>
            <a:off x="6117470" y="2733793"/>
            <a:ext cx="384618" cy="384622"/>
            <a:chOff x="6117032" y="2886193"/>
            <a:chExt cx="384618" cy="384622"/>
          </a:xfrm>
        </p:grpSpPr>
        <p:sp>
          <p:nvSpPr>
            <p:cNvPr id="1919" name="Google Shape;1919;p60"/>
            <p:cNvSpPr/>
            <p:nvPr/>
          </p:nvSpPr>
          <p:spPr>
            <a:xfrm>
              <a:off x="6215259" y="3220864"/>
              <a:ext cx="188163" cy="49951"/>
            </a:xfrm>
            <a:custGeom>
              <a:avLst/>
              <a:gdLst/>
              <a:ahLst/>
              <a:cxnLst/>
              <a:rect l="l" t="t" r="r" b="b"/>
              <a:pathLst>
                <a:path w="5383" h="1429" extrusionOk="0">
                  <a:moveTo>
                    <a:pt x="1905" y="0"/>
                  </a:moveTo>
                  <a:lnTo>
                    <a:pt x="1905" y="786"/>
                  </a:lnTo>
                  <a:lnTo>
                    <a:pt x="0" y="786"/>
                  </a:lnTo>
                  <a:lnTo>
                    <a:pt x="0" y="1429"/>
                  </a:lnTo>
                  <a:lnTo>
                    <a:pt x="5382" y="1429"/>
                  </a:lnTo>
                  <a:lnTo>
                    <a:pt x="5382" y="786"/>
                  </a:lnTo>
                  <a:lnTo>
                    <a:pt x="3477" y="786"/>
                  </a:lnTo>
                  <a:lnTo>
                    <a:pt x="3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0"/>
            <p:cNvSpPr/>
            <p:nvPr/>
          </p:nvSpPr>
          <p:spPr>
            <a:xfrm>
              <a:off x="6117032" y="3163396"/>
              <a:ext cx="384610" cy="35025"/>
            </a:xfrm>
            <a:custGeom>
              <a:avLst/>
              <a:gdLst/>
              <a:ahLst/>
              <a:cxnLst/>
              <a:rect l="l" t="t" r="r" b="b"/>
              <a:pathLst>
                <a:path w="11003" h="1002" extrusionOk="0">
                  <a:moveTo>
                    <a:pt x="0" y="1"/>
                  </a:moveTo>
                  <a:lnTo>
                    <a:pt x="0" y="1001"/>
                  </a:lnTo>
                  <a:lnTo>
                    <a:pt x="11002" y="1001"/>
                  </a:lnTo>
                  <a:lnTo>
                    <a:pt x="1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0"/>
            <p:cNvSpPr/>
            <p:nvPr/>
          </p:nvSpPr>
          <p:spPr>
            <a:xfrm>
              <a:off x="6264373" y="2991096"/>
              <a:ext cx="89939" cy="144854"/>
            </a:xfrm>
            <a:custGeom>
              <a:avLst/>
              <a:gdLst/>
              <a:ahLst/>
              <a:cxnLst/>
              <a:rect l="l" t="t" r="r" b="b"/>
              <a:pathLst>
                <a:path w="2573" h="4144" extrusionOk="0">
                  <a:moveTo>
                    <a:pt x="643" y="0"/>
                  </a:moveTo>
                  <a:lnTo>
                    <a:pt x="643" y="2572"/>
                  </a:lnTo>
                  <a:lnTo>
                    <a:pt x="0" y="2572"/>
                  </a:lnTo>
                  <a:lnTo>
                    <a:pt x="1262" y="4144"/>
                  </a:lnTo>
                  <a:lnTo>
                    <a:pt x="1310" y="4144"/>
                  </a:lnTo>
                  <a:lnTo>
                    <a:pt x="2572" y="2572"/>
                  </a:lnTo>
                  <a:lnTo>
                    <a:pt x="1929" y="2572"/>
                  </a:lnTo>
                  <a:lnTo>
                    <a:pt x="1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0"/>
            <p:cNvSpPr/>
            <p:nvPr/>
          </p:nvSpPr>
          <p:spPr>
            <a:xfrm>
              <a:off x="6335124" y="2946982"/>
              <a:ext cx="166526" cy="193965"/>
            </a:xfrm>
            <a:custGeom>
              <a:avLst/>
              <a:gdLst/>
              <a:ahLst/>
              <a:cxnLst/>
              <a:rect l="l" t="t" r="r" b="b"/>
              <a:pathLst>
                <a:path w="4764" h="5549" extrusionOk="0">
                  <a:moveTo>
                    <a:pt x="3477" y="0"/>
                  </a:moveTo>
                  <a:lnTo>
                    <a:pt x="3477" y="3215"/>
                  </a:lnTo>
                  <a:lnTo>
                    <a:pt x="1191" y="3215"/>
                  </a:lnTo>
                  <a:lnTo>
                    <a:pt x="1191" y="4072"/>
                  </a:lnTo>
                  <a:lnTo>
                    <a:pt x="1" y="5549"/>
                  </a:lnTo>
                  <a:lnTo>
                    <a:pt x="4763" y="5549"/>
                  </a:lnTo>
                  <a:lnTo>
                    <a:pt x="47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0"/>
            <p:cNvSpPr/>
            <p:nvPr/>
          </p:nvSpPr>
          <p:spPr>
            <a:xfrm>
              <a:off x="6117032" y="2946982"/>
              <a:ext cx="166526" cy="193965"/>
            </a:xfrm>
            <a:custGeom>
              <a:avLst/>
              <a:gdLst/>
              <a:ahLst/>
              <a:cxnLst/>
              <a:rect l="l" t="t" r="r" b="b"/>
              <a:pathLst>
                <a:path w="4764" h="5549" extrusionOk="0">
                  <a:moveTo>
                    <a:pt x="0" y="0"/>
                  </a:moveTo>
                  <a:lnTo>
                    <a:pt x="0" y="5549"/>
                  </a:lnTo>
                  <a:lnTo>
                    <a:pt x="4763" y="5549"/>
                  </a:lnTo>
                  <a:lnTo>
                    <a:pt x="3572" y="4072"/>
                  </a:lnTo>
                  <a:lnTo>
                    <a:pt x="3572" y="3215"/>
                  </a:lnTo>
                  <a:lnTo>
                    <a:pt x="1286" y="3215"/>
                  </a:lnTo>
                  <a:lnTo>
                    <a:pt x="1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0"/>
            <p:cNvSpPr/>
            <p:nvPr/>
          </p:nvSpPr>
          <p:spPr>
            <a:xfrm>
              <a:off x="6201102" y="2886193"/>
              <a:ext cx="216476" cy="82459"/>
            </a:xfrm>
            <a:custGeom>
              <a:avLst/>
              <a:gdLst/>
              <a:ahLst/>
              <a:cxnLst/>
              <a:rect l="l" t="t" r="r" b="b"/>
              <a:pathLst>
                <a:path w="6193" h="2359" extrusionOk="0">
                  <a:moveTo>
                    <a:pt x="0" y="1"/>
                  </a:moveTo>
                  <a:lnTo>
                    <a:pt x="2596" y="2358"/>
                  </a:lnTo>
                  <a:lnTo>
                    <a:pt x="3596" y="2358"/>
                  </a:lnTo>
                  <a:lnTo>
                    <a:pt x="61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0"/>
            <p:cNvSpPr/>
            <p:nvPr/>
          </p:nvSpPr>
          <p:spPr>
            <a:xfrm>
              <a:off x="6354280" y="2901189"/>
              <a:ext cx="79942" cy="134891"/>
            </a:xfrm>
            <a:custGeom>
              <a:avLst/>
              <a:gdLst/>
              <a:ahLst/>
              <a:cxnLst/>
              <a:rect l="l" t="t" r="r" b="b"/>
              <a:pathLst>
                <a:path w="2287" h="3859" extrusionOk="0">
                  <a:moveTo>
                    <a:pt x="2286" y="0"/>
                  </a:moveTo>
                  <a:lnTo>
                    <a:pt x="0" y="2072"/>
                  </a:lnTo>
                  <a:lnTo>
                    <a:pt x="0" y="3858"/>
                  </a:lnTo>
                  <a:lnTo>
                    <a:pt x="2286" y="3858"/>
                  </a:lnTo>
                  <a:lnTo>
                    <a:pt x="2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0"/>
            <p:cNvSpPr/>
            <p:nvPr/>
          </p:nvSpPr>
          <p:spPr>
            <a:xfrm>
              <a:off x="6184463" y="2901189"/>
              <a:ext cx="79942" cy="134891"/>
            </a:xfrm>
            <a:custGeom>
              <a:avLst/>
              <a:gdLst/>
              <a:ahLst/>
              <a:cxnLst/>
              <a:rect l="l" t="t" r="r" b="b"/>
              <a:pathLst>
                <a:path w="2287" h="3859" extrusionOk="0">
                  <a:moveTo>
                    <a:pt x="0" y="0"/>
                  </a:moveTo>
                  <a:lnTo>
                    <a:pt x="0" y="3858"/>
                  </a:lnTo>
                  <a:lnTo>
                    <a:pt x="2286" y="3858"/>
                  </a:lnTo>
                  <a:lnTo>
                    <a:pt x="2286" y="207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60"/>
          <p:cNvGrpSpPr/>
          <p:nvPr/>
        </p:nvGrpSpPr>
        <p:grpSpPr>
          <a:xfrm>
            <a:off x="5430685" y="2733793"/>
            <a:ext cx="384610" cy="384622"/>
            <a:chOff x="5430247" y="2886193"/>
            <a:chExt cx="384610" cy="384622"/>
          </a:xfrm>
        </p:grpSpPr>
        <p:sp>
          <p:nvSpPr>
            <p:cNvPr id="1928" name="Google Shape;1928;p60"/>
            <p:cNvSpPr/>
            <p:nvPr/>
          </p:nvSpPr>
          <p:spPr>
            <a:xfrm>
              <a:off x="5528474" y="3220864"/>
              <a:ext cx="188163" cy="49951"/>
            </a:xfrm>
            <a:custGeom>
              <a:avLst/>
              <a:gdLst/>
              <a:ahLst/>
              <a:cxnLst/>
              <a:rect l="l" t="t" r="r" b="b"/>
              <a:pathLst>
                <a:path w="5383" h="1429" extrusionOk="0">
                  <a:moveTo>
                    <a:pt x="1905" y="0"/>
                  </a:moveTo>
                  <a:lnTo>
                    <a:pt x="1905" y="786"/>
                  </a:lnTo>
                  <a:lnTo>
                    <a:pt x="0" y="786"/>
                  </a:lnTo>
                  <a:lnTo>
                    <a:pt x="0" y="1429"/>
                  </a:lnTo>
                  <a:lnTo>
                    <a:pt x="5382" y="1429"/>
                  </a:lnTo>
                  <a:lnTo>
                    <a:pt x="5382" y="786"/>
                  </a:lnTo>
                  <a:lnTo>
                    <a:pt x="3477" y="786"/>
                  </a:lnTo>
                  <a:lnTo>
                    <a:pt x="3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0"/>
            <p:cNvSpPr/>
            <p:nvPr/>
          </p:nvSpPr>
          <p:spPr>
            <a:xfrm>
              <a:off x="5430247" y="3163396"/>
              <a:ext cx="384610" cy="35025"/>
            </a:xfrm>
            <a:custGeom>
              <a:avLst/>
              <a:gdLst/>
              <a:ahLst/>
              <a:cxnLst/>
              <a:rect l="l" t="t" r="r" b="b"/>
              <a:pathLst>
                <a:path w="11003" h="1002" extrusionOk="0">
                  <a:moveTo>
                    <a:pt x="0" y="1"/>
                  </a:moveTo>
                  <a:lnTo>
                    <a:pt x="0" y="1001"/>
                  </a:lnTo>
                  <a:lnTo>
                    <a:pt x="11002" y="1001"/>
                  </a:lnTo>
                  <a:lnTo>
                    <a:pt x="1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0"/>
            <p:cNvSpPr/>
            <p:nvPr/>
          </p:nvSpPr>
          <p:spPr>
            <a:xfrm>
              <a:off x="5430247" y="2946982"/>
              <a:ext cx="384610" cy="193965"/>
            </a:xfrm>
            <a:custGeom>
              <a:avLst/>
              <a:gdLst/>
              <a:ahLst/>
              <a:cxnLst/>
              <a:rect l="l" t="t" r="r" b="b"/>
              <a:pathLst>
                <a:path w="11003" h="5549" extrusionOk="0">
                  <a:moveTo>
                    <a:pt x="0" y="0"/>
                  </a:moveTo>
                  <a:lnTo>
                    <a:pt x="0" y="5549"/>
                  </a:lnTo>
                  <a:lnTo>
                    <a:pt x="11002" y="5549"/>
                  </a:lnTo>
                  <a:lnTo>
                    <a:pt x="11002" y="0"/>
                  </a:lnTo>
                  <a:lnTo>
                    <a:pt x="9026" y="0"/>
                  </a:lnTo>
                  <a:cubicBezTo>
                    <a:pt x="9193" y="453"/>
                    <a:pt x="9288" y="929"/>
                    <a:pt x="9288" y="1405"/>
                  </a:cubicBezTo>
                  <a:cubicBezTo>
                    <a:pt x="9288" y="1905"/>
                    <a:pt x="9193" y="2405"/>
                    <a:pt x="8978" y="2882"/>
                  </a:cubicBezTo>
                  <a:cubicBezTo>
                    <a:pt x="8788" y="3334"/>
                    <a:pt x="8526" y="3739"/>
                    <a:pt x="8169" y="4072"/>
                  </a:cubicBezTo>
                  <a:cubicBezTo>
                    <a:pt x="7835" y="4430"/>
                    <a:pt x="7430" y="4692"/>
                    <a:pt x="6978" y="4882"/>
                  </a:cubicBezTo>
                  <a:cubicBezTo>
                    <a:pt x="6502" y="5096"/>
                    <a:pt x="6001" y="5192"/>
                    <a:pt x="5501" y="5192"/>
                  </a:cubicBezTo>
                  <a:cubicBezTo>
                    <a:pt x="5001" y="5192"/>
                    <a:pt x="4501" y="5096"/>
                    <a:pt x="4025" y="4882"/>
                  </a:cubicBezTo>
                  <a:cubicBezTo>
                    <a:pt x="3572" y="4692"/>
                    <a:pt x="3168" y="4430"/>
                    <a:pt x="2834" y="4072"/>
                  </a:cubicBezTo>
                  <a:cubicBezTo>
                    <a:pt x="2477" y="3739"/>
                    <a:pt x="2215" y="3334"/>
                    <a:pt x="2024" y="2882"/>
                  </a:cubicBezTo>
                  <a:cubicBezTo>
                    <a:pt x="1810" y="2405"/>
                    <a:pt x="1715" y="1905"/>
                    <a:pt x="1715" y="1405"/>
                  </a:cubicBezTo>
                  <a:cubicBezTo>
                    <a:pt x="1715" y="929"/>
                    <a:pt x="1810" y="453"/>
                    <a:pt x="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0"/>
            <p:cNvSpPr/>
            <p:nvPr/>
          </p:nvSpPr>
          <p:spPr>
            <a:xfrm>
              <a:off x="5512639" y="2886193"/>
              <a:ext cx="219797" cy="219797"/>
            </a:xfrm>
            <a:custGeom>
              <a:avLst/>
              <a:gdLst/>
              <a:ahLst/>
              <a:cxnLst/>
              <a:rect l="l" t="t" r="r" b="b"/>
              <a:pathLst>
                <a:path w="6288" h="6288" extrusionOk="0">
                  <a:moveTo>
                    <a:pt x="3430" y="1191"/>
                  </a:moveTo>
                  <a:lnTo>
                    <a:pt x="3430" y="1834"/>
                  </a:lnTo>
                  <a:lnTo>
                    <a:pt x="2787" y="1834"/>
                  </a:lnTo>
                  <a:lnTo>
                    <a:pt x="2787" y="1191"/>
                  </a:lnTo>
                  <a:close/>
                  <a:moveTo>
                    <a:pt x="3430" y="2477"/>
                  </a:moveTo>
                  <a:lnTo>
                    <a:pt x="3430" y="4383"/>
                  </a:lnTo>
                  <a:lnTo>
                    <a:pt x="4216" y="4383"/>
                  </a:lnTo>
                  <a:lnTo>
                    <a:pt x="4216" y="5026"/>
                  </a:lnTo>
                  <a:lnTo>
                    <a:pt x="2787" y="5026"/>
                  </a:lnTo>
                  <a:lnTo>
                    <a:pt x="2787" y="3644"/>
                  </a:lnTo>
                  <a:cubicBezTo>
                    <a:pt x="2644" y="3692"/>
                    <a:pt x="2501" y="3740"/>
                    <a:pt x="2358" y="3740"/>
                  </a:cubicBezTo>
                  <a:lnTo>
                    <a:pt x="2073" y="3740"/>
                  </a:lnTo>
                  <a:lnTo>
                    <a:pt x="2073" y="3097"/>
                  </a:lnTo>
                  <a:lnTo>
                    <a:pt x="2358" y="3097"/>
                  </a:lnTo>
                  <a:cubicBezTo>
                    <a:pt x="2597" y="3097"/>
                    <a:pt x="2787" y="2906"/>
                    <a:pt x="2787" y="2668"/>
                  </a:cubicBezTo>
                  <a:lnTo>
                    <a:pt x="2787" y="2477"/>
                  </a:lnTo>
                  <a:close/>
                  <a:moveTo>
                    <a:pt x="3144" y="1"/>
                  </a:moveTo>
                  <a:cubicBezTo>
                    <a:pt x="1406" y="1"/>
                    <a:pt x="1" y="1406"/>
                    <a:pt x="1" y="3144"/>
                  </a:cubicBezTo>
                  <a:cubicBezTo>
                    <a:pt x="1" y="4883"/>
                    <a:pt x="1406" y="6288"/>
                    <a:pt x="3144" y="6288"/>
                  </a:cubicBezTo>
                  <a:cubicBezTo>
                    <a:pt x="4883" y="6288"/>
                    <a:pt x="6288" y="4883"/>
                    <a:pt x="6288" y="3144"/>
                  </a:cubicBezTo>
                  <a:cubicBezTo>
                    <a:pt x="6288" y="1406"/>
                    <a:pt x="4883" y="1"/>
                    <a:pt x="3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2" name="Google Shape;1932;p60"/>
          <p:cNvGrpSpPr/>
          <p:nvPr/>
        </p:nvGrpSpPr>
        <p:grpSpPr>
          <a:xfrm>
            <a:off x="4728064" y="2733793"/>
            <a:ext cx="384653" cy="384622"/>
            <a:chOff x="4727626" y="2886193"/>
            <a:chExt cx="384653" cy="384622"/>
          </a:xfrm>
        </p:grpSpPr>
        <p:sp>
          <p:nvSpPr>
            <p:cNvPr id="1933" name="Google Shape;1933;p60"/>
            <p:cNvSpPr/>
            <p:nvPr/>
          </p:nvSpPr>
          <p:spPr>
            <a:xfrm>
              <a:off x="4826692" y="3220864"/>
              <a:ext cx="187324" cy="49951"/>
            </a:xfrm>
            <a:custGeom>
              <a:avLst/>
              <a:gdLst/>
              <a:ahLst/>
              <a:cxnLst/>
              <a:rect l="l" t="t" r="r" b="b"/>
              <a:pathLst>
                <a:path w="5359" h="1429" extrusionOk="0">
                  <a:moveTo>
                    <a:pt x="1882" y="0"/>
                  </a:moveTo>
                  <a:lnTo>
                    <a:pt x="1882" y="786"/>
                  </a:lnTo>
                  <a:lnTo>
                    <a:pt x="1" y="786"/>
                  </a:lnTo>
                  <a:lnTo>
                    <a:pt x="1" y="1429"/>
                  </a:lnTo>
                  <a:lnTo>
                    <a:pt x="5359" y="1429"/>
                  </a:lnTo>
                  <a:lnTo>
                    <a:pt x="5359" y="786"/>
                  </a:lnTo>
                  <a:lnTo>
                    <a:pt x="3478" y="786"/>
                  </a:lnTo>
                  <a:lnTo>
                    <a:pt x="3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0"/>
            <p:cNvSpPr/>
            <p:nvPr/>
          </p:nvSpPr>
          <p:spPr>
            <a:xfrm>
              <a:off x="4727626" y="3163396"/>
              <a:ext cx="384645" cy="35025"/>
            </a:xfrm>
            <a:custGeom>
              <a:avLst/>
              <a:gdLst/>
              <a:ahLst/>
              <a:cxnLst/>
              <a:rect l="l" t="t" r="r" b="b"/>
              <a:pathLst>
                <a:path w="11004" h="1002" extrusionOk="0">
                  <a:moveTo>
                    <a:pt x="1" y="1"/>
                  </a:moveTo>
                  <a:lnTo>
                    <a:pt x="1" y="1001"/>
                  </a:lnTo>
                  <a:lnTo>
                    <a:pt x="11003" y="1001"/>
                  </a:lnTo>
                  <a:lnTo>
                    <a:pt x="1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0"/>
            <p:cNvSpPr/>
            <p:nvPr/>
          </p:nvSpPr>
          <p:spPr>
            <a:xfrm>
              <a:off x="4874967" y="2991096"/>
              <a:ext cx="89939" cy="144854"/>
            </a:xfrm>
            <a:custGeom>
              <a:avLst/>
              <a:gdLst/>
              <a:ahLst/>
              <a:cxnLst/>
              <a:rect l="l" t="t" r="r" b="b"/>
              <a:pathLst>
                <a:path w="2573" h="4144" extrusionOk="0">
                  <a:moveTo>
                    <a:pt x="644" y="0"/>
                  </a:moveTo>
                  <a:lnTo>
                    <a:pt x="644" y="2572"/>
                  </a:lnTo>
                  <a:lnTo>
                    <a:pt x="1" y="2572"/>
                  </a:lnTo>
                  <a:lnTo>
                    <a:pt x="1" y="2596"/>
                  </a:lnTo>
                  <a:lnTo>
                    <a:pt x="1263" y="4144"/>
                  </a:lnTo>
                  <a:lnTo>
                    <a:pt x="1311" y="4144"/>
                  </a:lnTo>
                  <a:lnTo>
                    <a:pt x="2573" y="2596"/>
                  </a:lnTo>
                  <a:lnTo>
                    <a:pt x="2573" y="2572"/>
                  </a:lnTo>
                  <a:lnTo>
                    <a:pt x="1930" y="2572"/>
                  </a:lnTo>
                  <a:lnTo>
                    <a:pt x="19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0"/>
            <p:cNvSpPr/>
            <p:nvPr/>
          </p:nvSpPr>
          <p:spPr>
            <a:xfrm>
              <a:off x="4727626" y="2946982"/>
              <a:ext cx="166526" cy="193965"/>
            </a:xfrm>
            <a:custGeom>
              <a:avLst/>
              <a:gdLst/>
              <a:ahLst/>
              <a:cxnLst/>
              <a:rect l="l" t="t" r="r" b="b"/>
              <a:pathLst>
                <a:path w="4764" h="5549" extrusionOk="0">
                  <a:moveTo>
                    <a:pt x="1" y="0"/>
                  </a:moveTo>
                  <a:lnTo>
                    <a:pt x="1" y="5549"/>
                  </a:lnTo>
                  <a:lnTo>
                    <a:pt x="4764" y="5549"/>
                  </a:lnTo>
                  <a:lnTo>
                    <a:pt x="3573" y="4072"/>
                  </a:lnTo>
                  <a:lnTo>
                    <a:pt x="3573" y="3215"/>
                  </a:lnTo>
                  <a:lnTo>
                    <a:pt x="3240" y="3215"/>
                  </a:lnTo>
                  <a:cubicBezTo>
                    <a:pt x="2001" y="3215"/>
                    <a:pt x="977" y="2191"/>
                    <a:pt x="977" y="953"/>
                  </a:cubicBezTo>
                  <a:cubicBezTo>
                    <a:pt x="977" y="595"/>
                    <a:pt x="1049" y="286"/>
                    <a:pt x="1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0"/>
            <p:cNvSpPr/>
            <p:nvPr/>
          </p:nvSpPr>
          <p:spPr>
            <a:xfrm>
              <a:off x="4945753" y="2946982"/>
              <a:ext cx="166526" cy="193965"/>
            </a:xfrm>
            <a:custGeom>
              <a:avLst/>
              <a:gdLst/>
              <a:ahLst/>
              <a:cxnLst/>
              <a:rect l="l" t="t" r="r" b="b"/>
              <a:pathLst>
                <a:path w="4764" h="5549" extrusionOk="0">
                  <a:moveTo>
                    <a:pt x="3596" y="0"/>
                  </a:moveTo>
                  <a:cubicBezTo>
                    <a:pt x="3739" y="286"/>
                    <a:pt x="3810" y="595"/>
                    <a:pt x="3810" y="953"/>
                  </a:cubicBezTo>
                  <a:cubicBezTo>
                    <a:pt x="3810" y="2191"/>
                    <a:pt x="2786" y="3215"/>
                    <a:pt x="1524" y="3215"/>
                  </a:cubicBezTo>
                  <a:lnTo>
                    <a:pt x="1215" y="3215"/>
                  </a:lnTo>
                  <a:lnTo>
                    <a:pt x="1215" y="4072"/>
                  </a:lnTo>
                  <a:lnTo>
                    <a:pt x="0" y="5549"/>
                  </a:lnTo>
                  <a:lnTo>
                    <a:pt x="4763" y="5549"/>
                  </a:lnTo>
                  <a:lnTo>
                    <a:pt x="47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0"/>
            <p:cNvSpPr/>
            <p:nvPr/>
          </p:nvSpPr>
          <p:spPr>
            <a:xfrm>
              <a:off x="4784256" y="2886193"/>
              <a:ext cx="272230" cy="150726"/>
            </a:xfrm>
            <a:custGeom>
              <a:avLst/>
              <a:gdLst/>
              <a:ahLst/>
              <a:cxnLst/>
              <a:rect l="l" t="t" r="r" b="b"/>
              <a:pathLst>
                <a:path w="7788" h="4312" extrusionOk="0">
                  <a:moveTo>
                    <a:pt x="3882" y="1"/>
                  </a:moveTo>
                  <a:cubicBezTo>
                    <a:pt x="3072" y="1"/>
                    <a:pt x="2382" y="453"/>
                    <a:pt x="2001" y="1096"/>
                  </a:cubicBezTo>
                  <a:cubicBezTo>
                    <a:pt x="1882" y="1072"/>
                    <a:pt x="1762" y="1049"/>
                    <a:pt x="1620" y="1049"/>
                  </a:cubicBezTo>
                  <a:cubicBezTo>
                    <a:pt x="738" y="1049"/>
                    <a:pt x="0" y="1787"/>
                    <a:pt x="0" y="2692"/>
                  </a:cubicBezTo>
                  <a:cubicBezTo>
                    <a:pt x="0" y="3573"/>
                    <a:pt x="738" y="4311"/>
                    <a:pt x="1620" y="4311"/>
                  </a:cubicBezTo>
                  <a:lnTo>
                    <a:pt x="2596" y="4311"/>
                  </a:lnTo>
                  <a:lnTo>
                    <a:pt x="2596" y="2358"/>
                  </a:lnTo>
                  <a:lnTo>
                    <a:pt x="5168" y="2358"/>
                  </a:lnTo>
                  <a:lnTo>
                    <a:pt x="5168" y="4311"/>
                  </a:lnTo>
                  <a:lnTo>
                    <a:pt x="6144" y="4311"/>
                  </a:lnTo>
                  <a:cubicBezTo>
                    <a:pt x="7049" y="4311"/>
                    <a:pt x="7787" y="3573"/>
                    <a:pt x="7787" y="2692"/>
                  </a:cubicBezTo>
                  <a:cubicBezTo>
                    <a:pt x="7787" y="1787"/>
                    <a:pt x="7049" y="1049"/>
                    <a:pt x="6144" y="1049"/>
                  </a:cubicBezTo>
                  <a:cubicBezTo>
                    <a:pt x="6025" y="1049"/>
                    <a:pt x="5882" y="1072"/>
                    <a:pt x="5763" y="1096"/>
                  </a:cubicBezTo>
                  <a:cubicBezTo>
                    <a:pt x="5382" y="453"/>
                    <a:pt x="4692" y="1"/>
                    <a:pt x="3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9" name="Google Shape;1939;p60"/>
          <p:cNvGrpSpPr/>
          <p:nvPr/>
        </p:nvGrpSpPr>
        <p:grpSpPr>
          <a:xfrm>
            <a:off x="7491041" y="3313582"/>
            <a:ext cx="384619" cy="383783"/>
            <a:chOff x="7490603" y="3465982"/>
            <a:chExt cx="384619" cy="383783"/>
          </a:xfrm>
        </p:grpSpPr>
        <p:sp>
          <p:nvSpPr>
            <p:cNvPr id="1940" name="Google Shape;1940;p60"/>
            <p:cNvSpPr/>
            <p:nvPr/>
          </p:nvSpPr>
          <p:spPr>
            <a:xfrm>
              <a:off x="7588830" y="3800618"/>
              <a:ext cx="188163" cy="49147"/>
            </a:xfrm>
            <a:custGeom>
              <a:avLst/>
              <a:gdLst/>
              <a:ahLst/>
              <a:cxnLst/>
              <a:rect l="l" t="t" r="r" b="b"/>
              <a:pathLst>
                <a:path w="5383" h="1406" extrusionOk="0">
                  <a:moveTo>
                    <a:pt x="1905" y="1"/>
                  </a:moveTo>
                  <a:lnTo>
                    <a:pt x="1905" y="763"/>
                  </a:lnTo>
                  <a:lnTo>
                    <a:pt x="0" y="763"/>
                  </a:lnTo>
                  <a:lnTo>
                    <a:pt x="0" y="1406"/>
                  </a:lnTo>
                  <a:lnTo>
                    <a:pt x="5382" y="1406"/>
                  </a:lnTo>
                  <a:lnTo>
                    <a:pt x="5382" y="763"/>
                  </a:lnTo>
                  <a:lnTo>
                    <a:pt x="3477" y="763"/>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0"/>
            <p:cNvSpPr/>
            <p:nvPr/>
          </p:nvSpPr>
          <p:spPr>
            <a:xfrm>
              <a:off x="7490603" y="3743185"/>
              <a:ext cx="384610" cy="34990"/>
            </a:xfrm>
            <a:custGeom>
              <a:avLst/>
              <a:gdLst/>
              <a:ahLst/>
              <a:cxnLst/>
              <a:rect l="l" t="t" r="r" b="b"/>
              <a:pathLst>
                <a:path w="11003" h="1001" extrusionOk="0">
                  <a:moveTo>
                    <a:pt x="0" y="1"/>
                  </a:moveTo>
                  <a:lnTo>
                    <a:pt x="0" y="1001"/>
                  </a:lnTo>
                  <a:lnTo>
                    <a:pt x="11002" y="1001"/>
                  </a:lnTo>
                  <a:lnTo>
                    <a:pt x="1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0"/>
            <p:cNvSpPr/>
            <p:nvPr/>
          </p:nvSpPr>
          <p:spPr>
            <a:xfrm>
              <a:off x="7630428" y="3465982"/>
              <a:ext cx="105774" cy="46630"/>
            </a:xfrm>
            <a:custGeom>
              <a:avLst/>
              <a:gdLst/>
              <a:ahLst/>
              <a:cxnLst/>
              <a:rect l="l" t="t" r="r" b="b"/>
              <a:pathLst>
                <a:path w="3026" h="1334" extrusionOk="0">
                  <a:moveTo>
                    <a:pt x="1501" y="0"/>
                  </a:moveTo>
                  <a:cubicBezTo>
                    <a:pt x="882" y="0"/>
                    <a:pt x="334" y="286"/>
                    <a:pt x="1" y="739"/>
                  </a:cubicBezTo>
                  <a:cubicBezTo>
                    <a:pt x="406" y="1120"/>
                    <a:pt x="930" y="1334"/>
                    <a:pt x="1477" y="1334"/>
                  </a:cubicBezTo>
                  <a:cubicBezTo>
                    <a:pt x="2049" y="1334"/>
                    <a:pt x="2597" y="1120"/>
                    <a:pt x="3025" y="739"/>
                  </a:cubicBezTo>
                  <a:cubicBezTo>
                    <a:pt x="2668" y="286"/>
                    <a:pt x="2120" y="0"/>
                    <a:pt x="1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0"/>
            <p:cNvSpPr/>
            <p:nvPr/>
          </p:nvSpPr>
          <p:spPr>
            <a:xfrm>
              <a:off x="7616306" y="3511774"/>
              <a:ext cx="133214" cy="135695"/>
            </a:xfrm>
            <a:custGeom>
              <a:avLst/>
              <a:gdLst/>
              <a:ahLst/>
              <a:cxnLst/>
              <a:rect l="l" t="t" r="r" b="b"/>
              <a:pathLst>
                <a:path w="3811" h="3882" extrusionOk="0">
                  <a:moveTo>
                    <a:pt x="1500" y="2024"/>
                  </a:moveTo>
                  <a:cubicBezTo>
                    <a:pt x="1500" y="2263"/>
                    <a:pt x="1667" y="2453"/>
                    <a:pt x="1905" y="2453"/>
                  </a:cubicBezTo>
                  <a:cubicBezTo>
                    <a:pt x="2024" y="2453"/>
                    <a:pt x="2120" y="2405"/>
                    <a:pt x="2191" y="2334"/>
                  </a:cubicBezTo>
                  <a:cubicBezTo>
                    <a:pt x="2262" y="2263"/>
                    <a:pt x="2310" y="2143"/>
                    <a:pt x="2310" y="2048"/>
                  </a:cubicBezTo>
                  <a:lnTo>
                    <a:pt x="2953" y="2048"/>
                  </a:lnTo>
                  <a:cubicBezTo>
                    <a:pt x="2953" y="2334"/>
                    <a:pt x="2858" y="2596"/>
                    <a:pt x="2643" y="2786"/>
                  </a:cubicBezTo>
                  <a:cubicBezTo>
                    <a:pt x="2453" y="2977"/>
                    <a:pt x="2191" y="3096"/>
                    <a:pt x="1905" y="3096"/>
                  </a:cubicBezTo>
                  <a:cubicBezTo>
                    <a:pt x="1310" y="3096"/>
                    <a:pt x="857" y="2620"/>
                    <a:pt x="857" y="2024"/>
                  </a:cubicBezTo>
                  <a:close/>
                  <a:moveTo>
                    <a:pt x="95" y="0"/>
                  </a:moveTo>
                  <a:cubicBezTo>
                    <a:pt x="24" y="191"/>
                    <a:pt x="0" y="381"/>
                    <a:pt x="0" y="596"/>
                  </a:cubicBezTo>
                  <a:lnTo>
                    <a:pt x="0" y="1953"/>
                  </a:lnTo>
                  <a:cubicBezTo>
                    <a:pt x="0" y="3001"/>
                    <a:pt x="834" y="3882"/>
                    <a:pt x="1881" y="3882"/>
                  </a:cubicBezTo>
                  <a:lnTo>
                    <a:pt x="1905" y="3882"/>
                  </a:lnTo>
                  <a:cubicBezTo>
                    <a:pt x="2953" y="3882"/>
                    <a:pt x="3810" y="3025"/>
                    <a:pt x="3810" y="1977"/>
                  </a:cubicBezTo>
                  <a:lnTo>
                    <a:pt x="3810" y="596"/>
                  </a:lnTo>
                  <a:cubicBezTo>
                    <a:pt x="3810" y="381"/>
                    <a:pt x="3787" y="191"/>
                    <a:pt x="3715" y="24"/>
                  </a:cubicBezTo>
                  <a:cubicBezTo>
                    <a:pt x="3215" y="429"/>
                    <a:pt x="2572" y="667"/>
                    <a:pt x="1905" y="667"/>
                  </a:cubicBezTo>
                  <a:lnTo>
                    <a:pt x="1881" y="667"/>
                  </a:lnTo>
                  <a:cubicBezTo>
                    <a:pt x="1215" y="667"/>
                    <a:pt x="595" y="429"/>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0"/>
            <p:cNvSpPr/>
            <p:nvPr/>
          </p:nvSpPr>
          <p:spPr>
            <a:xfrm>
              <a:off x="7559677" y="3671594"/>
              <a:ext cx="246433" cy="49147"/>
            </a:xfrm>
            <a:custGeom>
              <a:avLst/>
              <a:gdLst/>
              <a:ahLst/>
              <a:cxnLst/>
              <a:rect l="l" t="t" r="r" b="b"/>
              <a:pathLst>
                <a:path w="7050" h="1406" extrusionOk="0">
                  <a:moveTo>
                    <a:pt x="763" y="1"/>
                  </a:moveTo>
                  <a:cubicBezTo>
                    <a:pt x="358" y="1"/>
                    <a:pt x="1" y="334"/>
                    <a:pt x="1" y="763"/>
                  </a:cubicBezTo>
                  <a:lnTo>
                    <a:pt x="1" y="1406"/>
                  </a:lnTo>
                  <a:lnTo>
                    <a:pt x="7050" y="1406"/>
                  </a:lnTo>
                  <a:lnTo>
                    <a:pt x="7050" y="763"/>
                  </a:lnTo>
                  <a:cubicBezTo>
                    <a:pt x="7050" y="334"/>
                    <a:pt x="6693" y="1"/>
                    <a:pt x="6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0"/>
            <p:cNvSpPr/>
            <p:nvPr/>
          </p:nvSpPr>
          <p:spPr>
            <a:xfrm>
              <a:off x="7490603" y="3526736"/>
              <a:ext cx="134856" cy="194000"/>
            </a:xfrm>
            <a:custGeom>
              <a:avLst/>
              <a:gdLst/>
              <a:ahLst/>
              <a:cxnLst/>
              <a:rect l="l" t="t" r="r" b="b"/>
              <a:pathLst>
                <a:path w="3858" h="5550" extrusionOk="0">
                  <a:moveTo>
                    <a:pt x="0" y="1"/>
                  </a:moveTo>
                  <a:lnTo>
                    <a:pt x="0" y="5550"/>
                  </a:lnTo>
                  <a:lnTo>
                    <a:pt x="1334" y="5550"/>
                  </a:lnTo>
                  <a:lnTo>
                    <a:pt x="1334" y="4907"/>
                  </a:lnTo>
                  <a:cubicBezTo>
                    <a:pt x="1334" y="4121"/>
                    <a:pt x="1977" y="3502"/>
                    <a:pt x="2739" y="3502"/>
                  </a:cubicBezTo>
                  <a:lnTo>
                    <a:pt x="3858" y="3502"/>
                  </a:lnTo>
                  <a:cubicBezTo>
                    <a:pt x="3810" y="3454"/>
                    <a:pt x="3739" y="3406"/>
                    <a:pt x="3691" y="3335"/>
                  </a:cubicBezTo>
                  <a:cubicBezTo>
                    <a:pt x="3215" y="2859"/>
                    <a:pt x="2953" y="2216"/>
                    <a:pt x="2953" y="1525"/>
                  </a:cubicBezTo>
                  <a:lnTo>
                    <a:pt x="2953" y="168"/>
                  </a:lnTo>
                  <a:cubicBezTo>
                    <a:pt x="2953" y="96"/>
                    <a:pt x="2953" y="48"/>
                    <a:pt x="2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0"/>
            <p:cNvSpPr/>
            <p:nvPr/>
          </p:nvSpPr>
          <p:spPr>
            <a:xfrm>
              <a:off x="7740331" y="3526736"/>
              <a:ext cx="134891" cy="194000"/>
            </a:xfrm>
            <a:custGeom>
              <a:avLst/>
              <a:gdLst/>
              <a:ahLst/>
              <a:cxnLst/>
              <a:rect l="l" t="t" r="r" b="b"/>
              <a:pathLst>
                <a:path w="3859" h="5550" extrusionOk="0">
                  <a:moveTo>
                    <a:pt x="905" y="1"/>
                  </a:moveTo>
                  <a:cubicBezTo>
                    <a:pt x="905" y="48"/>
                    <a:pt x="905" y="96"/>
                    <a:pt x="905" y="168"/>
                  </a:cubicBezTo>
                  <a:lnTo>
                    <a:pt x="905" y="1549"/>
                  </a:lnTo>
                  <a:cubicBezTo>
                    <a:pt x="905" y="2239"/>
                    <a:pt x="643" y="2882"/>
                    <a:pt x="167" y="3359"/>
                  </a:cubicBezTo>
                  <a:cubicBezTo>
                    <a:pt x="119" y="3406"/>
                    <a:pt x="48" y="3454"/>
                    <a:pt x="0" y="3502"/>
                  </a:cubicBezTo>
                  <a:lnTo>
                    <a:pt x="1120" y="3502"/>
                  </a:lnTo>
                  <a:cubicBezTo>
                    <a:pt x="1882" y="3502"/>
                    <a:pt x="2525" y="4121"/>
                    <a:pt x="2525" y="4907"/>
                  </a:cubicBezTo>
                  <a:lnTo>
                    <a:pt x="2525" y="5550"/>
                  </a:lnTo>
                  <a:lnTo>
                    <a:pt x="3858" y="5550"/>
                  </a:lnTo>
                  <a:lnTo>
                    <a:pt x="38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60"/>
          <p:cNvGrpSpPr/>
          <p:nvPr/>
        </p:nvGrpSpPr>
        <p:grpSpPr>
          <a:xfrm>
            <a:off x="6815057" y="2733793"/>
            <a:ext cx="383815" cy="384622"/>
            <a:chOff x="6814619" y="2886193"/>
            <a:chExt cx="383815" cy="384622"/>
          </a:xfrm>
        </p:grpSpPr>
        <p:sp>
          <p:nvSpPr>
            <p:cNvPr id="1948" name="Google Shape;1948;p60"/>
            <p:cNvSpPr/>
            <p:nvPr/>
          </p:nvSpPr>
          <p:spPr>
            <a:xfrm>
              <a:off x="6814619" y="3163396"/>
              <a:ext cx="383806" cy="35025"/>
            </a:xfrm>
            <a:custGeom>
              <a:avLst/>
              <a:gdLst/>
              <a:ahLst/>
              <a:cxnLst/>
              <a:rect l="l" t="t" r="r" b="b"/>
              <a:pathLst>
                <a:path w="10980" h="1002" extrusionOk="0">
                  <a:moveTo>
                    <a:pt x="1" y="1"/>
                  </a:moveTo>
                  <a:lnTo>
                    <a:pt x="1" y="1001"/>
                  </a:lnTo>
                  <a:lnTo>
                    <a:pt x="10979" y="1001"/>
                  </a:lnTo>
                  <a:lnTo>
                    <a:pt x="10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0"/>
            <p:cNvSpPr/>
            <p:nvPr/>
          </p:nvSpPr>
          <p:spPr>
            <a:xfrm>
              <a:off x="6883728" y="3092644"/>
              <a:ext cx="245594" cy="48308"/>
            </a:xfrm>
            <a:custGeom>
              <a:avLst/>
              <a:gdLst/>
              <a:ahLst/>
              <a:cxnLst/>
              <a:rect l="l" t="t" r="r" b="b"/>
              <a:pathLst>
                <a:path w="7026" h="1382" extrusionOk="0">
                  <a:moveTo>
                    <a:pt x="739" y="1"/>
                  </a:moveTo>
                  <a:cubicBezTo>
                    <a:pt x="334" y="1"/>
                    <a:pt x="0" y="334"/>
                    <a:pt x="0" y="739"/>
                  </a:cubicBezTo>
                  <a:lnTo>
                    <a:pt x="0" y="1382"/>
                  </a:lnTo>
                  <a:lnTo>
                    <a:pt x="7026" y="1382"/>
                  </a:lnTo>
                  <a:lnTo>
                    <a:pt x="7026" y="739"/>
                  </a:lnTo>
                  <a:cubicBezTo>
                    <a:pt x="7026" y="334"/>
                    <a:pt x="6692" y="1"/>
                    <a:pt x="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0"/>
            <p:cNvSpPr/>
            <p:nvPr/>
          </p:nvSpPr>
          <p:spPr>
            <a:xfrm>
              <a:off x="7064382" y="2946982"/>
              <a:ext cx="134052" cy="193965"/>
            </a:xfrm>
            <a:custGeom>
              <a:avLst/>
              <a:gdLst/>
              <a:ahLst/>
              <a:cxnLst/>
              <a:rect l="l" t="t" r="r" b="b"/>
              <a:pathLst>
                <a:path w="3835" h="5549" extrusionOk="0">
                  <a:moveTo>
                    <a:pt x="881" y="0"/>
                  </a:moveTo>
                  <a:cubicBezTo>
                    <a:pt x="905" y="48"/>
                    <a:pt x="905" y="119"/>
                    <a:pt x="905" y="167"/>
                  </a:cubicBezTo>
                  <a:lnTo>
                    <a:pt x="905" y="1572"/>
                  </a:lnTo>
                  <a:cubicBezTo>
                    <a:pt x="905" y="2239"/>
                    <a:pt x="643" y="2882"/>
                    <a:pt x="143" y="3358"/>
                  </a:cubicBezTo>
                  <a:cubicBezTo>
                    <a:pt x="95" y="3429"/>
                    <a:pt x="48" y="3477"/>
                    <a:pt x="0" y="3525"/>
                  </a:cubicBezTo>
                  <a:lnTo>
                    <a:pt x="1119" y="3525"/>
                  </a:lnTo>
                  <a:cubicBezTo>
                    <a:pt x="1881" y="3525"/>
                    <a:pt x="2501" y="4144"/>
                    <a:pt x="2501" y="4906"/>
                  </a:cubicBezTo>
                  <a:lnTo>
                    <a:pt x="2501" y="5549"/>
                  </a:lnTo>
                  <a:lnTo>
                    <a:pt x="3834" y="5549"/>
                  </a:lnTo>
                  <a:lnTo>
                    <a:pt x="3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0"/>
            <p:cNvSpPr/>
            <p:nvPr/>
          </p:nvSpPr>
          <p:spPr>
            <a:xfrm>
              <a:off x="6814619" y="2946982"/>
              <a:ext cx="58305" cy="193965"/>
            </a:xfrm>
            <a:custGeom>
              <a:avLst/>
              <a:gdLst/>
              <a:ahLst/>
              <a:cxnLst/>
              <a:rect l="l" t="t" r="r" b="b"/>
              <a:pathLst>
                <a:path w="1668" h="5549" extrusionOk="0">
                  <a:moveTo>
                    <a:pt x="1" y="0"/>
                  </a:moveTo>
                  <a:lnTo>
                    <a:pt x="1" y="5549"/>
                  </a:lnTo>
                  <a:lnTo>
                    <a:pt x="1334" y="5549"/>
                  </a:lnTo>
                  <a:lnTo>
                    <a:pt x="1334" y="4906"/>
                  </a:lnTo>
                  <a:cubicBezTo>
                    <a:pt x="1334" y="4572"/>
                    <a:pt x="1453" y="4239"/>
                    <a:pt x="1668" y="4001"/>
                  </a:cubicBezTo>
                  <a:cubicBezTo>
                    <a:pt x="1287" y="3787"/>
                    <a:pt x="1001" y="3358"/>
                    <a:pt x="1001" y="2882"/>
                  </a:cubicBezTo>
                  <a:lnTo>
                    <a:pt x="1001" y="2120"/>
                  </a:lnTo>
                  <a:lnTo>
                    <a:pt x="1525" y="2120"/>
                  </a:lnTo>
                  <a:lnTo>
                    <a:pt x="1525" y="191"/>
                  </a:lnTo>
                  <a:cubicBezTo>
                    <a:pt x="1525" y="143"/>
                    <a:pt x="1525" y="72"/>
                    <a:pt x="1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0"/>
            <p:cNvSpPr/>
            <p:nvPr/>
          </p:nvSpPr>
          <p:spPr>
            <a:xfrm>
              <a:off x="6872052" y="2887871"/>
              <a:ext cx="71623" cy="182325"/>
            </a:xfrm>
            <a:custGeom>
              <a:avLst/>
              <a:gdLst/>
              <a:ahLst/>
              <a:cxnLst/>
              <a:rect l="l" t="t" r="r" b="b"/>
              <a:pathLst>
                <a:path w="2049" h="5216" extrusionOk="0">
                  <a:moveTo>
                    <a:pt x="2049" y="0"/>
                  </a:moveTo>
                  <a:cubicBezTo>
                    <a:pt x="1168" y="167"/>
                    <a:pt x="525" y="953"/>
                    <a:pt x="525" y="1882"/>
                  </a:cubicBezTo>
                  <a:lnTo>
                    <a:pt x="525" y="4025"/>
                  </a:lnTo>
                  <a:cubicBezTo>
                    <a:pt x="525" y="4263"/>
                    <a:pt x="334" y="4454"/>
                    <a:pt x="96" y="4454"/>
                  </a:cubicBezTo>
                  <a:lnTo>
                    <a:pt x="1" y="4454"/>
                  </a:lnTo>
                  <a:lnTo>
                    <a:pt x="1" y="4573"/>
                  </a:lnTo>
                  <a:cubicBezTo>
                    <a:pt x="1" y="4906"/>
                    <a:pt x="287" y="5216"/>
                    <a:pt x="644" y="5216"/>
                  </a:cubicBezTo>
                  <a:lnTo>
                    <a:pt x="2001" y="5216"/>
                  </a:lnTo>
                  <a:cubicBezTo>
                    <a:pt x="1977" y="5192"/>
                    <a:pt x="1954" y="5168"/>
                    <a:pt x="1930" y="5144"/>
                  </a:cubicBezTo>
                  <a:cubicBezTo>
                    <a:pt x="1430" y="4644"/>
                    <a:pt x="1168" y="3953"/>
                    <a:pt x="1168" y="3239"/>
                  </a:cubicBezTo>
                  <a:lnTo>
                    <a:pt x="1168" y="2001"/>
                  </a:lnTo>
                  <a:cubicBezTo>
                    <a:pt x="1168" y="1286"/>
                    <a:pt x="1430" y="596"/>
                    <a:pt x="1954" y="96"/>
                  </a:cubicBezTo>
                  <a:cubicBezTo>
                    <a:pt x="1977" y="72"/>
                    <a:pt x="2025" y="24"/>
                    <a:pt x="2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0"/>
            <p:cNvSpPr/>
            <p:nvPr/>
          </p:nvSpPr>
          <p:spPr>
            <a:xfrm>
              <a:off x="6937001" y="2886193"/>
              <a:ext cx="139051" cy="54984"/>
            </a:xfrm>
            <a:custGeom>
              <a:avLst/>
              <a:gdLst/>
              <a:ahLst/>
              <a:cxnLst/>
              <a:rect l="l" t="t" r="r" b="b"/>
              <a:pathLst>
                <a:path w="3978" h="1573" extrusionOk="0">
                  <a:moveTo>
                    <a:pt x="1977" y="1"/>
                  </a:moveTo>
                  <a:cubicBezTo>
                    <a:pt x="1024" y="1"/>
                    <a:pt x="215" y="667"/>
                    <a:pt x="0" y="1572"/>
                  </a:cubicBezTo>
                  <a:lnTo>
                    <a:pt x="1334" y="1572"/>
                  </a:lnTo>
                  <a:cubicBezTo>
                    <a:pt x="1525" y="1572"/>
                    <a:pt x="1667" y="1430"/>
                    <a:pt x="1667" y="1263"/>
                  </a:cubicBezTo>
                  <a:lnTo>
                    <a:pt x="1667" y="1049"/>
                  </a:lnTo>
                  <a:lnTo>
                    <a:pt x="2310" y="1049"/>
                  </a:lnTo>
                  <a:lnTo>
                    <a:pt x="2310" y="1263"/>
                  </a:lnTo>
                  <a:cubicBezTo>
                    <a:pt x="2310" y="1430"/>
                    <a:pt x="2453" y="1572"/>
                    <a:pt x="2644" y="1572"/>
                  </a:cubicBezTo>
                  <a:lnTo>
                    <a:pt x="3977" y="1572"/>
                  </a:lnTo>
                  <a:cubicBezTo>
                    <a:pt x="3763" y="667"/>
                    <a:pt x="2953" y="1"/>
                    <a:pt x="1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0"/>
            <p:cNvSpPr/>
            <p:nvPr/>
          </p:nvSpPr>
          <p:spPr>
            <a:xfrm>
              <a:off x="6935323" y="2955301"/>
              <a:ext cx="142407" cy="118218"/>
            </a:xfrm>
            <a:custGeom>
              <a:avLst/>
              <a:gdLst/>
              <a:ahLst/>
              <a:cxnLst/>
              <a:rect l="l" t="t" r="r" b="b"/>
              <a:pathLst>
                <a:path w="4074" h="3382" extrusionOk="0">
                  <a:moveTo>
                    <a:pt x="1596" y="1524"/>
                  </a:moveTo>
                  <a:cubicBezTo>
                    <a:pt x="1596" y="1786"/>
                    <a:pt x="1787" y="1977"/>
                    <a:pt x="2025" y="1977"/>
                  </a:cubicBezTo>
                  <a:cubicBezTo>
                    <a:pt x="2144" y="1977"/>
                    <a:pt x="2263" y="1953"/>
                    <a:pt x="2358" y="1858"/>
                  </a:cubicBezTo>
                  <a:cubicBezTo>
                    <a:pt x="2430" y="1786"/>
                    <a:pt x="2477" y="1667"/>
                    <a:pt x="2477" y="1548"/>
                  </a:cubicBezTo>
                  <a:lnTo>
                    <a:pt x="3120" y="1548"/>
                  </a:lnTo>
                  <a:cubicBezTo>
                    <a:pt x="3120" y="1834"/>
                    <a:pt x="3001" y="2120"/>
                    <a:pt x="2811" y="2310"/>
                  </a:cubicBezTo>
                  <a:cubicBezTo>
                    <a:pt x="2597" y="2525"/>
                    <a:pt x="2335" y="2644"/>
                    <a:pt x="2049" y="2644"/>
                  </a:cubicBezTo>
                  <a:lnTo>
                    <a:pt x="2025" y="2644"/>
                  </a:lnTo>
                  <a:cubicBezTo>
                    <a:pt x="1430" y="2620"/>
                    <a:pt x="953" y="2144"/>
                    <a:pt x="953" y="1524"/>
                  </a:cubicBezTo>
                  <a:close/>
                  <a:moveTo>
                    <a:pt x="2049" y="0"/>
                  </a:moveTo>
                  <a:cubicBezTo>
                    <a:pt x="1858" y="143"/>
                    <a:pt x="1644" y="238"/>
                    <a:pt x="1382" y="238"/>
                  </a:cubicBezTo>
                  <a:lnTo>
                    <a:pt x="1" y="238"/>
                  </a:lnTo>
                  <a:lnTo>
                    <a:pt x="1" y="1310"/>
                  </a:lnTo>
                  <a:cubicBezTo>
                    <a:pt x="1" y="2453"/>
                    <a:pt x="906" y="3382"/>
                    <a:pt x="2025" y="3382"/>
                  </a:cubicBezTo>
                  <a:cubicBezTo>
                    <a:pt x="3168" y="3382"/>
                    <a:pt x="4073" y="2477"/>
                    <a:pt x="4073" y="1334"/>
                  </a:cubicBezTo>
                  <a:lnTo>
                    <a:pt x="4073" y="238"/>
                  </a:lnTo>
                  <a:lnTo>
                    <a:pt x="2692" y="238"/>
                  </a:lnTo>
                  <a:cubicBezTo>
                    <a:pt x="2430" y="238"/>
                    <a:pt x="2216" y="143"/>
                    <a:pt x="2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0"/>
            <p:cNvSpPr/>
            <p:nvPr/>
          </p:nvSpPr>
          <p:spPr>
            <a:xfrm>
              <a:off x="6912846" y="3220864"/>
              <a:ext cx="187359" cy="49951"/>
            </a:xfrm>
            <a:custGeom>
              <a:avLst/>
              <a:gdLst/>
              <a:ahLst/>
              <a:cxnLst/>
              <a:rect l="l" t="t" r="r" b="b"/>
              <a:pathLst>
                <a:path w="5360" h="1429" extrusionOk="0">
                  <a:moveTo>
                    <a:pt x="1882" y="0"/>
                  </a:moveTo>
                  <a:lnTo>
                    <a:pt x="1882" y="786"/>
                  </a:lnTo>
                  <a:lnTo>
                    <a:pt x="1" y="786"/>
                  </a:lnTo>
                  <a:lnTo>
                    <a:pt x="1" y="1429"/>
                  </a:lnTo>
                  <a:lnTo>
                    <a:pt x="5359" y="1429"/>
                  </a:lnTo>
                  <a:lnTo>
                    <a:pt x="5359" y="786"/>
                  </a:lnTo>
                  <a:lnTo>
                    <a:pt x="3478" y="786"/>
                  </a:lnTo>
                  <a:lnTo>
                    <a:pt x="3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6" name="Google Shape;1956;p60"/>
          <p:cNvGrpSpPr/>
          <p:nvPr/>
        </p:nvGrpSpPr>
        <p:grpSpPr>
          <a:xfrm>
            <a:off x="6815057" y="3313582"/>
            <a:ext cx="383806" cy="383783"/>
            <a:chOff x="6814619" y="3465982"/>
            <a:chExt cx="383806" cy="383783"/>
          </a:xfrm>
        </p:grpSpPr>
        <p:sp>
          <p:nvSpPr>
            <p:cNvPr id="1957" name="Google Shape;1957;p60"/>
            <p:cNvSpPr/>
            <p:nvPr/>
          </p:nvSpPr>
          <p:spPr>
            <a:xfrm>
              <a:off x="6912846" y="3800618"/>
              <a:ext cx="187359" cy="49147"/>
            </a:xfrm>
            <a:custGeom>
              <a:avLst/>
              <a:gdLst/>
              <a:ahLst/>
              <a:cxnLst/>
              <a:rect l="l" t="t" r="r" b="b"/>
              <a:pathLst>
                <a:path w="5360" h="1406" extrusionOk="0">
                  <a:moveTo>
                    <a:pt x="1882" y="1"/>
                  </a:moveTo>
                  <a:lnTo>
                    <a:pt x="1882" y="763"/>
                  </a:lnTo>
                  <a:lnTo>
                    <a:pt x="1" y="763"/>
                  </a:lnTo>
                  <a:lnTo>
                    <a:pt x="1" y="1406"/>
                  </a:lnTo>
                  <a:lnTo>
                    <a:pt x="5359" y="1406"/>
                  </a:lnTo>
                  <a:lnTo>
                    <a:pt x="5359" y="763"/>
                  </a:lnTo>
                  <a:lnTo>
                    <a:pt x="3478" y="763"/>
                  </a:lnTo>
                  <a:lnTo>
                    <a:pt x="3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0"/>
            <p:cNvSpPr/>
            <p:nvPr/>
          </p:nvSpPr>
          <p:spPr>
            <a:xfrm>
              <a:off x="6814619" y="3743185"/>
              <a:ext cx="383806" cy="34990"/>
            </a:xfrm>
            <a:custGeom>
              <a:avLst/>
              <a:gdLst/>
              <a:ahLst/>
              <a:cxnLst/>
              <a:rect l="l" t="t" r="r" b="b"/>
              <a:pathLst>
                <a:path w="10980" h="1001" extrusionOk="0">
                  <a:moveTo>
                    <a:pt x="1" y="1"/>
                  </a:moveTo>
                  <a:lnTo>
                    <a:pt x="1" y="1001"/>
                  </a:lnTo>
                  <a:lnTo>
                    <a:pt x="10979" y="1001"/>
                  </a:lnTo>
                  <a:lnTo>
                    <a:pt x="10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0"/>
            <p:cNvSpPr/>
            <p:nvPr/>
          </p:nvSpPr>
          <p:spPr>
            <a:xfrm>
              <a:off x="6975278" y="3655794"/>
              <a:ext cx="62465" cy="22511"/>
            </a:xfrm>
            <a:custGeom>
              <a:avLst/>
              <a:gdLst/>
              <a:ahLst/>
              <a:cxnLst/>
              <a:rect l="l" t="t" r="r" b="b"/>
              <a:pathLst>
                <a:path w="1787" h="644" extrusionOk="0">
                  <a:moveTo>
                    <a:pt x="1" y="0"/>
                  </a:moveTo>
                  <a:lnTo>
                    <a:pt x="1" y="643"/>
                  </a:lnTo>
                  <a:lnTo>
                    <a:pt x="1787" y="643"/>
                  </a:lnTo>
                  <a:lnTo>
                    <a:pt x="17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0"/>
            <p:cNvSpPr/>
            <p:nvPr/>
          </p:nvSpPr>
          <p:spPr>
            <a:xfrm>
              <a:off x="6814619" y="3526736"/>
              <a:ext cx="383806" cy="194000"/>
            </a:xfrm>
            <a:custGeom>
              <a:avLst/>
              <a:gdLst/>
              <a:ahLst/>
              <a:cxnLst/>
              <a:rect l="l" t="t" r="r" b="b"/>
              <a:pathLst>
                <a:path w="10980" h="5550" extrusionOk="0">
                  <a:moveTo>
                    <a:pt x="1" y="1"/>
                  </a:moveTo>
                  <a:lnTo>
                    <a:pt x="1" y="5550"/>
                  </a:lnTo>
                  <a:lnTo>
                    <a:pt x="10979" y="5550"/>
                  </a:lnTo>
                  <a:lnTo>
                    <a:pt x="10979" y="1"/>
                  </a:lnTo>
                  <a:lnTo>
                    <a:pt x="8050" y="1"/>
                  </a:lnTo>
                  <a:lnTo>
                    <a:pt x="8050" y="144"/>
                  </a:lnTo>
                  <a:cubicBezTo>
                    <a:pt x="8050" y="834"/>
                    <a:pt x="7788" y="1477"/>
                    <a:pt x="7312" y="1954"/>
                  </a:cubicBezTo>
                  <a:cubicBezTo>
                    <a:pt x="7050" y="2216"/>
                    <a:pt x="6764" y="2406"/>
                    <a:pt x="6454" y="2525"/>
                  </a:cubicBezTo>
                  <a:lnTo>
                    <a:pt x="6454" y="3049"/>
                  </a:lnTo>
                  <a:lnTo>
                    <a:pt x="7026" y="3049"/>
                  </a:lnTo>
                  <a:lnTo>
                    <a:pt x="7026" y="4335"/>
                  </a:lnTo>
                  <a:lnTo>
                    <a:pt x="7407" y="4335"/>
                  </a:lnTo>
                  <a:lnTo>
                    <a:pt x="7407" y="4978"/>
                  </a:lnTo>
                  <a:lnTo>
                    <a:pt x="3573" y="4978"/>
                  </a:lnTo>
                  <a:lnTo>
                    <a:pt x="3573" y="4335"/>
                  </a:lnTo>
                  <a:lnTo>
                    <a:pt x="3954" y="4335"/>
                  </a:lnTo>
                  <a:lnTo>
                    <a:pt x="3954" y="3049"/>
                  </a:lnTo>
                  <a:lnTo>
                    <a:pt x="4525" y="3049"/>
                  </a:lnTo>
                  <a:lnTo>
                    <a:pt x="4525" y="2525"/>
                  </a:lnTo>
                  <a:cubicBezTo>
                    <a:pt x="4192" y="2406"/>
                    <a:pt x="3906" y="2192"/>
                    <a:pt x="3668" y="1954"/>
                  </a:cubicBezTo>
                  <a:cubicBezTo>
                    <a:pt x="3192" y="1454"/>
                    <a:pt x="2930" y="811"/>
                    <a:pt x="2930" y="144"/>
                  </a:cubicBezTo>
                  <a:lnTo>
                    <a:pt x="29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0"/>
            <p:cNvSpPr/>
            <p:nvPr/>
          </p:nvSpPr>
          <p:spPr>
            <a:xfrm>
              <a:off x="6995273" y="3620803"/>
              <a:ext cx="22511" cy="12549"/>
            </a:xfrm>
            <a:custGeom>
              <a:avLst/>
              <a:gdLst/>
              <a:ahLst/>
              <a:cxnLst/>
              <a:rect l="l" t="t" r="r" b="b"/>
              <a:pathLst>
                <a:path w="644" h="359" extrusionOk="0">
                  <a:moveTo>
                    <a:pt x="0" y="1"/>
                  </a:moveTo>
                  <a:lnTo>
                    <a:pt x="0" y="358"/>
                  </a:lnTo>
                  <a:lnTo>
                    <a:pt x="643" y="358"/>
                  </a:lnTo>
                  <a:lnTo>
                    <a:pt x="643" y="1"/>
                  </a:lnTo>
                  <a:cubicBezTo>
                    <a:pt x="548" y="25"/>
                    <a:pt x="429" y="25"/>
                    <a:pt x="334" y="25"/>
                  </a:cubicBezTo>
                  <a:lnTo>
                    <a:pt x="286" y="25"/>
                  </a:lnTo>
                  <a:cubicBezTo>
                    <a:pt x="191" y="25"/>
                    <a:pt x="96" y="2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0"/>
            <p:cNvSpPr/>
            <p:nvPr/>
          </p:nvSpPr>
          <p:spPr>
            <a:xfrm>
              <a:off x="6912007" y="3465982"/>
              <a:ext cx="189002" cy="133214"/>
            </a:xfrm>
            <a:custGeom>
              <a:avLst/>
              <a:gdLst/>
              <a:ahLst/>
              <a:cxnLst/>
              <a:rect l="l" t="t" r="r" b="b"/>
              <a:pathLst>
                <a:path w="5407" h="3811" extrusionOk="0">
                  <a:moveTo>
                    <a:pt x="3025" y="1739"/>
                  </a:moveTo>
                  <a:lnTo>
                    <a:pt x="3025" y="2382"/>
                  </a:lnTo>
                  <a:lnTo>
                    <a:pt x="2382" y="2382"/>
                  </a:lnTo>
                  <a:lnTo>
                    <a:pt x="2382" y="1739"/>
                  </a:lnTo>
                  <a:close/>
                  <a:moveTo>
                    <a:pt x="1" y="0"/>
                  </a:moveTo>
                  <a:lnTo>
                    <a:pt x="1" y="643"/>
                  </a:lnTo>
                  <a:lnTo>
                    <a:pt x="787" y="643"/>
                  </a:lnTo>
                  <a:lnTo>
                    <a:pt x="787" y="1882"/>
                  </a:lnTo>
                  <a:cubicBezTo>
                    <a:pt x="787" y="2930"/>
                    <a:pt x="1620" y="3787"/>
                    <a:pt x="2668" y="3811"/>
                  </a:cubicBezTo>
                  <a:cubicBezTo>
                    <a:pt x="3764" y="3811"/>
                    <a:pt x="4621" y="2953"/>
                    <a:pt x="4621" y="1882"/>
                  </a:cubicBezTo>
                  <a:lnTo>
                    <a:pt x="4621" y="643"/>
                  </a:lnTo>
                  <a:lnTo>
                    <a:pt x="5407" y="643"/>
                  </a:lnTo>
                  <a:lnTo>
                    <a:pt x="5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60"/>
          <p:cNvGrpSpPr/>
          <p:nvPr/>
        </p:nvGrpSpPr>
        <p:grpSpPr>
          <a:xfrm>
            <a:off x="6168227" y="3313582"/>
            <a:ext cx="283066" cy="383783"/>
            <a:chOff x="6167789" y="3465982"/>
            <a:chExt cx="283066" cy="383783"/>
          </a:xfrm>
        </p:grpSpPr>
        <p:sp>
          <p:nvSpPr>
            <p:cNvPr id="1964" name="Google Shape;1964;p60"/>
            <p:cNvSpPr/>
            <p:nvPr/>
          </p:nvSpPr>
          <p:spPr>
            <a:xfrm>
              <a:off x="6297651" y="3587525"/>
              <a:ext cx="23350" cy="24154"/>
            </a:xfrm>
            <a:custGeom>
              <a:avLst/>
              <a:gdLst/>
              <a:ahLst/>
              <a:cxnLst/>
              <a:rect l="l" t="t" r="r" b="b"/>
              <a:pathLst>
                <a:path w="668" h="691" extrusionOk="0">
                  <a:moveTo>
                    <a:pt x="334" y="0"/>
                  </a:moveTo>
                  <a:cubicBezTo>
                    <a:pt x="144" y="0"/>
                    <a:pt x="1" y="167"/>
                    <a:pt x="1" y="334"/>
                  </a:cubicBezTo>
                  <a:cubicBezTo>
                    <a:pt x="1" y="524"/>
                    <a:pt x="144" y="691"/>
                    <a:pt x="334" y="691"/>
                  </a:cubicBezTo>
                  <a:cubicBezTo>
                    <a:pt x="525" y="691"/>
                    <a:pt x="668" y="524"/>
                    <a:pt x="668" y="334"/>
                  </a:cubicBezTo>
                  <a:cubicBezTo>
                    <a:pt x="668" y="167"/>
                    <a:pt x="525"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0"/>
            <p:cNvSpPr/>
            <p:nvPr/>
          </p:nvSpPr>
          <p:spPr>
            <a:xfrm>
              <a:off x="6176108" y="3610840"/>
              <a:ext cx="266427" cy="122377"/>
            </a:xfrm>
            <a:custGeom>
              <a:avLst/>
              <a:gdLst/>
              <a:ahLst/>
              <a:cxnLst/>
              <a:rect l="l" t="t" r="r" b="b"/>
              <a:pathLst>
                <a:path w="7622" h="3501" extrusionOk="0">
                  <a:moveTo>
                    <a:pt x="1" y="0"/>
                  </a:moveTo>
                  <a:cubicBezTo>
                    <a:pt x="168" y="1977"/>
                    <a:pt x="1811" y="3501"/>
                    <a:pt x="3811" y="3501"/>
                  </a:cubicBezTo>
                  <a:cubicBezTo>
                    <a:pt x="5812" y="3501"/>
                    <a:pt x="7455" y="1977"/>
                    <a:pt x="7622" y="0"/>
                  </a:cubicBezTo>
                  <a:lnTo>
                    <a:pt x="6217" y="0"/>
                  </a:lnTo>
                  <a:cubicBezTo>
                    <a:pt x="6050" y="1191"/>
                    <a:pt x="5050" y="2096"/>
                    <a:pt x="3811" y="2096"/>
                  </a:cubicBezTo>
                  <a:cubicBezTo>
                    <a:pt x="2573" y="2096"/>
                    <a:pt x="1573" y="1191"/>
                    <a:pt x="1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0"/>
            <p:cNvSpPr/>
            <p:nvPr/>
          </p:nvSpPr>
          <p:spPr>
            <a:xfrm>
              <a:off x="6246895" y="3537572"/>
              <a:ext cx="124894" cy="124055"/>
            </a:xfrm>
            <a:custGeom>
              <a:avLst/>
              <a:gdLst/>
              <a:ahLst/>
              <a:cxnLst/>
              <a:rect l="l" t="t" r="r" b="b"/>
              <a:pathLst>
                <a:path w="3573" h="3549" extrusionOk="0">
                  <a:moveTo>
                    <a:pt x="1786" y="786"/>
                  </a:moveTo>
                  <a:cubicBezTo>
                    <a:pt x="2334" y="786"/>
                    <a:pt x="2763" y="1239"/>
                    <a:pt x="2763" y="1787"/>
                  </a:cubicBezTo>
                  <a:cubicBezTo>
                    <a:pt x="2763" y="2310"/>
                    <a:pt x="2334" y="2763"/>
                    <a:pt x="1786" y="2763"/>
                  </a:cubicBezTo>
                  <a:cubicBezTo>
                    <a:pt x="1239" y="2763"/>
                    <a:pt x="810" y="2310"/>
                    <a:pt x="810" y="1787"/>
                  </a:cubicBezTo>
                  <a:cubicBezTo>
                    <a:pt x="810" y="1239"/>
                    <a:pt x="1239" y="786"/>
                    <a:pt x="1786" y="786"/>
                  </a:cubicBezTo>
                  <a:close/>
                  <a:moveTo>
                    <a:pt x="1786" y="0"/>
                  </a:moveTo>
                  <a:cubicBezTo>
                    <a:pt x="810" y="0"/>
                    <a:pt x="0" y="786"/>
                    <a:pt x="0" y="1763"/>
                  </a:cubicBezTo>
                  <a:cubicBezTo>
                    <a:pt x="0" y="2763"/>
                    <a:pt x="810" y="3549"/>
                    <a:pt x="1786" y="3549"/>
                  </a:cubicBezTo>
                  <a:cubicBezTo>
                    <a:pt x="2763" y="3549"/>
                    <a:pt x="3572" y="2763"/>
                    <a:pt x="3572" y="1763"/>
                  </a:cubicBezTo>
                  <a:cubicBezTo>
                    <a:pt x="3572" y="786"/>
                    <a:pt x="2763" y="0"/>
                    <a:pt x="1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0"/>
            <p:cNvSpPr/>
            <p:nvPr/>
          </p:nvSpPr>
          <p:spPr>
            <a:xfrm>
              <a:off x="6176108" y="3465982"/>
              <a:ext cx="266427" cy="122412"/>
            </a:xfrm>
            <a:custGeom>
              <a:avLst/>
              <a:gdLst/>
              <a:ahLst/>
              <a:cxnLst/>
              <a:rect l="l" t="t" r="r" b="b"/>
              <a:pathLst>
                <a:path w="7622" h="3502" extrusionOk="0">
                  <a:moveTo>
                    <a:pt x="3811" y="0"/>
                  </a:moveTo>
                  <a:cubicBezTo>
                    <a:pt x="1811" y="0"/>
                    <a:pt x="168" y="1525"/>
                    <a:pt x="1" y="3501"/>
                  </a:cubicBezTo>
                  <a:lnTo>
                    <a:pt x="1406" y="3501"/>
                  </a:lnTo>
                  <a:cubicBezTo>
                    <a:pt x="1573" y="2310"/>
                    <a:pt x="2573" y="1405"/>
                    <a:pt x="3811" y="1405"/>
                  </a:cubicBezTo>
                  <a:cubicBezTo>
                    <a:pt x="5050" y="1405"/>
                    <a:pt x="6050" y="2310"/>
                    <a:pt x="6217" y="3501"/>
                  </a:cubicBezTo>
                  <a:lnTo>
                    <a:pt x="7622" y="3501"/>
                  </a:lnTo>
                  <a:cubicBezTo>
                    <a:pt x="7455" y="1525"/>
                    <a:pt x="5812" y="0"/>
                    <a:pt x="3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0"/>
            <p:cNvSpPr/>
            <p:nvPr/>
          </p:nvSpPr>
          <p:spPr>
            <a:xfrm>
              <a:off x="6167789" y="3803974"/>
              <a:ext cx="283066" cy="45791"/>
            </a:xfrm>
            <a:custGeom>
              <a:avLst/>
              <a:gdLst/>
              <a:ahLst/>
              <a:cxnLst/>
              <a:rect l="l" t="t" r="r" b="b"/>
              <a:pathLst>
                <a:path w="8098" h="1310" extrusionOk="0">
                  <a:moveTo>
                    <a:pt x="1430" y="0"/>
                  </a:moveTo>
                  <a:lnTo>
                    <a:pt x="1430" y="667"/>
                  </a:lnTo>
                  <a:lnTo>
                    <a:pt x="1" y="667"/>
                  </a:lnTo>
                  <a:lnTo>
                    <a:pt x="1" y="1310"/>
                  </a:lnTo>
                  <a:lnTo>
                    <a:pt x="8098" y="1310"/>
                  </a:lnTo>
                  <a:lnTo>
                    <a:pt x="8098" y="667"/>
                  </a:lnTo>
                  <a:lnTo>
                    <a:pt x="6669" y="667"/>
                  </a:lnTo>
                  <a:lnTo>
                    <a:pt x="6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0"/>
            <p:cNvSpPr/>
            <p:nvPr/>
          </p:nvSpPr>
          <p:spPr>
            <a:xfrm>
              <a:off x="6276013" y="3752343"/>
              <a:ext cx="66624" cy="29187"/>
            </a:xfrm>
            <a:custGeom>
              <a:avLst/>
              <a:gdLst/>
              <a:ahLst/>
              <a:cxnLst/>
              <a:rect l="l" t="t" r="r" b="b"/>
              <a:pathLst>
                <a:path w="1906" h="835" extrusionOk="0">
                  <a:moveTo>
                    <a:pt x="1" y="1"/>
                  </a:moveTo>
                  <a:lnTo>
                    <a:pt x="1" y="834"/>
                  </a:lnTo>
                  <a:lnTo>
                    <a:pt x="1906" y="834"/>
                  </a:lnTo>
                  <a:lnTo>
                    <a:pt x="1906" y="1"/>
                  </a:lnTo>
                  <a:cubicBezTo>
                    <a:pt x="1596" y="72"/>
                    <a:pt x="1263" y="96"/>
                    <a:pt x="953" y="96"/>
                  </a:cubicBezTo>
                  <a:cubicBezTo>
                    <a:pt x="644" y="96"/>
                    <a:pt x="310" y="7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0" name="Google Shape;1970;p60"/>
          <p:cNvGrpSpPr/>
          <p:nvPr/>
        </p:nvGrpSpPr>
        <p:grpSpPr>
          <a:xfrm>
            <a:off x="5528073" y="3313547"/>
            <a:ext cx="189841" cy="383817"/>
            <a:chOff x="5527635" y="3465947"/>
            <a:chExt cx="189841" cy="383817"/>
          </a:xfrm>
        </p:grpSpPr>
        <p:sp>
          <p:nvSpPr>
            <p:cNvPr id="1971" name="Google Shape;1971;p60"/>
            <p:cNvSpPr/>
            <p:nvPr/>
          </p:nvSpPr>
          <p:spPr>
            <a:xfrm>
              <a:off x="5527635" y="3558371"/>
              <a:ext cx="189841" cy="184842"/>
            </a:xfrm>
            <a:custGeom>
              <a:avLst/>
              <a:gdLst/>
              <a:ahLst/>
              <a:cxnLst/>
              <a:rect l="l" t="t" r="r" b="b"/>
              <a:pathLst>
                <a:path w="5431" h="5288" extrusionOk="0">
                  <a:moveTo>
                    <a:pt x="262" y="1"/>
                  </a:moveTo>
                  <a:cubicBezTo>
                    <a:pt x="96" y="120"/>
                    <a:pt x="0" y="310"/>
                    <a:pt x="0" y="525"/>
                  </a:cubicBezTo>
                  <a:lnTo>
                    <a:pt x="0" y="5288"/>
                  </a:lnTo>
                  <a:lnTo>
                    <a:pt x="5430" y="5288"/>
                  </a:lnTo>
                  <a:lnTo>
                    <a:pt x="5430" y="525"/>
                  </a:lnTo>
                  <a:cubicBezTo>
                    <a:pt x="5430" y="310"/>
                    <a:pt x="5335" y="120"/>
                    <a:pt x="5168" y="1"/>
                  </a:cubicBezTo>
                  <a:cubicBezTo>
                    <a:pt x="5121" y="167"/>
                    <a:pt x="5073" y="310"/>
                    <a:pt x="5002" y="429"/>
                  </a:cubicBezTo>
                  <a:cubicBezTo>
                    <a:pt x="4835" y="763"/>
                    <a:pt x="4621" y="1049"/>
                    <a:pt x="4335" y="1263"/>
                  </a:cubicBezTo>
                  <a:lnTo>
                    <a:pt x="4335" y="3787"/>
                  </a:lnTo>
                  <a:lnTo>
                    <a:pt x="3692" y="3787"/>
                  </a:lnTo>
                  <a:lnTo>
                    <a:pt x="3692" y="4811"/>
                  </a:lnTo>
                  <a:lnTo>
                    <a:pt x="1739" y="4811"/>
                  </a:lnTo>
                  <a:lnTo>
                    <a:pt x="1739" y="3787"/>
                  </a:lnTo>
                  <a:lnTo>
                    <a:pt x="1096" y="3787"/>
                  </a:lnTo>
                  <a:lnTo>
                    <a:pt x="1096" y="1263"/>
                  </a:lnTo>
                  <a:cubicBezTo>
                    <a:pt x="834" y="1049"/>
                    <a:pt x="596" y="763"/>
                    <a:pt x="429" y="429"/>
                  </a:cubicBezTo>
                  <a:cubicBezTo>
                    <a:pt x="358" y="310"/>
                    <a:pt x="310" y="167"/>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0"/>
            <p:cNvSpPr/>
            <p:nvPr/>
          </p:nvSpPr>
          <p:spPr>
            <a:xfrm>
              <a:off x="5527635" y="3765662"/>
              <a:ext cx="189841" cy="84102"/>
            </a:xfrm>
            <a:custGeom>
              <a:avLst/>
              <a:gdLst/>
              <a:ahLst/>
              <a:cxnLst/>
              <a:rect l="l" t="t" r="r" b="b"/>
              <a:pathLst>
                <a:path w="5431" h="2406" extrusionOk="0">
                  <a:moveTo>
                    <a:pt x="3049" y="882"/>
                  </a:moveTo>
                  <a:lnTo>
                    <a:pt x="3049" y="1525"/>
                  </a:lnTo>
                  <a:lnTo>
                    <a:pt x="2382" y="1525"/>
                  </a:lnTo>
                  <a:lnTo>
                    <a:pt x="2382" y="882"/>
                  </a:lnTo>
                  <a:close/>
                  <a:moveTo>
                    <a:pt x="0" y="1"/>
                  </a:moveTo>
                  <a:lnTo>
                    <a:pt x="0" y="1763"/>
                  </a:lnTo>
                  <a:cubicBezTo>
                    <a:pt x="0" y="2120"/>
                    <a:pt x="286" y="2406"/>
                    <a:pt x="643" y="2406"/>
                  </a:cubicBezTo>
                  <a:lnTo>
                    <a:pt x="4787" y="2406"/>
                  </a:lnTo>
                  <a:cubicBezTo>
                    <a:pt x="5144" y="2406"/>
                    <a:pt x="5430" y="2120"/>
                    <a:pt x="5430" y="1763"/>
                  </a:cubicBezTo>
                  <a:lnTo>
                    <a:pt x="5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0"/>
            <p:cNvSpPr/>
            <p:nvPr/>
          </p:nvSpPr>
          <p:spPr>
            <a:xfrm>
              <a:off x="5555111" y="3465947"/>
              <a:ext cx="134891" cy="138247"/>
            </a:xfrm>
            <a:custGeom>
              <a:avLst/>
              <a:gdLst/>
              <a:ahLst/>
              <a:cxnLst/>
              <a:rect l="l" t="t" r="r" b="b"/>
              <a:pathLst>
                <a:path w="3859" h="3955" extrusionOk="0">
                  <a:moveTo>
                    <a:pt x="1926" y="1"/>
                  </a:moveTo>
                  <a:cubicBezTo>
                    <a:pt x="1911" y="1"/>
                    <a:pt x="1897" y="1"/>
                    <a:pt x="1882" y="1"/>
                  </a:cubicBezTo>
                  <a:cubicBezTo>
                    <a:pt x="834" y="25"/>
                    <a:pt x="0" y="883"/>
                    <a:pt x="0" y="1930"/>
                  </a:cubicBezTo>
                  <a:cubicBezTo>
                    <a:pt x="0" y="2550"/>
                    <a:pt x="310" y="3097"/>
                    <a:pt x="762" y="3454"/>
                  </a:cubicBezTo>
                  <a:cubicBezTo>
                    <a:pt x="882" y="3550"/>
                    <a:pt x="953" y="3693"/>
                    <a:pt x="953" y="3836"/>
                  </a:cubicBezTo>
                  <a:lnTo>
                    <a:pt x="953" y="3955"/>
                  </a:lnTo>
                  <a:lnTo>
                    <a:pt x="1596" y="3955"/>
                  </a:lnTo>
                  <a:lnTo>
                    <a:pt x="1596" y="2383"/>
                  </a:lnTo>
                  <a:lnTo>
                    <a:pt x="2263" y="2383"/>
                  </a:lnTo>
                  <a:lnTo>
                    <a:pt x="2263" y="3955"/>
                  </a:lnTo>
                  <a:lnTo>
                    <a:pt x="2906" y="3955"/>
                  </a:lnTo>
                  <a:lnTo>
                    <a:pt x="2906" y="3836"/>
                  </a:lnTo>
                  <a:cubicBezTo>
                    <a:pt x="2906" y="3693"/>
                    <a:pt x="2977" y="3550"/>
                    <a:pt x="3096" y="3454"/>
                  </a:cubicBezTo>
                  <a:cubicBezTo>
                    <a:pt x="3549" y="3097"/>
                    <a:pt x="3858" y="2550"/>
                    <a:pt x="3858" y="1907"/>
                  </a:cubicBezTo>
                  <a:cubicBezTo>
                    <a:pt x="3858" y="849"/>
                    <a:pt x="3001" y="1"/>
                    <a:pt x="1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0"/>
            <p:cNvSpPr/>
            <p:nvPr/>
          </p:nvSpPr>
          <p:spPr>
            <a:xfrm>
              <a:off x="5588389" y="3627480"/>
              <a:ext cx="68302" cy="76621"/>
            </a:xfrm>
            <a:custGeom>
              <a:avLst/>
              <a:gdLst/>
              <a:ahLst/>
              <a:cxnLst/>
              <a:rect l="l" t="t" r="r" b="b"/>
              <a:pathLst>
                <a:path w="1954" h="2192" extrusionOk="0">
                  <a:moveTo>
                    <a:pt x="1" y="0"/>
                  </a:moveTo>
                  <a:lnTo>
                    <a:pt x="1" y="1167"/>
                  </a:lnTo>
                  <a:lnTo>
                    <a:pt x="644" y="1167"/>
                  </a:lnTo>
                  <a:lnTo>
                    <a:pt x="644" y="2191"/>
                  </a:lnTo>
                  <a:lnTo>
                    <a:pt x="1311" y="2191"/>
                  </a:lnTo>
                  <a:lnTo>
                    <a:pt x="1311" y="1167"/>
                  </a:lnTo>
                  <a:lnTo>
                    <a:pt x="1954" y="1167"/>
                  </a:lnTo>
                  <a:lnTo>
                    <a:pt x="1954" y="667"/>
                  </a:lnTo>
                  <a:lnTo>
                    <a:pt x="1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5" name="Google Shape;1975;p60"/>
          <p:cNvGrpSpPr/>
          <p:nvPr/>
        </p:nvGrpSpPr>
        <p:grpSpPr>
          <a:xfrm>
            <a:off x="4728064" y="3341057"/>
            <a:ext cx="384645" cy="328826"/>
            <a:chOff x="4727626" y="3493457"/>
            <a:chExt cx="384645" cy="328826"/>
          </a:xfrm>
        </p:grpSpPr>
        <p:sp>
          <p:nvSpPr>
            <p:cNvPr id="1976" name="Google Shape;1976;p60"/>
            <p:cNvSpPr/>
            <p:nvPr/>
          </p:nvSpPr>
          <p:spPr>
            <a:xfrm>
              <a:off x="4727626" y="3493457"/>
              <a:ext cx="384645" cy="213121"/>
            </a:xfrm>
            <a:custGeom>
              <a:avLst/>
              <a:gdLst/>
              <a:ahLst/>
              <a:cxnLst/>
              <a:rect l="l" t="t" r="r" b="b"/>
              <a:pathLst>
                <a:path w="11004" h="6097" extrusionOk="0">
                  <a:moveTo>
                    <a:pt x="5502" y="0"/>
                  </a:moveTo>
                  <a:cubicBezTo>
                    <a:pt x="4359" y="0"/>
                    <a:pt x="3382" y="619"/>
                    <a:pt x="2859" y="1548"/>
                  </a:cubicBezTo>
                  <a:cubicBezTo>
                    <a:pt x="2692" y="1501"/>
                    <a:pt x="2501" y="1477"/>
                    <a:pt x="2311" y="1477"/>
                  </a:cubicBezTo>
                  <a:cubicBezTo>
                    <a:pt x="1049" y="1477"/>
                    <a:pt x="1" y="2525"/>
                    <a:pt x="1" y="3787"/>
                  </a:cubicBezTo>
                  <a:cubicBezTo>
                    <a:pt x="1" y="5049"/>
                    <a:pt x="1049" y="6097"/>
                    <a:pt x="2311" y="6097"/>
                  </a:cubicBezTo>
                  <a:lnTo>
                    <a:pt x="2716" y="6097"/>
                  </a:lnTo>
                  <a:lnTo>
                    <a:pt x="2716" y="4311"/>
                  </a:lnTo>
                  <a:lnTo>
                    <a:pt x="3930" y="3096"/>
                  </a:lnTo>
                  <a:lnTo>
                    <a:pt x="8288" y="3096"/>
                  </a:lnTo>
                  <a:lnTo>
                    <a:pt x="8288" y="6097"/>
                  </a:lnTo>
                  <a:lnTo>
                    <a:pt x="8693" y="6097"/>
                  </a:lnTo>
                  <a:cubicBezTo>
                    <a:pt x="9979" y="6097"/>
                    <a:pt x="11003" y="5049"/>
                    <a:pt x="11003" y="3787"/>
                  </a:cubicBezTo>
                  <a:cubicBezTo>
                    <a:pt x="11003" y="2525"/>
                    <a:pt x="9979" y="1477"/>
                    <a:pt x="8693" y="1477"/>
                  </a:cubicBezTo>
                  <a:cubicBezTo>
                    <a:pt x="8526" y="1477"/>
                    <a:pt x="8336" y="1501"/>
                    <a:pt x="8169" y="1548"/>
                  </a:cubicBezTo>
                  <a:cubicBezTo>
                    <a:pt x="7645" y="619"/>
                    <a:pt x="6645" y="0"/>
                    <a:pt x="5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0"/>
            <p:cNvSpPr/>
            <p:nvPr/>
          </p:nvSpPr>
          <p:spPr>
            <a:xfrm>
              <a:off x="4845009" y="3624963"/>
              <a:ext cx="149887" cy="197321"/>
            </a:xfrm>
            <a:custGeom>
              <a:avLst/>
              <a:gdLst/>
              <a:ahLst/>
              <a:cxnLst/>
              <a:rect l="l" t="t" r="r" b="b"/>
              <a:pathLst>
                <a:path w="4288" h="5645" extrusionOk="0">
                  <a:moveTo>
                    <a:pt x="3263" y="2287"/>
                  </a:moveTo>
                  <a:lnTo>
                    <a:pt x="3263" y="2930"/>
                  </a:lnTo>
                  <a:lnTo>
                    <a:pt x="1025" y="2930"/>
                  </a:lnTo>
                  <a:lnTo>
                    <a:pt x="1025" y="2287"/>
                  </a:lnTo>
                  <a:close/>
                  <a:moveTo>
                    <a:pt x="3263" y="3668"/>
                  </a:moveTo>
                  <a:lnTo>
                    <a:pt x="3263" y="4311"/>
                  </a:lnTo>
                  <a:lnTo>
                    <a:pt x="1025" y="4311"/>
                  </a:lnTo>
                  <a:lnTo>
                    <a:pt x="1025" y="3668"/>
                  </a:lnTo>
                  <a:close/>
                  <a:moveTo>
                    <a:pt x="1477" y="1"/>
                  </a:moveTo>
                  <a:lnTo>
                    <a:pt x="1477" y="1454"/>
                  </a:lnTo>
                  <a:lnTo>
                    <a:pt x="1" y="1454"/>
                  </a:lnTo>
                  <a:lnTo>
                    <a:pt x="1" y="5645"/>
                  </a:lnTo>
                  <a:lnTo>
                    <a:pt x="4287" y="5645"/>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0"/>
            <p:cNvSpPr/>
            <p:nvPr/>
          </p:nvSpPr>
          <p:spPr>
            <a:xfrm>
              <a:off x="4845009" y="3624963"/>
              <a:ext cx="29187" cy="28349"/>
            </a:xfrm>
            <a:custGeom>
              <a:avLst/>
              <a:gdLst/>
              <a:ahLst/>
              <a:cxnLst/>
              <a:rect l="l" t="t" r="r" b="b"/>
              <a:pathLst>
                <a:path w="835" h="811" extrusionOk="0">
                  <a:moveTo>
                    <a:pt x="834" y="1"/>
                  </a:moveTo>
                  <a:lnTo>
                    <a:pt x="1" y="811"/>
                  </a:lnTo>
                  <a:lnTo>
                    <a:pt x="834" y="811"/>
                  </a:lnTo>
                  <a:lnTo>
                    <a:pt x="8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9" name="Google Shape;1979;p60"/>
          <p:cNvGrpSpPr/>
          <p:nvPr/>
        </p:nvGrpSpPr>
        <p:grpSpPr>
          <a:xfrm>
            <a:off x="7491041" y="3924167"/>
            <a:ext cx="384610" cy="383783"/>
            <a:chOff x="7490603" y="4076567"/>
            <a:chExt cx="384610" cy="383783"/>
          </a:xfrm>
        </p:grpSpPr>
        <p:sp>
          <p:nvSpPr>
            <p:cNvPr id="1980" name="Google Shape;1980;p60"/>
            <p:cNvSpPr/>
            <p:nvPr/>
          </p:nvSpPr>
          <p:spPr>
            <a:xfrm>
              <a:off x="7588830" y="4411203"/>
              <a:ext cx="188163" cy="49147"/>
            </a:xfrm>
            <a:custGeom>
              <a:avLst/>
              <a:gdLst/>
              <a:ahLst/>
              <a:cxnLst/>
              <a:rect l="l" t="t" r="r" b="b"/>
              <a:pathLst>
                <a:path w="5383" h="1406" extrusionOk="0">
                  <a:moveTo>
                    <a:pt x="1905" y="1"/>
                  </a:moveTo>
                  <a:lnTo>
                    <a:pt x="1905" y="763"/>
                  </a:lnTo>
                  <a:lnTo>
                    <a:pt x="0" y="763"/>
                  </a:lnTo>
                  <a:lnTo>
                    <a:pt x="0" y="1406"/>
                  </a:lnTo>
                  <a:lnTo>
                    <a:pt x="5382" y="1406"/>
                  </a:lnTo>
                  <a:lnTo>
                    <a:pt x="5382" y="763"/>
                  </a:lnTo>
                  <a:lnTo>
                    <a:pt x="3477" y="763"/>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0"/>
            <p:cNvSpPr/>
            <p:nvPr/>
          </p:nvSpPr>
          <p:spPr>
            <a:xfrm>
              <a:off x="7490603" y="4353770"/>
              <a:ext cx="384610" cy="34990"/>
            </a:xfrm>
            <a:custGeom>
              <a:avLst/>
              <a:gdLst/>
              <a:ahLst/>
              <a:cxnLst/>
              <a:rect l="l" t="t" r="r" b="b"/>
              <a:pathLst>
                <a:path w="11003" h="1001" extrusionOk="0">
                  <a:moveTo>
                    <a:pt x="0" y="0"/>
                  </a:moveTo>
                  <a:lnTo>
                    <a:pt x="0" y="1001"/>
                  </a:lnTo>
                  <a:lnTo>
                    <a:pt x="11002" y="1001"/>
                  </a:lnTo>
                  <a:lnTo>
                    <a:pt x="1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0"/>
            <p:cNvSpPr/>
            <p:nvPr/>
          </p:nvSpPr>
          <p:spPr>
            <a:xfrm>
              <a:off x="7579672" y="4076567"/>
              <a:ext cx="30830" cy="30830"/>
            </a:xfrm>
            <a:custGeom>
              <a:avLst/>
              <a:gdLst/>
              <a:ahLst/>
              <a:cxnLst/>
              <a:rect l="l" t="t" r="r" b="b"/>
              <a:pathLst>
                <a:path w="882" h="882" extrusionOk="0">
                  <a:moveTo>
                    <a:pt x="881" y="0"/>
                  </a:moveTo>
                  <a:lnTo>
                    <a:pt x="0" y="881"/>
                  </a:lnTo>
                  <a:lnTo>
                    <a:pt x="881" y="881"/>
                  </a:lnTo>
                  <a:lnTo>
                    <a:pt x="8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0"/>
            <p:cNvSpPr/>
            <p:nvPr/>
          </p:nvSpPr>
          <p:spPr>
            <a:xfrm>
              <a:off x="7579672" y="4076567"/>
              <a:ext cx="139051" cy="169846"/>
            </a:xfrm>
            <a:custGeom>
              <a:avLst/>
              <a:gdLst/>
              <a:ahLst/>
              <a:cxnLst/>
              <a:rect l="l" t="t" r="r" b="b"/>
              <a:pathLst>
                <a:path w="3978" h="4859" extrusionOk="0">
                  <a:moveTo>
                    <a:pt x="3001" y="2263"/>
                  </a:moveTo>
                  <a:lnTo>
                    <a:pt x="3001" y="2906"/>
                  </a:lnTo>
                  <a:lnTo>
                    <a:pt x="977" y="2906"/>
                  </a:lnTo>
                  <a:lnTo>
                    <a:pt x="977" y="2263"/>
                  </a:lnTo>
                  <a:close/>
                  <a:moveTo>
                    <a:pt x="1524" y="0"/>
                  </a:moveTo>
                  <a:lnTo>
                    <a:pt x="1524" y="1524"/>
                  </a:lnTo>
                  <a:lnTo>
                    <a:pt x="0" y="1524"/>
                  </a:lnTo>
                  <a:lnTo>
                    <a:pt x="0" y="4858"/>
                  </a:lnTo>
                  <a:lnTo>
                    <a:pt x="3977" y="4858"/>
                  </a:lnTo>
                  <a:lnTo>
                    <a:pt x="3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0"/>
            <p:cNvSpPr/>
            <p:nvPr/>
          </p:nvSpPr>
          <p:spPr>
            <a:xfrm>
              <a:off x="7624625" y="4099044"/>
              <a:ext cx="139051" cy="189806"/>
            </a:xfrm>
            <a:custGeom>
              <a:avLst/>
              <a:gdLst/>
              <a:ahLst/>
              <a:cxnLst/>
              <a:rect l="l" t="t" r="r" b="b"/>
              <a:pathLst>
                <a:path w="3978" h="5430" extrusionOk="0">
                  <a:moveTo>
                    <a:pt x="3334" y="0"/>
                  </a:moveTo>
                  <a:lnTo>
                    <a:pt x="3334" y="4858"/>
                  </a:lnTo>
                  <a:lnTo>
                    <a:pt x="0" y="4858"/>
                  </a:lnTo>
                  <a:lnTo>
                    <a:pt x="0" y="5430"/>
                  </a:lnTo>
                  <a:lnTo>
                    <a:pt x="3977" y="5430"/>
                  </a:lnTo>
                  <a:lnTo>
                    <a:pt x="3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0"/>
            <p:cNvSpPr/>
            <p:nvPr/>
          </p:nvSpPr>
          <p:spPr>
            <a:xfrm>
              <a:off x="7490603" y="4137321"/>
              <a:ext cx="384610" cy="194000"/>
            </a:xfrm>
            <a:custGeom>
              <a:avLst/>
              <a:gdLst/>
              <a:ahLst/>
              <a:cxnLst/>
              <a:rect l="l" t="t" r="r" b="b"/>
              <a:pathLst>
                <a:path w="11003" h="5550" extrusionOk="0">
                  <a:moveTo>
                    <a:pt x="0" y="1"/>
                  </a:moveTo>
                  <a:lnTo>
                    <a:pt x="0" y="5549"/>
                  </a:lnTo>
                  <a:lnTo>
                    <a:pt x="11002" y="5549"/>
                  </a:lnTo>
                  <a:lnTo>
                    <a:pt x="11002" y="1"/>
                  </a:lnTo>
                  <a:lnTo>
                    <a:pt x="8454" y="1"/>
                  </a:lnTo>
                  <a:lnTo>
                    <a:pt x="8454" y="4978"/>
                  </a:lnTo>
                  <a:lnTo>
                    <a:pt x="3191" y="4978"/>
                  </a:lnTo>
                  <a:lnTo>
                    <a:pt x="3191" y="3763"/>
                  </a:lnTo>
                  <a:lnTo>
                    <a:pt x="1905" y="3763"/>
                  </a:lnTo>
                  <a:lnTo>
                    <a:pt x="1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6" name="Google Shape;1986;p60"/>
          <p:cNvGrpSpPr/>
          <p:nvPr/>
        </p:nvGrpSpPr>
        <p:grpSpPr>
          <a:xfrm>
            <a:off x="6815057" y="3924167"/>
            <a:ext cx="383806" cy="383783"/>
            <a:chOff x="6814619" y="4076567"/>
            <a:chExt cx="383806" cy="383783"/>
          </a:xfrm>
        </p:grpSpPr>
        <p:sp>
          <p:nvSpPr>
            <p:cNvPr id="1987" name="Google Shape;1987;p60"/>
            <p:cNvSpPr/>
            <p:nvPr/>
          </p:nvSpPr>
          <p:spPr>
            <a:xfrm>
              <a:off x="6912846" y="4411203"/>
              <a:ext cx="187359" cy="49147"/>
            </a:xfrm>
            <a:custGeom>
              <a:avLst/>
              <a:gdLst/>
              <a:ahLst/>
              <a:cxnLst/>
              <a:rect l="l" t="t" r="r" b="b"/>
              <a:pathLst>
                <a:path w="5360" h="1406" extrusionOk="0">
                  <a:moveTo>
                    <a:pt x="1882" y="1"/>
                  </a:moveTo>
                  <a:lnTo>
                    <a:pt x="1882" y="763"/>
                  </a:lnTo>
                  <a:lnTo>
                    <a:pt x="1" y="763"/>
                  </a:lnTo>
                  <a:lnTo>
                    <a:pt x="1" y="1406"/>
                  </a:lnTo>
                  <a:lnTo>
                    <a:pt x="5359" y="1406"/>
                  </a:lnTo>
                  <a:lnTo>
                    <a:pt x="5359" y="763"/>
                  </a:lnTo>
                  <a:lnTo>
                    <a:pt x="3478" y="763"/>
                  </a:lnTo>
                  <a:lnTo>
                    <a:pt x="3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0"/>
            <p:cNvSpPr/>
            <p:nvPr/>
          </p:nvSpPr>
          <p:spPr>
            <a:xfrm>
              <a:off x="6814619" y="4353770"/>
              <a:ext cx="383806" cy="34990"/>
            </a:xfrm>
            <a:custGeom>
              <a:avLst/>
              <a:gdLst/>
              <a:ahLst/>
              <a:cxnLst/>
              <a:rect l="l" t="t" r="r" b="b"/>
              <a:pathLst>
                <a:path w="10980" h="1001" extrusionOk="0">
                  <a:moveTo>
                    <a:pt x="1" y="0"/>
                  </a:moveTo>
                  <a:lnTo>
                    <a:pt x="1" y="1001"/>
                  </a:lnTo>
                  <a:lnTo>
                    <a:pt x="10979" y="1001"/>
                  </a:lnTo>
                  <a:lnTo>
                    <a:pt x="10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0"/>
            <p:cNvSpPr/>
            <p:nvPr/>
          </p:nvSpPr>
          <p:spPr>
            <a:xfrm>
              <a:off x="6814619" y="4137321"/>
              <a:ext cx="383806" cy="194000"/>
            </a:xfrm>
            <a:custGeom>
              <a:avLst/>
              <a:gdLst/>
              <a:ahLst/>
              <a:cxnLst/>
              <a:rect l="l" t="t" r="r" b="b"/>
              <a:pathLst>
                <a:path w="10980" h="5550" extrusionOk="0">
                  <a:moveTo>
                    <a:pt x="1" y="1"/>
                  </a:moveTo>
                  <a:lnTo>
                    <a:pt x="1" y="5549"/>
                  </a:lnTo>
                  <a:lnTo>
                    <a:pt x="10979" y="5549"/>
                  </a:lnTo>
                  <a:lnTo>
                    <a:pt x="10979" y="1"/>
                  </a:lnTo>
                  <a:lnTo>
                    <a:pt x="10027" y="1"/>
                  </a:lnTo>
                  <a:lnTo>
                    <a:pt x="10027" y="4978"/>
                  </a:lnTo>
                  <a:lnTo>
                    <a:pt x="953" y="4978"/>
                  </a:lnTo>
                  <a:lnTo>
                    <a:pt x="9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0"/>
            <p:cNvSpPr/>
            <p:nvPr/>
          </p:nvSpPr>
          <p:spPr>
            <a:xfrm>
              <a:off x="7006110" y="4076567"/>
              <a:ext cx="136534" cy="33312"/>
            </a:xfrm>
            <a:custGeom>
              <a:avLst/>
              <a:gdLst/>
              <a:ahLst/>
              <a:cxnLst/>
              <a:rect l="l" t="t" r="r" b="b"/>
              <a:pathLst>
                <a:path w="3906" h="953" extrusionOk="0">
                  <a:moveTo>
                    <a:pt x="0" y="0"/>
                  </a:moveTo>
                  <a:lnTo>
                    <a:pt x="0" y="953"/>
                  </a:lnTo>
                  <a:lnTo>
                    <a:pt x="3906" y="953"/>
                  </a:lnTo>
                  <a:lnTo>
                    <a:pt x="39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0"/>
            <p:cNvSpPr/>
            <p:nvPr/>
          </p:nvSpPr>
          <p:spPr>
            <a:xfrm>
              <a:off x="6915363" y="4076567"/>
              <a:ext cx="22511" cy="33312"/>
            </a:xfrm>
            <a:custGeom>
              <a:avLst/>
              <a:gdLst/>
              <a:ahLst/>
              <a:cxnLst/>
              <a:rect l="l" t="t" r="r" b="b"/>
              <a:pathLst>
                <a:path w="644" h="953" extrusionOk="0">
                  <a:moveTo>
                    <a:pt x="0" y="0"/>
                  </a:moveTo>
                  <a:lnTo>
                    <a:pt x="0" y="953"/>
                  </a:lnTo>
                  <a:lnTo>
                    <a:pt x="643" y="953"/>
                  </a:lnTo>
                  <a:lnTo>
                    <a:pt x="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0"/>
            <p:cNvSpPr/>
            <p:nvPr/>
          </p:nvSpPr>
          <p:spPr>
            <a:xfrm>
              <a:off x="6960317" y="4076567"/>
              <a:ext cx="23350" cy="33312"/>
            </a:xfrm>
            <a:custGeom>
              <a:avLst/>
              <a:gdLst/>
              <a:ahLst/>
              <a:cxnLst/>
              <a:rect l="l" t="t" r="r" b="b"/>
              <a:pathLst>
                <a:path w="668" h="953" extrusionOk="0">
                  <a:moveTo>
                    <a:pt x="0" y="0"/>
                  </a:moveTo>
                  <a:lnTo>
                    <a:pt x="0" y="953"/>
                  </a:lnTo>
                  <a:lnTo>
                    <a:pt x="667" y="953"/>
                  </a:lnTo>
                  <a:lnTo>
                    <a:pt x="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0"/>
            <p:cNvSpPr/>
            <p:nvPr/>
          </p:nvSpPr>
          <p:spPr>
            <a:xfrm>
              <a:off x="6870409" y="4076567"/>
              <a:ext cx="22511" cy="33312"/>
            </a:xfrm>
            <a:custGeom>
              <a:avLst/>
              <a:gdLst/>
              <a:ahLst/>
              <a:cxnLst/>
              <a:rect l="l" t="t" r="r" b="b"/>
              <a:pathLst>
                <a:path w="644" h="953" extrusionOk="0">
                  <a:moveTo>
                    <a:pt x="0" y="0"/>
                  </a:moveTo>
                  <a:lnTo>
                    <a:pt x="0" y="953"/>
                  </a:lnTo>
                  <a:lnTo>
                    <a:pt x="643" y="953"/>
                  </a:lnTo>
                  <a:lnTo>
                    <a:pt x="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0"/>
            <p:cNvSpPr/>
            <p:nvPr/>
          </p:nvSpPr>
          <p:spPr>
            <a:xfrm>
              <a:off x="7040227" y="4177276"/>
              <a:ext cx="45826" cy="44987"/>
            </a:xfrm>
            <a:custGeom>
              <a:avLst/>
              <a:gdLst/>
              <a:ahLst/>
              <a:cxnLst/>
              <a:rect l="l" t="t" r="r" b="b"/>
              <a:pathLst>
                <a:path w="1311" h="1287" extrusionOk="0">
                  <a:moveTo>
                    <a:pt x="0" y="1"/>
                  </a:moveTo>
                  <a:lnTo>
                    <a:pt x="0" y="1287"/>
                  </a:lnTo>
                  <a:lnTo>
                    <a:pt x="1310" y="1287"/>
                  </a:lnTo>
                  <a:lnTo>
                    <a:pt x="1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0"/>
            <p:cNvSpPr/>
            <p:nvPr/>
          </p:nvSpPr>
          <p:spPr>
            <a:xfrm>
              <a:off x="6870409" y="4132322"/>
              <a:ext cx="272230" cy="156528"/>
            </a:xfrm>
            <a:custGeom>
              <a:avLst/>
              <a:gdLst/>
              <a:ahLst/>
              <a:cxnLst/>
              <a:rect l="l" t="t" r="r" b="b"/>
              <a:pathLst>
                <a:path w="7788" h="4478" extrusionOk="0">
                  <a:moveTo>
                    <a:pt x="3572" y="644"/>
                  </a:moveTo>
                  <a:lnTo>
                    <a:pt x="3572" y="1287"/>
                  </a:lnTo>
                  <a:lnTo>
                    <a:pt x="977" y="1287"/>
                  </a:lnTo>
                  <a:lnTo>
                    <a:pt x="977" y="644"/>
                  </a:lnTo>
                  <a:close/>
                  <a:moveTo>
                    <a:pt x="3572" y="1930"/>
                  </a:moveTo>
                  <a:lnTo>
                    <a:pt x="3572" y="2573"/>
                  </a:lnTo>
                  <a:lnTo>
                    <a:pt x="977" y="2573"/>
                  </a:lnTo>
                  <a:lnTo>
                    <a:pt x="977" y="1930"/>
                  </a:lnTo>
                  <a:close/>
                  <a:moveTo>
                    <a:pt x="6811" y="644"/>
                  </a:moveTo>
                  <a:lnTo>
                    <a:pt x="6811" y="3240"/>
                  </a:lnTo>
                  <a:lnTo>
                    <a:pt x="4215" y="3240"/>
                  </a:lnTo>
                  <a:lnTo>
                    <a:pt x="4215" y="644"/>
                  </a:lnTo>
                  <a:close/>
                  <a:moveTo>
                    <a:pt x="0" y="1"/>
                  </a:moveTo>
                  <a:lnTo>
                    <a:pt x="0" y="4478"/>
                  </a:lnTo>
                  <a:lnTo>
                    <a:pt x="7788" y="4478"/>
                  </a:lnTo>
                  <a:lnTo>
                    <a:pt x="77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6" name="Google Shape;1996;p60"/>
          <p:cNvGrpSpPr/>
          <p:nvPr/>
        </p:nvGrpSpPr>
        <p:grpSpPr>
          <a:xfrm>
            <a:off x="6117470" y="3924167"/>
            <a:ext cx="384610" cy="383783"/>
            <a:chOff x="6117032" y="4076567"/>
            <a:chExt cx="384610" cy="383783"/>
          </a:xfrm>
        </p:grpSpPr>
        <p:sp>
          <p:nvSpPr>
            <p:cNvPr id="1997" name="Google Shape;1997;p60"/>
            <p:cNvSpPr/>
            <p:nvPr/>
          </p:nvSpPr>
          <p:spPr>
            <a:xfrm>
              <a:off x="6202780" y="4254704"/>
              <a:ext cx="124894" cy="34151"/>
            </a:xfrm>
            <a:custGeom>
              <a:avLst/>
              <a:gdLst/>
              <a:ahLst/>
              <a:cxnLst/>
              <a:rect l="l" t="t" r="r" b="b"/>
              <a:pathLst>
                <a:path w="3573" h="977" extrusionOk="0">
                  <a:moveTo>
                    <a:pt x="0" y="1"/>
                  </a:moveTo>
                  <a:lnTo>
                    <a:pt x="0" y="334"/>
                  </a:lnTo>
                  <a:cubicBezTo>
                    <a:pt x="0" y="691"/>
                    <a:pt x="286" y="977"/>
                    <a:pt x="643" y="977"/>
                  </a:cubicBezTo>
                  <a:lnTo>
                    <a:pt x="3572" y="977"/>
                  </a:lnTo>
                  <a:cubicBezTo>
                    <a:pt x="3477" y="786"/>
                    <a:pt x="3406" y="596"/>
                    <a:pt x="3406" y="358"/>
                  </a:cubicBezTo>
                  <a:cubicBezTo>
                    <a:pt x="3406" y="358"/>
                    <a:pt x="3406" y="1"/>
                    <a:pt x="3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0"/>
            <p:cNvSpPr/>
            <p:nvPr/>
          </p:nvSpPr>
          <p:spPr>
            <a:xfrm>
              <a:off x="6297651" y="4139838"/>
              <a:ext cx="23350" cy="22511"/>
            </a:xfrm>
            <a:custGeom>
              <a:avLst/>
              <a:gdLst/>
              <a:ahLst/>
              <a:cxnLst/>
              <a:rect l="l" t="t" r="r" b="b"/>
              <a:pathLst>
                <a:path w="668" h="644" extrusionOk="0">
                  <a:moveTo>
                    <a:pt x="334" y="0"/>
                  </a:moveTo>
                  <a:cubicBezTo>
                    <a:pt x="168" y="0"/>
                    <a:pt x="1" y="143"/>
                    <a:pt x="1" y="334"/>
                  </a:cubicBezTo>
                  <a:cubicBezTo>
                    <a:pt x="1" y="500"/>
                    <a:pt x="168" y="643"/>
                    <a:pt x="334" y="643"/>
                  </a:cubicBezTo>
                  <a:cubicBezTo>
                    <a:pt x="501" y="643"/>
                    <a:pt x="668" y="500"/>
                    <a:pt x="668" y="334"/>
                  </a:cubicBezTo>
                  <a:cubicBezTo>
                    <a:pt x="668" y="143"/>
                    <a:pt x="50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0"/>
            <p:cNvSpPr/>
            <p:nvPr/>
          </p:nvSpPr>
          <p:spPr>
            <a:xfrm>
              <a:off x="6229417" y="4076567"/>
              <a:ext cx="159849" cy="212282"/>
            </a:xfrm>
            <a:custGeom>
              <a:avLst/>
              <a:gdLst/>
              <a:ahLst/>
              <a:cxnLst/>
              <a:rect l="l" t="t" r="r" b="b"/>
              <a:pathLst>
                <a:path w="4573" h="6073" extrusionOk="0">
                  <a:moveTo>
                    <a:pt x="2286" y="1167"/>
                  </a:moveTo>
                  <a:cubicBezTo>
                    <a:pt x="2810" y="1167"/>
                    <a:pt x="3263" y="1596"/>
                    <a:pt x="3263" y="2144"/>
                  </a:cubicBezTo>
                  <a:cubicBezTo>
                    <a:pt x="3263" y="2429"/>
                    <a:pt x="3120" y="2691"/>
                    <a:pt x="2929" y="2858"/>
                  </a:cubicBezTo>
                  <a:lnTo>
                    <a:pt x="3239" y="3596"/>
                  </a:lnTo>
                  <a:lnTo>
                    <a:pt x="2644" y="3834"/>
                  </a:lnTo>
                  <a:lnTo>
                    <a:pt x="2334" y="3096"/>
                  </a:lnTo>
                  <a:lnTo>
                    <a:pt x="2239" y="3096"/>
                  </a:lnTo>
                  <a:lnTo>
                    <a:pt x="1929" y="3834"/>
                  </a:lnTo>
                  <a:lnTo>
                    <a:pt x="1334" y="3596"/>
                  </a:lnTo>
                  <a:lnTo>
                    <a:pt x="1643" y="2858"/>
                  </a:lnTo>
                  <a:cubicBezTo>
                    <a:pt x="1453" y="2691"/>
                    <a:pt x="1310" y="2429"/>
                    <a:pt x="1310" y="2144"/>
                  </a:cubicBezTo>
                  <a:cubicBezTo>
                    <a:pt x="1310" y="1596"/>
                    <a:pt x="1762" y="1167"/>
                    <a:pt x="2286" y="1167"/>
                  </a:cubicBezTo>
                  <a:close/>
                  <a:moveTo>
                    <a:pt x="0" y="0"/>
                  </a:moveTo>
                  <a:lnTo>
                    <a:pt x="0" y="4454"/>
                  </a:lnTo>
                  <a:lnTo>
                    <a:pt x="3287" y="4454"/>
                  </a:lnTo>
                  <a:lnTo>
                    <a:pt x="3287" y="5430"/>
                  </a:lnTo>
                  <a:cubicBezTo>
                    <a:pt x="3287" y="5787"/>
                    <a:pt x="3572" y="6073"/>
                    <a:pt x="3929" y="6073"/>
                  </a:cubicBezTo>
                  <a:cubicBezTo>
                    <a:pt x="4287" y="6073"/>
                    <a:pt x="4572" y="5787"/>
                    <a:pt x="4572" y="5430"/>
                  </a:cubicBezTo>
                  <a:lnTo>
                    <a:pt x="4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0"/>
            <p:cNvSpPr/>
            <p:nvPr/>
          </p:nvSpPr>
          <p:spPr>
            <a:xfrm>
              <a:off x="6117032" y="4137321"/>
              <a:ext cx="384610" cy="194000"/>
            </a:xfrm>
            <a:custGeom>
              <a:avLst/>
              <a:gdLst/>
              <a:ahLst/>
              <a:cxnLst/>
              <a:rect l="l" t="t" r="r" b="b"/>
              <a:pathLst>
                <a:path w="11003" h="5550" extrusionOk="0">
                  <a:moveTo>
                    <a:pt x="0" y="1"/>
                  </a:moveTo>
                  <a:lnTo>
                    <a:pt x="0" y="5549"/>
                  </a:lnTo>
                  <a:lnTo>
                    <a:pt x="11002" y="5549"/>
                  </a:lnTo>
                  <a:lnTo>
                    <a:pt x="11002" y="1"/>
                  </a:lnTo>
                  <a:lnTo>
                    <a:pt x="8430" y="1"/>
                  </a:lnTo>
                  <a:lnTo>
                    <a:pt x="8430" y="3692"/>
                  </a:lnTo>
                  <a:cubicBezTo>
                    <a:pt x="8430" y="4406"/>
                    <a:pt x="7859" y="4978"/>
                    <a:pt x="7144" y="4978"/>
                  </a:cubicBezTo>
                  <a:lnTo>
                    <a:pt x="3096" y="4978"/>
                  </a:lnTo>
                  <a:cubicBezTo>
                    <a:pt x="2382" y="4978"/>
                    <a:pt x="1810" y="4406"/>
                    <a:pt x="1810" y="3692"/>
                  </a:cubicBezTo>
                  <a:lnTo>
                    <a:pt x="1810" y="2406"/>
                  </a:lnTo>
                  <a:lnTo>
                    <a:pt x="2572" y="2406"/>
                  </a:lnTo>
                  <a:lnTo>
                    <a:pt x="2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0"/>
            <p:cNvSpPr/>
            <p:nvPr/>
          </p:nvSpPr>
          <p:spPr>
            <a:xfrm>
              <a:off x="6215259" y="4411203"/>
              <a:ext cx="188163" cy="49147"/>
            </a:xfrm>
            <a:custGeom>
              <a:avLst/>
              <a:gdLst/>
              <a:ahLst/>
              <a:cxnLst/>
              <a:rect l="l" t="t" r="r" b="b"/>
              <a:pathLst>
                <a:path w="5383" h="1406" extrusionOk="0">
                  <a:moveTo>
                    <a:pt x="1905" y="1"/>
                  </a:moveTo>
                  <a:lnTo>
                    <a:pt x="1905" y="763"/>
                  </a:lnTo>
                  <a:lnTo>
                    <a:pt x="0" y="763"/>
                  </a:lnTo>
                  <a:lnTo>
                    <a:pt x="0" y="1406"/>
                  </a:lnTo>
                  <a:lnTo>
                    <a:pt x="5382" y="1406"/>
                  </a:lnTo>
                  <a:lnTo>
                    <a:pt x="5382" y="763"/>
                  </a:lnTo>
                  <a:lnTo>
                    <a:pt x="3477" y="763"/>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0"/>
            <p:cNvSpPr/>
            <p:nvPr/>
          </p:nvSpPr>
          <p:spPr>
            <a:xfrm>
              <a:off x="6117032" y="4353770"/>
              <a:ext cx="384610" cy="34990"/>
            </a:xfrm>
            <a:custGeom>
              <a:avLst/>
              <a:gdLst/>
              <a:ahLst/>
              <a:cxnLst/>
              <a:rect l="l" t="t" r="r" b="b"/>
              <a:pathLst>
                <a:path w="11003" h="1001" extrusionOk="0">
                  <a:moveTo>
                    <a:pt x="0" y="0"/>
                  </a:moveTo>
                  <a:lnTo>
                    <a:pt x="0" y="1001"/>
                  </a:lnTo>
                  <a:lnTo>
                    <a:pt x="11002" y="1001"/>
                  </a:lnTo>
                  <a:lnTo>
                    <a:pt x="1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3" name="Google Shape;2003;p60"/>
          <p:cNvGrpSpPr/>
          <p:nvPr/>
        </p:nvGrpSpPr>
        <p:grpSpPr>
          <a:xfrm>
            <a:off x="5430685" y="3924167"/>
            <a:ext cx="384610" cy="383783"/>
            <a:chOff x="5430247" y="4076567"/>
            <a:chExt cx="384610" cy="383783"/>
          </a:xfrm>
        </p:grpSpPr>
        <p:sp>
          <p:nvSpPr>
            <p:cNvPr id="2004" name="Google Shape;2004;p60"/>
            <p:cNvSpPr/>
            <p:nvPr/>
          </p:nvSpPr>
          <p:spPr>
            <a:xfrm>
              <a:off x="5528474" y="4411203"/>
              <a:ext cx="188163" cy="49147"/>
            </a:xfrm>
            <a:custGeom>
              <a:avLst/>
              <a:gdLst/>
              <a:ahLst/>
              <a:cxnLst/>
              <a:rect l="l" t="t" r="r" b="b"/>
              <a:pathLst>
                <a:path w="5383" h="1406" extrusionOk="0">
                  <a:moveTo>
                    <a:pt x="1905" y="1"/>
                  </a:moveTo>
                  <a:lnTo>
                    <a:pt x="1905" y="763"/>
                  </a:lnTo>
                  <a:lnTo>
                    <a:pt x="0" y="763"/>
                  </a:lnTo>
                  <a:lnTo>
                    <a:pt x="0" y="1406"/>
                  </a:lnTo>
                  <a:lnTo>
                    <a:pt x="5382" y="1406"/>
                  </a:lnTo>
                  <a:lnTo>
                    <a:pt x="5382" y="763"/>
                  </a:lnTo>
                  <a:lnTo>
                    <a:pt x="3477" y="763"/>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0"/>
            <p:cNvSpPr/>
            <p:nvPr/>
          </p:nvSpPr>
          <p:spPr>
            <a:xfrm>
              <a:off x="5430247" y="4353770"/>
              <a:ext cx="384610" cy="34990"/>
            </a:xfrm>
            <a:custGeom>
              <a:avLst/>
              <a:gdLst/>
              <a:ahLst/>
              <a:cxnLst/>
              <a:rect l="l" t="t" r="r" b="b"/>
              <a:pathLst>
                <a:path w="11003" h="1001" extrusionOk="0">
                  <a:moveTo>
                    <a:pt x="0" y="0"/>
                  </a:moveTo>
                  <a:lnTo>
                    <a:pt x="0" y="1001"/>
                  </a:lnTo>
                  <a:lnTo>
                    <a:pt x="11002" y="1001"/>
                  </a:lnTo>
                  <a:lnTo>
                    <a:pt x="1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0"/>
            <p:cNvSpPr/>
            <p:nvPr/>
          </p:nvSpPr>
          <p:spPr>
            <a:xfrm>
              <a:off x="5500159" y="4076567"/>
              <a:ext cx="244790" cy="63304"/>
            </a:xfrm>
            <a:custGeom>
              <a:avLst/>
              <a:gdLst/>
              <a:ahLst/>
              <a:cxnLst/>
              <a:rect l="l" t="t" r="r" b="b"/>
              <a:pathLst>
                <a:path w="7003" h="1811" extrusionOk="0">
                  <a:moveTo>
                    <a:pt x="3501" y="0"/>
                  </a:moveTo>
                  <a:lnTo>
                    <a:pt x="1" y="905"/>
                  </a:lnTo>
                  <a:lnTo>
                    <a:pt x="3501" y="1810"/>
                  </a:lnTo>
                  <a:lnTo>
                    <a:pt x="7002" y="905"/>
                  </a:lnTo>
                  <a:lnTo>
                    <a:pt x="35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0"/>
            <p:cNvSpPr/>
            <p:nvPr/>
          </p:nvSpPr>
          <p:spPr>
            <a:xfrm>
              <a:off x="5540953" y="4142320"/>
              <a:ext cx="69945" cy="50825"/>
            </a:xfrm>
            <a:custGeom>
              <a:avLst/>
              <a:gdLst/>
              <a:ahLst/>
              <a:cxnLst/>
              <a:rect l="l" t="t" r="r" b="b"/>
              <a:pathLst>
                <a:path w="2001" h="1454" extrusionOk="0">
                  <a:moveTo>
                    <a:pt x="1" y="1"/>
                  </a:moveTo>
                  <a:lnTo>
                    <a:pt x="1" y="1453"/>
                  </a:lnTo>
                  <a:lnTo>
                    <a:pt x="2001" y="1453"/>
                  </a:lnTo>
                  <a:lnTo>
                    <a:pt x="2001" y="50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0"/>
            <p:cNvSpPr/>
            <p:nvPr/>
          </p:nvSpPr>
          <p:spPr>
            <a:xfrm>
              <a:off x="5634182" y="4142320"/>
              <a:ext cx="69980" cy="50825"/>
            </a:xfrm>
            <a:custGeom>
              <a:avLst/>
              <a:gdLst/>
              <a:ahLst/>
              <a:cxnLst/>
              <a:rect l="l" t="t" r="r" b="b"/>
              <a:pathLst>
                <a:path w="2002" h="1454" extrusionOk="0">
                  <a:moveTo>
                    <a:pt x="2001" y="1"/>
                  </a:moveTo>
                  <a:lnTo>
                    <a:pt x="1" y="501"/>
                  </a:lnTo>
                  <a:lnTo>
                    <a:pt x="1" y="1453"/>
                  </a:lnTo>
                  <a:lnTo>
                    <a:pt x="2001" y="1453"/>
                  </a:lnTo>
                  <a:lnTo>
                    <a:pt x="2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0"/>
            <p:cNvSpPr/>
            <p:nvPr/>
          </p:nvSpPr>
          <p:spPr>
            <a:xfrm>
              <a:off x="5430247" y="4137321"/>
              <a:ext cx="384610" cy="194000"/>
            </a:xfrm>
            <a:custGeom>
              <a:avLst/>
              <a:gdLst/>
              <a:ahLst/>
              <a:cxnLst/>
              <a:rect l="l" t="t" r="r" b="b"/>
              <a:pathLst>
                <a:path w="11003" h="5550" extrusionOk="0">
                  <a:moveTo>
                    <a:pt x="0" y="1"/>
                  </a:moveTo>
                  <a:lnTo>
                    <a:pt x="0" y="5549"/>
                  </a:lnTo>
                  <a:lnTo>
                    <a:pt x="11002" y="5549"/>
                  </a:lnTo>
                  <a:lnTo>
                    <a:pt x="11002" y="1"/>
                  </a:lnTo>
                  <a:lnTo>
                    <a:pt x="8478" y="1"/>
                  </a:lnTo>
                  <a:lnTo>
                    <a:pt x="8478" y="2239"/>
                  </a:lnTo>
                  <a:lnTo>
                    <a:pt x="5835" y="2239"/>
                  </a:lnTo>
                  <a:lnTo>
                    <a:pt x="5835" y="2716"/>
                  </a:lnTo>
                  <a:lnTo>
                    <a:pt x="6478" y="2716"/>
                  </a:lnTo>
                  <a:lnTo>
                    <a:pt x="6478" y="4668"/>
                  </a:lnTo>
                  <a:lnTo>
                    <a:pt x="4525" y="4668"/>
                  </a:lnTo>
                  <a:lnTo>
                    <a:pt x="4525" y="2716"/>
                  </a:lnTo>
                  <a:lnTo>
                    <a:pt x="5168" y="2716"/>
                  </a:lnTo>
                  <a:lnTo>
                    <a:pt x="5168" y="2239"/>
                  </a:lnTo>
                  <a:lnTo>
                    <a:pt x="2525" y="2239"/>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0"/>
            <p:cNvSpPr/>
            <p:nvPr/>
          </p:nvSpPr>
          <p:spPr>
            <a:xfrm>
              <a:off x="5610866" y="4254704"/>
              <a:ext cx="23350" cy="23350"/>
            </a:xfrm>
            <a:custGeom>
              <a:avLst/>
              <a:gdLst/>
              <a:ahLst/>
              <a:cxnLst/>
              <a:rect l="l" t="t" r="r" b="b"/>
              <a:pathLst>
                <a:path w="668" h="668" extrusionOk="0">
                  <a:moveTo>
                    <a:pt x="1" y="1"/>
                  </a:moveTo>
                  <a:lnTo>
                    <a:pt x="1" y="667"/>
                  </a:lnTo>
                  <a:lnTo>
                    <a:pt x="668" y="667"/>
                  </a:lnTo>
                  <a:lnTo>
                    <a:pt x="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1" name="Google Shape;2011;p60"/>
          <p:cNvGrpSpPr/>
          <p:nvPr/>
        </p:nvGrpSpPr>
        <p:grpSpPr>
          <a:xfrm>
            <a:off x="4728064" y="3924167"/>
            <a:ext cx="384645" cy="383783"/>
            <a:chOff x="4727626" y="4076567"/>
            <a:chExt cx="384645" cy="383783"/>
          </a:xfrm>
        </p:grpSpPr>
        <p:sp>
          <p:nvSpPr>
            <p:cNvPr id="2012" name="Google Shape;2012;p60"/>
            <p:cNvSpPr/>
            <p:nvPr/>
          </p:nvSpPr>
          <p:spPr>
            <a:xfrm>
              <a:off x="4826692" y="4411203"/>
              <a:ext cx="187324" cy="49147"/>
            </a:xfrm>
            <a:custGeom>
              <a:avLst/>
              <a:gdLst/>
              <a:ahLst/>
              <a:cxnLst/>
              <a:rect l="l" t="t" r="r" b="b"/>
              <a:pathLst>
                <a:path w="5359" h="1406" extrusionOk="0">
                  <a:moveTo>
                    <a:pt x="1882" y="1"/>
                  </a:moveTo>
                  <a:lnTo>
                    <a:pt x="1882" y="763"/>
                  </a:lnTo>
                  <a:lnTo>
                    <a:pt x="1" y="763"/>
                  </a:lnTo>
                  <a:lnTo>
                    <a:pt x="1" y="1406"/>
                  </a:lnTo>
                  <a:lnTo>
                    <a:pt x="5359" y="1406"/>
                  </a:lnTo>
                  <a:lnTo>
                    <a:pt x="5359" y="763"/>
                  </a:lnTo>
                  <a:lnTo>
                    <a:pt x="3478" y="763"/>
                  </a:lnTo>
                  <a:lnTo>
                    <a:pt x="3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0"/>
            <p:cNvSpPr/>
            <p:nvPr/>
          </p:nvSpPr>
          <p:spPr>
            <a:xfrm>
              <a:off x="4727626" y="4353770"/>
              <a:ext cx="384645" cy="34990"/>
            </a:xfrm>
            <a:custGeom>
              <a:avLst/>
              <a:gdLst/>
              <a:ahLst/>
              <a:cxnLst/>
              <a:rect l="l" t="t" r="r" b="b"/>
              <a:pathLst>
                <a:path w="11004" h="1001" extrusionOk="0">
                  <a:moveTo>
                    <a:pt x="1" y="0"/>
                  </a:moveTo>
                  <a:lnTo>
                    <a:pt x="1" y="1001"/>
                  </a:lnTo>
                  <a:lnTo>
                    <a:pt x="11003" y="1001"/>
                  </a:lnTo>
                  <a:lnTo>
                    <a:pt x="1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0"/>
            <p:cNvSpPr/>
            <p:nvPr/>
          </p:nvSpPr>
          <p:spPr>
            <a:xfrm>
              <a:off x="4874967" y="4126520"/>
              <a:ext cx="89939" cy="144854"/>
            </a:xfrm>
            <a:custGeom>
              <a:avLst/>
              <a:gdLst/>
              <a:ahLst/>
              <a:cxnLst/>
              <a:rect l="l" t="t" r="r" b="b"/>
              <a:pathLst>
                <a:path w="2573" h="4144" extrusionOk="0">
                  <a:moveTo>
                    <a:pt x="1263" y="0"/>
                  </a:moveTo>
                  <a:lnTo>
                    <a:pt x="1" y="1548"/>
                  </a:lnTo>
                  <a:lnTo>
                    <a:pt x="1" y="1572"/>
                  </a:lnTo>
                  <a:lnTo>
                    <a:pt x="644" y="1572"/>
                  </a:lnTo>
                  <a:lnTo>
                    <a:pt x="644" y="4144"/>
                  </a:lnTo>
                  <a:lnTo>
                    <a:pt x="1930" y="4144"/>
                  </a:lnTo>
                  <a:lnTo>
                    <a:pt x="1930" y="1572"/>
                  </a:lnTo>
                  <a:lnTo>
                    <a:pt x="2573" y="1572"/>
                  </a:lnTo>
                  <a:lnTo>
                    <a:pt x="2573" y="1548"/>
                  </a:lnTo>
                  <a:lnTo>
                    <a:pt x="13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0"/>
            <p:cNvSpPr/>
            <p:nvPr/>
          </p:nvSpPr>
          <p:spPr>
            <a:xfrm>
              <a:off x="4727626" y="4137321"/>
              <a:ext cx="384645" cy="194000"/>
            </a:xfrm>
            <a:custGeom>
              <a:avLst/>
              <a:gdLst/>
              <a:ahLst/>
              <a:cxnLst/>
              <a:rect l="l" t="t" r="r" b="b"/>
              <a:pathLst>
                <a:path w="11004" h="5550" extrusionOk="0">
                  <a:moveTo>
                    <a:pt x="1" y="1"/>
                  </a:moveTo>
                  <a:lnTo>
                    <a:pt x="1" y="5549"/>
                  </a:lnTo>
                  <a:lnTo>
                    <a:pt x="11003" y="5549"/>
                  </a:lnTo>
                  <a:lnTo>
                    <a:pt x="11003" y="1"/>
                  </a:lnTo>
                  <a:lnTo>
                    <a:pt x="9717" y="1"/>
                  </a:lnTo>
                  <a:lnTo>
                    <a:pt x="9717" y="3192"/>
                  </a:lnTo>
                  <a:lnTo>
                    <a:pt x="6788" y="3192"/>
                  </a:lnTo>
                  <a:lnTo>
                    <a:pt x="6788" y="4478"/>
                  </a:lnTo>
                  <a:lnTo>
                    <a:pt x="4216" y="4478"/>
                  </a:lnTo>
                  <a:lnTo>
                    <a:pt x="4216" y="3192"/>
                  </a:lnTo>
                  <a:lnTo>
                    <a:pt x="1287" y="3192"/>
                  </a:lnTo>
                  <a:lnTo>
                    <a:pt x="1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0"/>
            <p:cNvSpPr/>
            <p:nvPr/>
          </p:nvSpPr>
          <p:spPr>
            <a:xfrm>
              <a:off x="4812535" y="4076567"/>
              <a:ext cx="215637" cy="61626"/>
            </a:xfrm>
            <a:custGeom>
              <a:avLst/>
              <a:gdLst/>
              <a:ahLst/>
              <a:cxnLst/>
              <a:rect l="l" t="t" r="r" b="b"/>
              <a:pathLst>
                <a:path w="6169" h="1763" extrusionOk="0">
                  <a:moveTo>
                    <a:pt x="1" y="0"/>
                  </a:moveTo>
                  <a:lnTo>
                    <a:pt x="1954" y="1763"/>
                  </a:lnTo>
                  <a:lnTo>
                    <a:pt x="2763" y="786"/>
                  </a:lnTo>
                  <a:lnTo>
                    <a:pt x="3406" y="786"/>
                  </a:lnTo>
                  <a:lnTo>
                    <a:pt x="4216" y="1763"/>
                  </a:lnTo>
                  <a:lnTo>
                    <a:pt x="61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0"/>
            <p:cNvSpPr/>
            <p:nvPr/>
          </p:nvSpPr>
          <p:spPr>
            <a:xfrm>
              <a:off x="4795896" y="4091528"/>
              <a:ext cx="79103" cy="134891"/>
            </a:xfrm>
            <a:custGeom>
              <a:avLst/>
              <a:gdLst/>
              <a:ahLst/>
              <a:cxnLst/>
              <a:rect l="l" t="t" r="r" b="b"/>
              <a:pathLst>
                <a:path w="2263" h="3859" extrusionOk="0">
                  <a:moveTo>
                    <a:pt x="1" y="1"/>
                  </a:moveTo>
                  <a:lnTo>
                    <a:pt x="1" y="3859"/>
                  </a:lnTo>
                  <a:lnTo>
                    <a:pt x="2263" y="3859"/>
                  </a:lnTo>
                  <a:lnTo>
                    <a:pt x="2263" y="3216"/>
                  </a:lnTo>
                  <a:lnTo>
                    <a:pt x="1620" y="3216"/>
                  </a:lnTo>
                  <a:lnTo>
                    <a:pt x="1620" y="2335"/>
                  </a:lnTo>
                  <a:lnTo>
                    <a:pt x="2025" y="183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0"/>
            <p:cNvSpPr/>
            <p:nvPr/>
          </p:nvSpPr>
          <p:spPr>
            <a:xfrm>
              <a:off x="4964874" y="4091528"/>
              <a:ext cx="79977" cy="134891"/>
            </a:xfrm>
            <a:custGeom>
              <a:avLst/>
              <a:gdLst/>
              <a:ahLst/>
              <a:cxnLst/>
              <a:rect l="l" t="t" r="r" b="b"/>
              <a:pathLst>
                <a:path w="2288" h="3859" extrusionOk="0">
                  <a:moveTo>
                    <a:pt x="2287" y="1"/>
                  </a:moveTo>
                  <a:lnTo>
                    <a:pt x="263" y="1835"/>
                  </a:lnTo>
                  <a:lnTo>
                    <a:pt x="668" y="2335"/>
                  </a:lnTo>
                  <a:lnTo>
                    <a:pt x="668" y="3216"/>
                  </a:lnTo>
                  <a:lnTo>
                    <a:pt x="1" y="3216"/>
                  </a:lnTo>
                  <a:lnTo>
                    <a:pt x="1" y="3859"/>
                  </a:lnTo>
                  <a:lnTo>
                    <a:pt x="2287" y="3859"/>
                  </a:lnTo>
                  <a:lnTo>
                    <a:pt x="2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9" name="Google Shape;2019;p60"/>
          <p:cNvGrpSpPr/>
          <p:nvPr/>
        </p:nvGrpSpPr>
        <p:grpSpPr>
          <a:xfrm>
            <a:off x="4026318" y="3924167"/>
            <a:ext cx="383771" cy="383783"/>
            <a:chOff x="4025880" y="4076567"/>
            <a:chExt cx="383771" cy="383783"/>
          </a:xfrm>
        </p:grpSpPr>
        <p:sp>
          <p:nvSpPr>
            <p:cNvPr id="2020" name="Google Shape;2020;p60"/>
            <p:cNvSpPr/>
            <p:nvPr/>
          </p:nvSpPr>
          <p:spPr>
            <a:xfrm>
              <a:off x="4025880" y="4137321"/>
              <a:ext cx="383771" cy="194000"/>
            </a:xfrm>
            <a:custGeom>
              <a:avLst/>
              <a:gdLst/>
              <a:ahLst/>
              <a:cxnLst/>
              <a:rect l="l" t="t" r="r" b="b"/>
              <a:pathLst>
                <a:path w="10979" h="5550" extrusionOk="0">
                  <a:moveTo>
                    <a:pt x="0" y="1"/>
                  </a:moveTo>
                  <a:lnTo>
                    <a:pt x="0" y="5549"/>
                  </a:lnTo>
                  <a:lnTo>
                    <a:pt x="10979" y="5549"/>
                  </a:lnTo>
                  <a:lnTo>
                    <a:pt x="10979" y="1"/>
                  </a:lnTo>
                  <a:lnTo>
                    <a:pt x="7740" y="1"/>
                  </a:lnTo>
                  <a:lnTo>
                    <a:pt x="7740" y="572"/>
                  </a:lnTo>
                  <a:lnTo>
                    <a:pt x="9026" y="572"/>
                  </a:lnTo>
                  <a:lnTo>
                    <a:pt x="9026" y="2644"/>
                  </a:lnTo>
                  <a:lnTo>
                    <a:pt x="10026" y="3549"/>
                  </a:lnTo>
                  <a:lnTo>
                    <a:pt x="10026" y="4502"/>
                  </a:lnTo>
                  <a:lnTo>
                    <a:pt x="3263" y="4502"/>
                  </a:lnTo>
                  <a:lnTo>
                    <a:pt x="3263" y="2358"/>
                  </a:lnTo>
                  <a:lnTo>
                    <a:pt x="953" y="2358"/>
                  </a:lnTo>
                  <a:lnTo>
                    <a:pt x="953" y="1382"/>
                  </a:lnTo>
                  <a:lnTo>
                    <a:pt x="1953" y="501"/>
                  </a:lnTo>
                  <a:lnTo>
                    <a:pt x="19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0"/>
            <p:cNvSpPr/>
            <p:nvPr/>
          </p:nvSpPr>
          <p:spPr>
            <a:xfrm>
              <a:off x="4081635" y="4076567"/>
              <a:ext cx="192322" cy="119896"/>
            </a:xfrm>
            <a:custGeom>
              <a:avLst/>
              <a:gdLst/>
              <a:ahLst/>
              <a:cxnLst/>
              <a:rect l="l" t="t" r="r" b="b"/>
              <a:pathLst>
                <a:path w="5502" h="3430" extrusionOk="0">
                  <a:moveTo>
                    <a:pt x="4525" y="1381"/>
                  </a:moveTo>
                  <a:lnTo>
                    <a:pt x="4525" y="2048"/>
                  </a:lnTo>
                  <a:lnTo>
                    <a:pt x="1977" y="2048"/>
                  </a:lnTo>
                  <a:lnTo>
                    <a:pt x="1977" y="1381"/>
                  </a:lnTo>
                  <a:close/>
                  <a:moveTo>
                    <a:pt x="1025" y="0"/>
                  </a:moveTo>
                  <a:lnTo>
                    <a:pt x="1025" y="2525"/>
                  </a:lnTo>
                  <a:lnTo>
                    <a:pt x="1" y="3430"/>
                  </a:lnTo>
                  <a:lnTo>
                    <a:pt x="5502" y="3430"/>
                  </a:lnTo>
                  <a:lnTo>
                    <a:pt x="5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0"/>
            <p:cNvSpPr/>
            <p:nvPr/>
          </p:nvSpPr>
          <p:spPr>
            <a:xfrm>
              <a:off x="4124107" y="4411203"/>
              <a:ext cx="187324" cy="49147"/>
            </a:xfrm>
            <a:custGeom>
              <a:avLst/>
              <a:gdLst/>
              <a:ahLst/>
              <a:cxnLst/>
              <a:rect l="l" t="t" r="r" b="b"/>
              <a:pathLst>
                <a:path w="5359" h="1406" extrusionOk="0">
                  <a:moveTo>
                    <a:pt x="1882" y="1"/>
                  </a:moveTo>
                  <a:lnTo>
                    <a:pt x="1882" y="763"/>
                  </a:lnTo>
                  <a:lnTo>
                    <a:pt x="0" y="763"/>
                  </a:lnTo>
                  <a:lnTo>
                    <a:pt x="0" y="1406"/>
                  </a:lnTo>
                  <a:lnTo>
                    <a:pt x="5359" y="1406"/>
                  </a:lnTo>
                  <a:lnTo>
                    <a:pt x="5359" y="763"/>
                  </a:lnTo>
                  <a:lnTo>
                    <a:pt x="3477" y="763"/>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0"/>
            <p:cNvSpPr/>
            <p:nvPr/>
          </p:nvSpPr>
          <p:spPr>
            <a:xfrm>
              <a:off x="4025880" y="4353770"/>
              <a:ext cx="383771" cy="34990"/>
            </a:xfrm>
            <a:custGeom>
              <a:avLst/>
              <a:gdLst/>
              <a:ahLst/>
              <a:cxnLst/>
              <a:rect l="l" t="t" r="r" b="b"/>
              <a:pathLst>
                <a:path w="10979" h="1001" extrusionOk="0">
                  <a:moveTo>
                    <a:pt x="0" y="0"/>
                  </a:moveTo>
                  <a:lnTo>
                    <a:pt x="0" y="1001"/>
                  </a:lnTo>
                  <a:lnTo>
                    <a:pt x="10979" y="1001"/>
                  </a:lnTo>
                  <a:lnTo>
                    <a:pt x="10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0"/>
            <p:cNvSpPr/>
            <p:nvPr/>
          </p:nvSpPr>
          <p:spPr>
            <a:xfrm>
              <a:off x="4162384" y="4180632"/>
              <a:ext cx="191518" cy="91582"/>
            </a:xfrm>
            <a:custGeom>
              <a:avLst/>
              <a:gdLst/>
              <a:ahLst/>
              <a:cxnLst/>
              <a:rect l="l" t="t" r="r" b="b"/>
              <a:pathLst>
                <a:path w="5479" h="2620" extrusionOk="0">
                  <a:moveTo>
                    <a:pt x="3835" y="0"/>
                  </a:moveTo>
                  <a:lnTo>
                    <a:pt x="3835" y="1119"/>
                  </a:lnTo>
                  <a:lnTo>
                    <a:pt x="1" y="1119"/>
                  </a:lnTo>
                  <a:lnTo>
                    <a:pt x="1" y="2620"/>
                  </a:lnTo>
                  <a:lnTo>
                    <a:pt x="5478" y="2620"/>
                  </a:lnTo>
                  <a:lnTo>
                    <a:pt x="5478" y="2596"/>
                  </a:lnTo>
                  <a:lnTo>
                    <a:pt x="4478" y="1691"/>
                  </a:lnTo>
                  <a:lnTo>
                    <a:pt x="4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5" name="Google Shape;2025;p60"/>
          <p:cNvGrpSpPr/>
          <p:nvPr/>
        </p:nvGrpSpPr>
        <p:grpSpPr>
          <a:xfrm>
            <a:off x="3375327" y="3924167"/>
            <a:ext cx="384610" cy="383783"/>
            <a:chOff x="3374890" y="4076567"/>
            <a:chExt cx="384610" cy="383783"/>
          </a:xfrm>
        </p:grpSpPr>
        <p:sp>
          <p:nvSpPr>
            <p:cNvPr id="2026" name="Google Shape;2026;p60"/>
            <p:cNvSpPr/>
            <p:nvPr/>
          </p:nvSpPr>
          <p:spPr>
            <a:xfrm>
              <a:off x="3473956" y="4411203"/>
              <a:ext cx="187324" cy="49147"/>
            </a:xfrm>
            <a:custGeom>
              <a:avLst/>
              <a:gdLst/>
              <a:ahLst/>
              <a:cxnLst/>
              <a:rect l="l" t="t" r="r" b="b"/>
              <a:pathLst>
                <a:path w="5359" h="1406" extrusionOk="0">
                  <a:moveTo>
                    <a:pt x="1882" y="1"/>
                  </a:moveTo>
                  <a:lnTo>
                    <a:pt x="1882" y="763"/>
                  </a:lnTo>
                  <a:lnTo>
                    <a:pt x="0" y="763"/>
                  </a:lnTo>
                  <a:lnTo>
                    <a:pt x="0" y="1406"/>
                  </a:lnTo>
                  <a:lnTo>
                    <a:pt x="5358" y="1406"/>
                  </a:lnTo>
                  <a:lnTo>
                    <a:pt x="5358" y="763"/>
                  </a:lnTo>
                  <a:lnTo>
                    <a:pt x="3477" y="763"/>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0"/>
            <p:cNvSpPr/>
            <p:nvPr/>
          </p:nvSpPr>
          <p:spPr>
            <a:xfrm>
              <a:off x="3374890" y="4353770"/>
              <a:ext cx="384610" cy="34990"/>
            </a:xfrm>
            <a:custGeom>
              <a:avLst/>
              <a:gdLst/>
              <a:ahLst/>
              <a:cxnLst/>
              <a:rect l="l" t="t" r="r" b="b"/>
              <a:pathLst>
                <a:path w="11003" h="1001" extrusionOk="0">
                  <a:moveTo>
                    <a:pt x="0" y="0"/>
                  </a:moveTo>
                  <a:lnTo>
                    <a:pt x="0" y="1001"/>
                  </a:lnTo>
                  <a:lnTo>
                    <a:pt x="11003" y="1001"/>
                  </a:lnTo>
                  <a:lnTo>
                    <a:pt x="1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0"/>
            <p:cNvSpPr/>
            <p:nvPr/>
          </p:nvSpPr>
          <p:spPr>
            <a:xfrm>
              <a:off x="3522230" y="4126520"/>
              <a:ext cx="89939" cy="145692"/>
            </a:xfrm>
            <a:custGeom>
              <a:avLst/>
              <a:gdLst/>
              <a:ahLst/>
              <a:cxnLst/>
              <a:rect l="l" t="t" r="r" b="b"/>
              <a:pathLst>
                <a:path w="2573" h="4168" extrusionOk="0">
                  <a:moveTo>
                    <a:pt x="1263" y="0"/>
                  </a:moveTo>
                  <a:lnTo>
                    <a:pt x="0" y="1572"/>
                  </a:lnTo>
                  <a:lnTo>
                    <a:pt x="643" y="1572"/>
                  </a:lnTo>
                  <a:lnTo>
                    <a:pt x="643" y="4168"/>
                  </a:lnTo>
                  <a:lnTo>
                    <a:pt x="1929" y="4168"/>
                  </a:lnTo>
                  <a:lnTo>
                    <a:pt x="1929" y="1572"/>
                  </a:lnTo>
                  <a:lnTo>
                    <a:pt x="2572" y="1572"/>
                  </a:lnTo>
                  <a:lnTo>
                    <a:pt x="1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0"/>
            <p:cNvSpPr/>
            <p:nvPr/>
          </p:nvSpPr>
          <p:spPr>
            <a:xfrm>
              <a:off x="3374890" y="4137321"/>
              <a:ext cx="384610" cy="194000"/>
            </a:xfrm>
            <a:custGeom>
              <a:avLst/>
              <a:gdLst/>
              <a:ahLst/>
              <a:cxnLst/>
              <a:rect l="l" t="t" r="r" b="b"/>
              <a:pathLst>
                <a:path w="11003" h="5550" extrusionOk="0">
                  <a:moveTo>
                    <a:pt x="0" y="1"/>
                  </a:moveTo>
                  <a:lnTo>
                    <a:pt x="0" y="5549"/>
                  </a:lnTo>
                  <a:lnTo>
                    <a:pt x="11003" y="5549"/>
                  </a:lnTo>
                  <a:lnTo>
                    <a:pt x="11003" y="1"/>
                  </a:lnTo>
                  <a:lnTo>
                    <a:pt x="9836" y="1"/>
                  </a:lnTo>
                  <a:cubicBezTo>
                    <a:pt x="9979" y="286"/>
                    <a:pt x="10050" y="596"/>
                    <a:pt x="10050" y="929"/>
                  </a:cubicBezTo>
                  <a:cubicBezTo>
                    <a:pt x="10050" y="2192"/>
                    <a:pt x="9026" y="3192"/>
                    <a:pt x="7764" y="3192"/>
                  </a:cubicBezTo>
                  <a:lnTo>
                    <a:pt x="6787" y="3192"/>
                  </a:lnTo>
                  <a:lnTo>
                    <a:pt x="6787" y="4502"/>
                  </a:lnTo>
                  <a:lnTo>
                    <a:pt x="4215" y="4502"/>
                  </a:lnTo>
                  <a:lnTo>
                    <a:pt x="4215" y="3192"/>
                  </a:lnTo>
                  <a:lnTo>
                    <a:pt x="3239" y="3192"/>
                  </a:lnTo>
                  <a:cubicBezTo>
                    <a:pt x="2001" y="3192"/>
                    <a:pt x="977" y="2192"/>
                    <a:pt x="977" y="929"/>
                  </a:cubicBezTo>
                  <a:cubicBezTo>
                    <a:pt x="977" y="596"/>
                    <a:pt x="1048" y="286"/>
                    <a:pt x="1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0"/>
            <p:cNvSpPr/>
            <p:nvPr/>
          </p:nvSpPr>
          <p:spPr>
            <a:xfrm>
              <a:off x="3431484" y="4076567"/>
              <a:ext cx="271426" cy="149852"/>
            </a:xfrm>
            <a:custGeom>
              <a:avLst/>
              <a:gdLst/>
              <a:ahLst/>
              <a:cxnLst/>
              <a:rect l="l" t="t" r="r" b="b"/>
              <a:pathLst>
                <a:path w="7765" h="4287" extrusionOk="0">
                  <a:moveTo>
                    <a:pt x="3882" y="0"/>
                  </a:moveTo>
                  <a:cubicBezTo>
                    <a:pt x="3073" y="0"/>
                    <a:pt x="2382" y="429"/>
                    <a:pt x="2001" y="1096"/>
                  </a:cubicBezTo>
                  <a:cubicBezTo>
                    <a:pt x="1882" y="1048"/>
                    <a:pt x="1763" y="1048"/>
                    <a:pt x="1620" y="1048"/>
                  </a:cubicBezTo>
                  <a:cubicBezTo>
                    <a:pt x="739" y="1048"/>
                    <a:pt x="1" y="1763"/>
                    <a:pt x="1" y="2667"/>
                  </a:cubicBezTo>
                  <a:cubicBezTo>
                    <a:pt x="1" y="3572"/>
                    <a:pt x="739" y="4287"/>
                    <a:pt x="1620" y="4287"/>
                  </a:cubicBezTo>
                  <a:lnTo>
                    <a:pt x="2596" y="4287"/>
                  </a:lnTo>
                  <a:lnTo>
                    <a:pt x="2596" y="3644"/>
                  </a:lnTo>
                  <a:lnTo>
                    <a:pt x="1953" y="3644"/>
                  </a:lnTo>
                  <a:lnTo>
                    <a:pt x="1953" y="2763"/>
                  </a:lnTo>
                  <a:lnTo>
                    <a:pt x="3573" y="786"/>
                  </a:lnTo>
                  <a:lnTo>
                    <a:pt x="4216" y="786"/>
                  </a:lnTo>
                  <a:lnTo>
                    <a:pt x="5835" y="2763"/>
                  </a:lnTo>
                  <a:lnTo>
                    <a:pt x="5835" y="3644"/>
                  </a:lnTo>
                  <a:lnTo>
                    <a:pt x="5168" y="3644"/>
                  </a:lnTo>
                  <a:lnTo>
                    <a:pt x="5168" y="4287"/>
                  </a:lnTo>
                  <a:lnTo>
                    <a:pt x="6145" y="4287"/>
                  </a:lnTo>
                  <a:cubicBezTo>
                    <a:pt x="7050" y="4287"/>
                    <a:pt x="7764" y="3572"/>
                    <a:pt x="7764" y="2667"/>
                  </a:cubicBezTo>
                  <a:cubicBezTo>
                    <a:pt x="7764" y="1763"/>
                    <a:pt x="7050" y="1048"/>
                    <a:pt x="6145" y="1048"/>
                  </a:cubicBezTo>
                  <a:cubicBezTo>
                    <a:pt x="6026" y="1048"/>
                    <a:pt x="5883" y="1048"/>
                    <a:pt x="5764" y="1096"/>
                  </a:cubicBezTo>
                  <a:cubicBezTo>
                    <a:pt x="5383" y="429"/>
                    <a:pt x="4692" y="0"/>
                    <a:pt x="3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60"/>
          <p:cNvGrpSpPr/>
          <p:nvPr/>
        </p:nvGrpSpPr>
        <p:grpSpPr>
          <a:xfrm>
            <a:off x="2667708" y="3924167"/>
            <a:ext cx="384645" cy="383783"/>
            <a:chOff x="2667270" y="4076567"/>
            <a:chExt cx="384645" cy="383783"/>
          </a:xfrm>
        </p:grpSpPr>
        <p:sp>
          <p:nvSpPr>
            <p:cNvPr id="2032" name="Google Shape;2032;p60"/>
            <p:cNvSpPr/>
            <p:nvPr/>
          </p:nvSpPr>
          <p:spPr>
            <a:xfrm>
              <a:off x="2778851" y="4076567"/>
              <a:ext cx="161527" cy="212282"/>
            </a:xfrm>
            <a:custGeom>
              <a:avLst/>
              <a:gdLst/>
              <a:ahLst/>
              <a:cxnLst/>
              <a:rect l="l" t="t" r="r" b="b"/>
              <a:pathLst>
                <a:path w="4621" h="6073" extrusionOk="0">
                  <a:moveTo>
                    <a:pt x="1619" y="953"/>
                  </a:moveTo>
                  <a:lnTo>
                    <a:pt x="1619" y="1596"/>
                  </a:lnTo>
                  <a:lnTo>
                    <a:pt x="976" y="1596"/>
                  </a:lnTo>
                  <a:lnTo>
                    <a:pt x="976" y="953"/>
                  </a:lnTo>
                  <a:close/>
                  <a:moveTo>
                    <a:pt x="3667" y="953"/>
                  </a:moveTo>
                  <a:lnTo>
                    <a:pt x="3667" y="1596"/>
                  </a:lnTo>
                  <a:lnTo>
                    <a:pt x="2262" y="1596"/>
                  </a:lnTo>
                  <a:lnTo>
                    <a:pt x="2262" y="953"/>
                  </a:lnTo>
                  <a:close/>
                  <a:moveTo>
                    <a:pt x="1619" y="2239"/>
                  </a:moveTo>
                  <a:lnTo>
                    <a:pt x="1619" y="2882"/>
                  </a:lnTo>
                  <a:lnTo>
                    <a:pt x="976" y="2882"/>
                  </a:lnTo>
                  <a:lnTo>
                    <a:pt x="976" y="2239"/>
                  </a:lnTo>
                  <a:close/>
                  <a:moveTo>
                    <a:pt x="3667" y="2239"/>
                  </a:moveTo>
                  <a:lnTo>
                    <a:pt x="3667" y="2882"/>
                  </a:lnTo>
                  <a:lnTo>
                    <a:pt x="2262" y="2882"/>
                  </a:lnTo>
                  <a:lnTo>
                    <a:pt x="2262" y="2239"/>
                  </a:lnTo>
                  <a:close/>
                  <a:moveTo>
                    <a:pt x="1619" y="3525"/>
                  </a:moveTo>
                  <a:lnTo>
                    <a:pt x="1619" y="4168"/>
                  </a:lnTo>
                  <a:lnTo>
                    <a:pt x="976" y="4168"/>
                  </a:lnTo>
                  <a:lnTo>
                    <a:pt x="976" y="3525"/>
                  </a:lnTo>
                  <a:close/>
                  <a:moveTo>
                    <a:pt x="3667" y="3525"/>
                  </a:moveTo>
                  <a:lnTo>
                    <a:pt x="3667" y="4168"/>
                  </a:lnTo>
                  <a:lnTo>
                    <a:pt x="2262" y="4168"/>
                  </a:lnTo>
                  <a:lnTo>
                    <a:pt x="2262" y="3525"/>
                  </a:lnTo>
                  <a:close/>
                  <a:moveTo>
                    <a:pt x="0" y="0"/>
                  </a:moveTo>
                  <a:lnTo>
                    <a:pt x="0" y="6073"/>
                  </a:lnTo>
                  <a:lnTo>
                    <a:pt x="4620" y="6073"/>
                  </a:lnTo>
                  <a:lnTo>
                    <a:pt x="4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0"/>
            <p:cNvSpPr/>
            <p:nvPr/>
          </p:nvSpPr>
          <p:spPr>
            <a:xfrm>
              <a:off x="2667270" y="4137321"/>
              <a:ext cx="384645" cy="194000"/>
            </a:xfrm>
            <a:custGeom>
              <a:avLst/>
              <a:gdLst/>
              <a:ahLst/>
              <a:cxnLst/>
              <a:rect l="l" t="t" r="r" b="b"/>
              <a:pathLst>
                <a:path w="11004" h="5550" extrusionOk="0">
                  <a:moveTo>
                    <a:pt x="1" y="1"/>
                  </a:moveTo>
                  <a:lnTo>
                    <a:pt x="1" y="5549"/>
                  </a:lnTo>
                  <a:lnTo>
                    <a:pt x="11003" y="5549"/>
                  </a:lnTo>
                  <a:lnTo>
                    <a:pt x="11003" y="1"/>
                  </a:lnTo>
                  <a:lnTo>
                    <a:pt x="8455" y="1"/>
                  </a:lnTo>
                  <a:lnTo>
                    <a:pt x="8455" y="4978"/>
                  </a:lnTo>
                  <a:lnTo>
                    <a:pt x="2549" y="4978"/>
                  </a:lnTo>
                  <a:lnTo>
                    <a:pt x="2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0"/>
            <p:cNvSpPr/>
            <p:nvPr/>
          </p:nvSpPr>
          <p:spPr>
            <a:xfrm>
              <a:off x="2766336" y="4411203"/>
              <a:ext cx="187359" cy="49147"/>
            </a:xfrm>
            <a:custGeom>
              <a:avLst/>
              <a:gdLst/>
              <a:ahLst/>
              <a:cxnLst/>
              <a:rect l="l" t="t" r="r" b="b"/>
              <a:pathLst>
                <a:path w="5360" h="1406" extrusionOk="0">
                  <a:moveTo>
                    <a:pt x="1882" y="1"/>
                  </a:moveTo>
                  <a:lnTo>
                    <a:pt x="1882" y="763"/>
                  </a:lnTo>
                  <a:lnTo>
                    <a:pt x="1" y="763"/>
                  </a:lnTo>
                  <a:lnTo>
                    <a:pt x="1" y="1406"/>
                  </a:lnTo>
                  <a:lnTo>
                    <a:pt x="5359" y="1406"/>
                  </a:lnTo>
                  <a:lnTo>
                    <a:pt x="5359" y="763"/>
                  </a:lnTo>
                  <a:lnTo>
                    <a:pt x="3478" y="763"/>
                  </a:lnTo>
                  <a:lnTo>
                    <a:pt x="3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0"/>
            <p:cNvSpPr/>
            <p:nvPr/>
          </p:nvSpPr>
          <p:spPr>
            <a:xfrm>
              <a:off x="2667270" y="4353770"/>
              <a:ext cx="384645" cy="34990"/>
            </a:xfrm>
            <a:custGeom>
              <a:avLst/>
              <a:gdLst/>
              <a:ahLst/>
              <a:cxnLst/>
              <a:rect l="l" t="t" r="r" b="b"/>
              <a:pathLst>
                <a:path w="11004" h="1001" extrusionOk="0">
                  <a:moveTo>
                    <a:pt x="1" y="0"/>
                  </a:moveTo>
                  <a:lnTo>
                    <a:pt x="1" y="1001"/>
                  </a:lnTo>
                  <a:lnTo>
                    <a:pt x="11003" y="1001"/>
                  </a:lnTo>
                  <a:lnTo>
                    <a:pt x="1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6" name="Google Shape;2036;p60"/>
          <p:cNvGrpSpPr/>
          <p:nvPr/>
        </p:nvGrpSpPr>
        <p:grpSpPr>
          <a:xfrm>
            <a:off x="1975959" y="3924167"/>
            <a:ext cx="384610" cy="383783"/>
            <a:chOff x="1975521" y="4076567"/>
            <a:chExt cx="384610" cy="383783"/>
          </a:xfrm>
        </p:grpSpPr>
        <p:sp>
          <p:nvSpPr>
            <p:cNvPr id="2037" name="Google Shape;2037;p60"/>
            <p:cNvSpPr/>
            <p:nvPr/>
          </p:nvSpPr>
          <p:spPr>
            <a:xfrm>
              <a:off x="2087066" y="4076567"/>
              <a:ext cx="161527" cy="212282"/>
            </a:xfrm>
            <a:custGeom>
              <a:avLst/>
              <a:gdLst/>
              <a:ahLst/>
              <a:cxnLst/>
              <a:rect l="l" t="t" r="r" b="b"/>
              <a:pathLst>
                <a:path w="4621" h="6073" extrusionOk="0">
                  <a:moveTo>
                    <a:pt x="3572" y="953"/>
                  </a:moveTo>
                  <a:lnTo>
                    <a:pt x="3572" y="1596"/>
                  </a:lnTo>
                  <a:lnTo>
                    <a:pt x="1048" y="1596"/>
                  </a:lnTo>
                  <a:lnTo>
                    <a:pt x="1048" y="953"/>
                  </a:lnTo>
                  <a:close/>
                  <a:moveTo>
                    <a:pt x="3572" y="2239"/>
                  </a:moveTo>
                  <a:lnTo>
                    <a:pt x="3572" y="2882"/>
                  </a:lnTo>
                  <a:lnTo>
                    <a:pt x="1048" y="2882"/>
                  </a:lnTo>
                  <a:lnTo>
                    <a:pt x="1048" y="2239"/>
                  </a:lnTo>
                  <a:close/>
                  <a:moveTo>
                    <a:pt x="2644" y="3572"/>
                  </a:moveTo>
                  <a:lnTo>
                    <a:pt x="3096" y="4025"/>
                  </a:lnTo>
                  <a:lnTo>
                    <a:pt x="2763" y="4334"/>
                  </a:lnTo>
                  <a:lnTo>
                    <a:pt x="3096" y="4668"/>
                  </a:lnTo>
                  <a:lnTo>
                    <a:pt x="2644" y="5120"/>
                  </a:lnTo>
                  <a:lnTo>
                    <a:pt x="2310" y="4787"/>
                  </a:lnTo>
                  <a:lnTo>
                    <a:pt x="1977" y="5120"/>
                  </a:lnTo>
                  <a:lnTo>
                    <a:pt x="1524" y="4668"/>
                  </a:lnTo>
                  <a:lnTo>
                    <a:pt x="1858" y="4334"/>
                  </a:lnTo>
                  <a:lnTo>
                    <a:pt x="1524" y="4025"/>
                  </a:lnTo>
                  <a:lnTo>
                    <a:pt x="1977" y="3572"/>
                  </a:lnTo>
                  <a:lnTo>
                    <a:pt x="2310" y="3882"/>
                  </a:lnTo>
                  <a:lnTo>
                    <a:pt x="2644" y="3572"/>
                  </a:lnTo>
                  <a:close/>
                  <a:moveTo>
                    <a:pt x="0" y="0"/>
                  </a:moveTo>
                  <a:lnTo>
                    <a:pt x="0" y="6073"/>
                  </a:lnTo>
                  <a:lnTo>
                    <a:pt x="4620" y="6073"/>
                  </a:lnTo>
                  <a:lnTo>
                    <a:pt x="4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0"/>
            <p:cNvSpPr/>
            <p:nvPr/>
          </p:nvSpPr>
          <p:spPr>
            <a:xfrm>
              <a:off x="1975521" y="4137321"/>
              <a:ext cx="384610" cy="194000"/>
            </a:xfrm>
            <a:custGeom>
              <a:avLst/>
              <a:gdLst/>
              <a:ahLst/>
              <a:cxnLst/>
              <a:rect l="l" t="t" r="r" b="b"/>
              <a:pathLst>
                <a:path w="11003" h="5550" extrusionOk="0">
                  <a:moveTo>
                    <a:pt x="0" y="1"/>
                  </a:moveTo>
                  <a:lnTo>
                    <a:pt x="0" y="5549"/>
                  </a:lnTo>
                  <a:lnTo>
                    <a:pt x="11002" y="5549"/>
                  </a:lnTo>
                  <a:lnTo>
                    <a:pt x="11002" y="1"/>
                  </a:lnTo>
                  <a:lnTo>
                    <a:pt x="8454" y="1"/>
                  </a:lnTo>
                  <a:lnTo>
                    <a:pt x="8454" y="4978"/>
                  </a:lnTo>
                  <a:lnTo>
                    <a:pt x="2548" y="4978"/>
                  </a:lnTo>
                  <a:lnTo>
                    <a:pt x="2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0"/>
            <p:cNvSpPr/>
            <p:nvPr/>
          </p:nvSpPr>
          <p:spPr>
            <a:xfrm>
              <a:off x="2073748" y="4411203"/>
              <a:ext cx="188163" cy="49147"/>
            </a:xfrm>
            <a:custGeom>
              <a:avLst/>
              <a:gdLst/>
              <a:ahLst/>
              <a:cxnLst/>
              <a:rect l="l" t="t" r="r" b="b"/>
              <a:pathLst>
                <a:path w="5383" h="1406" extrusionOk="0">
                  <a:moveTo>
                    <a:pt x="1905" y="1"/>
                  </a:moveTo>
                  <a:lnTo>
                    <a:pt x="1905" y="763"/>
                  </a:lnTo>
                  <a:lnTo>
                    <a:pt x="0" y="763"/>
                  </a:lnTo>
                  <a:lnTo>
                    <a:pt x="0" y="1406"/>
                  </a:lnTo>
                  <a:lnTo>
                    <a:pt x="5382" y="1406"/>
                  </a:lnTo>
                  <a:lnTo>
                    <a:pt x="5382" y="763"/>
                  </a:lnTo>
                  <a:lnTo>
                    <a:pt x="3477" y="763"/>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0"/>
            <p:cNvSpPr/>
            <p:nvPr/>
          </p:nvSpPr>
          <p:spPr>
            <a:xfrm>
              <a:off x="1975521" y="4353770"/>
              <a:ext cx="384610" cy="34990"/>
            </a:xfrm>
            <a:custGeom>
              <a:avLst/>
              <a:gdLst/>
              <a:ahLst/>
              <a:cxnLst/>
              <a:rect l="l" t="t" r="r" b="b"/>
              <a:pathLst>
                <a:path w="11003" h="1001" extrusionOk="0">
                  <a:moveTo>
                    <a:pt x="0" y="0"/>
                  </a:moveTo>
                  <a:lnTo>
                    <a:pt x="0" y="1001"/>
                  </a:lnTo>
                  <a:lnTo>
                    <a:pt x="11002" y="1001"/>
                  </a:lnTo>
                  <a:lnTo>
                    <a:pt x="1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1" name="Google Shape;2041;p60"/>
          <p:cNvGrpSpPr/>
          <p:nvPr/>
        </p:nvGrpSpPr>
        <p:grpSpPr>
          <a:xfrm>
            <a:off x="1268340" y="3924167"/>
            <a:ext cx="384645" cy="383783"/>
            <a:chOff x="1267902" y="4076567"/>
            <a:chExt cx="384645" cy="383783"/>
          </a:xfrm>
        </p:grpSpPr>
        <p:sp>
          <p:nvSpPr>
            <p:cNvPr id="2042" name="Google Shape;2042;p60"/>
            <p:cNvSpPr/>
            <p:nvPr/>
          </p:nvSpPr>
          <p:spPr>
            <a:xfrm>
              <a:off x="1267902" y="4137321"/>
              <a:ext cx="384645" cy="194000"/>
            </a:xfrm>
            <a:custGeom>
              <a:avLst/>
              <a:gdLst/>
              <a:ahLst/>
              <a:cxnLst/>
              <a:rect l="l" t="t" r="r" b="b"/>
              <a:pathLst>
                <a:path w="11004" h="5550" extrusionOk="0">
                  <a:moveTo>
                    <a:pt x="1" y="1"/>
                  </a:moveTo>
                  <a:lnTo>
                    <a:pt x="1" y="5549"/>
                  </a:lnTo>
                  <a:lnTo>
                    <a:pt x="11003" y="5549"/>
                  </a:lnTo>
                  <a:lnTo>
                    <a:pt x="11003" y="1"/>
                  </a:lnTo>
                  <a:lnTo>
                    <a:pt x="8455" y="1"/>
                  </a:lnTo>
                  <a:lnTo>
                    <a:pt x="8455" y="4978"/>
                  </a:lnTo>
                  <a:lnTo>
                    <a:pt x="2549" y="4978"/>
                  </a:lnTo>
                  <a:lnTo>
                    <a:pt x="2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0"/>
            <p:cNvSpPr/>
            <p:nvPr/>
          </p:nvSpPr>
          <p:spPr>
            <a:xfrm>
              <a:off x="1379447" y="4076567"/>
              <a:ext cx="161527" cy="212282"/>
            </a:xfrm>
            <a:custGeom>
              <a:avLst/>
              <a:gdLst/>
              <a:ahLst/>
              <a:cxnLst/>
              <a:rect l="l" t="t" r="r" b="b"/>
              <a:pathLst>
                <a:path w="4621" h="6073" extrusionOk="0">
                  <a:moveTo>
                    <a:pt x="3573" y="953"/>
                  </a:moveTo>
                  <a:lnTo>
                    <a:pt x="3573" y="1596"/>
                  </a:lnTo>
                  <a:lnTo>
                    <a:pt x="1049" y="1596"/>
                  </a:lnTo>
                  <a:lnTo>
                    <a:pt x="1049" y="953"/>
                  </a:lnTo>
                  <a:close/>
                  <a:moveTo>
                    <a:pt x="3573" y="2239"/>
                  </a:moveTo>
                  <a:lnTo>
                    <a:pt x="3573" y="2882"/>
                  </a:lnTo>
                  <a:lnTo>
                    <a:pt x="1049" y="2882"/>
                  </a:lnTo>
                  <a:lnTo>
                    <a:pt x="1049" y="2239"/>
                  </a:lnTo>
                  <a:close/>
                  <a:moveTo>
                    <a:pt x="2763" y="3572"/>
                  </a:moveTo>
                  <a:lnTo>
                    <a:pt x="3216" y="4025"/>
                  </a:lnTo>
                  <a:lnTo>
                    <a:pt x="2120" y="5120"/>
                  </a:lnTo>
                  <a:lnTo>
                    <a:pt x="1406" y="4406"/>
                  </a:lnTo>
                  <a:lnTo>
                    <a:pt x="1858" y="3953"/>
                  </a:lnTo>
                  <a:lnTo>
                    <a:pt x="2120" y="4215"/>
                  </a:lnTo>
                  <a:lnTo>
                    <a:pt x="2763" y="3572"/>
                  </a:lnTo>
                  <a:close/>
                  <a:moveTo>
                    <a:pt x="1" y="0"/>
                  </a:moveTo>
                  <a:lnTo>
                    <a:pt x="1" y="6073"/>
                  </a:lnTo>
                  <a:lnTo>
                    <a:pt x="4621" y="6073"/>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0"/>
            <p:cNvSpPr/>
            <p:nvPr/>
          </p:nvSpPr>
          <p:spPr>
            <a:xfrm>
              <a:off x="1366129" y="4411203"/>
              <a:ext cx="188163" cy="49147"/>
            </a:xfrm>
            <a:custGeom>
              <a:avLst/>
              <a:gdLst/>
              <a:ahLst/>
              <a:cxnLst/>
              <a:rect l="l" t="t" r="r" b="b"/>
              <a:pathLst>
                <a:path w="5383" h="1406" extrusionOk="0">
                  <a:moveTo>
                    <a:pt x="1906" y="1"/>
                  </a:moveTo>
                  <a:lnTo>
                    <a:pt x="1906" y="763"/>
                  </a:lnTo>
                  <a:lnTo>
                    <a:pt x="1" y="763"/>
                  </a:lnTo>
                  <a:lnTo>
                    <a:pt x="1" y="1406"/>
                  </a:lnTo>
                  <a:lnTo>
                    <a:pt x="5383" y="1406"/>
                  </a:lnTo>
                  <a:lnTo>
                    <a:pt x="5383" y="763"/>
                  </a:lnTo>
                  <a:lnTo>
                    <a:pt x="3478" y="763"/>
                  </a:lnTo>
                  <a:lnTo>
                    <a:pt x="3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0"/>
            <p:cNvSpPr/>
            <p:nvPr/>
          </p:nvSpPr>
          <p:spPr>
            <a:xfrm>
              <a:off x="1267902" y="4353770"/>
              <a:ext cx="384645" cy="34990"/>
            </a:xfrm>
            <a:custGeom>
              <a:avLst/>
              <a:gdLst/>
              <a:ahLst/>
              <a:cxnLst/>
              <a:rect l="l" t="t" r="r" b="b"/>
              <a:pathLst>
                <a:path w="11004" h="1001" extrusionOk="0">
                  <a:moveTo>
                    <a:pt x="1" y="0"/>
                  </a:moveTo>
                  <a:lnTo>
                    <a:pt x="1" y="1001"/>
                  </a:lnTo>
                  <a:lnTo>
                    <a:pt x="11003" y="1001"/>
                  </a:lnTo>
                  <a:lnTo>
                    <a:pt x="1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60"/>
          <p:cNvGrpSpPr/>
          <p:nvPr/>
        </p:nvGrpSpPr>
        <p:grpSpPr>
          <a:xfrm>
            <a:off x="4026318" y="3313582"/>
            <a:ext cx="383771" cy="383783"/>
            <a:chOff x="4025880" y="3465982"/>
            <a:chExt cx="383771" cy="383783"/>
          </a:xfrm>
        </p:grpSpPr>
        <p:sp>
          <p:nvSpPr>
            <p:cNvPr id="2047" name="Google Shape;2047;p60"/>
            <p:cNvSpPr/>
            <p:nvPr/>
          </p:nvSpPr>
          <p:spPr>
            <a:xfrm>
              <a:off x="4025880" y="3526736"/>
              <a:ext cx="383771" cy="194000"/>
            </a:xfrm>
            <a:custGeom>
              <a:avLst/>
              <a:gdLst/>
              <a:ahLst/>
              <a:cxnLst/>
              <a:rect l="l" t="t" r="r" b="b"/>
              <a:pathLst>
                <a:path w="10979" h="5550" extrusionOk="0">
                  <a:moveTo>
                    <a:pt x="0" y="1"/>
                  </a:moveTo>
                  <a:lnTo>
                    <a:pt x="0" y="5550"/>
                  </a:lnTo>
                  <a:lnTo>
                    <a:pt x="10979" y="5550"/>
                  </a:lnTo>
                  <a:lnTo>
                    <a:pt x="10979" y="1"/>
                  </a:lnTo>
                  <a:lnTo>
                    <a:pt x="7192" y="1"/>
                  </a:lnTo>
                  <a:lnTo>
                    <a:pt x="7192" y="525"/>
                  </a:lnTo>
                  <a:lnTo>
                    <a:pt x="9050" y="3978"/>
                  </a:lnTo>
                  <a:lnTo>
                    <a:pt x="8359" y="5097"/>
                  </a:lnTo>
                  <a:lnTo>
                    <a:pt x="2620" y="5097"/>
                  </a:lnTo>
                  <a:lnTo>
                    <a:pt x="1953" y="3978"/>
                  </a:lnTo>
                  <a:lnTo>
                    <a:pt x="3787" y="525"/>
                  </a:lnTo>
                  <a:lnTo>
                    <a:pt x="37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0"/>
            <p:cNvSpPr/>
            <p:nvPr/>
          </p:nvSpPr>
          <p:spPr>
            <a:xfrm>
              <a:off x="4119947" y="3510935"/>
              <a:ext cx="195643" cy="171524"/>
            </a:xfrm>
            <a:custGeom>
              <a:avLst/>
              <a:gdLst/>
              <a:ahLst/>
              <a:cxnLst/>
              <a:rect l="l" t="t" r="r" b="b"/>
              <a:pathLst>
                <a:path w="5597" h="4907" extrusionOk="0">
                  <a:moveTo>
                    <a:pt x="1739" y="0"/>
                  </a:moveTo>
                  <a:lnTo>
                    <a:pt x="1739" y="1143"/>
                  </a:lnTo>
                  <a:lnTo>
                    <a:pt x="0" y="4430"/>
                  </a:lnTo>
                  <a:lnTo>
                    <a:pt x="286" y="4906"/>
                  </a:lnTo>
                  <a:lnTo>
                    <a:pt x="5311" y="4906"/>
                  </a:lnTo>
                  <a:lnTo>
                    <a:pt x="5597" y="4430"/>
                  </a:lnTo>
                  <a:lnTo>
                    <a:pt x="5311" y="3930"/>
                  </a:lnTo>
                  <a:lnTo>
                    <a:pt x="3453" y="3930"/>
                  </a:lnTo>
                  <a:lnTo>
                    <a:pt x="3453" y="3287"/>
                  </a:lnTo>
                  <a:lnTo>
                    <a:pt x="4906" y="3287"/>
                  </a:lnTo>
                  <a:lnTo>
                    <a:pt x="4525" y="2644"/>
                  </a:lnTo>
                  <a:lnTo>
                    <a:pt x="2810" y="2644"/>
                  </a:lnTo>
                  <a:lnTo>
                    <a:pt x="2810" y="2001"/>
                  </a:lnTo>
                  <a:lnTo>
                    <a:pt x="4144" y="2001"/>
                  </a:lnTo>
                  <a:lnTo>
                    <a:pt x="3858" y="1143"/>
                  </a:lnTo>
                  <a:lnTo>
                    <a:pt x="38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0"/>
            <p:cNvSpPr/>
            <p:nvPr/>
          </p:nvSpPr>
          <p:spPr>
            <a:xfrm>
              <a:off x="4124107" y="3800618"/>
              <a:ext cx="187324" cy="49147"/>
            </a:xfrm>
            <a:custGeom>
              <a:avLst/>
              <a:gdLst/>
              <a:ahLst/>
              <a:cxnLst/>
              <a:rect l="l" t="t" r="r" b="b"/>
              <a:pathLst>
                <a:path w="5359" h="1406" extrusionOk="0">
                  <a:moveTo>
                    <a:pt x="1882" y="1"/>
                  </a:moveTo>
                  <a:lnTo>
                    <a:pt x="1882" y="763"/>
                  </a:lnTo>
                  <a:lnTo>
                    <a:pt x="0" y="763"/>
                  </a:lnTo>
                  <a:lnTo>
                    <a:pt x="0" y="1406"/>
                  </a:lnTo>
                  <a:lnTo>
                    <a:pt x="5359" y="1406"/>
                  </a:lnTo>
                  <a:lnTo>
                    <a:pt x="5359" y="763"/>
                  </a:lnTo>
                  <a:lnTo>
                    <a:pt x="3477" y="763"/>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0"/>
            <p:cNvSpPr/>
            <p:nvPr/>
          </p:nvSpPr>
          <p:spPr>
            <a:xfrm>
              <a:off x="4025880" y="3743185"/>
              <a:ext cx="383771" cy="34990"/>
            </a:xfrm>
            <a:custGeom>
              <a:avLst/>
              <a:gdLst/>
              <a:ahLst/>
              <a:cxnLst/>
              <a:rect l="l" t="t" r="r" b="b"/>
              <a:pathLst>
                <a:path w="10979" h="1001" extrusionOk="0">
                  <a:moveTo>
                    <a:pt x="0" y="1"/>
                  </a:moveTo>
                  <a:lnTo>
                    <a:pt x="0" y="1001"/>
                  </a:lnTo>
                  <a:lnTo>
                    <a:pt x="10979" y="1001"/>
                  </a:lnTo>
                  <a:lnTo>
                    <a:pt x="10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0"/>
            <p:cNvSpPr/>
            <p:nvPr/>
          </p:nvSpPr>
          <p:spPr>
            <a:xfrm>
              <a:off x="4154064" y="3465982"/>
              <a:ext cx="127411" cy="22511"/>
            </a:xfrm>
            <a:custGeom>
              <a:avLst/>
              <a:gdLst/>
              <a:ahLst/>
              <a:cxnLst/>
              <a:rect l="l" t="t" r="r" b="b"/>
              <a:pathLst>
                <a:path w="3645" h="644" extrusionOk="0">
                  <a:moveTo>
                    <a:pt x="1" y="0"/>
                  </a:moveTo>
                  <a:lnTo>
                    <a:pt x="1" y="643"/>
                  </a:lnTo>
                  <a:lnTo>
                    <a:pt x="3644" y="643"/>
                  </a:lnTo>
                  <a:lnTo>
                    <a:pt x="3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60"/>
          <p:cNvGrpSpPr/>
          <p:nvPr/>
        </p:nvGrpSpPr>
        <p:grpSpPr>
          <a:xfrm>
            <a:off x="3375327" y="3313582"/>
            <a:ext cx="384610" cy="383783"/>
            <a:chOff x="3374890" y="3465982"/>
            <a:chExt cx="384610" cy="383783"/>
          </a:xfrm>
        </p:grpSpPr>
        <p:sp>
          <p:nvSpPr>
            <p:cNvPr id="2053" name="Google Shape;2053;p60"/>
            <p:cNvSpPr/>
            <p:nvPr/>
          </p:nvSpPr>
          <p:spPr>
            <a:xfrm>
              <a:off x="3374890" y="3526736"/>
              <a:ext cx="384610" cy="194000"/>
            </a:xfrm>
            <a:custGeom>
              <a:avLst/>
              <a:gdLst/>
              <a:ahLst/>
              <a:cxnLst/>
              <a:rect l="l" t="t" r="r" b="b"/>
              <a:pathLst>
                <a:path w="11003" h="5550" extrusionOk="0">
                  <a:moveTo>
                    <a:pt x="0" y="1"/>
                  </a:moveTo>
                  <a:lnTo>
                    <a:pt x="0" y="5550"/>
                  </a:lnTo>
                  <a:lnTo>
                    <a:pt x="11003" y="5550"/>
                  </a:lnTo>
                  <a:lnTo>
                    <a:pt x="11003" y="1"/>
                  </a:lnTo>
                  <a:lnTo>
                    <a:pt x="8454" y="1"/>
                  </a:lnTo>
                  <a:lnTo>
                    <a:pt x="8454" y="4978"/>
                  </a:lnTo>
                  <a:lnTo>
                    <a:pt x="2572" y="4978"/>
                  </a:lnTo>
                  <a:lnTo>
                    <a:pt x="2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0"/>
            <p:cNvSpPr/>
            <p:nvPr/>
          </p:nvSpPr>
          <p:spPr>
            <a:xfrm>
              <a:off x="3532228" y="3465982"/>
              <a:ext cx="70784" cy="57466"/>
            </a:xfrm>
            <a:custGeom>
              <a:avLst/>
              <a:gdLst/>
              <a:ahLst/>
              <a:cxnLst/>
              <a:rect l="l" t="t" r="r" b="b"/>
              <a:pathLst>
                <a:path w="2025" h="1644" extrusionOk="0">
                  <a:moveTo>
                    <a:pt x="1000" y="0"/>
                  </a:moveTo>
                  <a:cubicBezTo>
                    <a:pt x="643" y="0"/>
                    <a:pt x="357" y="286"/>
                    <a:pt x="357" y="643"/>
                  </a:cubicBezTo>
                  <a:lnTo>
                    <a:pt x="357" y="739"/>
                  </a:lnTo>
                  <a:lnTo>
                    <a:pt x="0" y="739"/>
                  </a:lnTo>
                  <a:lnTo>
                    <a:pt x="0" y="1644"/>
                  </a:lnTo>
                  <a:lnTo>
                    <a:pt x="2024" y="1644"/>
                  </a:lnTo>
                  <a:lnTo>
                    <a:pt x="2024" y="739"/>
                  </a:lnTo>
                  <a:lnTo>
                    <a:pt x="1643" y="739"/>
                  </a:lnTo>
                  <a:lnTo>
                    <a:pt x="1643" y="643"/>
                  </a:lnTo>
                  <a:cubicBezTo>
                    <a:pt x="1643" y="286"/>
                    <a:pt x="1358" y="0"/>
                    <a:pt x="10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0"/>
            <p:cNvSpPr/>
            <p:nvPr/>
          </p:nvSpPr>
          <p:spPr>
            <a:xfrm>
              <a:off x="3487274" y="3491779"/>
              <a:ext cx="160688" cy="186520"/>
            </a:xfrm>
            <a:custGeom>
              <a:avLst/>
              <a:gdLst/>
              <a:ahLst/>
              <a:cxnLst/>
              <a:rect l="l" t="t" r="r" b="b"/>
              <a:pathLst>
                <a:path w="4597" h="5336" extrusionOk="0">
                  <a:moveTo>
                    <a:pt x="3310" y="2192"/>
                  </a:moveTo>
                  <a:lnTo>
                    <a:pt x="3310" y="2835"/>
                  </a:lnTo>
                  <a:lnTo>
                    <a:pt x="1286" y="2835"/>
                  </a:lnTo>
                  <a:lnTo>
                    <a:pt x="1286" y="2192"/>
                  </a:lnTo>
                  <a:close/>
                  <a:moveTo>
                    <a:pt x="3620" y="3478"/>
                  </a:moveTo>
                  <a:lnTo>
                    <a:pt x="3620" y="4121"/>
                  </a:lnTo>
                  <a:lnTo>
                    <a:pt x="953" y="4121"/>
                  </a:lnTo>
                  <a:lnTo>
                    <a:pt x="953" y="3478"/>
                  </a:lnTo>
                  <a:close/>
                  <a:moveTo>
                    <a:pt x="0" y="1"/>
                  </a:moveTo>
                  <a:lnTo>
                    <a:pt x="0" y="5335"/>
                  </a:lnTo>
                  <a:lnTo>
                    <a:pt x="4596" y="5335"/>
                  </a:lnTo>
                  <a:lnTo>
                    <a:pt x="4596" y="1"/>
                  </a:lnTo>
                  <a:lnTo>
                    <a:pt x="3953" y="1"/>
                  </a:lnTo>
                  <a:lnTo>
                    <a:pt x="3953" y="1549"/>
                  </a:lnTo>
                  <a:lnTo>
                    <a:pt x="643" y="1549"/>
                  </a:lnTo>
                  <a:lnTo>
                    <a:pt x="6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0"/>
            <p:cNvSpPr/>
            <p:nvPr/>
          </p:nvSpPr>
          <p:spPr>
            <a:xfrm>
              <a:off x="3473956" y="3800618"/>
              <a:ext cx="187324" cy="49147"/>
            </a:xfrm>
            <a:custGeom>
              <a:avLst/>
              <a:gdLst/>
              <a:ahLst/>
              <a:cxnLst/>
              <a:rect l="l" t="t" r="r" b="b"/>
              <a:pathLst>
                <a:path w="5359" h="1406" extrusionOk="0">
                  <a:moveTo>
                    <a:pt x="1882" y="1"/>
                  </a:moveTo>
                  <a:lnTo>
                    <a:pt x="1882" y="763"/>
                  </a:lnTo>
                  <a:lnTo>
                    <a:pt x="0" y="763"/>
                  </a:lnTo>
                  <a:lnTo>
                    <a:pt x="0" y="1406"/>
                  </a:lnTo>
                  <a:lnTo>
                    <a:pt x="5358" y="1406"/>
                  </a:lnTo>
                  <a:lnTo>
                    <a:pt x="5358" y="763"/>
                  </a:lnTo>
                  <a:lnTo>
                    <a:pt x="3477" y="763"/>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0"/>
            <p:cNvSpPr/>
            <p:nvPr/>
          </p:nvSpPr>
          <p:spPr>
            <a:xfrm>
              <a:off x="3374890" y="3743185"/>
              <a:ext cx="384610" cy="34990"/>
            </a:xfrm>
            <a:custGeom>
              <a:avLst/>
              <a:gdLst/>
              <a:ahLst/>
              <a:cxnLst/>
              <a:rect l="l" t="t" r="r" b="b"/>
              <a:pathLst>
                <a:path w="11003" h="1001" extrusionOk="0">
                  <a:moveTo>
                    <a:pt x="0" y="1"/>
                  </a:moveTo>
                  <a:lnTo>
                    <a:pt x="0" y="1001"/>
                  </a:lnTo>
                  <a:lnTo>
                    <a:pt x="11003" y="1001"/>
                  </a:lnTo>
                  <a:lnTo>
                    <a:pt x="1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60"/>
          <p:cNvGrpSpPr/>
          <p:nvPr/>
        </p:nvGrpSpPr>
        <p:grpSpPr>
          <a:xfrm>
            <a:off x="2667708" y="3313372"/>
            <a:ext cx="384645" cy="383993"/>
            <a:chOff x="2667270" y="3465772"/>
            <a:chExt cx="384645" cy="383993"/>
          </a:xfrm>
        </p:grpSpPr>
        <p:sp>
          <p:nvSpPr>
            <p:cNvPr id="2059" name="Google Shape;2059;p60"/>
            <p:cNvSpPr/>
            <p:nvPr/>
          </p:nvSpPr>
          <p:spPr>
            <a:xfrm>
              <a:off x="2766336" y="3800618"/>
              <a:ext cx="187359" cy="49147"/>
            </a:xfrm>
            <a:custGeom>
              <a:avLst/>
              <a:gdLst/>
              <a:ahLst/>
              <a:cxnLst/>
              <a:rect l="l" t="t" r="r" b="b"/>
              <a:pathLst>
                <a:path w="5360" h="1406" extrusionOk="0">
                  <a:moveTo>
                    <a:pt x="1882" y="1"/>
                  </a:moveTo>
                  <a:lnTo>
                    <a:pt x="1882" y="763"/>
                  </a:lnTo>
                  <a:lnTo>
                    <a:pt x="1" y="763"/>
                  </a:lnTo>
                  <a:lnTo>
                    <a:pt x="1" y="1406"/>
                  </a:lnTo>
                  <a:lnTo>
                    <a:pt x="5359" y="1406"/>
                  </a:lnTo>
                  <a:lnTo>
                    <a:pt x="5359" y="763"/>
                  </a:lnTo>
                  <a:lnTo>
                    <a:pt x="3478" y="763"/>
                  </a:lnTo>
                  <a:lnTo>
                    <a:pt x="3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0"/>
            <p:cNvSpPr/>
            <p:nvPr/>
          </p:nvSpPr>
          <p:spPr>
            <a:xfrm>
              <a:off x="2667270" y="3743185"/>
              <a:ext cx="384645" cy="34990"/>
            </a:xfrm>
            <a:custGeom>
              <a:avLst/>
              <a:gdLst/>
              <a:ahLst/>
              <a:cxnLst/>
              <a:rect l="l" t="t" r="r" b="b"/>
              <a:pathLst>
                <a:path w="11004" h="1001" extrusionOk="0">
                  <a:moveTo>
                    <a:pt x="1" y="1"/>
                  </a:moveTo>
                  <a:lnTo>
                    <a:pt x="1" y="1001"/>
                  </a:lnTo>
                  <a:lnTo>
                    <a:pt x="11003" y="1001"/>
                  </a:lnTo>
                  <a:lnTo>
                    <a:pt x="1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0"/>
            <p:cNvSpPr/>
            <p:nvPr/>
          </p:nvSpPr>
          <p:spPr>
            <a:xfrm>
              <a:off x="2810486" y="3465772"/>
              <a:ext cx="139051" cy="136744"/>
            </a:xfrm>
            <a:custGeom>
              <a:avLst/>
              <a:gdLst/>
              <a:ahLst/>
              <a:cxnLst/>
              <a:rect l="l" t="t" r="r" b="b"/>
              <a:pathLst>
                <a:path w="3978" h="3912" extrusionOk="0">
                  <a:moveTo>
                    <a:pt x="3263" y="0"/>
                  </a:moveTo>
                  <a:cubicBezTo>
                    <a:pt x="3096" y="0"/>
                    <a:pt x="2929" y="66"/>
                    <a:pt x="2810" y="197"/>
                  </a:cubicBezTo>
                  <a:lnTo>
                    <a:pt x="0" y="3007"/>
                  </a:lnTo>
                  <a:lnTo>
                    <a:pt x="905" y="3912"/>
                  </a:lnTo>
                  <a:lnTo>
                    <a:pt x="3715" y="1102"/>
                  </a:lnTo>
                  <a:cubicBezTo>
                    <a:pt x="3977" y="840"/>
                    <a:pt x="3977" y="435"/>
                    <a:pt x="3715" y="197"/>
                  </a:cubicBezTo>
                  <a:cubicBezTo>
                    <a:pt x="3596" y="66"/>
                    <a:pt x="3429" y="0"/>
                    <a:pt x="3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0"/>
            <p:cNvSpPr/>
            <p:nvPr/>
          </p:nvSpPr>
          <p:spPr>
            <a:xfrm>
              <a:off x="2772174" y="3586686"/>
              <a:ext cx="54145" cy="53306"/>
            </a:xfrm>
            <a:custGeom>
              <a:avLst/>
              <a:gdLst/>
              <a:ahLst/>
              <a:cxnLst/>
              <a:rect l="l" t="t" r="r" b="b"/>
              <a:pathLst>
                <a:path w="1549" h="1525" extrusionOk="0">
                  <a:moveTo>
                    <a:pt x="644" y="0"/>
                  </a:moveTo>
                  <a:lnTo>
                    <a:pt x="1" y="1501"/>
                  </a:lnTo>
                  <a:lnTo>
                    <a:pt x="24" y="1525"/>
                  </a:lnTo>
                  <a:lnTo>
                    <a:pt x="1548" y="905"/>
                  </a:lnTo>
                  <a:lnTo>
                    <a:pt x="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0"/>
            <p:cNvSpPr/>
            <p:nvPr/>
          </p:nvSpPr>
          <p:spPr>
            <a:xfrm>
              <a:off x="2667270" y="3526736"/>
              <a:ext cx="384645" cy="194000"/>
            </a:xfrm>
            <a:custGeom>
              <a:avLst/>
              <a:gdLst/>
              <a:ahLst/>
              <a:cxnLst/>
              <a:rect l="l" t="t" r="r" b="b"/>
              <a:pathLst>
                <a:path w="11004" h="5550" extrusionOk="0">
                  <a:moveTo>
                    <a:pt x="1" y="1"/>
                  </a:moveTo>
                  <a:lnTo>
                    <a:pt x="1" y="5550"/>
                  </a:lnTo>
                  <a:lnTo>
                    <a:pt x="11003" y="5550"/>
                  </a:lnTo>
                  <a:lnTo>
                    <a:pt x="11003" y="1"/>
                  </a:lnTo>
                  <a:lnTo>
                    <a:pt x="8098" y="1"/>
                  </a:lnTo>
                  <a:lnTo>
                    <a:pt x="4931" y="3168"/>
                  </a:lnTo>
                  <a:lnTo>
                    <a:pt x="4430" y="3359"/>
                  </a:lnTo>
                  <a:lnTo>
                    <a:pt x="7741" y="3359"/>
                  </a:lnTo>
                  <a:lnTo>
                    <a:pt x="7741" y="4002"/>
                  </a:lnTo>
                  <a:lnTo>
                    <a:pt x="2882" y="4002"/>
                  </a:lnTo>
                  <a:lnTo>
                    <a:pt x="2239" y="3382"/>
                  </a:lnTo>
                  <a:lnTo>
                    <a:pt x="3097" y="1334"/>
                  </a:lnTo>
                  <a:lnTo>
                    <a:pt x="4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4" name="Google Shape;2064;p60"/>
          <p:cNvGrpSpPr/>
          <p:nvPr/>
        </p:nvGrpSpPr>
        <p:grpSpPr>
          <a:xfrm>
            <a:off x="2012558" y="3313582"/>
            <a:ext cx="311386" cy="383780"/>
            <a:chOff x="2012120" y="3465982"/>
            <a:chExt cx="311386" cy="383780"/>
          </a:xfrm>
        </p:grpSpPr>
        <p:sp>
          <p:nvSpPr>
            <p:cNvPr id="2065" name="Google Shape;2065;p60"/>
            <p:cNvSpPr/>
            <p:nvPr/>
          </p:nvSpPr>
          <p:spPr>
            <a:xfrm>
              <a:off x="2087905" y="3614161"/>
              <a:ext cx="142372" cy="142372"/>
            </a:xfrm>
            <a:custGeom>
              <a:avLst/>
              <a:gdLst/>
              <a:ahLst/>
              <a:cxnLst/>
              <a:rect l="l" t="t" r="r" b="b"/>
              <a:pathLst>
                <a:path w="4073" h="4073" extrusionOk="0">
                  <a:moveTo>
                    <a:pt x="2024" y="0"/>
                  </a:moveTo>
                  <a:cubicBezTo>
                    <a:pt x="905" y="0"/>
                    <a:pt x="0" y="905"/>
                    <a:pt x="0" y="2025"/>
                  </a:cubicBezTo>
                  <a:cubicBezTo>
                    <a:pt x="0" y="3168"/>
                    <a:pt x="905" y="4073"/>
                    <a:pt x="2024" y="4073"/>
                  </a:cubicBezTo>
                  <a:cubicBezTo>
                    <a:pt x="3167" y="4073"/>
                    <a:pt x="4072" y="3168"/>
                    <a:pt x="4072" y="2025"/>
                  </a:cubicBezTo>
                  <a:cubicBezTo>
                    <a:pt x="4072" y="905"/>
                    <a:pt x="3167"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0"/>
            <p:cNvSpPr/>
            <p:nvPr/>
          </p:nvSpPr>
          <p:spPr>
            <a:xfrm>
              <a:off x="2170297" y="3465982"/>
              <a:ext cx="135730" cy="173167"/>
            </a:xfrm>
            <a:custGeom>
              <a:avLst/>
              <a:gdLst/>
              <a:ahLst/>
              <a:cxnLst/>
              <a:rect l="l" t="t" r="r" b="b"/>
              <a:pathLst>
                <a:path w="3883" h="4954" extrusionOk="0">
                  <a:moveTo>
                    <a:pt x="2930" y="762"/>
                  </a:moveTo>
                  <a:lnTo>
                    <a:pt x="2930" y="1405"/>
                  </a:lnTo>
                  <a:lnTo>
                    <a:pt x="953" y="1405"/>
                  </a:lnTo>
                  <a:lnTo>
                    <a:pt x="953" y="762"/>
                  </a:lnTo>
                  <a:close/>
                  <a:moveTo>
                    <a:pt x="2930" y="2048"/>
                  </a:moveTo>
                  <a:lnTo>
                    <a:pt x="2930" y="2691"/>
                  </a:lnTo>
                  <a:lnTo>
                    <a:pt x="953" y="2691"/>
                  </a:lnTo>
                  <a:lnTo>
                    <a:pt x="953" y="2048"/>
                  </a:lnTo>
                  <a:close/>
                  <a:moveTo>
                    <a:pt x="644" y="0"/>
                  </a:moveTo>
                  <a:cubicBezTo>
                    <a:pt x="286" y="0"/>
                    <a:pt x="1" y="286"/>
                    <a:pt x="1" y="643"/>
                  </a:cubicBezTo>
                  <a:lnTo>
                    <a:pt x="1" y="3596"/>
                  </a:lnTo>
                  <a:cubicBezTo>
                    <a:pt x="334" y="3644"/>
                    <a:pt x="667" y="3739"/>
                    <a:pt x="953" y="3906"/>
                  </a:cubicBezTo>
                  <a:lnTo>
                    <a:pt x="953" y="3334"/>
                  </a:lnTo>
                  <a:lnTo>
                    <a:pt x="2930" y="3334"/>
                  </a:lnTo>
                  <a:lnTo>
                    <a:pt x="2930" y="3977"/>
                  </a:lnTo>
                  <a:lnTo>
                    <a:pt x="1096" y="3977"/>
                  </a:lnTo>
                  <a:cubicBezTo>
                    <a:pt x="1263" y="4096"/>
                    <a:pt x="1430" y="4216"/>
                    <a:pt x="1572" y="4358"/>
                  </a:cubicBezTo>
                  <a:cubicBezTo>
                    <a:pt x="1739" y="4549"/>
                    <a:pt x="1906" y="4739"/>
                    <a:pt x="2025" y="4954"/>
                  </a:cubicBezTo>
                  <a:lnTo>
                    <a:pt x="3882" y="4954"/>
                  </a:lnTo>
                  <a:lnTo>
                    <a:pt x="3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0"/>
            <p:cNvSpPr/>
            <p:nvPr/>
          </p:nvSpPr>
          <p:spPr>
            <a:xfrm>
              <a:off x="2012120" y="3465982"/>
              <a:ext cx="135730" cy="173167"/>
            </a:xfrm>
            <a:custGeom>
              <a:avLst/>
              <a:gdLst/>
              <a:ahLst/>
              <a:cxnLst/>
              <a:rect l="l" t="t" r="r" b="b"/>
              <a:pathLst>
                <a:path w="3883" h="4954" extrusionOk="0">
                  <a:moveTo>
                    <a:pt x="2906" y="762"/>
                  </a:moveTo>
                  <a:lnTo>
                    <a:pt x="2906" y="1405"/>
                  </a:lnTo>
                  <a:lnTo>
                    <a:pt x="954" y="1405"/>
                  </a:lnTo>
                  <a:lnTo>
                    <a:pt x="954" y="762"/>
                  </a:lnTo>
                  <a:close/>
                  <a:moveTo>
                    <a:pt x="2906" y="2048"/>
                  </a:moveTo>
                  <a:lnTo>
                    <a:pt x="2906" y="2691"/>
                  </a:lnTo>
                  <a:lnTo>
                    <a:pt x="954" y="2691"/>
                  </a:lnTo>
                  <a:lnTo>
                    <a:pt x="954" y="2048"/>
                  </a:lnTo>
                  <a:close/>
                  <a:moveTo>
                    <a:pt x="1" y="0"/>
                  </a:moveTo>
                  <a:lnTo>
                    <a:pt x="1" y="4954"/>
                  </a:lnTo>
                  <a:lnTo>
                    <a:pt x="1858" y="4954"/>
                  </a:lnTo>
                  <a:cubicBezTo>
                    <a:pt x="1978" y="4739"/>
                    <a:pt x="2120" y="4549"/>
                    <a:pt x="2311" y="4358"/>
                  </a:cubicBezTo>
                  <a:cubicBezTo>
                    <a:pt x="2454" y="4216"/>
                    <a:pt x="2597" y="4096"/>
                    <a:pt x="2787" y="3977"/>
                  </a:cubicBezTo>
                  <a:lnTo>
                    <a:pt x="954" y="3977"/>
                  </a:lnTo>
                  <a:lnTo>
                    <a:pt x="954" y="3334"/>
                  </a:lnTo>
                  <a:lnTo>
                    <a:pt x="2906" y="3334"/>
                  </a:lnTo>
                  <a:lnTo>
                    <a:pt x="2906" y="3906"/>
                  </a:lnTo>
                  <a:cubicBezTo>
                    <a:pt x="3216" y="3739"/>
                    <a:pt x="3525" y="3644"/>
                    <a:pt x="3883" y="3596"/>
                  </a:cubicBezTo>
                  <a:lnTo>
                    <a:pt x="3883" y="643"/>
                  </a:lnTo>
                  <a:cubicBezTo>
                    <a:pt x="3883" y="286"/>
                    <a:pt x="3597" y="0"/>
                    <a:pt x="3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0"/>
            <p:cNvSpPr/>
            <p:nvPr/>
          </p:nvSpPr>
          <p:spPr>
            <a:xfrm>
              <a:off x="2206931" y="3733187"/>
              <a:ext cx="116575" cy="116575"/>
            </a:xfrm>
            <a:custGeom>
              <a:avLst/>
              <a:gdLst/>
              <a:ahLst/>
              <a:cxnLst/>
              <a:rect l="l" t="t" r="r" b="b"/>
              <a:pathLst>
                <a:path w="3335" h="3335" extrusionOk="0">
                  <a:moveTo>
                    <a:pt x="929" y="1"/>
                  </a:moveTo>
                  <a:cubicBezTo>
                    <a:pt x="834" y="191"/>
                    <a:pt x="691" y="358"/>
                    <a:pt x="524" y="525"/>
                  </a:cubicBezTo>
                  <a:cubicBezTo>
                    <a:pt x="358" y="691"/>
                    <a:pt x="191" y="834"/>
                    <a:pt x="1" y="930"/>
                  </a:cubicBezTo>
                  <a:lnTo>
                    <a:pt x="2406" y="3335"/>
                  </a:lnTo>
                  <a:lnTo>
                    <a:pt x="3335" y="2406"/>
                  </a:lnTo>
                  <a:lnTo>
                    <a:pt x="9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0"/>
          <p:cNvGrpSpPr/>
          <p:nvPr/>
        </p:nvGrpSpPr>
        <p:grpSpPr>
          <a:xfrm>
            <a:off x="1280819" y="3336898"/>
            <a:ext cx="359652" cy="337176"/>
            <a:chOff x="1280381" y="3489298"/>
            <a:chExt cx="359652" cy="337176"/>
          </a:xfrm>
        </p:grpSpPr>
        <p:sp>
          <p:nvSpPr>
            <p:cNvPr id="2070" name="Google Shape;2070;p60"/>
            <p:cNvSpPr/>
            <p:nvPr/>
          </p:nvSpPr>
          <p:spPr>
            <a:xfrm>
              <a:off x="1280381" y="3489298"/>
              <a:ext cx="359652" cy="337176"/>
            </a:xfrm>
            <a:custGeom>
              <a:avLst/>
              <a:gdLst/>
              <a:ahLst/>
              <a:cxnLst/>
              <a:rect l="l" t="t" r="r" b="b"/>
              <a:pathLst>
                <a:path w="10289" h="9646" extrusionOk="0">
                  <a:moveTo>
                    <a:pt x="5478" y="0"/>
                  </a:moveTo>
                  <a:cubicBezTo>
                    <a:pt x="4359" y="0"/>
                    <a:pt x="3287" y="381"/>
                    <a:pt x="2430" y="1072"/>
                  </a:cubicBezTo>
                  <a:cubicBezTo>
                    <a:pt x="1597" y="1762"/>
                    <a:pt x="1001" y="2715"/>
                    <a:pt x="763" y="3763"/>
                  </a:cubicBezTo>
                  <a:lnTo>
                    <a:pt x="1382" y="3906"/>
                  </a:lnTo>
                  <a:cubicBezTo>
                    <a:pt x="1597" y="3001"/>
                    <a:pt x="2120" y="2167"/>
                    <a:pt x="2835" y="1572"/>
                  </a:cubicBezTo>
                  <a:cubicBezTo>
                    <a:pt x="3573" y="977"/>
                    <a:pt x="4502" y="643"/>
                    <a:pt x="5478" y="643"/>
                  </a:cubicBezTo>
                  <a:cubicBezTo>
                    <a:pt x="7765" y="643"/>
                    <a:pt x="9646" y="2525"/>
                    <a:pt x="9646" y="4835"/>
                  </a:cubicBezTo>
                  <a:cubicBezTo>
                    <a:pt x="9646" y="7121"/>
                    <a:pt x="7765" y="9002"/>
                    <a:pt x="5478" y="9002"/>
                  </a:cubicBezTo>
                  <a:cubicBezTo>
                    <a:pt x="3430" y="9002"/>
                    <a:pt x="1739" y="7549"/>
                    <a:pt x="1358" y="5620"/>
                  </a:cubicBezTo>
                  <a:lnTo>
                    <a:pt x="1358" y="5620"/>
                  </a:lnTo>
                  <a:lnTo>
                    <a:pt x="1525" y="5739"/>
                  </a:lnTo>
                  <a:lnTo>
                    <a:pt x="1930" y="5239"/>
                  </a:lnTo>
                  <a:lnTo>
                    <a:pt x="1096" y="4573"/>
                  </a:lnTo>
                  <a:lnTo>
                    <a:pt x="834" y="4573"/>
                  </a:lnTo>
                  <a:lnTo>
                    <a:pt x="1" y="5239"/>
                  </a:lnTo>
                  <a:lnTo>
                    <a:pt x="406" y="5739"/>
                  </a:lnTo>
                  <a:lnTo>
                    <a:pt x="692" y="5501"/>
                  </a:lnTo>
                  <a:cubicBezTo>
                    <a:pt x="834" y="6525"/>
                    <a:pt x="1311" y="7478"/>
                    <a:pt x="2049" y="8240"/>
                  </a:cubicBezTo>
                  <a:cubicBezTo>
                    <a:pt x="2978" y="9145"/>
                    <a:pt x="4169" y="9645"/>
                    <a:pt x="5478" y="9645"/>
                  </a:cubicBezTo>
                  <a:cubicBezTo>
                    <a:pt x="6764" y="9645"/>
                    <a:pt x="7955" y="9145"/>
                    <a:pt x="8884" y="8240"/>
                  </a:cubicBezTo>
                  <a:cubicBezTo>
                    <a:pt x="9789" y="7311"/>
                    <a:pt x="10289" y="6120"/>
                    <a:pt x="10289" y="4811"/>
                  </a:cubicBezTo>
                  <a:cubicBezTo>
                    <a:pt x="10289" y="3525"/>
                    <a:pt x="9789" y="2334"/>
                    <a:pt x="8884" y="1405"/>
                  </a:cubicBezTo>
                  <a:cubicBezTo>
                    <a:pt x="7955" y="500"/>
                    <a:pt x="6764" y="0"/>
                    <a:pt x="5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0"/>
            <p:cNvSpPr/>
            <p:nvPr/>
          </p:nvSpPr>
          <p:spPr>
            <a:xfrm>
              <a:off x="1356166" y="3570885"/>
              <a:ext cx="230598" cy="59109"/>
            </a:xfrm>
            <a:custGeom>
              <a:avLst/>
              <a:gdLst/>
              <a:ahLst/>
              <a:cxnLst/>
              <a:rect l="l" t="t" r="r" b="b"/>
              <a:pathLst>
                <a:path w="6597" h="1691" extrusionOk="0">
                  <a:moveTo>
                    <a:pt x="3310" y="0"/>
                  </a:moveTo>
                  <a:lnTo>
                    <a:pt x="0" y="857"/>
                  </a:lnTo>
                  <a:lnTo>
                    <a:pt x="3310" y="1691"/>
                  </a:lnTo>
                  <a:lnTo>
                    <a:pt x="6597" y="857"/>
                  </a:lnTo>
                  <a:lnTo>
                    <a:pt x="3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0"/>
            <p:cNvSpPr/>
            <p:nvPr/>
          </p:nvSpPr>
          <p:spPr>
            <a:xfrm>
              <a:off x="1395282" y="3634121"/>
              <a:ext cx="64946" cy="46665"/>
            </a:xfrm>
            <a:custGeom>
              <a:avLst/>
              <a:gdLst/>
              <a:ahLst/>
              <a:cxnLst/>
              <a:rect l="l" t="t" r="r" b="b"/>
              <a:pathLst>
                <a:path w="1858" h="1335" extrusionOk="0">
                  <a:moveTo>
                    <a:pt x="0" y="1"/>
                  </a:moveTo>
                  <a:lnTo>
                    <a:pt x="0" y="1335"/>
                  </a:lnTo>
                  <a:lnTo>
                    <a:pt x="1858" y="1335"/>
                  </a:lnTo>
                  <a:lnTo>
                    <a:pt x="1858" y="4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0"/>
            <p:cNvSpPr/>
            <p:nvPr/>
          </p:nvSpPr>
          <p:spPr>
            <a:xfrm>
              <a:off x="1482673" y="3634121"/>
              <a:ext cx="64981" cy="46665"/>
            </a:xfrm>
            <a:custGeom>
              <a:avLst/>
              <a:gdLst/>
              <a:ahLst/>
              <a:cxnLst/>
              <a:rect l="l" t="t" r="r" b="b"/>
              <a:pathLst>
                <a:path w="1859" h="1335" extrusionOk="0">
                  <a:moveTo>
                    <a:pt x="1858" y="1"/>
                  </a:moveTo>
                  <a:lnTo>
                    <a:pt x="1" y="477"/>
                  </a:lnTo>
                  <a:lnTo>
                    <a:pt x="1" y="1335"/>
                  </a:lnTo>
                  <a:lnTo>
                    <a:pt x="1858" y="1335"/>
                  </a:lnTo>
                  <a:lnTo>
                    <a:pt x="18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0"/>
            <p:cNvSpPr/>
            <p:nvPr/>
          </p:nvSpPr>
          <p:spPr>
            <a:xfrm>
              <a:off x="1451038" y="3680753"/>
              <a:ext cx="40827" cy="90778"/>
            </a:xfrm>
            <a:custGeom>
              <a:avLst/>
              <a:gdLst/>
              <a:ahLst/>
              <a:cxnLst/>
              <a:rect l="l" t="t" r="r" b="b"/>
              <a:pathLst>
                <a:path w="1168" h="2597" extrusionOk="0">
                  <a:moveTo>
                    <a:pt x="263" y="1"/>
                  </a:moveTo>
                  <a:lnTo>
                    <a:pt x="263" y="1358"/>
                  </a:lnTo>
                  <a:lnTo>
                    <a:pt x="1" y="1358"/>
                  </a:lnTo>
                  <a:lnTo>
                    <a:pt x="1" y="2596"/>
                  </a:lnTo>
                  <a:lnTo>
                    <a:pt x="1168" y="2596"/>
                  </a:lnTo>
                  <a:lnTo>
                    <a:pt x="1168" y="1358"/>
                  </a:lnTo>
                  <a:lnTo>
                    <a:pt x="906" y="1358"/>
                  </a:lnTo>
                  <a:lnTo>
                    <a:pt x="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5" name="Google Shape;2075;p60"/>
          <p:cNvGrpSpPr/>
          <p:nvPr/>
        </p:nvGrpSpPr>
        <p:grpSpPr>
          <a:xfrm>
            <a:off x="4026318" y="2754627"/>
            <a:ext cx="383771" cy="342983"/>
            <a:chOff x="4025880" y="2907027"/>
            <a:chExt cx="383771" cy="342983"/>
          </a:xfrm>
        </p:grpSpPr>
        <p:sp>
          <p:nvSpPr>
            <p:cNvPr id="2076" name="Google Shape;2076;p60"/>
            <p:cNvSpPr/>
            <p:nvPr/>
          </p:nvSpPr>
          <p:spPr>
            <a:xfrm>
              <a:off x="4077475" y="3047691"/>
              <a:ext cx="280584" cy="202320"/>
            </a:xfrm>
            <a:custGeom>
              <a:avLst/>
              <a:gdLst/>
              <a:ahLst/>
              <a:cxnLst/>
              <a:rect l="l" t="t" r="r" b="b"/>
              <a:pathLst>
                <a:path w="8027" h="5788" extrusionOk="0">
                  <a:moveTo>
                    <a:pt x="3025" y="810"/>
                  </a:moveTo>
                  <a:lnTo>
                    <a:pt x="3025" y="1453"/>
                  </a:lnTo>
                  <a:lnTo>
                    <a:pt x="1001" y="1453"/>
                  </a:lnTo>
                  <a:lnTo>
                    <a:pt x="1001" y="810"/>
                  </a:lnTo>
                  <a:close/>
                  <a:moveTo>
                    <a:pt x="7026" y="810"/>
                  </a:moveTo>
                  <a:lnTo>
                    <a:pt x="7026" y="1453"/>
                  </a:lnTo>
                  <a:lnTo>
                    <a:pt x="5002" y="1453"/>
                  </a:lnTo>
                  <a:lnTo>
                    <a:pt x="5002" y="810"/>
                  </a:lnTo>
                  <a:close/>
                  <a:moveTo>
                    <a:pt x="3025" y="2144"/>
                  </a:moveTo>
                  <a:lnTo>
                    <a:pt x="3025" y="2787"/>
                  </a:lnTo>
                  <a:lnTo>
                    <a:pt x="1001" y="2787"/>
                  </a:lnTo>
                  <a:lnTo>
                    <a:pt x="1001" y="2144"/>
                  </a:lnTo>
                  <a:close/>
                  <a:moveTo>
                    <a:pt x="7026" y="2144"/>
                  </a:moveTo>
                  <a:lnTo>
                    <a:pt x="7026" y="2787"/>
                  </a:lnTo>
                  <a:lnTo>
                    <a:pt x="5002" y="2787"/>
                  </a:lnTo>
                  <a:lnTo>
                    <a:pt x="5002" y="2144"/>
                  </a:lnTo>
                  <a:close/>
                  <a:moveTo>
                    <a:pt x="3025" y="3454"/>
                  </a:moveTo>
                  <a:lnTo>
                    <a:pt x="3025" y="4097"/>
                  </a:lnTo>
                  <a:lnTo>
                    <a:pt x="1001" y="4097"/>
                  </a:lnTo>
                  <a:lnTo>
                    <a:pt x="1001" y="3454"/>
                  </a:lnTo>
                  <a:close/>
                  <a:moveTo>
                    <a:pt x="7026" y="3454"/>
                  </a:moveTo>
                  <a:lnTo>
                    <a:pt x="7026" y="4097"/>
                  </a:lnTo>
                  <a:lnTo>
                    <a:pt x="5002" y="4097"/>
                  </a:lnTo>
                  <a:lnTo>
                    <a:pt x="5002" y="3454"/>
                  </a:lnTo>
                  <a:close/>
                  <a:moveTo>
                    <a:pt x="1" y="1"/>
                  </a:moveTo>
                  <a:lnTo>
                    <a:pt x="1" y="5121"/>
                  </a:lnTo>
                  <a:lnTo>
                    <a:pt x="3025" y="5121"/>
                  </a:lnTo>
                  <a:cubicBezTo>
                    <a:pt x="3382" y="5121"/>
                    <a:pt x="3692" y="5407"/>
                    <a:pt x="3692" y="5788"/>
                  </a:cubicBezTo>
                  <a:lnTo>
                    <a:pt x="4335" y="5788"/>
                  </a:lnTo>
                  <a:cubicBezTo>
                    <a:pt x="4335" y="5407"/>
                    <a:pt x="4644" y="5121"/>
                    <a:pt x="5002" y="5121"/>
                  </a:cubicBezTo>
                  <a:lnTo>
                    <a:pt x="8026" y="5121"/>
                  </a:lnTo>
                  <a:lnTo>
                    <a:pt x="8026" y="1"/>
                  </a:lnTo>
                  <a:lnTo>
                    <a:pt x="4668" y="1"/>
                  </a:lnTo>
                  <a:cubicBezTo>
                    <a:pt x="4311" y="1"/>
                    <a:pt x="4025" y="286"/>
                    <a:pt x="4025" y="667"/>
                  </a:cubicBezTo>
                  <a:cubicBezTo>
                    <a:pt x="4025" y="286"/>
                    <a:pt x="3716" y="1"/>
                    <a:pt x="3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0"/>
            <p:cNvSpPr/>
            <p:nvPr/>
          </p:nvSpPr>
          <p:spPr>
            <a:xfrm>
              <a:off x="4025880" y="2907027"/>
              <a:ext cx="383771" cy="194804"/>
            </a:xfrm>
            <a:custGeom>
              <a:avLst/>
              <a:gdLst/>
              <a:ahLst/>
              <a:cxnLst/>
              <a:rect l="l" t="t" r="r" b="b"/>
              <a:pathLst>
                <a:path w="10979" h="5573" extrusionOk="0">
                  <a:moveTo>
                    <a:pt x="5501" y="0"/>
                  </a:moveTo>
                  <a:cubicBezTo>
                    <a:pt x="4358" y="0"/>
                    <a:pt x="3358" y="643"/>
                    <a:pt x="2834" y="1548"/>
                  </a:cubicBezTo>
                  <a:cubicBezTo>
                    <a:pt x="2667" y="1524"/>
                    <a:pt x="2477" y="1500"/>
                    <a:pt x="2286" y="1500"/>
                  </a:cubicBezTo>
                  <a:cubicBezTo>
                    <a:pt x="1024" y="1500"/>
                    <a:pt x="0" y="2524"/>
                    <a:pt x="0" y="3787"/>
                  </a:cubicBezTo>
                  <a:cubicBezTo>
                    <a:pt x="0" y="4525"/>
                    <a:pt x="310" y="5168"/>
                    <a:pt x="834" y="5573"/>
                  </a:cubicBezTo>
                  <a:lnTo>
                    <a:pt x="834" y="3382"/>
                  </a:lnTo>
                  <a:lnTo>
                    <a:pt x="4835" y="3382"/>
                  </a:lnTo>
                  <a:cubicBezTo>
                    <a:pt x="5073" y="3382"/>
                    <a:pt x="5287" y="3453"/>
                    <a:pt x="5501" y="3548"/>
                  </a:cubicBezTo>
                  <a:cubicBezTo>
                    <a:pt x="5692" y="3453"/>
                    <a:pt x="5906" y="3382"/>
                    <a:pt x="6144" y="3382"/>
                  </a:cubicBezTo>
                  <a:lnTo>
                    <a:pt x="10145" y="3382"/>
                  </a:lnTo>
                  <a:lnTo>
                    <a:pt x="10145" y="5573"/>
                  </a:lnTo>
                  <a:cubicBezTo>
                    <a:pt x="10669" y="5168"/>
                    <a:pt x="10979" y="4525"/>
                    <a:pt x="10979" y="3787"/>
                  </a:cubicBezTo>
                  <a:cubicBezTo>
                    <a:pt x="10979" y="2524"/>
                    <a:pt x="9955" y="1500"/>
                    <a:pt x="8692" y="1500"/>
                  </a:cubicBezTo>
                  <a:cubicBezTo>
                    <a:pt x="8502" y="1500"/>
                    <a:pt x="8311" y="1524"/>
                    <a:pt x="8145" y="1548"/>
                  </a:cubicBezTo>
                  <a:cubicBezTo>
                    <a:pt x="7621" y="643"/>
                    <a:pt x="6621" y="0"/>
                    <a:pt x="5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8" name="Google Shape;2078;p60"/>
          <p:cNvGrpSpPr/>
          <p:nvPr/>
        </p:nvGrpSpPr>
        <p:grpSpPr>
          <a:xfrm>
            <a:off x="3444401" y="2733793"/>
            <a:ext cx="247278" cy="384621"/>
            <a:chOff x="3443963" y="2886193"/>
            <a:chExt cx="247278" cy="384621"/>
          </a:xfrm>
        </p:grpSpPr>
        <p:sp>
          <p:nvSpPr>
            <p:cNvPr id="2079" name="Google Shape;2079;p60"/>
            <p:cNvSpPr/>
            <p:nvPr/>
          </p:nvSpPr>
          <p:spPr>
            <a:xfrm>
              <a:off x="3513072" y="3011056"/>
              <a:ext cx="109095" cy="98259"/>
            </a:xfrm>
            <a:custGeom>
              <a:avLst/>
              <a:gdLst/>
              <a:ahLst/>
              <a:cxnLst/>
              <a:rect l="l" t="t" r="r" b="b"/>
              <a:pathLst>
                <a:path w="3121" h="2811" extrusionOk="0">
                  <a:moveTo>
                    <a:pt x="1358" y="1215"/>
                  </a:moveTo>
                  <a:cubicBezTo>
                    <a:pt x="1358" y="1334"/>
                    <a:pt x="1429" y="1430"/>
                    <a:pt x="1548" y="1430"/>
                  </a:cubicBezTo>
                  <a:cubicBezTo>
                    <a:pt x="1620" y="1430"/>
                    <a:pt x="1667" y="1406"/>
                    <a:pt x="1691" y="1382"/>
                  </a:cubicBezTo>
                  <a:cubicBezTo>
                    <a:pt x="1739" y="1334"/>
                    <a:pt x="1763" y="1287"/>
                    <a:pt x="1763" y="1239"/>
                  </a:cubicBezTo>
                  <a:lnTo>
                    <a:pt x="2406" y="1239"/>
                  </a:lnTo>
                  <a:cubicBezTo>
                    <a:pt x="2406" y="1454"/>
                    <a:pt x="2310" y="1668"/>
                    <a:pt x="2144" y="1835"/>
                  </a:cubicBezTo>
                  <a:cubicBezTo>
                    <a:pt x="2001" y="2001"/>
                    <a:pt x="1787" y="2073"/>
                    <a:pt x="1548" y="2073"/>
                  </a:cubicBezTo>
                  <a:cubicBezTo>
                    <a:pt x="1072" y="2073"/>
                    <a:pt x="691" y="1692"/>
                    <a:pt x="691" y="1215"/>
                  </a:cubicBezTo>
                  <a:close/>
                  <a:moveTo>
                    <a:pt x="0" y="1"/>
                  </a:moveTo>
                  <a:lnTo>
                    <a:pt x="0" y="1215"/>
                  </a:lnTo>
                  <a:cubicBezTo>
                    <a:pt x="0" y="2097"/>
                    <a:pt x="691" y="2811"/>
                    <a:pt x="1548" y="2811"/>
                  </a:cubicBezTo>
                  <a:cubicBezTo>
                    <a:pt x="1953" y="2811"/>
                    <a:pt x="2358" y="2644"/>
                    <a:pt x="2644" y="2358"/>
                  </a:cubicBezTo>
                  <a:cubicBezTo>
                    <a:pt x="2953" y="2049"/>
                    <a:pt x="3120" y="1668"/>
                    <a:pt x="3120" y="1239"/>
                  </a:cubicBezTo>
                  <a:lnTo>
                    <a:pt x="3120" y="525"/>
                  </a:lnTo>
                  <a:lnTo>
                    <a:pt x="1858" y="525"/>
                  </a:lnTo>
                  <a:lnTo>
                    <a:pt x="18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0"/>
            <p:cNvSpPr/>
            <p:nvPr/>
          </p:nvSpPr>
          <p:spPr>
            <a:xfrm>
              <a:off x="3600462" y="2886193"/>
              <a:ext cx="90778" cy="120735"/>
            </a:xfrm>
            <a:custGeom>
              <a:avLst/>
              <a:gdLst/>
              <a:ahLst/>
              <a:cxnLst/>
              <a:rect l="l" t="t" r="r" b="b"/>
              <a:pathLst>
                <a:path w="2597" h="3454" extrusionOk="0">
                  <a:moveTo>
                    <a:pt x="1" y="1"/>
                  </a:moveTo>
                  <a:lnTo>
                    <a:pt x="1" y="3454"/>
                  </a:lnTo>
                  <a:lnTo>
                    <a:pt x="2597" y="3454"/>
                  </a:lnTo>
                  <a:lnTo>
                    <a:pt x="2597" y="644"/>
                  </a:lnTo>
                  <a:cubicBezTo>
                    <a:pt x="2597" y="286"/>
                    <a:pt x="2287" y="1"/>
                    <a:pt x="1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0"/>
            <p:cNvSpPr/>
            <p:nvPr/>
          </p:nvSpPr>
          <p:spPr>
            <a:xfrm>
              <a:off x="3443963" y="3131760"/>
              <a:ext cx="247272" cy="31669"/>
            </a:xfrm>
            <a:custGeom>
              <a:avLst/>
              <a:gdLst/>
              <a:ahLst/>
              <a:cxnLst/>
              <a:rect l="l" t="t" r="r" b="b"/>
              <a:pathLst>
                <a:path w="7074" h="906" extrusionOk="0">
                  <a:moveTo>
                    <a:pt x="668" y="1"/>
                  </a:moveTo>
                  <a:cubicBezTo>
                    <a:pt x="287" y="1"/>
                    <a:pt x="1" y="287"/>
                    <a:pt x="1" y="668"/>
                  </a:cubicBezTo>
                  <a:lnTo>
                    <a:pt x="1" y="906"/>
                  </a:lnTo>
                  <a:lnTo>
                    <a:pt x="7074" y="906"/>
                  </a:lnTo>
                  <a:lnTo>
                    <a:pt x="7074" y="668"/>
                  </a:lnTo>
                  <a:cubicBezTo>
                    <a:pt x="7074" y="287"/>
                    <a:pt x="6764" y="1"/>
                    <a:pt x="6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0"/>
            <p:cNvSpPr/>
            <p:nvPr/>
          </p:nvSpPr>
          <p:spPr>
            <a:xfrm>
              <a:off x="3503074" y="2945304"/>
              <a:ext cx="74944" cy="43309"/>
            </a:xfrm>
            <a:custGeom>
              <a:avLst/>
              <a:gdLst/>
              <a:ahLst/>
              <a:cxnLst/>
              <a:rect l="l" t="t" r="r" b="b"/>
              <a:pathLst>
                <a:path w="2144" h="1239" extrusionOk="0">
                  <a:moveTo>
                    <a:pt x="1" y="1"/>
                  </a:moveTo>
                  <a:lnTo>
                    <a:pt x="1" y="882"/>
                  </a:lnTo>
                  <a:cubicBezTo>
                    <a:pt x="1" y="1072"/>
                    <a:pt x="167" y="1239"/>
                    <a:pt x="358" y="1239"/>
                  </a:cubicBezTo>
                  <a:lnTo>
                    <a:pt x="2144" y="1239"/>
                  </a:lnTo>
                  <a:lnTo>
                    <a:pt x="2144" y="24"/>
                  </a:lnTo>
                  <a:cubicBezTo>
                    <a:pt x="2049" y="24"/>
                    <a:pt x="1953" y="1"/>
                    <a:pt x="1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0"/>
            <p:cNvSpPr/>
            <p:nvPr/>
          </p:nvSpPr>
          <p:spPr>
            <a:xfrm>
              <a:off x="3443963" y="2886193"/>
              <a:ext cx="134052" cy="228955"/>
            </a:xfrm>
            <a:custGeom>
              <a:avLst/>
              <a:gdLst/>
              <a:ahLst/>
              <a:cxnLst/>
              <a:rect l="l" t="t" r="r" b="b"/>
              <a:pathLst>
                <a:path w="3835" h="6550" extrusionOk="0">
                  <a:moveTo>
                    <a:pt x="644" y="1"/>
                  </a:moveTo>
                  <a:cubicBezTo>
                    <a:pt x="287" y="1"/>
                    <a:pt x="1" y="286"/>
                    <a:pt x="1" y="644"/>
                  </a:cubicBezTo>
                  <a:lnTo>
                    <a:pt x="1" y="6550"/>
                  </a:lnTo>
                  <a:cubicBezTo>
                    <a:pt x="191" y="6454"/>
                    <a:pt x="429" y="6383"/>
                    <a:pt x="668" y="6383"/>
                  </a:cubicBezTo>
                  <a:lnTo>
                    <a:pt x="1977" y="6383"/>
                  </a:lnTo>
                  <a:cubicBezTo>
                    <a:pt x="1573" y="5978"/>
                    <a:pt x="1334" y="5407"/>
                    <a:pt x="1334" y="4787"/>
                  </a:cubicBezTo>
                  <a:lnTo>
                    <a:pt x="1334" y="3263"/>
                  </a:lnTo>
                  <a:cubicBezTo>
                    <a:pt x="1144" y="3097"/>
                    <a:pt x="1049" y="2835"/>
                    <a:pt x="1049" y="2573"/>
                  </a:cubicBezTo>
                  <a:lnTo>
                    <a:pt x="1049" y="1049"/>
                  </a:lnTo>
                  <a:lnTo>
                    <a:pt x="3525" y="1049"/>
                  </a:lnTo>
                  <a:cubicBezTo>
                    <a:pt x="3644" y="1049"/>
                    <a:pt x="3740" y="1049"/>
                    <a:pt x="3835" y="1072"/>
                  </a:cubicBezTo>
                  <a:lnTo>
                    <a:pt x="38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0"/>
            <p:cNvSpPr/>
            <p:nvPr/>
          </p:nvSpPr>
          <p:spPr>
            <a:xfrm>
              <a:off x="3622135" y="3029374"/>
              <a:ext cx="69106" cy="85780"/>
            </a:xfrm>
            <a:custGeom>
              <a:avLst/>
              <a:gdLst/>
              <a:ahLst/>
              <a:cxnLst/>
              <a:rect l="l" t="t" r="r" b="b"/>
              <a:pathLst>
                <a:path w="1977" h="2454" extrusionOk="0">
                  <a:moveTo>
                    <a:pt x="643" y="1"/>
                  </a:moveTo>
                  <a:lnTo>
                    <a:pt x="643" y="715"/>
                  </a:lnTo>
                  <a:cubicBezTo>
                    <a:pt x="643" y="1311"/>
                    <a:pt x="405" y="1858"/>
                    <a:pt x="0" y="2287"/>
                  </a:cubicBezTo>
                  <a:lnTo>
                    <a:pt x="1310" y="2287"/>
                  </a:lnTo>
                  <a:cubicBezTo>
                    <a:pt x="1548" y="2287"/>
                    <a:pt x="1762" y="2358"/>
                    <a:pt x="1977" y="2454"/>
                  </a:cubicBezTo>
                  <a:lnTo>
                    <a:pt x="1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0"/>
            <p:cNvSpPr/>
            <p:nvPr/>
          </p:nvSpPr>
          <p:spPr>
            <a:xfrm>
              <a:off x="3443963" y="3185873"/>
              <a:ext cx="247272" cy="84941"/>
            </a:xfrm>
            <a:custGeom>
              <a:avLst/>
              <a:gdLst/>
              <a:ahLst/>
              <a:cxnLst/>
              <a:rect l="l" t="t" r="r" b="b"/>
              <a:pathLst>
                <a:path w="7074" h="2430" extrusionOk="0">
                  <a:moveTo>
                    <a:pt x="3859" y="906"/>
                  </a:moveTo>
                  <a:lnTo>
                    <a:pt x="3859" y="1549"/>
                  </a:lnTo>
                  <a:lnTo>
                    <a:pt x="3216" y="1549"/>
                  </a:lnTo>
                  <a:lnTo>
                    <a:pt x="3216" y="906"/>
                  </a:lnTo>
                  <a:close/>
                  <a:moveTo>
                    <a:pt x="1" y="1"/>
                  </a:moveTo>
                  <a:lnTo>
                    <a:pt x="1" y="1787"/>
                  </a:lnTo>
                  <a:cubicBezTo>
                    <a:pt x="1" y="2144"/>
                    <a:pt x="287" y="2430"/>
                    <a:pt x="644" y="2430"/>
                  </a:cubicBezTo>
                  <a:lnTo>
                    <a:pt x="6431" y="2430"/>
                  </a:lnTo>
                  <a:cubicBezTo>
                    <a:pt x="6764" y="2430"/>
                    <a:pt x="7074" y="2144"/>
                    <a:pt x="7074" y="1787"/>
                  </a:cubicBezTo>
                  <a:lnTo>
                    <a:pt x="7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60"/>
          <p:cNvGrpSpPr/>
          <p:nvPr/>
        </p:nvGrpSpPr>
        <p:grpSpPr>
          <a:xfrm>
            <a:off x="2667708" y="2733793"/>
            <a:ext cx="384645" cy="384622"/>
            <a:chOff x="2667270" y="2886193"/>
            <a:chExt cx="384645" cy="384622"/>
          </a:xfrm>
        </p:grpSpPr>
        <p:sp>
          <p:nvSpPr>
            <p:cNvPr id="2087" name="Google Shape;2087;p60"/>
            <p:cNvSpPr/>
            <p:nvPr/>
          </p:nvSpPr>
          <p:spPr>
            <a:xfrm>
              <a:off x="2766336" y="3220864"/>
              <a:ext cx="187359" cy="49951"/>
            </a:xfrm>
            <a:custGeom>
              <a:avLst/>
              <a:gdLst/>
              <a:ahLst/>
              <a:cxnLst/>
              <a:rect l="l" t="t" r="r" b="b"/>
              <a:pathLst>
                <a:path w="5360" h="1429" extrusionOk="0">
                  <a:moveTo>
                    <a:pt x="1882" y="0"/>
                  </a:moveTo>
                  <a:lnTo>
                    <a:pt x="1882" y="786"/>
                  </a:lnTo>
                  <a:lnTo>
                    <a:pt x="1" y="786"/>
                  </a:lnTo>
                  <a:lnTo>
                    <a:pt x="1" y="1429"/>
                  </a:lnTo>
                  <a:lnTo>
                    <a:pt x="5359" y="1429"/>
                  </a:lnTo>
                  <a:lnTo>
                    <a:pt x="5359" y="786"/>
                  </a:lnTo>
                  <a:lnTo>
                    <a:pt x="3478" y="786"/>
                  </a:lnTo>
                  <a:lnTo>
                    <a:pt x="3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0"/>
            <p:cNvSpPr/>
            <p:nvPr/>
          </p:nvSpPr>
          <p:spPr>
            <a:xfrm>
              <a:off x="2667270" y="3163396"/>
              <a:ext cx="384645" cy="35025"/>
            </a:xfrm>
            <a:custGeom>
              <a:avLst/>
              <a:gdLst/>
              <a:ahLst/>
              <a:cxnLst/>
              <a:rect l="l" t="t" r="r" b="b"/>
              <a:pathLst>
                <a:path w="11004" h="1002" extrusionOk="0">
                  <a:moveTo>
                    <a:pt x="1" y="1"/>
                  </a:moveTo>
                  <a:lnTo>
                    <a:pt x="1" y="1001"/>
                  </a:lnTo>
                  <a:lnTo>
                    <a:pt x="11003" y="1001"/>
                  </a:lnTo>
                  <a:lnTo>
                    <a:pt x="1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0"/>
            <p:cNvSpPr/>
            <p:nvPr/>
          </p:nvSpPr>
          <p:spPr>
            <a:xfrm>
              <a:off x="2667270" y="2946982"/>
              <a:ext cx="384645" cy="193965"/>
            </a:xfrm>
            <a:custGeom>
              <a:avLst/>
              <a:gdLst/>
              <a:ahLst/>
              <a:cxnLst/>
              <a:rect l="l" t="t" r="r" b="b"/>
              <a:pathLst>
                <a:path w="11004" h="5549" extrusionOk="0">
                  <a:moveTo>
                    <a:pt x="1" y="0"/>
                  </a:moveTo>
                  <a:lnTo>
                    <a:pt x="1" y="5549"/>
                  </a:lnTo>
                  <a:lnTo>
                    <a:pt x="11003" y="5549"/>
                  </a:lnTo>
                  <a:lnTo>
                    <a:pt x="11003" y="0"/>
                  </a:lnTo>
                  <a:lnTo>
                    <a:pt x="7955" y="0"/>
                  </a:lnTo>
                  <a:cubicBezTo>
                    <a:pt x="7955" y="24"/>
                    <a:pt x="7955" y="48"/>
                    <a:pt x="7955" y="72"/>
                  </a:cubicBezTo>
                  <a:cubicBezTo>
                    <a:pt x="7955" y="453"/>
                    <a:pt x="7884" y="857"/>
                    <a:pt x="7693" y="1191"/>
                  </a:cubicBezTo>
                  <a:cubicBezTo>
                    <a:pt x="7550" y="1500"/>
                    <a:pt x="7336" y="1762"/>
                    <a:pt x="7074" y="1977"/>
                  </a:cubicBezTo>
                  <a:lnTo>
                    <a:pt x="7074" y="4358"/>
                  </a:lnTo>
                  <a:lnTo>
                    <a:pt x="6478" y="4358"/>
                  </a:lnTo>
                  <a:lnTo>
                    <a:pt x="6478" y="5311"/>
                  </a:lnTo>
                  <a:lnTo>
                    <a:pt x="4549" y="5311"/>
                  </a:lnTo>
                  <a:lnTo>
                    <a:pt x="4549" y="4358"/>
                  </a:lnTo>
                  <a:lnTo>
                    <a:pt x="3954" y="4358"/>
                  </a:lnTo>
                  <a:lnTo>
                    <a:pt x="3954" y="1977"/>
                  </a:lnTo>
                  <a:cubicBezTo>
                    <a:pt x="3692" y="1762"/>
                    <a:pt x="3478" y="1500"/>
                    <a:pt x="3311" y="1191"/>
                  </a:cubicBezTo>
                  <a:cubicBezTo>
                    <a:pt x="3144" y="857"/>
                    <a:pt x="3049" y="476"/>
                    <a:pt x="3049" y="95"/>
                  </a:cubicBezTo>
                  <a:cubicBezTo>
                    <a:pt x="3049" y="48"/>
                    <a:pt x="3049" y="24"/>
                    <a:pt x="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0"/>
            <p:cNvSpPr/>
            <p:nvPr/>
          </p:nvSpPr>
          <p:spPr>
            <a:xfrm>
              <a:off x="2796329" y="2886193"/>
              <a:ext cx="126537" cy="124894"/>
            </a:xfrm>
            <a:custGeom>
              <a:avLst/>
              <a:gdLst/>
              <a:ahLst/>
              <a:cxnLst/>
              <a:rect l="l" t="t" r="r" b="b"/>
              <a:pathLst>
                <a:path w="3620" h="3573" extrusionOk="0">
                  <a:moveTo>
                    <a:pt x="1805" y="0"/>
                  </a:moveTo>
                  <a:cubicBezTo>
                    <a:pt x="1791" y="0"/>
                    <a:pt x="1777" y="0"/>
                    <a:pt x="1762" y="1"/>
                  </a:cubicBezTo>
                  <a:cubicBezTo>
                    <a:pt x="786" y="24"/>
                    <a:pt x="0" y="834"/>
                    <a:pt x="0" y="1811"/>
                  </a:cubicBezTo>
                  <a:cubicBezTo>
                    <a:pt x="0" y="2406"/>
                    <a:pt x="286" y="2930"/>
                    <a:pt x="715" y="3263"/>
                  </a:cubicBezTo>
                  <a:cubicBezTo>
                    <a:pt x="834" y="3335"/>
                    <a:pt x="881" y="3454"/>
                    <a:pt x="905" y="3573"/>
                  </a:cubicBezTo>
                  <a:lnTo>
                    <a:pt x="1500" y="3573"/>
                  </a:lnTo>
                  <a:lnTo>
                    <a:pt x="1500" y="2263"/>
                  </a:lnTo>
                  <a:lnTo>
                    <a:pt x="2143" y="2263"/>
                  </a:lnTo>
                  <a:lnTo>
                    <a:pt x="2143" y="3573"/>
                  </a:lnTo>
                  <a:lnTo>
                    <a:pt x="2739" y="3573"/>
                  </a:lnTo>
                  <a:cubicBezTo>
                    <a:pt x="2739" y="3454"/>
                    <a:pt x="2810" y="3335"/>
                    <a:pt x="2906" y="3263"/>
                  </a:cubicBezTo>
                  <a:cubicBezTo>
                    <a:pt x="3334" y="2930"/>
                    <a:pt x="3620" y="2406"/>
                    <a:pt x="3620" y="1811"/>
                  </a:cubicBezTo>
                  <a:cubicBezTo>
                    <a:pt x="3620" y="824"/>
                    <a:pt x="2810" y="0"/>
                    <a:pt x="1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0"/>
            <p:cNvSpPr/>
            <p:nvPr/>
          </p:nvSpPr>
          <p:spPr>
            <a:xfrm>
              <a:off x="2827964" y="3033533"/>
              <a:ext cx="64107" cy="76621"/>
            </a:xfrm>
            <a:custGeom>
              <a:avLst/>
              <a:gdLst/>
              <a:ahLst/>
              <a:cxnLst/>
              <a:rect l="l" t="t" r="r" b="b"/>
              <a:pathLst>
                <a:path w="1834" h="2192" extrusionOk="0">
                  <a:moveTo>
                    <a:pt x="0" y="1"/>
                  </a:moveTo>
                  <a:lnTo>
                    <a:pt x="0" y="1239"/>
                  </a:lnTo>
                  <a:lnTo>
                    <a:pt x="595" y="1239"/>
                  </a:lnTo>
                  <a:lnTo>
                    <a:pt x="595" y="2192"/>
                  </a:lnTo>
                  <a:lnTo>
                    <a:pt x="1238" y="2192"/>
                  </a:lnTo>
                  <a:lnTo>
                    <a:pt x="1238" y="1239"/>
                  </a:lnTo>
                  <a:lnTo>
                    <a:pt x="1834" y="1239"/>
                  </a:lnTo>
                  <a:lnTo>
                    <a:pt x="18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2" name="Google Shape;2092;p60"/>
          <p:cNvGrpSpPr/>
          <p:nvPr/>
        </p:nvGrpSpPr>
        <p:grpSpPr>
          <a:xfrm>
            <a:off x="1975959" y="2733793"/>
            <a:ext cx="384610" cy="384622"/>
            <a:chOff x="1975521" y="2886193"/>
            <a:chExt cx="384610" cy="384622"/>
          </a:xfrm>
        </p:grpSpPr>
        <p:sp>
          <p:nvSpPr>
            <p:cNvPr id="2093" name="Google Shape;2093;p60"/>
            <p:cNvSpPr/>
            <p:nvPr/>
          </p:nvSpPr>
          <p:spPr>
            <a:xfrm>
              <a:off x="2073748" y="3220864"/>
              <a:ext cx="188163" cy="49951"/>
            </a:xfrm>
            <a:custGeom>
              <a:avLst/>
              <a:gdLst/>
              <a:ahLst/>
              <a:cxnLst/>
              <a:rect l="l" t="t" r="r" b="b"/>
              <a:pathLst>
                <a:path w="5383" h="1429" extrusionOk="0">
                  <a:moveTo>
                    <a:pt x="1905" y="0"/>
                  </a:moveTo>
                  <a:lnTo>
                    <a:pt x="1905" y="786"/>
                  </a:lnTo>
                  <a:lnTo>
                    <a:pt x="0" y="786"/>
                  </a:lnTo>
                  <a:lnTo>
                    <a:pt x="0" y="1429"/>
                  </a:lnTo>
                  <a:lnTo>
                    <a:pt x="5382" y="1429"/>
                  </a:lnTo>
                  <a:lnTo>
                    <a:pt x="5382" y="786"/>
                  </a:lnTo>
                  <a:lnTo>
                    <a:pt x="3477" y="786"/>
                  </a:lnTo>
                  <a:lnTo>
                    <a:pt x="3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0"/>
            <p:cNvSpPr/>
            <p:nvPr/>
          </p:nvSpPr>
          <p:spPr>
            <a:xfrm>
              <a:off x="1975521" y="3163396"/>
              <a:ext cx="384610" cy="35025"/>
            </a:xfrm>
            <a:custGeom>
              <a:avLst/>
              <a:gdLst/>
              <a:ahLst/>
              <a:cxnLst/>
              <a:rect l="l" t="t" r="r" b="b"/>
              <a:pathLst>
                <a:path w="11003" h="1002" extrusionOk="0">
                  <a:moveTo>
                    <a:pt x="0" y="1"/>
                  </a:moveTo>
                  <a:lnTo>
                    <a:pt x="0" y="1001"/>
                  </a:lnTo>
                  <a:lnTo>
                    <a:pt x="11002" y="1001"/>
                  </a:lnTo>
                  <a:lnTo>
                    <a:pt x="1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0"/>
            <p:cNvSpPr/>
            <p:nvPr/>
          </p:nvSpPr>
          <p:spPr>
            <a:xfrm>
              <a:off x="2091226" y="2897868"/>
              <a:ext cx="35" cy="35"/>
            </a:xfrm>
            <a:custGeom>
              <a:avLst/>
              <a:gdLst/>
              <a:ahLst/>
              <a:cxnLst/>
              <a:rect l="l" t="t" r="r" b="b"/>
              <a:pathLst>
                <a:path w="1" h="1" extrusionOk="0">
                  <a:moveTo>
                    <a:pt x="0" y="0"/>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0"/>
            <p:cNvSpPr/>
            <p:nvPr/>
          </p:nvSpPr>
          <p:spPr>
            <a:xfrm>
              <a:off x="2091226" y="2886193"/>
              <a:ext cx="52467" cy="22511"/>
            </a:xfrm>
            <a:custGeom>
              <a:avLst/>
              <a:gdLst/>
              <a:ahLst/>
              <a:cxnLst/>
              <a:rect l="l" t="t" r="r" b="b"/>
              <a:pathLst>
                <a:path w="1501" h="644" extrusionOk="0">
                  <a:moveTo>
                    <a:pt x="334" y="1"/>
                  </a:moveTo>
                  <a:cubicBezTo>
                    <a:pt x="143" y="1"/>
                    <a:pt x="0" y="144"/>
                    <a:pt x="0" y="334"/>
                  </a:cubicBezTo>
                  <a:cubicBezTo>
                    <a:pt x="0" y="501"/>
                    <a:pt x="143" y="644"/>
                    <a:pt x="334" y="644"/>
                  </a:cubicBezTo>
                  <a:lnTo>
                    <a:pt x="1501" y="644"/>
                  </a:lnTo>
                  <a:lnTo>
                    <a:pt x="1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0"/>
            <p:cNvSpPr/>
            <p:nvPr/>
          </p:nvSpPr>
          <p:spPr>
            <a:xfrm>
              <a:off x="2091226" y="2929504"/>
              <a:ext cx="153208" cy="169846"/>
            </a:xfrm>
            <a:custGeom>
              <a:avLst/>
              <a:gdLst/>
              <a:ahLst/>
              <a:cxnLst/>
              <a:rect l="l" t="t" r="r" b="b"/>
              <a:pathLst>
                <a:path w="4383" h="4859" extrusionOk="0">
                  <a:moveTo>
                    <a:pt x="3406" y="1024"/>
                  </a:moveTo>
                  <a:lnTo>
                    <a:pt x="3406" y="2953"/>
                  </a:lnTo>
                  <a:lnTo>
                    <a:pt x="977" y="2953"/>
                  </a:lnTo>
                  <a:lnTo>
                    <a:pt x="977" y="1024"/>
                  </a:lnTo>
                  <a:close/>
                  <a:moveTo>
                    <a:pt x="0" y="0"/>
                  </a:moveTo>
                  <a:lnTo>
                    <a:pt x="0" y="4215"/>
                  </a:lnTo>
                  <a:cubicBezTo>
                    <a:pt x="0" y="4572"/>
                    <a:pt x="286" y="4858"/>
                    <a:pt x="643" y="4858"/>
                  </a:cubicBezTo>
                  <a:lnTo>
                    <a:pt x="4382" y="4858"/>
                  </a:lnTo>
                  <a:lnTo>
                    <a:pt x="4382" y="48"/>
                  </a:lnTo>
                  <a:lnTo>
                    <a:pt x="334" y="48"/>
                  </a:lnTo>
                  <a:cubicBezTo>
                    <a:pt x="215" y="48"/>
                    <a:pt x="119" y="2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0"/>
            <p:cNvSpPr/>
            <p:nvPr/>
          </p:nvSpPr>
          <p:spPr>
            <a:xfrm>
              <a:off x="1975521" y="2946982"/>
              <a:ext cx="384610" cy="193965"/>
            </a:xfrm>
            <a:custGeom>
              <a:avLst/>
              <a:gdLst/>
              <a:ahLst/>
              <a:cxnLst/>
              <a:rect l="l" t="t" r="r" b="b"/>
              <a:pathLst>
                <a:path w="11003" h="5549" extrusionOk="0">
                  <a:moveTo>
                    <a:pt x="0" y="0"/>
                  </a:moveTo>
                  <a:lnTo>
                    <a:pt x="0" y="5549"/>
                  </a:lnTo>
                  <a:lnTo>
                    <a:pt x="11002" y="5549"/>
                  </a:lnTo>
                  <a:lnTo>
                    <a:pt x="11002" y="0"/>
                  </a:lnTo>
                  <a:lnTo>
                    <a:pt x="8335" y="0"/>
                  </a:lnTo>
                  <a:lnTo>
                    <a:pt x="8335" y="5001"/>
                  </a:lnTo>
                  <a:lnTo>
                    <a:pt x="3953" y="5001"/>
                  </a:lnTo>
                  <a:cubicBezTo>
                    <a:pt x="3263" y="5001"/>
                    <a:pt x="2667" y="4430"/>
                    <a:pt x="2667" y="3715"/>
                  </a:cubicBezTo>
                  <a:lnTo>
                    <a:pt x="2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0"/>
            <p:cNvSpPr/>
            <p:nvPr/>
          </p:nvSpPr>
          <p:spPr>
            <a:xfrm>
              <a:off x="2147820" y="2987776"/>
              <a:ext cx="39989" cy="22511"/>
            </a:xfrm>
            <a:custGeom>
              <a:avLst/>
              <a:gdLst/>
              <a:ahLst/>
              <a:cxnLst/>
              <a:rect l="l" t="t" r="r" b="b"/>
              <a:pathLst>
                <a:path w="1144" h="644" extrusionOk="0">
                  <a:moveTo>
                    <a:pt x="1" y="0"/>
                  </a:moveTo>
                  <a:lnTo>
                    <a:pt x="1" y="643"/>
                  </a:lnTo>
                  <a:lnTo>
                    <a:pt x="1144" y="643"/>
                  </a:lnTo>
                  <a:lnTo>
                    <a:pt x="1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0"/>
          <p:cNvGrpSpPr/>
          <p:nvPr/>
        </p:nvGrpSpPr>
        <p:grpSpPr>
          <a:xfrm>
            <a:off x="1268340" y="2733793"/>
            <a:ext cx="384645" cy="384622"/>
            <a:chOff x="1267902" y="2886193"/>
            <a:chExt cx="384645" cy="384622"/>
          </a:xfrm>
        </p:grpSpPr>
        <p:sp>
          <p:nvSpPr>
            <p:cNvPr id="2101" name="Google Shape;2101;p60"/>
            <p:cNvSpPr/>
            <p:nvPr/>
          </p:nvSpPr>
          <p:spPr>
            <a:xfrm>
              <a:off x="1267902" y="2946982"/>
              <a:ext cx="384645" cy="193965"/>
            </a:xfrm>
            <a:custGeom>
              <a:avLst/>
              <a:gdLst/>
              <a:ahLst/>
              <a:cxnLst/>
              <a:rect l="l" t="t" r="r" b="b"/>
              <a:pathLst>
                <a:path w="11004" h="5549" extrusionOk="0">
                  <a:moveTo>
                    <a:pt x="1" y="0"/>
                  </a:moveTo>
                  <a:lnTo>
                    <a:pt x="1" y="5549"/>
                  </a:lnTo>
                  <a:lnTo>
                    <a:pt x="11003" y="5549"/>
                  </a:lnTo>
                  <a:lnTo>
                    <a:pt x="11003" y="0"/>
                  </a:lnTo>
                  <a:lnTo>
                    <a:pt x="8455" y="0"/>
                  </a:lnTo>
                  <a:lnTo>
                    <a:pt x="8455" y="5001"/>
                  </a:lnTo>
                  <a:lnTo>
                    <a:pt x="2549" y="5001"/>
                  </a:lnTo>
                  <a:lnTo>
                    <a:pt x="2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0"/>
            <p:cNvSpPr/>
            <p:nvPr/>
          </p:nvSpPr>
          <p:spPr>
            <a:xfrm>
              <a:off x="1448556" y="2990258"/>
              <a:ext cx="23350" cy="23350"/>
            </a:xfrm>
            <a:custGeom>
              <a:avLst/>
              <a:gdLst/>
              <a:ahLst/>
              <a:cxnLst/>
              <a:rect l="l" t="t" r="r" b="b"/>
              <a:pathLst>
                <a:path w="668" h="668" extrusionOk="0">
                  <a:moveTo>
                    <a:pt x="334" y="0"/>
                  </a:moveTo>
                  <a:cubicBezTo>
                    <a:pt x="167" y="0"/>
                    <a:pt x="1" y="167"/>
                    <a:pt x="1" y="334"/>
                  </a:cubicBezTo>
                  <a:cubicBezTo>
                    <a:pt x="1" y="501"/>
                    <a:pt x="167" y="667"/>
                    <a:pt x="334" y="667"/>
                  </a:cubicBezTo>
                  <a:cubicBezTo>
                    <a:pt x="501" y="667"/>
                    <a:pt x="667" y="501"/>
                    <a:pt x="667" y="334"/>
                  </a:cubicBezTo>
                  <a:cubicBezTo>
                    <a:pt x="667" y="167"/>
                    <a:pt x="50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0"/>
            <p:cNvSpPr/>
            <p:nvPr/>
          </p:nvSpPr>
          <p:spPr>
            <a:xfrm>
              <a:off x="1381964" y="2888710"/>
              <a:ext cx="25832" cy="25832"/>
            </a:xfrm>
            <a:custGeom>
              <a:avLst/>
              <a:gdLst/>
              <a:ahLst/>
              <a:cxnLst/>
              <a:rect l="l" t="t" r="r" b="b"/>
              <a:pathLst>
                <a:path w="739" h="739" extrusionOk="0">
                  <a:moveTo>
                    <a:pt x="739" y="0"/>
                  </a:moveTo>
                  <a:lnTo>
                    <a:pt x="0" y="738"/>
                  </a:lnTo>
                  <a:lnTo>
                    <a:pt x="739" y="738"/>
                  </a:lnTo>
                  <a:lnTo>
                    <a:pt x="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0"/>
            <p:cNvSpPr/>
            <p:nvPr/>
          </p:nvSpPr>
          <p:spPr>
            <a:xfrm>
              <a:off x="1379447" y="2886193"/>
              <a:ext cx="161527" cy="213156"/>
            </a:xfrm>
            <a:custGeom>
              <a:avLst/>
              <a:gdLst/>
              <a:ahLst/>
              <a:cxnLst/>
              <a:rect l="l" t="t" r="r" b="b"/>
              <a:pathLst>
                <a:path w="4621" h="6098" extrusionOk="0">
                  <a:moveTo>
                    <a:pt x="2311" y="2334"/>
                  </a:moveTo>
                  <a:cubicBezTo>
                    <a:pt x="2835" y="2334"/>
                    <a:pt x="3287" y="2787"/>
                    <a:pt x="3287" y="3311"/>
                  </a:cubicBezTo>
                  <a:cubicBezTo>
                    <a:pt x="3287" y="3597"/>
                    <a:pt x="3144" y="3859"/>
                    <a:pt x="2954" y="4025"/>
                  </a:cubicBezTo>
                  <a:lnTo>
                    <a:pt x="3263" y="4764"/>
                  </a:lnTo>
                  <a:lnTo>
                    <a:pt x="2668" y="5002"/>
                  </a:lnTo>
                  <a:lnTo>
                    <a:pt x="2359" y="4287"/>
                  </a:lnTo>
                  <a:lnTo>
                    <a:pt x="2263" y="4287"/>
                  </a:lnTo>
                  <a:lnTo>
                    <a:pt x="1954" y="5002"/>
                  </a:lnTo>
                  <a:lnTo>
                    <a:pt x="1358" y="4764"/>
                  </a:lnTo>
                  <a:lnTo>
                    <a:pt x="1668" y="4025"/>
                  </a:lnTo>
                  <a:cubicBezTo>
                    <a:pt x="1477" y="3859"/>
                    <a:pt x="1335" y="3597"/>
                    <a:pt x="1335" y="3311"/>
                  </a:cubicBezTo>
                  <a:cubicBezTo>
                    <a:pt x="1335" y="2787"/>
                    <a:pt x="1787" y="2334"/>
                    <a:pt x="2311" y="2334"/>
                  </a:cubicBezTo>
                  <a:close/>
                  <a:moveTo>
                    <a:pt x="1454" y="1"/>
                  </a:moveTo>
                  <a:lnTo>
                    <a:pt x="1454" y="1453"/>
                  </a:lnTo>
                  <a:lnTo>
                    <a:pt x="1" y="1453"/>
                  </a:lnTo>
                  <a:lnTo>
                    <a:pt x="1" y="6097"/>
                  </a:lnTo>
                  <a:lnTo>
                    <a:pt x="4621" y="6097"/>
                  </a:lnTo>
                  <a:lnTo>
                    <a:pt x="46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0"/>
            <p:cNvSpPr/>
            <p:nvPr/>
          </p:nvSpPr>
          <p:spPr>
            <a:xfrm>
              <a:off x="1366129" y="3220864"/>
              <a:ext cx="188163" cy="49951"/>
            </a:xfrm>
            <a:custGeom>
              <a:avLst/>
              <a:gdLst/>
              <a:ahLst/>
              <a:cxnLst/>
              <a:rect l="l" t="t" r="r" b="b"/>
              <a:pathLst>
                <a:path w="5383" h="1429" extrusionOk="0">
                  <a:moveTo>
                    <a:pt x="1906" y="0"/>
                  </a:moveTo>
                  <a:lnTo>
                    <a:pt x="1906" y="786"/>
                  </a:lnTo>
                  <a:lnTo>
                    <a:pt x="1" y="786"/>
                  </a:lnTo>
                  <a:lnTo>
                    <a:pt x="1" y="1429"/>
                  </a:lnTo>
                  <a:lnTo>
                    <a:pt x="5383" y="1429"/>
                  </a:lnTo>
                  <a:lnTo>
                    <a:pt x="5383" y="786"/>
                  </a:lnTo>
                  <a:lnTo>
                    <a:pt x="3478" y="786"/>
                  </a:lnTo>
                  <a:lnTo>
                    <a:pt x="3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0"/>
            <p:cNvSpPr/>
            <p:nvPr/>
          </p:nvSpPr>
          <p:spPr>
            <a:xfrm>
              <a:off x="1267902" y="3163396"/>
              <a:ext cx="384645" cy="35025"/>
            </a:xfrm>
            <a:custGeom>
              <a:avLst/>
              <a:gdLst/>
              <a:ahLst/>
              <a:cxnLst/>
              <a:rect l="l" t="t" r="r" b="b"/>
              <a:pathLst>
                <a:path w="11004" h="1002" extrusionOk="0">
                  <a:moveTo>
                    <a:pt x="1" y="1"/>
                  </a:moveTo>
                  <a:lnTo>
                    <a:pt x="1" y="1001"/>
                  </a:lnTo>
                  <a:lnTo>
                    <a:pt x="11003" y="1001"/>
                  </a:lnTo>
                  <a:lnTo>
                    <a:pt x="1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7" name="Google Shape;2107;p60"/>
          <p:cNvGrpSpPr/>
          <p:nvPr/>
        </p:nvGrpSpPr>
        <p:grpSpPr>
          <a:xfrm>
            <a:off x="4026318" y="2164840"/>
            <a:ext cx="383771" cy="384622"/>
            <a:chOff x="4025880" y="2317240"/>
            <a:chExt cx="383771" cy="384622"/>
          </a:xfrm>
        </p:grpSpPr>
        <p:sp>
          <p:nvSpPr>
            <p:cNvPr id="2108" name="Google Shape;2108;p60"/>
            <p:cNvSpPr/>
            <p:nvPr/>
          </p:nvSpPr>
          <p:spPr>
            <a:xfrm>
              <a:off x="4124107" y="2651876"/>
              <a:ext cx="187324" cy="49986"/>
            </a:xfrm>
            <a:custGeom>
              <a:avLst/>
              <a:gdLst/>
              <a:ahLst/>
              <a:cxnLst/>
              <a:rect l="l" t="t" r="r" b="b"/>
              <a:pathLst>
                <a:path w="5359" h="1430" extrusionOk="0">
                  <a:moveTo>
                    <a:pt x="1882" y="1"/>
                  </a:moveTo>
                  <a:lnTo>
                    <a:pt x="1882" y="787"/>
                  </a:lnTo>
                  <a:lnTo>
                    <a:pt x="0" y="787"/>
                  </a:lnTo>
                  <a:lnTo>
                    <a:pt x="0" y="1430"/>
                  </a:lnTo>
                  <a:lnTo>
                    <a:pt x="5359" y="1430"/>
                  </a:lnTo>
                  <a:lnTo>
                    <a:pt x="5359" y="787"/>
                  </a:lnTo>
                  <a:lnTo>
                    <a:pt x="3477" y="787"/>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0"/>
            <p:cNvSpPr/>
            <p:nvPr/>
          </p:nvSpPr>
          <p:spPr>
            <a:xfrm>
              <a:off x="4025880" y="2594443"/>
              <a:ext cx="383771" cy="34990"/>
            </a:xfrm>
            <a:custGeom>
              <a:avLst/>
              <a:gdLst/>
              <a:ahLst/>
              <a:cxnLst/>
              <a:rect l="l" t="t" r="r" b="b"/>
              <a:pathLst>
                <a:path w="10979" h="1001" extrusionOk="0">
                  <a:moveTo>
                    <a:pt x="0" y="1"/>
                  </a:moveTo>
                  <a:lnTo>
                    <a:pt x="0" y="1001"/>
                  </a:lnTo>
                  <a:lnTo>
                    <a:pt x="10979" y="1001"/>
                  </a:lnTo>
                  <a:lnTo>
                    <a:pt x="10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0"/>
            <p:cNvSpPr/>
            <p:nvPr/>
          </p:nvSpPr>
          <p:spPr>
            <a:xfrm>
              <a:off x="4025880" y="2378029"/>
              <a:ext cx="383771" cy="193965"/>
            </a:xfrm>
            <a:custGeom>
              <a:avLst/>
              <a:gdLst/>
              <a:ahLst/>
              <a:cxnLst/>
              <a:rect l="l" t="t" r="r" b="b"/>
              <a:pathLst>
                <a:path w="10979" h="5549" extrusionOk="0">
                  <a:moveTo>
                    <a:pt x="0" y="0"/>
                  </a:moveTo>
                  <a:lnTo>
                    <a:pt x="0" y="5549"/>
                  </a:lnTo>
                  <a:lnTo>
                    <a:pt x="10979" y="5549"/>
                  </a:lnTo>
                  <a:lnTo>
                    <a:pt x="10979" y="0"/>
                  </a:lnTo>
                  <a:lnTo>
                    <a:pt x="10026" y="0"/>
                  </a:lnTo>
                  <a:lnTo>
                    <a:pt x="10026" y="5001"/>
                  </a:lnTo>
                  <a:lnTo>
                    <a:pt x="953" y="5001"/>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0"/>
            <p:cNvSpPr/>
            <p:nvPr/>
          </p:nvSpPr>
          <p:spPr>
            <a:xfrm>
              <a:off x="4138264" y="2373834"/>
              <a:ext cx="22511" cy="22511"/>
            </a:xfrm>
            <a:custGeom>
              <a:avLst/>
              <a:gdLst/>
              <a:ahLst/>
              <a:cxnLst/>
              <a:rect l="l" t="t" r="r" b="b"/>
              <a:pathLst>
                <a:path w="644" h="644" extrusionOk="0">
                  <a:moveTo>
                    <a:pt x="310" y="1"/>
                  </a:moveTo>
                  <a:cubicBezTo>
                    <a:pt x="143" y="1"/>
                    <a:pt x="0" y="144"/>
                    <a:pt x="0" y="311"/>
                  </a:cubicBezTo>
                  <a:cubicBezTo>
                    <a:pt x="0" y="501"/>
                    <a:pt x="143" y="644"/>
                    <a:pt x="310" y="644"/>
                  </a:cubicBezTo>
                  <a:cubicBezTo>
                    <a:pt x="500" y="644"/>
                    <a:pt x="643" y="501"/>
                    <a:pt x="643" y="311"/>
                  </a:cubicBezTo>
                  <a:cubicBezTo>
                    <a:pt x="643" y="144"/>
                    <a:pt x="500"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0"/>
            <p:cNvSpPr/>
            <p:nvPr/>
          </p:nvSpPr>
          <p:spPr>
            <a:xfrm>
              <a:off x="4081635" y="2416306"/>
              <a:ext cx="272264" cy="114093"/>
            </a:xfrm>
            <a:custGeom>
              <a:avLst/>
              <a:gdLst/>
              <a:ahLst/>
              <a:cxnLst/>
              <a:rect l="l" t="t" r="r" b="b"/>
              <a:pathLst>
                <a:path w="7789" h="3264" extrusionOk="0">
                  <a:moveTo>
                    <a:pt x="4621" y="0"/>
                  </a:moveTo>
                  <a:cubicBezTo>
                    <a:pt x="4383" y="0"/>
                    <a:pt x="4216" y="167"/>
                    <a:pt x="4216" y="405"/>
                  </a:cubicBezTo>
                  <a:cubicBezTo>
                    <a:pt x="4216" y="977"/>
                    <a:pt x="3740" y="1429"/>
                    <a:pt x="3168" y="1429"/>
                  </a:cubicBezTo>
                  <a:lnTo>
                    <a:pt x="1" y="1429"/>
                  </a:lnTo>
                  <a:lnTo>
                    <a:pt x="1" y="3263"/>
                  </a:lnTo>
                  <a:lnTo>
                    <a:pt x="7788" y="3263"/>
                  </a:lnTo>
                  <a:lnTo>
                    <a:pt x="7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0"/>
            <p:cNvSpPr/>
            <p:nvPr/>
          </p:nvSpPr>
          <p:spPr>
            <a:xfrm>
              <a:off x="4081635" y="2317240"/>
              <a:ext cx="272264" cy="126572"/>
            </a:xfrm>
            <a:custGeom>
              <a:avLst/>
              <a:gdLst/>
              <a:ahLst/>
              <a:cxnLst/>
              <a:rect l="l" t="t" r="r" b="b"/>
              <a:pathLst>
                <a:path w="7789" h="3621" extrusionOk="0">
                  <a:moveTo>
                    <a:pt x="1930" y="977"/>
                  </a:moveTo>
                  <a:cubicBezTo>
                    <a:pt x="2477" y="977"/>
                    <a:pt x="2906" y="1406"/>
                    <a:pt x="2906" y="1930"/>
                  </a:cubicBezTo>
                  <a:cubicBezTo>
                    <a:pt x="2906" y="2477"/>
                    <a:pt x="2477" y="2906"/>
                    <a:pt x="1930" y="2906"/>
                  </a:cubicBezTo>
                  <a:cubicBezTo>
                    <a:pt x="1406" y="2906"/>
                    <a:pt x="977" y="2477"/>
                    <a:pt x="977" y="1930"/>
                  </a:cubicBezTo>
                  <a:cubicBezTo>
                    <a:pt x="977" y="1406"/>
                    <a:pt x="1406" y="977"/>
                    <a:pt x="1930" y="977"/>
                  </a:cubicBezTo>
                  <a:close/>
                  <a:moveTo>
                    <a:pt x="1" y="1"/>
                  </a:moveTo>
                  <a:lnTo>
                    <a:pt x="1" y="3620"/>
                  </a:lnTo>
                  <a:lnTo>
                    <a:pt x="3168" y="3620"/>
                  </a:lnTo>
                  <a:cubicBezTo>
                    <a:pt x="3406" y="3620"/>
                    <a:pt x="3573" y="3454"/>
                    <a:pt x="3573" y="3239"/>
                  </a:cubicBezTo>
                  <a:cubicBezTo>
                    <a:pt x="3573" y="2668"/>
                    <a:pt x="4049" y="2191"/>
                    <a:pt x="4621" y="2191"/>
                  </a:cubicBezTo>
                  <a:lnTo>
                    <a:pt x="7788" y="2191"/>
                  </a:lnTo>
                  <a:lnTo>
                    <a:pt x="77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4" name="Google Shape;2114;p60"/>
          <p:cNvGrpSpPr/>
          <p:nvPr/>
        </p:nvGrpSpPr>
        <p:grpSpPr>
          <a:xfrm>
            <a:off x="3375327" y="2164840"/>
            <a:ext cx="384610" cy="384622"/>
            <a:chOff x="3374890" y="2317240"/>
            <a:chExt cx="384610" cy="384622"/>
          </a:xfrm>
        </p:grpSpPr>
        <p:sp>
          <p:nvSpPr>
            <p:cNvPr id="2115" name="Google Shape;2115;p60"/>
            <p:cNvSpPr/>
            <p:nvPr/>
          </p:nvSpPr>
          <p:spPr>
            <a:xfrm>
              <a:off x="3473956" y="2651876"/>
              <a:ext cx="187324" cy="49986"/>
            </a:xfrm>
            <a:custGeom>
              <a:avLst/>
              <a:gdLst/>
              <a:ahLst/>
              <a:cxnLst/>
              <a:rect l="l" t="t" r="r" b="b"/>
              <a:pathLst>
                <a:path w="5359" h="1430" extrusionOk="0">
                  <a:moveTo>
                    <a:pt x="1882" y="1"/>
                  </a:moveTo>
                  <a:lnTo>
                    <a:pt x="1882" y="787"/>
                  </a:lnTo>
                  <a:lnTo>
                    <a:pt x="0" y="787"/>
                  </a:lnTo>
                  <a:lnTo>
                    <a:pt x="0" y="1430"/>
                  </a:lnTo>
                  <a:lnTo>
                    <a:pt x="5358" y="1430"/>
                  </a:lnTo>
                  <a:lnTo>
                    <a:pt x="5358" y="787"/>
                  </a:lnTo>
                  <a:lnTo>
                    <a:pt x="3477" y="787"/>
                  </a:lnTo>
                  <a:lnTo>
                    <a:pt x="3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0"/>
            <p:cNvSpPr/>
            <p:nvPr/>
          </p:nvSpPr>
          <p:spPr>
            <a:xfrm>
              <a:off x="3374890" y="2594443"/>
              <a:ext cx="384610" cy="34990"/>
            </a:xfrm>
            <a:custGeom>
              <a:avLst/>
              <a:gdLst/>
              <a:ahLst/>
              <a:cxnLst/>
              <a:rect l="l" t="t" r="r" b="b"/>
              <a:pathLst>
                <a:path w="11003" h="1001" extrusionOk="0">
                  <a:moveTo>
                    <a:pt x="0" y="1"/>
                  </a:moveTo>
                  <a:lnTo>
                    <a:pt x="0" y="1001"/>
                  </a:lnTo>
                  <a:lnTo>
                    <a:pt x="11003" y="1001"/>
                  </a:lnTo>
                  <a:lnTo>
                    <a:pt x="1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0"/>
            <p:cNvSpPr/>
            <p:nvPr/>
          </p:nvSpPr>
          <p:spPr>
            <a:xfrm>
              <a:off x="3517231" y="2317240"/>
              <a:ext cx="100775" cy="134891"/>
            </a:xfrm>
            <a:custGeom>
              <a:avLst/>
              <a:gdLst/>
              <a:ahLst/>
              <a:cxnLst/>
              <a:rect l="l" t="t" r="r" b="b"/>
              <a:pathLst>
                <a:path w="2883" h="3859" extrusionOk="0">
                  <a:moveTo>
                    <a:pt x="644" y="1"/>
                  </a:moveTo>
                  <a:cubicBezTo>
                    <a:pt x="286" y="1"/>
                    <a:pt x="1" y="286"/>
                    <a:pt x="1" y="644"/>
                  </a:cubicBezTo>
                  <a:lnTo>
                    <a:pt x="1" y="977"/>
                  </a:lnTo>
                  <a:lnTo>
                    <a:pt x="1001" y="977"/>
                  </a:lnTo>
                  <a:lnTo>
                    <a:pt x="1001" y="1620"/>
                  </a:lnTo>
                  <a:lnTo>
                    <a:pt x="1" y="1620"/>
                  </a:lnTo>
                  <a:lnTo>
                    <a:pt x="1" y="2263"/>
                  </a:lnTo>
                  <a:lnTo>
                    <a:pt x="1001" y="2263"/>
                  </a:lnTo>
                  <a:lnTo>
                    <a:pt x="1001" y="2906"/>
                  </a:lnTo>
                  <a:lnTo>
                    <a:pt x="1" y="2906"/>
                  </a:lnTo>
                  <a:lnTo>
                    <a:pt x="1" y="3215"/>
                  </a:lnTo>
                  <a:cubicBezTo>
                    <a:pt x="1" y="3573"/>
                    <a:pt x="286" y="3858"/>
                    <a:pt x="644" y="3858"/>
                  </a:cubicBezTo>
                  <a:lnTo>
                    <a:pt x="2239" y="3858"/>
                  </a:lnTo>
                  <a:cubicBezTo>
                    <a:pt x="2596" y="3858"/>
                    <a:pt x="2882" y="3573"/>
                    <a:pt x="2882" y="3215"/>
                  </a:cubicBezTo>
                  <a:lnTo>
                    <a:pt x="2882" y="2906"/>
                  </a:lnTo>
                  <a:lnTo>
                    <a:pt x="1858" y="2906"/>
                  </a:lnTo>
                  <a:lnTo>
                    <a:pt x="1858" y="2263"/>
                  </a:lnTo>
                  <a:lnTo>
                    <a:pt x="2882" y="2263"/>
                  </a:lnTo>
                  <a:lnTo>
                    <a:pt x="2882" y="1620"/>
                  </a:lnTo>
                  <a:lnTo>
                    <a:pt x="1858" y="1620"/>
                  </a:lnTo>
                  <a:lnTo>
                    <a:pt x="1858" y="977"/>
                  </a:lnTo>
                  <a:lnTo>
                    <a:pt x="2882" y="977"/>
                  </a:lnTo>
                  <a:lnTo>
                    <a:pt x="2882" y="644"/>
                  </a:lnTo>
                  <a:cubicBezTo>
                    <a:pt x="2882" y="286"/>
                    <a:pt x="2596" y="1"/>
                    <a:pt x="2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0"/>
            <p:cNvSpPr/>
            <p:nvPr/>
          </p:nvSpPr>
          <p:spPr>
            <a:xfrm>
              <a:off x="3460637" y="2417984"/>
              <a:ext cx="213960" cy="112415"/>
            </a:xfrm>
            <a:custGeom>
              <a:avLst/>
              <a:gdLst/>
              <a:ahLst/>
              <a:cxnLst/>
              <a:rect l="l" t="t" r="r" b="b"/>
              <a:pathLst>
                <a:path w="6121" h="3216" extrusionOk="0">
                  <a:moveTo>
                    <a:pt x="0" y="0"/>
                  </a:moveTo>
                  <a:lnTo>
                    <a:pt x="0" y="24"/>
                  </a:lnTo>
                  <a:cubicBezTo>
                    <a:pt x="0" y="1262"/>
                    <a:pt x="1000" y="2286"/>
                    <a:pt x="2263" y="2286"/>
                  </a:cubicBezTo>
                  <a:lnTo>
                    <a:pt x="2739" y="2286"/>
                  </a:lnTo>
                  <a:lnTo>
                    <a:pt x="2739" y="3215"/>
                  </a:lnTo>
                  <a:lnTo>
                    <a:pt x="3382" y="3215"/>
                  </a:lnTo>
                  <a:lnTo>
                    <a:pt x="3382" y="2286"/>
                  </a:lnTo>
                  <a:lnTo>
                    <a:pt x="3858" y="2286"/>
                  </a:lnTo>
                  <a:cubicBezTo>
                    <a:pt x="5096" y="2286"/>
                    <a:pt x="6120" y="1262"/>
                    <a:pt x="6120" y="24"/>
                  </a:cubicBezTo>
                  <a:lnTo>
                    <a:pt x="6120" y="0"/>
                  </a:lnTo>
                  <a:lnTo>
                    <a:pt x="5454" y="0"/>
                  </a:lnTo>
                  <a:lnTo>
                    <a:pt x="5454" y="24"/>
                  </a:lnTo>
                  <a:cubicBezTo>
                    <a:pt x="5454" y="905"/>
                    <a:pt x="4739" y="1643"/>
                    <a:pt x="3858" y="1643"/>
                  </a:cubicBezTo>
                  <a:lnTo>
                    <a:pt x="2263" y="1643"/>
                  </a:lnTo>
                  <a:cubicBezTo>
                    <a:pt x="1358" y="1643"/>
                    <a:pt x="643" y="905"/>
                    <a:pt x="643" y="24"/>
                  </a:cubicBezTo>
                  <a:lnTo>
                    <a:pt x="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0"/>
            <p:cNvSpPr/>
            <p:nvPr/>
          </p:nvSpPr>
          <p:spPr>
            <a:xfrm>
              <a:off x="3374890" y="2378029"/>
              <a:ext cx="384610" cy="193965"/>
            </a:xfrm>
            <a:custGeom>
              <a:avLst/>
              <a:gdLst/>
              <a:ahLst/>
              <a:cxnLst/>
              <a:rect l="l" t="t" r="r" b="b"/>
              <a:pathLst>
                <a:path w="11003" h="5549" extrusionOk="0">
                  <a:moveTo>
                    <a:pt x="0" y="0"/>
                  </a:moveTo>
                  <a:lnTo>
                    <a:pt x="0" y="5549"/>
                  </a:lnTo>
                  <a:lnTo>
                    <a:pt x="11003" y="5549"/>
                  </a:lnTo>
                  <a:lnTo>
                    <a:pt x="11003" y="0"/>
                  </a:lnTo>
                  <a:lnTo>
                    <a:pt x="7597" y="0"/>
                  </a:lnTo>
                  <a:lnTo>
                    <a:pt x="7597" y="476"/>
                  </a:lnTo>
                  <a:lnTo>
                    <a:pt x="9216" y="476"/>
                  </a:lnTo>
                  <a:lnTo>
                    <a:pt x="9216" y="1167"/>
                  </a:lnTo>
                  <a:cubicBezTo>
                    <a:pt x="9216" y="2715"/>
                    <a:pt x="8002" y="3977"/>
                    <a:pt x="6478" y="4048"/>
                  </a:cubicBezTo>
                  <a:lnTo>
                    <a:pt x="6478" y="5001"/>
                  </a:lnTo>
                  <a:lnTo>
                    <a:pt x="4549" y="5001"/>
                  </a:lnTo>
                  <a:lnTo>
                    <a:pt x="4549" y="4048"/>
                  </a:lnTo>
                  <a:cubicBezTo>
                    <a:pt x="3025" y="3977"/>
                    <a:pt x="1810" y="2715"/>
                    <a:pt x="1810" y="1167"/>
                  </a:cubicBezTo>
                  <a:lnTo>
                    <a:pt x="1810" y="476"/>
                  </a:lnTo>
                  <a:lnTo>
                    <a:pt x="3430" y="476"/>
                  </a:lnTo>
                  <a:lnTo>
                    <a:pt x="3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0" name="Google Shape;2120;p60"/>
          <p:cNvGrpSpPr/>
          <p:nvPr/>
        </p:nvGrpSpPr>
        <p:grpSpPr>
          <a:xfrm>
            <a:off x="2667708" y="2164840"/>
            <a:ext cx="384645" cy="384622"/>
            <a:chOff x="2667270" y="2317240"/>
            <a:chExt cx="384645" cy="384622"/>
          </a:xfrm>
        </p:grpSpPr>
        <p:sp>
          <p:nvSpPr>
            <p:cNvPr id="2121" name="Google Shape;2121;p60"/>
            <p:cNvSpPr/>
            <p:nvPr/>
          </p:nvSpPr>
          <p:spPr>
            <a:xfrm>
              <a:off x="2766336" y="2651876"/>
              <a:ext cx="187359" cy="49986"/>
            </a:xfrm>
            <a:custGeom>
              <a:avLst/>
              <a:gdLst/>
              <a:ahLst/>
              <a:cxnLst/>
              <a:rect l="l" t="t" r="r" b="b"/>
              <a:pathLst>
                <a:path w="5360" h="1430" extrusionOk="0">
                  <a:moveTo>
                    <a:pt x="1882" y="1"/>
                  </a:moveTo>
                  <a:lnTo>
                    <a:pt x="1882" y="787"/>
                  </a:lnTo>
                  <a:lnTo>
                    <a:pt x="1" y="787"/>
                  </a:lnTo>
                  <a:lnTo>
                    <a:pt x="1" y="1430"/>
                  </a:lnTo>
                  <a:lnTo>
                    <a:pt x="5359" y="1430"/>
                  </a:lnTo>
                  <a:lnTo>
                    <a:pt x="5359" y="787"/>
                  </a:lnTo>
                  <a:lnTo>
                    <a:pt x="3478" y="787"/>
                  </a:lnTo>
                  <a:lnTo>
                    <a:pt x="3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0"/>
            <p:cNvSpPr/>
            <p:nvPr/>
          </p:nvSpPr>
          <p:spPr>
            <a:xfrm>
              <a:off x="2667270" y="2594443"/>
              <a:ext cx="384645" cy="34990"/>
            </a:xfrm>
            <a:custGeom>
              <a:avLst/>
              <a:gdLst/>
              <a:ahLst/>
              <a:cxnLst/>
              <a:rect l="l" t="t" r="r" b="b"/>
              <a:pathLst>
                <a:path w="11004" h="1001" extrusionOk="0">
                  <a:moveTo>
                    <a:pt x="1" y="1"/>
                  </a:moveTo>
                  <a:lnTo>
                    <a:pt x="1" y="1001"/>
                  </a:lnTo>
                  <a:lnTo>
                    <a:pt x="11003" y="1001"/>
                  </a:lnTo>
                  <a:lnTo>
                    <a:pt x="1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0"/>
            <p:cNvSpPr/>
            <p:nvPr/>
          </p:nvSpPr>
          <p:spPr>
            <a:xfrm>
              <a:off x="2667270" y="2378029"/>
              <a:ext cx="384645" cy="193965"/>
            </a:xfrm>
            <a:custGeom>
              <a:avLst/>
              <a:gdLst/>
              <a:ahLst/>
              <a:cxnLst/>
              <a:rect l="l" t="t" r="r" b="b"/>
              <a:pathLst>
                <a:path w="11004" h="5549" extrusionOk="0">
                  <a:moveTo>
                    <a:pt x="1" y="0"/>
                  </a:moveTo>
                  <a:lnTo>
                    <a:pt x="1" y="5549"/>
                  </a:lnTo>
                  <a:lnTo>
                    <a:pt x="11003" y="5549"/>
                  </a:lnTo>
                  <a:lnTo>
                    <a:pt x="11003" y="0"/>
                  </a:lnTo>
                  <a:lnTo>
                    <a:pt x="9717" y="0"/>
                  </a:lnTo>
                  <a:lnTo>
                    <a:pt x="9717" y="5096"/>
                  </a:lnTo>
                  <a:lnTo>
                    <a:pt x="1287" y="5096"/>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0"/>
            <p:cNvSpPr/>
            <p:nvPr/>
          </p:nvSpPr>
          <p:spPr>
            <a:xfrm>
              <a:off x="2791330" y="2416306"/>
              <a:ext cx="136534" cy="70784"/>
            </a:xfrm>
            <a:custGeom>
              <a:avLst/>
              <a:gdLst/>
              <a:ahLst/>
              <a:cxnLst/>
              <a:rect l="l" t="t" r="r" b="b"/>
              <a:pathLst>
                <a:path w="3906" h="2025" extrusionOk="0">
                  <a:moveTo>
                    <a:pt x="0" y="0"/>
                  </a:moveTo>
                  <a:lnTo>
                    <a:pt x="0" y="2025"/>
                  </a:lnTo>
                  <a:lnTo>
                    <a:pt x="3906" y="2025"/>
                  </a:lnTo>
                  <a:lnTo>
                    <a:pt x="39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0"/>
            <p:cNvSpPr/>
            <p:nvPr/>
          </p:nvSpPr>
          <p:spPr>
            <a:xfrm>
              <a:off x="2735540" y="2343038"/>
              <a:ext cx="248950" cy="190680"/>
            </a:xfrm>
            <a:custGeom>
              <a:avLst/>
              <a:gdLst/>
              <a:ahLst/>
              <a:cxnLst/>
              <a:rect l="l" t="t" r="r" b="b"/>
              <a:pathLst>
                <a:path w="7122" h="5455" extrusionOk="0">
                  <a:moveTo>
                    <a:pt x="6145" y="1453"/>
                  </a:moveTo>
                  <a:lnTo>
                    <a:pt x="6145" y="4764"/>
                  </a:lnTo>
                  <a:lnTo>
                    <a:pt x="953" y="4764"/>
                  </a:lnTo>
                  <a:lnTo>
                    <a:pt x="953" y="1453"/>
                  </a:lnTo>
                  <a:close/>
                  <a:moveTo>
                    <a:pt x="1" y="1"/>
                  </a:moveTo>
                  <a:lnTo>
                    <a:pt x="1" y="5454"/>
                  </a:lnTo>
                  <a:lnTo>
                    <a:pt x="7121" y="5454"/>
                  </a:lnTo>
                  <a:lnTo>
                    <a:pt x="7121" y="1"/>
                  </a:lnTo>
                  <a:lnTo>
                    <a:pt x="6216" y="1"/>
                  </a:lnTo>
                  <a:lnTo>
                    <a:pt x="6216" y="763"/>
                  </a:lnTo>
                  <a:lnTo>
                    <a:pt x="5573" y="763"/>
                  </a:lnTo>
                  <a:lnTo>
                    <a:pt x="5573" y="1"/>
                  </a:lnTo>
                  <a:lnTo>
                    <a:pt x="4645" y="1"/>
                  </a:lnTo>
                  <a:lnTo>
                    <a:pt x="4645" y="763"/>
                  </a:lnTo>
                  <a:lnTo>
                    <a:pt x="4002" y="763"/>
                  </a:lnTo>
                  <a:lnTo>
                    <a:pt x="4002" y="1"/>
                  </a:lnTo>
                  <a:lnTo>
                    <a:pt x="3097" y="1"/>
                  </a:lnTo>
                  <a:lnTo>
                    <a:pt x="3097" y="763"/>
                  </a:lnTo>
                  <a:lnTo>
                    <a:pt x="2454" y="763"/>
                  </a:lnTo>
                  <a:lnTo>
                    <a:pt x="2454" y="1"/>
                  </a:lnTo>
                  <a:lnTo>
                    <a:pt x="1549" y="1"/>
                  </a:lnTo>
                  <a:lnTo>
                    <a:pt x="1549" y="763"/>
                  </a:lnTo>
                  <a:lnTo>
                    <a:pt x="906" y="763"/>
                  </a:lnTo>
                  <a:lnTo>
                    <a:pt x="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0"/>
            <p:cNvSpPr/>
            <p:nvPr/>
          </p:nvSpPr>
          <p:spPr>
            <a:xfrm>
              <a:off x="2767175" y="2317240"/>
              <a:ext cx="22511" cy="25832"/>
            </a:xfrm>
            <a:custGeom>
              <a:avLst/>
              <a:gdLst/>
              <a:ahLst/>
              <a:cxnLst/>
              <a:rect l="l" t="t" r="r" b="b"/>
              <a:pathLst>
                <a:path w="644" h="739" extrusionOk="0">
                  <a:moveTo>
                    <a:pt x="1" y="1"/>
                  </a:moveTo>
                  <a:lnTo>
                    <a:pt x="1" y="739"/>
                  </a:lnTo>
                  <a:lnTo>
                    <a:pt x="644" y="739"/>
                  </a:lnTo>
                  <a:lnTo>
                    <a:pt x="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60"/>
          <p:cNvGrpSpPr/>
          <p:nvPr/>
        </p:nvGrpSpPr>
        <p:grpSpPr>
          <a:xfrm>
            <a:off x="2020913" y="2164840"/>
            <a:ext cx="294711" cy="384621"/>
            <a:chOff x="2020475" y="2317240"/>
            <a:chExt cx="294711" cy="384621"/>
          </a:xfrm>
        </p:grpSpPr>
        <p:sp>
          <p:nvSpPr>
            <p:cNvPr id="2128" name="Google Shape;2128;p60"/>
            <p:cNvSpPr/>
            <p:nvPr/>
          </p:nvSpPr>
          <p:spPr>
            <a:xfrm>
              <a:off x="2058752" y="2513694"/>
              <a:ext cx="218119" cy="83298"/>
            </a:xfrm>
            <a:custGeom>
              <a:avLst/>
              <a:gdLst/>
              <a:ahLst/>
              <a:cxnLst/>
              <a:rect l="l" t="t" r="r" b="b"/>
              <a:pathLst>
                <a:path w="6240" h="2383" extrusionOk="0">
                  <a:moveTo>
                    <a:pt x="1" y="1"/>
                  </a:moveTo>
                  <a:lnTo>
                    <a:pt x="1" y="2382"/>
                  </a:lnTo>
                  <a:lnTo>
                    <a:pt x="6240" y="2382"/>
                  </a:lnTo>
                  <a:lnTo>
                    <a:pt x="6240" y="1"/>
                  </a:lnTo>
                  <a:lnTo>
                    <a:pt x="4311" y="1"/>
                  </a:lnTo>
                  <a:cubicBezTo>
                    <a:pt x="4192" y="1"/>
                    <a:pt x="4097" y="96"/>
                    <a:pt x="4097" y="215"/>
                  </a:cubicBezTo>
                  <a:lnTo>
                    <a:pt x="4097" y="668"/>
                  </a:lnTo>
                  <a:lnTo>
                    <a:pt x="2144" y="668"/>
                  </a:lnTo>
                  <a:lnTo>
                    <a:pt x="2144" y="215"/>
                  </a:lnTo>
                  <a:cubicBezTo>
                    <a:pt x="2144" y="96"/>
                    <a:pt x="2049" y="1"/>
                    <a:pt x="1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0"/>
            <p:cNvSpPr/>
            <p:nvPr/>
          </p:nvSpPr>
          <p:spPr>
            <a:xfrm>
              <a:off x="2058752" y="2619437"/>
              <a:ext cx="218119" cy="82424"/>
            </a:xfrm>
            <a:custGeom>
              <a:avLst/>
              <a:gdLst/>
              <a:ahLst/>
              <a:cxnLst/>
              <a:rect l="l" t="t" r="r" b="b"/>
              <a:pathLst>
                <a:path w="6240" h="2358" extrusionOk="0">
                  <a:moveTo>
                    <a:pt x="3454" y="857"/>
                  </a:moveTo>
                  <a:lnTo>
                    <a:pt x="3454" y="1500"/>
                  </a:lnTo>
                  <a:lnTo>
                    <a:pt x="2787" y="1500"/>
                  </a:lnTo>
                  <a:lnTo>
                    <a:pt x="2787" y="857"/>
                  </a:lnTo>
                  <a:close/>
                  <a:moveTo>
                    <a:pt x="1" y="0"/>
                  </a:moveTo>
                  <a:lnTo>
                    <a:pt x="1" y="1715"/>
                  </a:lnTo>
                  <a:cubicBezTo>
                    <a:pt x="1" y="2072"/>
                    <a:pt x="310" y="2358"/>
                    <a:pt x="644" y="2358"/>
                  </a:cubicBezTo>
                  <a:lnTo>
                    <a:pt x="5597" y="2358"/>
                  </a:lnTo>
                  <a:cubicBezTo>
                    <a:pt x="5930" y="2358"/>
                    <a:pt x="6240" y="2072"/>
                    <a:pt x="6240" y="1715"/>
                  </a:cubicBezTo>
                  <a:lnTo>
                    <a:pt x="62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0"/>
            <p:cNvSpPr/>
            <p:nvPr/>
          </p:nvSpPr>
          <p:spPr>
            <a:xfrm>
              <a:off x="2179456" y="2317240"/>
              <a:ext cx="135730" cy="196482"/>
            </a:xfrm>
            <a:custGeom>
              <a:avLst/>
              <a:gdLst/>
              <a:ahLst/>
              <a:cxnLst/>
              <a:rect l="l" t="t" r="r" b="b"/>
              <a:pathLst>
                <a:path w="3883" h="5621" extrusionOk="0">
                  <a:moveTo>
                    <a:pt x="2906" y="786"/>
                  </a:moveTo>
                  <a:lnTo>
                    <a:pt x="2906" y="1429"/>
                  </a:lnTo>
                  <a:lnTo>
                    <a:pt x="953" y="1429"/>
                  </a:lnTo>
                  <a:lnTo>
                    <a:pt x="953" y="786"/>
                  </a:lnTo>
                  <a:close/>
                  <a:moveTo>
                    <a:pt x="2906" y="2072"/>
                  </a:moveTo>
                  <a:lnTo>
                    <a:pt x="2906" y="2715"/>
                  </a:lnTo>
                  <a:lnTo>
                    <a:pt x="953" y="2715"/>
                  </a:lnTo>
                  <a:lnTo>
                    <a:pt x="953" y="2072"/>
                  </a:lnTo>
                  <a:close/>
                  <a:moveTo>
                    <a:pt x="2906" y="3358"/>
                  </a:moveTo>
                  <a:lnTo>
                    <a:pt x="2906" y="4001"/>
                  </a:lnTo>
                  <a:lnTo>
                    <a:pt x="953" y="4001"/>
                  </a:lnTo>
                  <a:lnTo>
                    <a:pt x="953" y="3358"/>
                  </a:lnTo>
                  <a:close/>
                  <a:moveTo>
                    <a:pt x="644" y="1"/>
                  </a:moveTo>
                  <a:cubicBezTo>
                    <a:pt x="286" y="1"/>
                    <a:pt x="1" y="286"/>
                    <a:pt x="1" y="644"/>
                  </a:cubicBezTo>
                  <a:lnTo>
                    <a:pt x="1" y="5621"/>
                  </a:lnTo>
                  <a:cubicBezTo>
                    <a:pt x="1" y="5264"/>
                    <a:pt x="286" y="4978"/>
                    <a:pt x="644" y="4978"/>
                  </a:cubicBezTo>
                  <a:lnTo>
                    <a:pt x="3882" y="4978"/>
                  </a:lnTo>
                  <a:lnTo>
                    <a:pt x="3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0"/>
            <p:cNvSpPr/>
            <p:nvPr/>
          </p:nvSpPr>
          <p:spPr>
            <a:xfrm>
              <a:off x="2020475" y="2317240"/>
              <a:ext cx="135695" cy="196482"/>
            </a:xfrm>
            <a:custGeom>
              <a:avLst/>
              <a:gdLst/>
              <a:ahLst/>
              <a:cxnLst/>
              <a:rect l="l" t="t" r="r" b="b"/>
              <a:pathLst>
                <a:path w="3882" h="5621" extrusionOk="0">
                  <a:moveTo>
                    <a:pt x="2929" y="786"/>
                  </a:moveTo>
                  <a:lnTo>
                    <a:pt x="2929" y="1429"/>
                  </a:lnTo>
                  <a:lnTo>
                    <a:pt x="976" y="1429"/>
                  </a:lnTo>
                  <a:lnTo>
                    <a:pt x="976" y="786"/>
                  </a:lnTo>
                  <a:close/>
                  <a:moveTo>
                    <a:pt x="2929" y="2072"/>
                  </a:moveTo>
                  <a:lnTo>
                    <a:pt x="2929" y="2715"/>
                  </a:lnTo>
                  <a:lnTo>
                    <a:pt x="976" y="2715"/>
                  </a:lnTo>
                  <a:lnTo>
                    <a:pt x="976" y="2072"/>
                  </a:lnTo>
                  <a:close/>
                  <a:moveTo>
                    <a:pt x="2929" y="3358"/>
                  </a:moveTo>
                  <a:lnTo>
                    <a:pt x="2929" y="4001"/>
                  </a:lnTo>
                  <a:lnTo>
                    <a:pt x="976" y="4001"/>
                  </a:lnTo>
                  <a:lnTo>
                    <a:pt x="976" y="3358"/>
                  </a:lnTo>
                  <a:close/>
                  <a:moveTo>
                    <a:pt x="0" y="1"/>
                  </a:moveTo>
                  <a:lnTo>
                    <a:pt x="0" y="4978"/>
                  </a:lnTo>
                  <a:lnTo>
                    <a:pt x="3239" y="4978"/>
                  </a:lnTo>
                  <a:cubicBezTo>
                    <a:pt x="3596" y="4978"/>
                    <a:pt x="3882" y="5264"/>
                    <a:pt x="3882" y="5621"/>
                  </a:cubicBezTo>
                  <a:lnTo>
                    <a:pt x="3882" y="644"/>
                  </a:lnTo>
                  <a:cubicBezTo>
                    <a:pt x="3882" y="286"/>
                    <a:pt x="3596" y="1"/>
                    <a:pt x="3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2" name="Google Shape;2132;p60"/>
          <p:cNvGrpSpPr/>
          <p:nvPr/>
        </p:nvGrpSpPr>
        <p:grpSpPr>
          <a:xfrm>
            <a:off x="1268340" y="2164840"/>
            <a:ext cx="384652" cy="384622"/>
            <a:chOff x="1267902" y="2317240"/>
            <a:chExt cx="384652" cy="384622"/>
          </a:xfrm>
        </p:grpSpPr>
        <p:sp>
          <p:nvSpPr>
            <p:cNvPr id="2133" name="Google Shape;2133;p60"/>
            <p:cNvSpPr/>
            <p:nvPr/>
          </p:nvSpPr>
          <p:spPr>
            <a:xfrm>
              <a:off x="1366129" y="2651876"/>
              <a:ext cx="188163" cy="49986"/>
            </a:xfrm>
            <a:custGeom>
              <a:avLst/>
              <a:gdLst/>
              <a:ahLst/>
              <a:cxnLst/>
              <a:rect l="l" t="t" r="r" b="b"/>
              <a:pathLst>
                <a:path w="5383" h="1430" extrusionOk="0">
                  <a:moveTo>
                    <a:pt x="1906" y="1"/>
                  </a:moveTo>
                  <a:lnTo>
                    <a:pt x="1906" y="787"/>
                  </a:lnTo>
                  <a:lnTo>
                    <a:pt x="1" y="787"/>
                  </a:lnTo>
                  <a:lnTo>
                    <a:pt x="1" y="1430"/>
                  </a:lnTo>
                  <a:lnTo>
                    <a:pt x="5383" y="1430"/>
                  </a:lnTo>
                  <a:lnTo>
                    <a:pt x="5383" y="787"/>
                  </a:lnTo>
                  <a:lnTo>
                    <a:pt x="3478" y="787"/>
                  </a:lnTo>
                  <a:lnTo>
                    <a:pt x="3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0"/>
            <p:cNvSpPr/>
            <p:nvPr/>
          </p:nvSpPr>
          <p:spPr>
            <a:xfrm>
              <a:off x="1267902" y="2594443"/>
              <a:ext cx="384645" cy="34990"/>
            </a:xfrm>
            <a:custGeom>
              <a:avLst/>
              <a:gdLst/>
              <a:ahLst/>
              <a:cxnLst/>
              <a:rect l="l" t="t" r="r" b="b"/>
              <a:pathLst>
                <a:path w="11004" h="1001" extrusionOk="0">
                  <a:moveTo>
                    <a:pt x="1" y="1"/>
                  </a:moveTo>
                  <a:lnTo>
                    <a:pt x="1" y="1001"/>
                  </a:lnTo>
                  <a:lnTo>
                    <a:pt x="11003" y="1001"/>
                  </a:lnTo>
                  <a:lnTo>
                    <a:pt x="1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0"/>
            <p:cNvSpPr/>
            <p:nvPr/>
          </p:nvSpPr>
          <p:spPr>
            <a:xfrm>
              <a:off x="1347008" y="2365515"/>
              <a:ext cx="22511" cy="22511"/>
            </a:xfrm>
            <a:custGeom>
              <a:avLst/>
              <a:gdLst/>
              <a:ahLst/>
              <a:cxnLst/>
              <a:rect l="l" t="t" r="r" b="b"/>
              <a:pathLst>
                <a:path w="644" h="644" extrusionOk="0">
                  <a:moveTo>
                    <a:pt x="334" y="1"/>
                  </a:moveTo>
                  <a:cubicBezTo>
                    <a:pt x="143" y="1"/>
                    <a:pt x="0" y="144"/>
                    <a:pt x="0" y="310"/>
                  </a:cubicBezTo>
                  <a:cubicBezTo>
                    <a:pt x="0" y="501"/>
                    <a:pt x="143" y="644"/>
                    <a:pt x="334" y="644"/>
                  </a:cubicBezTo>
                  <a:cubicBezTo>
                    <a:pt x="500" y="644"/>
                    <a:pt x="643" y="501"/>
                    <a:pt x="643" y="310"/>
                  </a:cubicBezTo>
                  <a:cubicBezTo>
                    <a:pt x="643" y="144"/>
                    <a:pt x="50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0"/>
            <p:cNvSpPr/>
            <p:nvPr/>
          </p:nvSpPr>
          <p:spPr>
            <a:xfrm>
              <a:off x="1337010" y="2410469"/>
              <a:ext cx="43309" cy="23350"/>
            </a:xfrm>
            <a:custGeom>
              <a:avLst/>
              <a:gdLst/>
              <a:ahLst/>
              <a:cxnLst/>
              <a:rect l="l" t="t" r="r" b="b"/>
              <a:pathLst>
                <a:path w="1239" h="668" extrusionOk="0">
                  <a:moveTo>
                    <a:pt x="96" y="1"/>
                  </a:moveTo>
                  <a:cubicBezTo>
                    <a:pt x="48" y="1"/>
                    <a:pt x="0" y="48"/>
                    <a:pt x="0" y="96"/>
                  </a:cubicBezTo>
                  <a:lnTo>
                    <a:pt x="0" y="668"/>
                  </a:lnTo>
                  <a:lnTo>
                    <a:pt x="1239" y="668"/>
                  </a:lnTo>
                  <a:lnTo>
                    <a:pt x="1239" y="96"/>
                  </a:lnTo>
                  <a:cubicBezTo>
                    <a:pt x="1239" y="48"/>
                    <a:pt x="1191"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0"/>
            <p:cNvSpPr/>
            <p:nvPr/>
          </p:nvSpPr>
          <p:spPr>
            <a:xfrm>
              <a:off x="1267902" y="2317240"/>
              <a:ext cx="180682" cy="116575"/>
            </a:xfrm>
            <a:custGeom>
              <a:avLst/>
              <a:gdLst/>
              <a:ahLst/>
              <a:cxnLst/>
              <a:rect l="l" t="t" r="r" b="b"/>
              <a:pathLst>
                <a:path w="5169" h="3335" extrusionOk="0">
                  <a:moveTo>
                    <a:pt x="1" y="1"/>
                  </a:moveTo>
                  <a:lnTo>
                    <a:pt x="1" y="3335"/>
                  </a:lnTo>
                  <a:lnTo>
                    <a:pt x="1334" y="3335"/>
                  </a:lnTo>
                  <a:lnTo>
                    <a:pt x="1334" y="2763"/>
                  </a:lnTo>
                  <a:cubicBezTo>
                    <a:pt x="1334" y="2477"/>
                    <a:pt x="1477" y="2239"/>
                    <a:pt x="1715" y="2120"/>
                  </a:cubicBezTo>
                  <a:cubicBezTo>
                    <a:pt x="1668" y="1977"/>
                    <a:pt x="1620" y="1858"/>
                    <a:pt x="1620" y="1691"/>
                  </a:cubicBezTo>
                  <a:cubicBezTo>
                    <a:pt x="1620" y="1167"/>
                    <a:pt x="2049" y="739"/>
                    <a:pt x="2597" y="739"/>
                  </a:cubicBezTo>
                  <a:cubicBezTo>
                    <a:pt x="3120" y="739"/>
                    <a:pt x="3549" y="1167"/>
                    <a:pt x="3549" y="1691"/>
                  </a:cubicBezTo>
                  <a:cubicBezTo>
                    <a:pt x="3549" y="1858"/>
                    <a:pt x="3525" y="1977"/>
                    <a:pt x="3454" y="2120"/>
                  </a:cubicBezTo>
                  <a:cubicBezTo>
                    <a:pt x="3692" y="2239"/>
                    <a:pt x="3859" y="2477"/>
                    <a:pt x="3859" y="2763"/>
                  </a:cubicBezTo>
                  <a:lnTo>
                    <a:pt x="3859" y="3335"/>
                  </a:lnTo>
                  <a:lnTo>
                    <a:pt x="5169" y="3335"/>
                  </a:lnTo>
                  <a:lnTo>
                    <a:pt x="51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0"/>
            <p:cNvSpPr/>
            <p:nvPr/>
          </p:nvSpPr>
          <p:spPr>
            <a:xfrm>
              <a:off x="1550942" y="2365515"/>
              <a:ext cx="22511" cy="22511"/>
            </a:xfrm>
            <a:custGeom>
              <a:avLst/>
              <a:gdLst/>
              <a:ahLst/>
              <a:cxnLst/>
              <a:rect l="l" t="t" r="r" b="b"/>
              <a:pathLst>
                <a:path w="644" h="644" extrusionOk="0">
                  <a:moveTo>
                    <a:pt x="310" y="1"/>
                  </a:moveTo>
                  <a:cubicBezTo>
                    <a:pt x="144" y="1"/>
                    <a:pt x="1" y="144"/>
                    <a:pt x="1" y="310"/>
                  </a:cubicBezTo>
                  <a:cubicBezTo>
                    <a:pt x="1" y="501"/>
                    <a:pt x="144" y="644"/>
                    <a:pt x="310" y="644"/>
                  </a:cubicBezTo>
                  <a:cubicBezTo>
                    <a:pt x="501" y="644"/>
                    <a:pt x="644" y="501"/>
                    <a:pt x="644" y="310"/>
                  </a:cubicBezTo>
                  <a:cubicBezTo>
                    <a:pt x="644" y="144"/>
                    <a:pt x="501"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0"/>
            <p:cNvSpPr/>
            <p:nvPr/>
          </p:nvSpPr>
          <p:spPr>
            <a:xfrm>
              <a:off x="1540141" y="2410469"/>
              <a:ext cx="43309" cy="23350"/>
            </a:xfrm>
            <a:custGeom>
              <a:avLst/>
              <a:gdLst/>
              <a:ahLst/>
              <a:cxnLst/>
              <a:rect l="l" t="t" r="r" b="b"/>
              <a:pathLst>
                <a:path w="1239" h="668" extrusionOk="0">
                  <a:moveTo>
                    <a:pt x="119" y="1"/>
                  </a:moveTo>
                  <a:cubicBezTo>
                    <a:pt x="48" y="1"/>
                    <a:pt x="0" y="48"/>
                    <a:pt x="0" y="96"/>
                  </a:cubicBezTo>
                  <a:lnTo>
                    <a:pt x="0" y="668"/>
                  </a:lnTo>
                  <a:lnTo>
                    <a:pt x="1238" y="668"/>
                  </a:lnTo>
                  <a:lnTo>
                    <a:pt x="1238" y="96"/>
                  </a:lnTo>
                  <a:cubicBezTo>
                    <a:pt x="1238" y="48"/>
                    <a:pt x="1191" y="1"/>
                    <a:pt x="1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0"/>
            <p:cNvSpPr/>
            <p:nvPr/>
          </p:nvSpPr>
          <p:spPr>
            <a:xfrm>
              <a:off x="1471871" y="2317240"/>
              <a:ext cx="180682" cy="116575"/>
            </a:xfrm>
            <a:custGeom>
              <a:avLst/>
              <a:gdLst/>
              <a:ahLst/>
              <a:cxnLst/>
              <a:rect l="l" t="t" r="r" b="b"/>
              <a:pathLst>
                <a:path w="5169" h="3335" extrusionOk="0">
                  <a:moveTo>
                    <a:pt x="0" y="1"/>
                  </a:moveTo>
                  <a:lnTo>
                    <a:pt x="0" y="3335"/>
                  </a:lnTo>
                  <a:lnTo>
                    <a:pt x="1310" y="3335"/>
                  </a:lnTo>
                  <a:lnTo>
                    <a:pt x="1310" y="2763"/>
                  </a:lnTo>
                  <a:cubicBezTo>
                    <a:pt x="1310" y="2477"/>
                    <a:pt x="1477" y="2239"/>
                    <a:pt x="1715" y="2120"/>
                  </a:cubicBezTo>
                  <a:cubicBezTo>
                    <a:pt x="1644" y="1977"/>
                    <a:pt x="1620" y="1858"/>
                    <a:pt x="1620" y="1691"/>
                  </a:cubicBezTo>
                  <a:cubicBezTo>
                    <a:pt x="1620" y="1167"/>
                    <a:pt x="2048" y="739"/>
                    <a:pt x="2572" y="739"/>
                  </a:cubicBezTo>
                  <a:cubicBezTo>
                    <a:pt x="3120" y="739"/>
                    <a:pt x="3549" y="1167"/>
                    <a:pt x="3549" y="1691"/>
                  </a:cubicBezTo>
                  <a:cubicBezTo>
                    <a:pt x="3549" y="1858"/>
                    <a:pt x="3501" y="1977"/>
                    <a:pt x="3453" y="2120"/>
                  </a:cubicBezTo>
                  <a:cubicBezTo>
                    <a:pt x="3692" y="2239"/>
                    <a:pt x="3834" y="2477"/>
                    <a:pt x="3834" y="2763"/>
                  </a:cubicBezTo>
                  <a:lnTo>
                    <a:pt x="3834" y="3335"/>
                  </a:lnTo>
                  <a:lnTo>
                    <a:pt x="5168" y="3335"/>
                  </a:lnTo>
                  <a:lnTo>
                    <a:pt x="5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0"/>
            <p:cNvSpPr/>
            <p:nvPr/>
          </p:nvSpPr>
          <p:spPr>
            <a:xfrm>
              <a:off x="1337010" y="2546169"/>
              <a:ext cx="43309" cy="22511"/>
            </a:xfrm>
            <a:custGeom>
              <a:avLst/>
              <a:gdLst/>
              <a:ahLst/>
              <a:cxnLst/>
              <a:rect l="l" t="t" r="r" b="b"/>
              <a:pathLst>
                <a:path w="1239" h="644" extrusionOk="0">
                  <a:moveTo>
                    <a:pt x="96" y="1"/>
                  </a:moveTo>
                  <a:cubicBezTo>
                    <a:pt x="48" y="1"/>
                    <a:pt x="0" y="48"/>
                    <a:pt x="0" y="96"/>
                  </a:cubicBezTo>
                  <a:lnTo>
                    <a:pt x="0" y="643"/>
                  </a:lnTo>
                  <a:lnTo>
                    <a:pt x="1239" y="643"/>
                  </a:lnTo>
                  <a:lnTo>
                    <a:pt x="1239" y="96"/>
                  </a:lnTo>
                  <a:cubicBezTo>
                    <a:pt x="1239" y="48"/>
                    <a:pt x="1191"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0"/>
            <p:cNvSpPr/>
            <p:nvPr/>
          </p:nvSpPr>
          <p:spPr>
            <a:xfrm>
              <a:off x="1347008" y="2501215"/>
              <a:ext cx="22511" cy="22511"/>
            </a:xfrm>
            <a:custGeom>
              <a:avLst/>
              <a:gdLst/>
              <a:ahLst/>
              <a:cxnLst/>
              <a:rect l="l" t="t" r="r" b="b"/>
              <a:pathLst>
                <a:path w="644" h="644" extrusionOk="0">
                  <a:moveTo>
                    <a:pt x="334" y="1"/>
                  </a:moveTo>
                  <a:cubicBezTo>
                    <a:pt x="143" y="1"/>
                    <a:pt x="0" y="143"/>
                    <a:pt x="0" y="310"/>
                  </a:cubicBezTo>
                  <a:cubicBezTo>
                    <a:pt x="0" y="501"/>
                    <a:pt x="143" y="644"/>
                    <a:pt x="334" y="644"/>
                  </a:cubicBezTo>
                  <a:cubicBezTo>
                    <a:pt x="500" y="644"/>
                    <a:pt x="643" y="501"/>
                    <a:pt x="643" y="310"/>
                  </a:cubicBezTo>
                  <a:cubicBezTo>
                    <a:pt x="643" y="143"/>
                    <a:pt x="500"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0"/>
            <p:cNvSpPr/>
            <p:nvPr/>
          </p:nvSpPr>
          <p:spPr>
            <a:xfrm>
              <a:off x="1267902" y="2456261"/>
              <a:ext cx="180682" cy="115736"/>
            </a:xfrm>
            <a:custGeom>
              <a:avLst/>
              <a:gdLst/>
              <a:ahLst/>
              <a:cxnLst/>
              <a:rect l="l" t="t" r="r" b="b"/>
              <a:pathLst>
                <a:path w="5169" h="3311" extrusionOk="0">
                  <a:moveTo>
                    <a:pt x="1" y="1"/>
                  </a:moveTo>
                  <a:lnTo>
                    <a:pt x="1" y="3311"/>
                  </a:lnTo>
                  <a:lnTo>
                    <a:pt x="1334" y="3311"/>
                  </a:lnTo>
                  <a:lnTo>
                    <a:pt x="1334" y="2668"/>
                  </a:lnTo>
                  <a:cubicBezTo>
                    <a:pt x="1334" y="2382"/>
                    <a:pt x="1477" y="2144"/>
                    <a:pt x="1715" y="2025"/>
                  </a:cubicBezTo>
                  <a:cubicBezTo>
                    <a:pt x="1668" y="1882"/>
                    <a:pt x="1620" y="1739"/>
                    <a:pt x="1620" y="1596"/>
                  </a:cubicBezTo>
                  <a:cubicBezTo>
                    <a:pt x="1620" y="1072"/>
                    <a:pt x="2049" y="644"/>
                    <a:pt x="2597" y="644"/>
                  </a:cubicBezTo>
                  <a:cubicBezTo>
                    <a:pt x="3120" y="644"/>
                    <a:pt x="3549" y="1072"/>
                    <a:pt x="3549" y="1596"/>
                  </a:cubicBezTo>
                  <a:cubicBezTo>
                    <a:pt x="3549" y="1739"/>
                    <a:pt x="3525" y="1882"/>
                    <a:pt x="3454" y="2025"/>
                  </a:cubicBezTo>
                  <a:cubicBezTo>
                    <a:pt x="3692" y="2144"/>
                    <a:pt x="3859" y="2382"/>
                    <a:pt x="3859" y="2668"/>
                  </a:cubicBezTo>
                  <a:lnTo>
                    <a:pt x="3859" y="3311"/>
                  </a:lnTo>
                  <a:lnTo>
                    <a:pt x="5169" y="3311"/>
                  </a:lnTo>
                  <a:lnTo>
                    <a:pt x="51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0"/>
            <p:cNvSpPr/>
            <p:nvPr/>
          </p:nvSpPr>
          <p:spPr>
            <a:xfrm>
              <a:off x="1550942" y="2501215"/>
              <a:ext cx="22511" cy="22511"/>
            </a:xfrm>
            <a:custGeom>
              <a:avLst/>
              <a:gdLst/>
              <a:ahLst/>
              <a:cxnLst/>
              <a:rect l="l" t="t" r="r" b="b"/>
              <a:pathLst>
                <a:path w="644" h="644" extrusionOk="0">
                  <a:moveTo>
                    <a:pt x="310" y="1"/>
                  </a:moveTo>
                  <a:cubicBezTo>
                    <a:pt x="144" y="1"/>
                    <a:pt x="1" y="143"/>
                    <a:pt x="1" y="310"/>
                  </a:cubicBezTo>
                  <a:cubicBezTo>
                    <a:pt x="1" y="501"/>
                    <a:pt x="144" y="644"/>
                    <a:pt x="310" y="644"/>
                  </a:cubicBezTo>
                  <a:cubicBezTo>
                    <a:pt x="501" y="644"/>
                    <a:pt x="644" y="501"/>
                    <a:pt x="644" y="310"/>
                  </a:cubicBezTo>
                  <a:cubicBezTo>
                    <a:pt x="644" y="143"/>
                    <a:pt x="501"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0"/>
            <p:cNvSpPr/>
            <p:nvPr/>
          </p:nvSpPr>
          <p:spPr>
            <a:xfrm>
              <a:off x="1540141" y="2546169"/>
              <a:ext cx="43309" cy="22511"/>
            </a:xfrm>
            <a:custGeom>
              <a:avLst/>
              <a:gdLst/>
              <a:ahLst/>
              <a:cxnLst/>
              <a:rect l="l" t="t" r="r" b="b"/>
              <a:pathLst>
                <a:path w="1239" h="644" extrusionOk="0">
                  <a:moveTo>
                    <a:pt x="119" y="1"/>
                  </a:moveTo>
                  <a:cubicBezTo>
                    <a:pt x="48" y="1"/>
                    <a:pt x="0" y="48"/>
                    <a:pt x="0" y="96"/>
                  </a:cubicBezTo>
                  <a:lnTo>
                    <a:pt x="0" y="643"/>
                  </a:lnTo>
                  <a:lnTo>
                    <a:pt x="1238" y="643"/>
                  </a:lnTo>
                  <a:lnTo>
                    <a:pt x="1238" y="96"/>
                  </a:lnTo>
                  <a:cubicBezTo>
                    <a:pt x="1238" y="48"/>
                    <a:pt x="1191" y="1"/>
                    <a:pt x="1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0"/>
            <p:cNvSpPr/>
            <p:nvPr/>
          </p:nvSpPr>
          <p:spPr>
            <a:xfrm>
              <a:off x="1471871" y="2456261"/>
              <a:ext cx="180682" cy="115736"/>
            </a:xfrm>
            <a:custGeom>
              <a:avLst/>
              <a:gdLst/>
              <a:ahLst/>
              <a:cxnLst/>
              <a:rect l="l" t="t" r="r" b="b"/>
              <a:pathLst>
                <a:path w="5169" h="3311" extrusionOk="0">
                  <a:moveTo>
                    <a:pt x="0" y="1"/>
                  </a:moveTo>
                  <a:lnTo>
                    <a:pt x="0" y="3311"/>
                  </a:lnTo>
                  <a:lnTo>
                    <a:pt x="1310" y="3311"/>
                  </a:lnTo>
                  <a:lnTo>
                    <a:pt x="1310" y="2668"/>
                  </a:lnTo>
                  <a:cubicBezTo>
                    <a:pt x="1310" y="2382"/>
                    <a:pt x="1477" y="2144"/>
                    <a:pt x="1715" y="2025"/>
                  </a:cubicBezTo>
                  <a:cubicBezTo>
                    <a:pt x="1644" y="1882"/>
                    <a:pt x="1620" y="1739"/>
                    <a:pt x="1620" y="1596"/>
                  </a:cubicBezTo>
                  <a:cubicBezTo>
                    <a:pt x="1620" y="1072"/>
                    <a:pt x="2048" y="644"/>
                    <a:pt x="2572" y="644"/>
                  </a:cubicBezTo>
                  <a:cubicBezTo>
                    <a:pt x="3120" y="644"/>
                    <a:pt x="3549" y="1072"/>
                    <a:pt x="3549" y="1596"/>
                  </a:cubicBezTo>
                  <a:cubicBezTo>
                    <a:pt x="3549" y="1739"/>
                    <a:pt x="3501" y="1882"/>
                    <a:pt x="3453" y="2025"/>
                  </a:cubicBezTo>
                  <a:cubicBezTo>
                    <a:pt x="3692" y="2144"/>
                    <a:pt x="3834" y="2382"/>
                    <a:pt x="3834" y="2668"/>
                  </a:cubicBezTo>
                  <a:lnTo>
                    <a:pt x="3834" y="3311"/>
                  </a:lnTo>
                  <a:lnTo>
                    <a:pt x="5168" y="3311"/>
                  </a:lnTo>
                  <a:lnTo>
                    <a:pt x="5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60"/>
          <p:cNvGrpSpPr/>
          <p:nvPr/>
        </p:nvGrpSpPr>
        <p:grpSpPr>
          <a:xfrm>
            <a:off x="4026318" y="1616687"/>
            <a:ext cx="383771" cy="384657"/>
            <a:chOff x="4025880" y="1769087"/>
            <a:chExt cx="383771" cy="384657"/>
          </a:xfrm>
        </p:grpSpPr>
        <p:sp>
          <p:nvSpPr>
            <p:cNvPr id="2148" name="Google Shape;2148;p60"/>
            <p:cNvSpPr/>
            <p:nvPr/>
          </p:nvSpPr>
          <p:spPr>
            <a:xfrm>
              <a:off x="4124107" y="2103758"/>
              <a:ext cx="187324" cy="49986"/>
            </a:xfrm>
            <a:custGeom>
              <a:avLst/>
              <a:gdLst/>
              <a:ahLst/>
              <a:cxnLst/>
              <a:rect l="l" t="t" r="r" b="b"/>
              <a:pathLst>
                <a:path w="5359" h="1430" extrusionOk="0">
                  <a:moveTo>
                    <a:pt x="1882" y="0"/>
                  </a:moveTo>
                  <a:lnTo>
                    <a:pt x="1882" y="786"/>
                  </a:lnTo>
                  <a:lnTo>
                    <a:pt x="0" y="786"/>
                  </a:lnTo>
                  <a:lnTo>
                    <a:pt x="0" y="1429"/>
                  </a:lnTo>
                  <a:lnTo>
                    <a:pt x="5359" y="1429"/>
                  </a:lnTo>
                  <a:lnTo>
                    <a:pt x="5359" y="786"/>
                  </a:lnTo>
                  <a:lnTo>
                    <a:pt x="3477" y="786"/>
                  </a:lnTo>
                  <a:lnTo>
                    <a:pt x="3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0"/>
            <p:cNvSpPr/>
            <p:nvPr/>
          </p:nvSpPr>
          <p:spPr>
            <a:xfrm>
              <a:off x="4025880" y="2046290"/>
              <a:ext cx="383771" cy="35025"/>
            </a:xfrm>
            <a:custGeom>
              <a:avLst/>
              <a:gdLst/>
              <a:ahLst/>
              <a:cxnLst/>
              <a:rect l="l" t="t" r="r" b="b"/>
              <a:pathLst>
                <a:path w="10979" h="1002" extrusionOk="0">
                  <a:moveTo>
                    <a:pt x="0" y="1"/>
                  </a:moveTo>
                  <a:lnTo>
                    <a:pt x="0" y="1001"/>
                  </a:lnTo>
                  <a:lnTo>
                    <a:pt x="10979" y="1001"/>
                  </a:lnTo>
                  <a:lnTo>
                    <a:pt x="10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0"/>
            <p:cNvSpPr/>
            <p:nvPr/>
          </p:nvSpPr>
          <p:spPr>
            <a:xfrm>
              <a:off x="4025880" y="1829876"/>
              <a:ext cx="383771" cy="193965"/>
            </a:xfrm>
            <a:custGeom>
              <a:avLst/>
              <a:gdLst/>
              <a:ahLst/>
              <a:cxnLst/>
              <a:rect l="l" t="t" r="r" b="b"/>
              <a:pathLst>
                <a:path w="10979" h="5549" extrusionOk="0">
                  <a:moveTo>
                    <a:pt x="0" y="0"/>
                  </a:moveTo>
                  <a:lnTo>
                    <a:pt x="0" y="5549"/>
                  </a:lnTo>
                  <a:lnTo>
                    <a:pt x="10979" y="5549"/>
                  </a:lnTo>
                  <a:lnTo>
                    <a:pt x="10979" y="0"/>
                  </a:lnTo>
                  <a:lnTo>
                    <a:pt x="9002" y="0"/>
                  </a:lnTo>
                  <a:cubicBezTo>
                    <a:pt x="9193" y="453"/>
                    <a:pt x="9264" y="929"/>
                    <a:pt x="9264" y="1405"/>
                  </a:cubicBezTo>
                  <a:cubicBezTo>
                    <a:pt x="9264" y="1905"/>
                    <a:pt x="9169" y="2405"/>
                    <a:pt x="8978" y="2882"/>
                  </a:cubicBezTo>
                  <a:cubicBezTo>
                    <a:pt x="8788" y="3334"/>
                    <a:pt x="8502" y="3739"/>
                    <a:pt x="8169" y="4072"/>
                  </a:cubicBezTo>
                  <a:cubicBezTo>
                    <a:pt x="7811" y="4430"/>
                    <a:pt x="7406" y="4692"/>
                    <a:pt x="6954" y="4882"/>
                  </a:cubicBezTo>
                  <a:cubicBezTo>
                    <a:pt x="6502" y="5097"/>
                    <a:pt x="6001" y="5192"/>
                    <a:pt x="5477" y="5192"/>
                  </a:cubicBezTo>
                  <a:cubicBezTo>
                    <a:pt x="4977" y="5192"/>
                    <a:pt x="4477" y="5097"/>
                    <a:pt x="4025" y="4882"/>
                  </a:cubicBezTo>
                  <a:cubicBezTo>
                    <a:pt x="3572" y="4692"/>
                    <a:pt x="3167" y="4430"/>
                    <a:pt x="2810" y="4072"/>
                  </a:cubicBezTo>
                  <a:cubicBezTo>
                    <a:pt x="2477" y="3739"/>
                    <a:pt x="2191" y="3334"/>
                    <a:pt x="2001" y="2882"/>
                  </a:cubicBezTo>
                  <a:cubicBezTo>
                    <a:pt x="1810" y="2405"/>
                    <a:pt x="1715" y="1905"/>
                    <a:pt x="1715" y="1405"/>
                  </a:cubicBezTo>
                  <a:cubicBezTo>
                    <a:pt x="1715" y="929"/>
                    <a:pt x="1786" y="453"/>
                    <a:pt x="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0"/>
            <p:cNvSpPr/>
            <p:nvPr/>
          </p:nvSpPr>
          <p:spPr>
            <a:xfrm>
              <a:off x="4189021" y="1855673"/>
              <a:ext cx="56662" cy="46665"/>
            </a:xfrm>
            <a:custGeom>
              <a:avLst/>
              <a:gdLst/>
              <a:ahLst/>
              <a:cxnLst/>
              <a:rect l="l" t="t" r="r" b="b"/>
              <a:pathLst>
                <a:path w="1621" h="1335" extrusionOk="0">
                  <a:moveTo>
                    <a:pt x="1" y="0"/>
                  </a:moveTo>
                  <a:lnTo>
                    <a:pt x="1" y="1334"/>
                  </a:lnTo>
                  <a:lnTo>
                    <a:pt x="1620" y="66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0"/>
            <p:cNvSpPr/>
            <p:nvPr/>
          </p:nvSpPr>
          <p:spPr>
            <a:xfrm>
              <a:off x="4108272" y="1769087"/>
              <a:ext cx="218958" cy="219797"/>
            </a:xfrm>
            <a:custGeom>
              <a:avLst/>
              <a:gdLst/>
              <a:ahLst/>
              <a:cxnLst/>
              <a:rect l="l" t="t" r="r" b="b"/>
              <a:pathLst>
                <a:path w="6264" h="6288" extrusionOk="0">
                  <a:moveTo>
                    <a:pt x="2073" y="1668"/>
                  </a:moveTo>
                  <a:lnTo>
                    <a:pt x="5049" y="2906"/>
                  </a:lnTo>
                  <a:lnTo>
                    <a:pt x="5049" y="3359"/>
                  </a:lnTo>
                  <a:lnTo>
                    <a:pt x="2073" y="4621"/>
                  </a:lnTo>
                  <a:lnTo>
                    <a:pt x="1668" y="4621"/>
                  </a:lnTo>
                  <a:lnTo>
                    <a:pt x="1668" y="1668"/>
                  </a:lnTo>
                  <a:close/>
                  <a:moveTo>
                    <a:pt x="3144" y="1"/>
                  </a:moveTo>
                  <a:cubicBezTo>
                    <a:pt x="1406" y="1"/>
                    <a:pt x="1" y="1406"/>
                    <a:pt x="1" y="3144"/>
                  </a:cubicBezTo>
                  <a:cubicBezTo>
                    <a:pt x="1" y="4883"/>
                    <a:pt x="1406" y="6288"/>
                    <a:pt x="3144" y="6288"/>
                  </a:cubicBezTo>
                  <a:cubicBezTo>
                    <a:pt x="4859" y="6288"/>
                    <a:pt x="6264" y="4883"/>
                    <a:pt x="6264" y="3144"/>
                  </a:cubicBezTo>
                  <a:cubicBezTo>
                    <a:pt x="6264" y="1406"/>
                    <a:pt x="4859" y="1"/>
                    <a:pt x="3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3" name="Google Shape;2153;p60"/>
          <p:cNvGrpSpPr/>
          <p:nvPr/>
        </p:nvGrpSpPr>
        <p:grpSpPr>
          <a:xfrm>
            <a:off x="3375327" y="1616687"/>
            <a:ext cx="384610" cy="384657"/>
            <a:chOff x="3374890" y="1769087"/>
            <a:chExt cx="384610" cy="384657"/>
          </a:xfrm>
        </p:grpSpPr>
        <p:sp>
          <p:nvSpPr>
            <p:cNvPr id="2154" name="Google Shape;2154;p60"/>
            <p:cNvSpPr/>
            <p:nvPr/>
          </p:nvSpPr>
          <p:spPr>
            <a:xfrm>
              <a:off x="3473956" y="2103758"/>
              <a:ext cx="187324" cy="49986"/>
            </a:xfrm>
            <a:custGeom>
              <a:avLst/>
              <a:gdLst/>
              <a:ahLst/>
              <a:cxnLst/>
              <a:rect l="l" t="t" r="r" b="b"/>
              <a:pathLst>
                <a:path w="5359" h="1430" extrusionOk="0">
                  <a:moveTo>
                    <a:pt x="1882" y="0"/>
                  </a:moveTo>
                  <a:lnTo>
                    <a:pt x="1882" y="786"/>
                  </a:lnTo>
                  <a:lnTo>
                    <a:pt x="0" y="786"/>
                  </a:lnTo>
                  <a:lnTo>
                    <a:pt x="0" y="1429"/>
                  </a:lnTo>
                  <a:lnTo>
                    <a:pt x="5358" y="1429"/>
                  </a:lnTo>
                  <a:lnTo>
                    <a:pt x="5358" y="786"/>
                  </a:lnTo>
                  <a:lnTo>
                    <a:pt x="3477" y="786"/>
                  </a:lnTo>
                  <a:lnTo>
                    <a:pt x="3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0"/>
            <p:cNvSpPr/>
            <p:nvPr/>
          </p:nvSpPr>
          <p:spPr>
            <a:xfrm>
              <a:off x="3374890" y="2046290"/>
              <a:ext cx="384610" cy="35025"/>
            </a:xfrm>
            <a:custGeom>
              <a:avLst/>
              <a:gdLst/>
              <a:ahLst/>
              <a:cxnLst/>
              <a:rect l="l" t="t" r="r" b="b"/>
              <a:pathLst>
                <a:path w="11003" h="1002" extrusionOk="0">
                  <a:moveTo>
                    <a:pt x="0" y="1"/>
                  </a:moveTo>
                  <a:lnTo>
                    <a:pt x="0" y="1001"/>
                  </a:lnTo>
                  <a:lnTo>
                    <a:pt x="11003" y="1001"/>
                  </a:lnTo>
                  <a:lnTo>
                    <a:pt x="1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0"/>
            <p:cNvSpPr/>
            <p:nvPr/>
          </p:nvSpPr>
          <p:spPr>
            <a:xfrm>
              <a:off x="3533032" y="1901466"/>
              <a:ext cx="24189" cy="24154"/>
            </a:xfrm>
            <a:custGeom>
              <a:avLst/>
              <a:gdLst/>
              <a:ahLst/>
              <a:cxnLst/>
              <a:rect l="l" t="t" r="r" b="b"/>
              <a:pathLst>
                <a:path w="692" h="691" extrusionOk="0">
                  <a:moveTo>
                    <a:pt x="334" y="0"/>
                  </a:moveTo>
                  <a:cubicBezTo>
                    <a:pt x="144" y="0"/>
                    <a:pt x="1" y="167"/>
                    <a:pt x="1" y="357"/>
                  </a:cubicBezTo>
                  <a:cubicBezTo>
                    <a:pt x="1" y="548"/>
                    <a:pt x="144" y="691"/>
                    <a:pt x="334" y="691"/>
                  </a:cubicBezTo>
                  <a:cubicBezTo>
                    <a:pt x="525" y="691"/>
                    <a:pt x="692" y="548"/>
                    <a:pt x="692" y="357"/>
                  </a:cubicBezTo>
                  <a:cubicBezTo>
                    <a:pt x="692" y="167"/>
                    <a:pt x="525"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0"/>
            <p:cNvSpPr/>
            <p:nvPr/>
          </p:nvSpPr>
          <p:spPr>
            <a:xfrm>
              <a:off x="3457281" y="1769087"/>
              <a:ext cx="219797" cy="219797"/>
            </a:xfrm>
            <a:custGeom>
              <a:avLst/>
              <a:gdLst/>
              <a:ahLst/>
              <a:cxnLst/>
              <a:rect l="l" t="t" r="r" b="b"/>
              <a:pathLst>
                <a:path w="6288" h="6288" extrusionOk="0">
                  <a:moveTo>
                    <a:pt x="4430" y="1192"/>
                  </a:moveTo>
                  <a:lnTo>
                    <a:pt x="4430" y="1834"/>
                  </a:lnTo>
                  <a:lnTo>
                    <a:pt x="3502" y="1834"/>
                  </a:lnTo>
                  <a:lnTo>
                    <a:pt x="3502" y="4144"/>
                  </a:lnTo>
                  <a:cubicBezTo>
                    <a:pt x="3502" y="4692"/>
                    <a:pt x="3049" y="5121"/>
                    <a:pt x="2501" y="5121"/>
                  </a:cubicBezTo>
                  <a:cubicBezTo>
                    <a:pt x="1954" y="5121"/>
                    <a:pt x="1525" y="4692"/>
                    <a:pt x="1525" y="4144"/>
                  </a:cubicBezTo>
                  <a:cubicBezTo>
                    <a:pt x="1525" y="3597"/>
                    <a:pt x="1954" y="3144"/>
                    <a:pt x="2501" y="3144"/>
                  </a:cubicBezTo>
                  <a:cubicBezTo>
                    <a:pt x="2620" y="3144"/>
                    <a:pt x="2740" y="3168"/>
                    <a:pt x="2859" y="3216"/>
                  </a:cubicBezTo>
                  <a:lnTo>
                    <a:pt x="2859" y="1192"/>
                  </a:lnTo>
                  <a:close/>
                  <a:moveTo>
                    <a:pt x="3144" y="1"/>
                  </a:moveTo>
                  <a:cubicBezTo>
                    <a:pt x="1406" y="1"/>
                    <a:pt x="1" y="1406"/>
                    <a:pt x="1" y="3144"/>
                  </a:cubicBezTo>
                  <a:cubicBezTo>
                    <a:pt x="1" y="4883"/>
                    <a:pt x="1406" y="6288"/>
                    <a:pt x="3144" y="6288"/>
                  </a:cubicBezTo>
                  <a:cubicBezTo>
                    <a:pt x="4883" y="6288"/>
                    <a:pt x="6288" y="4883"/>
                    <a:pt x="6288" y="3144"/>
                  </a:cubicBezTo>
                  <a:cubicBezTo>
                    <a:pt x="6288" y="1406"/>
                    <a:pt x="4883" y="1"/>
                    <a:pt x="3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0"/>
            <p:cNvSpPr/>
            <p:nvPr/>
          </p:nvSpPr>
          <p:spPr>
            <a:xfrm>
              <a:off x="3374890" y="1829876"/>
              <a:ext cx="384610" cy="193965"/>
            </a:xfrm>
            <a:custGeom>
              <a:avLst/>
              <a:gdLst/>
              <a:ahLst/>
              <a:cxnLst/>
              <a:rect l="l" t="t" r="r" b="b"/>
              <a:pathLst>
                <a:path w="11003" h="5549" extrusionOk="0">
                  <a:moveTo>
                    <a:pt x="0" y="0"/>
                  </a:moveTo>
                  <a:lnTo>
                    <a:pt x="0" y="5549"/>
                  </a:lnTo>
                  <a:lnTo>
                    <a:pt x="11003" y="5549"/>
                  </a:lnTo>
                  <a:lnTo>
                    <a:pt x="11003" y="0"/>
                  </a:lnTo>
                  <a:lnTo>
                    <a:pt x="9026" y="0"/>
                  </a:lnTo>
                  <a:cubicBezTo>
                    <a:pt x="9193" y="453"/>
                    <a:pt x="9288" y="929"/>
                    <a:pt x="9288" y="1405"/>
                  </a:cubicBezTo>
                  <a:cubicBezTo>
                    <a:pt x="9288" y="1905"/>
                    <a:pt x="9193" y="2405"/>
                    <a:pt x="9002" y="2882"/>
                  </a:cubicBezTo>
                  <a:cubicBezTo>
                    <a:pt x="8812" y="3334"/>
                    <a:pt x="8526" y="3739"/>
                    <a:pt x="8192" y="4072"/>
                  </a:cubicBezTo>
                  <a:cubicBezTo>
                    <a:pt x="7835" y="4430"/>
                    <a:pt x="7430" y="4692"/>
                    <a:pt x="6978" y="4882"/>
                  </a:cubicBezTo>
                  <a:cubicBezTo>
                    <a:pt x="6502" y="5097"/>
                    <a:pt x="6025" y="5192"/>
                    <a:pt x="5501" y="5192"/>
                  </a:cubicBezTo>
                  <a:cubicBezTo>
                    <a:pt x="5001" y="5192"/>
                    <a:pt x="4501" y="5097"/>
                    <a:pt x="4025" y="4882"/>
                  </a:cubicBezTo>
                  <a:cubicBezTo>
                    <a:pt x="3572" y="4692"/>
                    <a:pt x="3168" y="4430"/>
                    <a:pt x="2834" y="4072"/>
                  </a:cubicBezTo>
                  <a:cubicBezTo>
                    <a:pt x="2477" y="3739"/>
                    <a:pt x="2215" y="3334"/>
                    <a:pt x="2024" y="2882"/>
                  </a:cubicBezTo>
                  <a:cubicBezTo>
                    <a:pt x="1834" y="2405"/>
                    <a:pt x="1715" y="1905"/>
                    <a:pt x="1715" y="1405"/>
                  </a:cubicBezTo>
                  <a:cubicBezTo>
                    <a:pt x="1715" y="929"/>
                    <a:pt x="1810" y="453"/>
                    <a:pt x="2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60"/>
          <p:cNvGrpSpPr/>
          <p:nvPr/>
        </p:nvGrpSpPr>
        <p:grpSpPr>
          <a:xfrm>
            <a:off x="2712662" y="1596727"/>
            <a:ext cx="294746" cy="424578"/>
            <a:chOff x="2712224" y="1749127"/>
            <a:chExt cx="294746" cy="424578"/>
          </a:xfrm>
        </p:grpSpPr>
        <p:sp>
          <p:nvSpPr>
            <p:cNvPr id="2160" name="Google Shape;2160;p60"/>
            <p:cNvSpPr/>
            <p:nvPr/>
          </p:nvSpPr>
          <p:spPr>
            <a:xfrm>
              <a:off x="2821287" y="2147873"/>
              <a:ext cx="22511" cy="25832"/>
            </a:xfrm>
            <a:custGeom>
              <a:avLst/>
              <a:gdLst/>
              <a:ahLst/>
              <a:cxnLst/>
              <a:rect l="l" t="t" r="r" b="b"/>
              <a:pathLst>
                <a:path w="644" h="739" extrusionOk="0">
                  <a:moveTo>
                    <a:pt x="1" y="0"/>
                  </a:moveTo>
                  <a:lnTo>
                    <a:pt x="1" y="739"/>
                  </a:lnTo>
                  <a:lnTo>
                    <a:pt x="644" y="739"/>
                  </a:lnTo>
                  <a:lnTo>
                    <a:pt x="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0"/>
            <p:cNvSpPr/>
            <p:nvPr/>
          </p:nvSpPr>
          <p:spPr>
            <a:xfrm>
              <a:off x="2875400" y="2147873"/>
              <a:ext cx="22511" cy="25832"/>
            </a:xfrm>
            <a:custGeom>
              <a:avLst/>
              <a:gdLst/>
              <a:ahLst/>
              <a:cxnLst/>
              <a:rect l="l" t="t" r="r" b="b"/>
              <a:pathLst>
                <a:path w="644" h="739" extrusionOk="0">
                  <a:moveTo>
                    <a:pt x="1" y="0"/>
                  </a:moveTo>
                  <a:lnTo>
                    <a:pt x="1" y="739"/>
                  </a:lnTo>
                  <a:lnTo>
                    <a:pt x="644" y="739"/>
                  </a:lnTo>
                  <a:lnTo>
                    <a:pt x="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0"/>
            <p:cNvSpPr/>
            <p:nvPr/>
          </p:nvSpPr>
          <p:spPr>
            <a:xfrm>
              <a:off x="2930351" y="2147873"/>
              <a:ext cx="22511" cy="25832"/>
            </a:xfrm>
            <a:custGeom>
              <a:avLst/>
              <a:gdLst/>
              <a:ahLst/>
              <a:cxnLst/>
              <a:rect l="l" t="t" r="r" b="b"/>
              <a:pathLst>
                <a:path w="644" h="739" extrusionOk="0">
                  <a:moveTo>
                    <a:pt x="0" y="0"/>
                  </a:moveTo>
                  <a:lnTo>
                    <a:pt x="0" y="739"/>
                  </a:lnTo>
                  <a:lnTo>
                    <a:pt x="643" y="739"/>
                  </a:lnTo>
                  <a:lnTo>
                    <a:pt x="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0"/>
            <p:cNvSpPr/>
            <p:nvPr/>
          </p:nvSpPr>
          <p:spPr>
            <a:xfrm>
              <a:off x="2849602" y="2091244"/>
              <a:ext cx="20833" cy="41666"/>
            </a:xfrm>
            <a:custGeom>
              <a:avLst/>
              <a:gdLst/>
              <a:ahLst/>
              <a:cxnLst/>
              <a:rect l="l" t="t" r="r" b="b"/>
              <a:pathLst>
                <a:path w="596" h="1192" extrusionOk="0">
                  <a:moveTo>
                    <a:pt x="286" y="1"/>
                  </a:moveTo>
                  <a:cubicBezTo>
                    <a:pt x="119" y="1"/>
                    <a:pt x="0" y="120"/>
                    <a:pt x="0" y="287"/>
                  </a:cubicBezTo>
                  <a:lnTo>
                    <a:pt x="0" y="1192"/>
                  </a:lnTo>
                  <a:lnTo>
                    <a:pt x="596" y="1192"/>
                  </a:lnTo>
                  <a:lnTo>
                    <a:pt x="596" y="287"/>
                  </a:lnTo>
                  <a:cubicBezTo>
                    <a:pt x="596" y="120"/>
                    <a:pt x="453"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0"/>
            <p:cNvSpPr/>
            <p:nvPr/>
          </p:nvSpPr>
          <p:spPr>
            <a:xfrm>
              <a:off x="2755535" y="1960577"/>
              <a:ext cx="208961" cy="172328"/>
            </a:xfrm>
            <a:custGeom>
              <a:avLst/>
              <a:gdLst/>
              <a:ahLst/>
              <a:cxnLst/>
              <a:rect l="l" t="t" r="r" b="b"/>
              <a:pathLst>
                <a:path w="5978" h="4930" extrusionOk="0">
                  <a:moveTo>
                    <a:pt x="3310" y="1786"/>
                  </a:moveTo>
                  <a:lnTo>
                    <a:pt x="3310" y="2429"/>
                  </a:lnTo>
                  <a:lnTo>
                    <a:pt x="2667" y="2429"/>
                  </a:lnTo>
                  <a:lnTo>
                    <a:pt x="2667" y="1786"/>
                  </a:lnTo>
                  <a:close/>
                  <a:moveTo>
                    <a:pt x="2977" y="0"/>
                  </a:moveTo>
                  <a:lnTo>
                    <a:pt x="0" y="2453"/>
                  </a:lnTo>
                  <a:lnTo>
                    <a:pt x="405" y="2953"/>
                  </a:lnTo>
                  <a:lnTo>
                    <a:pt x="953" y="2501"/>
                  </a:lnTo>
                  <a:lnTo>
                    <a:pt x="953" y="4930"/>
                  </a:lnTo>
                  <a:lnTo>
                    <a:pt x="2048" y="4930"/>
                  </a:lnTo>
                  <a:lnTo>
                    <a:pt x="2048" y="4025"/>
                  </a:lnTo>
                  <a:cubicBezTo>
                    <a:pt x="2048" y="3501"/>
                    <a:pt x="2453" y="3072"/>
                    <a:pt x="2977" y="3072"/>
                  </a:cubicBezTo>
                  <a:cubicBezTo>
                    <a:pt x="3501" y="3072"/>
                    <a:pt x="3930" y="3501"/>
                    <a:pt x="3930" y="4025"/>
                  </a:cubicBezTo>
                  <a:lnTo>
                    <a:pt x="3930" y="4930"/>
                  </a:lnTo>
                  <a:lnTo>
                    <a:pt x="5025" y="4930"/>
                  </a:lnTo>
                  <a:lnTo>
                    <a:pt x="5025" y="2501"/>
                  </a:lnTo>
                  <a:lnTo>
                    <a:pt x="5573" y="2953"/>
                  </a:lnTo>
                  <a:lnTo>
                    <a:pt x="5978" y="2453"/>
                  </a:lnTo>
                  <a:lnTo>
                    <a:pt x="2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0"/>
            <p:cNvSpPr/>
            <p:nvPr/>
          </p:nvSpPr>
          <p:spPr>
            <a:xfrm>
              <a:off x="2871240" y="1749127"/>
              <a:ext cx="135730" cy="195643"/>
            </a:xfrm>
            <a:custGeom>
              <a:avLst/>
              <a:gdLst/>
              <a:ahLst/>
              <a:cxnLst/>
              <a:rect l="l" t="t" r="r" b="b"/>
              <a:pathLst>
                <a:path w="3883" h="5597" extrusionOk="0">
                  <a:moveTo>
                    <a:pt x="2906" y="762"/>
                  </a:moveTo>
                  <a:lnTo>
                    <a:pt x="2906" y="1405"/>
                  </a:lnTo>
                  <a:lnTo>
                    <a:pt x="953" y="1405"/>
                  </a:lnTo>
                  <a:lnTo>
                    <a:pt x="953" y="762"/>
                  </a:lnTo>
                  <a:close/>
                  <a:moveTo>
                    <a:pt x="2906" y="2048"/>
                  </a:moveTo>
                  <a:lnTo>
                    <a:pt x="2906" y="2691"/>
                  </a:lnTo>
                  <a:lnTo>
                    <a:pt x="953" y="2691"/>
                  </a:lnTo>
                  <a:lnTo>
                    <a:pt x="953" y="2048"/>
                  </a:lnTo>
                  <a:close/>
                  <a:moveTo>
                    <a:pt x="2906" y="3334"/>
                  </a:moveTo>
                  <a:lnTo>
                    <a:pt x="2906" y="3977"/>
                  </a:lnTo>
                  <a:lnTo>
                    <a:pt x="953" y="3977"/>
                  </a:lnTo>
                  <a:lnTo>
                    <a:pt x="953" y="3334"/>
                  </a:lnTo>
                  <a:close/>
                  <a:moveTo>
                    <a:pt x="643" y="0"/>
                  </a:moveTo>
                  <a:cubicBezTo>
                    <a:pt x="286" y="0"/>
                    <a:pt x="0" y="286"/>
                    <a:pt x="0" y="643"/>
                  </a:cubicBezTo>
                  <a:lnTo>
                    <a:pt x="0" y="5597"/>
                  </a:lnTo>
                  <a:cubicBezTo>
                    <a:pt x="0" y="5239"/>
                    <a:pt x="286" y="4954"/>
                    <a:pt x="643" y="4954"/>
                  </a:cubicBezTo>
                  <a:lnTo>
                    <a:pt x="3882" y="4954"/>
                  </a:lnTo>
                  <a:lnTo>
                    <a:pt x="3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0"/>
            <p:cNvSpPr/>
            <p:nvPr/>
          </p:nvSpPr>
          <p:spPr>
            <a:xfrm>
              <a:off x="2712224" y="1749127"/>
              <a:ext cx="136569" cy="195643"/>
            </a:xfrm>
            <a:custGeom>
              <a:avLst/>
              <a:gdLst/>
              <a:ahLst/>
              <a:cxnLst/>
              <a:rect l="l" t="t" r="r" b="b"/>
              <a:pathLst>
                <a:path w="3907" h="5597" extrusionOk="0">
                  <a:moveTo>
                    <a:pt x="2930" y="762"/>
                  </a:moveTo>
                  <a:lnTo>
                    <a:pt x="2930" y="1405"/>
                  </a:lnTo>
                  <a:lnTo>
                    <a:pt x="977" y="1405"/>
                  </a:lnTo>
                  <a:lnTo>
                    <a:pt x="977" y="762"/>
                  </a:lnTo>
                  <a:close/>
                  <a:moveTo>
                    <a:pt x="2930" y="2048"/>
                  </a:moveTo>
                  <a:lnTo>
                    <a:pt x="2930" y="2691"/>
                  </a:lnTo>
                  <a:lnTo>
                    <a:pt x="977" y="2691"/>
                  </a:lnTo>
                  <a:lnTo>
                    <a:pt x="977" y="2048"/>
                  </a:lnTo>
                  <a:close/>
                  <a:moveTo>
                    <a:pt x="2930" y="3334"/>
                  </a:moveTo>
                  <a:lnTo>
                    <a:pt x="2930" y="3977"/>
                  </a:lnTo>
                  <a:lnTo>
                    <a:pt x="977" y="3977"/>
                  </a:lnTo>
                  <a:lnTo>
                    <a:pt x="977" y="3334"/>
                  </a:lnTo>
                  <a:close/>
                  <a:moveTo>
                    <a:pt x="1" y="0"/>
                  </a:moveTo>
                  <a:lnTo>
                    <a:pt x="1" y="4954"/>
                  </a:lnTo>
                  <a:lnTo>
                    <a:pt x="3263" y="4954"/>
                  </a:lnTo>
                  <a:cubicBezTo>
                    <a:pt x="3621" y="4954"/>
                    <a:pt x="3906" y="5239"/>
                    <a:pt x="3906" y="5597"/>
                  </a:cubicBezTo>
                  <a:lnTo>
                    <a:pt x="3906" y="643"/>
                  </a:lnTo>
                  <a:cubicBezTo>
                    <a:pt x="3906" y="286"/>
                    <a:pt x="3621" y="0"/>
                    <a:pt x="3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7" name="Google Shape;2167;p60"/>
          <p:cNvGrpSpPr/>
          <p:nvPr/>
        </p:nvGrpSpPr>
        <p:grpSpPr>
          <a:xfrm>
            <a:off x="1975959" y="1616687"/>
            <a:ext cx="384610" cy="384657"/>
            <a:chOff x="1975521" y="1769087"/>
            <a:chExt cx="384610" cy="384657"/>
          </a:xfrm>
        </p:grpSpPr>
        <p:sp>
          <p:nvSpPr>
            <p:cNvPr id="2168" name="Google Shape;2168;p60"/>
            <p:cNvSpPr/>
            <p:nvPr/>
          </p:nvSpPr>
          <p:spPr>
            <a:xfrm>
              <a:off x="1975521" y="1829876"/>
              <a:ext cx="384610" cy="193965"/>
            </a:xfrm>
            <a:custGeom>
              <a:avLst/>
              <a:gdLst/>
              <a:ahLst/>
              <a:cxnLst/>
              <a:rect l="l" t="t" r="r" b="b"/>
              <a:pathLst>
                <a:path w="11003" h="5549" extrusionOk="0">
                  <a:moveTo>
                    <a:pt x="0" y="0"/>
                  </a:moveTo>
                  <a:lnTo>
                    <a:pt x="0" y="5549"/>
                  </a:lnTo>
                  <a:lnTo>
                    <a:pt x="11002" y="5549"/>
                  </a:lnTo>
                  <a:lnTo>
                    <a:pt x="11002" y="0"/>
                  </a:lnTo>
                  <a:lnTo>
                    <a:pt x="8573" y="0"/>
                  </a:lnTo>
                  <a:lnTo>
                    <a:pt x="8573" y="5097"/>
                  </a:lnTo>
                  <a:lnTo>
                    <a:pt x="2429" y="5097"/>
                  </a:lnTo>
                  <a:lnTo>
                    <a:pt x="2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0"/>
            <p:cNvSpPr/>
            <p:nvPr/>
          </p:nvSpPr>
          <p:spPr>
            <a:xfrm>
              <a:off x="2084550" y="1770765"/>
              <a:ext cx="29187" cy="29152"/>
            </a:xfrm>
            <a:custGeom>
              <a:avLst/>
              <a:gdLst/>
              <a:ahLst/>
              <a:cxnLst/>
              <a:rect l="l" t="t" r="r" b="b"/>
              <a:pathLst>
                <a:path w="835" h="834" extrusionOk="0">
                  <a:moveTo>
                    <a:pt x="834" y="0"/>
                  </a:moveTo>
                  <a:lnTo>
                    <a:pt x="1" y="834"/>
                  </a:lnTo>
                  <a:lnTo>
                    <a:pt x="834" y="834"/>
                  </a:ln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0"/>
            <p:cNvSpPr/>
            <p:nvPr/>
          </p:nvSpPr>
          <p:spPr>
            <a:xfrm>
              <a:off x="2082907" y="1769087"/>
              <a:ext cx="169846" cy="216476"/>
            </a:xfrm>
            <a:custGeom>
              <a:avLst/>
              <a:gdLst/>
              <a:ahLst/>
              <a:cxnLst/>
              <a:rect l="l" t="t" r="r" b="b"/>
              <a:pathLst>
                <a:path w="4859" h="6193" extrusionOk="0">
                  <a:moveTo>
                    <a:pt x="3715" y="2454"/>
                  </a:moveTo>
                  <a:lnTo>
                    <a:pt x="3715" y="3097"/>
                  </a:lnTo>
                  <a:lnTo>
                    <a:pt x="1143" y="3097"/>
                  </a:lnTo>
                  <a:lnTo>
                    <a:pt x="1143" y="2454"/>
                  </a:lnTo>
                  <a:close/>
                  <a:moveTo>
                    <a:pt x="3715" y="3811"/>
                  </a:moveTo>
                  <a:lnTo>
                    <a:pt x="3715" y="4454"/>
                  </a:lnTo>
                  <a:lnTo>
                    <a:pt x="1143" y="4454"/>
                  </a:lnTo>
                  <a:lnTo>
                    <a:pt x="1143" y="3811"/>
                  </a:lnTo>
                  <a:close/>
                  <a:moveTo>
                    <a:pt x="1524" y="1"/>
                  </a:moveTo>
                  <a:lnTo>
                    <a:pt x="1524" y="1525"/>
                  </a:lnTo>
                  <a:lnTo>
                    <a:pt x="0" y="1525"/>
                  </a:lnTo>
                  <a:lnTo>
                    <a:pt x="0" y="6193"/>
                  </a:lnTo>
                  <a:lnTo>
                    <a:pt x="4858" y="6193"/>
                  </a:lnTo>
                  <a:lnTo>
                    <a:pt x="48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0"/>
            <p:cNvSpPr/>
            <p:nvPr/>
          </p:nvSpPr>
          <p:spPr>
            <a:xfrm>
              <a:off x="2073748" y="2103758"/>
              <a:ext cx="188163" cy="49986"/>
            </a:xfrm>
            <a:custGeom>
              <a:avLst/>
              <a:gdLst/>
              <a:ahLst/>
              <a:cxnLst/>
              <a:rect l="l" t="t" r="r" b="b"/>
              <a:pathLst>
                <a:path w="5383" h="1430" extrusionOk="0">
                  <a:moveTo>
                    <a:pt x="1905" y="0"/>
                  </a:moveTo>
                  <a:lnTo>
                    <a:pt x="1905" y="786"/>
                  </a:lnTo>
                  <a:lnTo>
                    <a:pt x="0" y="786"/>
                  </a:lnTo>
                  <a:lnTo>
                    <a:pt x="0" y="1429"/>
                  </a:lnTo>
                  <a:lnTo>
                    <a:pt x="5382" y="1429"/>
                  </a:lnTo>
                  <a:lnTo>
                    <a:pt x="5382" y="786"/>
                  </a:lnTo>
                  <a:lnTo>
                    <a:pt x="3477" y="786"/>
                  </a:lnTo>
                  <a:lnTo>
                    <a:pt x="3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0"/>
            <p:cNvSpPr/>
            <p:nvPr/>
          </p:nvSpPr>
          <p:spPr>
            <a:xfrm>
              <a:off x="1975521" y="2046290"/>
              <a:ext cx="384610" cy="35025"/>
            </a:xfrm>
            <a:custGeom>
              <a:avLst/>
              <a:gdLst/>
              <a:ahLst/>
              <a:cxnLst/>
              <a:rect l="l" t="t" r="r" b="b"/>
              <a:pathLst>
                <a:path w="11003" h="1002" extrusionOk="0">
                  <a:moveTo>
                    <a:pt x="0" y="1"/>
                  </a:moveTo>
                  <a:lnTo>
                    <a:pt x="0" y="1001"/>
                  </a:lnTo>
                  <a:lnTo>
                    <a:pt x="11002" y="1001"/>
                  </a:lnTo>
                  <a:lnTo>
                    <a:pt x="1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3" name="Google Shape;2173;p60"/>
          <p:cNvGrpSpPr/>
          <p:nvPr/>
        </p:nvGrpSpPr>
        <p:grpSpPr>
          <a:xfrm>
            <a:off x="1268340" y="1616687"/>
            <a:ext cx="384645" cy="384657"/>
            <a:chOff x="1267902" y="1769087"/>
            <a:chExt cx="384645" cy="384657"/>
          </a:xfrm>
        </p:grpSpPr>
        <p:sp>
          <p:nvSpPr>
            <p:cNvPr id="2174" name="Google Shape;2174;p60"/>
            <p:cNvSpPr/>
            <p:nvPr/>
          </p:nvSpPr>
          <p:spPr>
            <a:xfrm>
              <a:off x="1366129" y="2103758"/>
              <a:ext cx="188163" cy="49986"/>
            </a:xfrm>
            <a:custGeom>
              <a:avLst/>
              <a:gdLst/>
              <a:ahLst/>
              <a:cxnLst/>
              <a:rect l="l" t="t" r="r" b="b"/>
              <a:pathLst>
                <a:path w="5383" h="1430" extrusionOk="0">
                  <a:moveTo>
                    <a:pt x="1906" y="0"/>
                  </a:moveTo>
                  <a:lnTo>
                    <a:pt x="1906" y="786"/>
                  </a:lnTo>
                  <a:lnTo>
                    <a:pt x="1" y="786"/>
                  </a:lnTo>
                  <a:lnTo>
                    <a:pt x="1" y="1429"/>
                  </a:lnTo>
                  <a:lnTo>
                    <a:pt x="5383" y="1429"/>
                  </a:lnTo>
                  <a:lnTo>
                    <a:pt x="5383" y="786"/>
                  </a:lnTo>
                  <a:lnTo>
                    <a:pt x="3478" y="786"/>
                  </a:lnTo>
                  <a:lnTo>
                    <a:pt x="3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0"/>
            <p:cNvSpPr/>
            <p:nvPr/>
          </p:nvSpPr>
          <p:spPr>
            <a:xfrm>
              <a:off x="1267902" y="2046290"/>
              <a:ext cx="384645" cy="35025"/>
            </a:xfrm>
            <a:custGeom>
              <a:avLst/>
              <a:gdLst/>
              <a:ahLst/>
              <a:cxnLst/>
              <a:rect l="l" t="t" r="r" b="b"/>
              <a:pathLst>
                <a:path w="11004" h="1002" extrusionOk="0">
                  <a:moveTo>
                    <a:pt x="1" y="1"/>
                  </a:moveTo>
                  <a:lnTo>
                    <a:pt x="1" y="1001"/>
                  </a:lnTo>
                  <a:lnTo>
                    <a:pt x="11003" y="1001"/>
                  </a:lnTo>
                  <a:lnTo>
                    <a:pt x="1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0"/>
            <p:cNvSpPr/>
            <p:nvPr/>
          </p:nvSpPr>
          <p:spPr>
            <a:xfrm>
              <a:off x="1267902" y="1829876"/>
              <a:ext cx="384645" cy="193965"/>
            </a:xfrm>
            <a:custGeom>
              <a:avLst/>
              <a:gdLst/>
              <a:ahLst/>
              <a:cxnLst/>
              <a:rect l="l" t="t" r="r" b="b"/>
              <a:pathLst>
                <a:path w="11004" h="5549" extrusionOk="0">
                  <a:moveTo>
                    <a:pt x="1" y="0"/>
                  </a:moveTo>
                  <a:lnTo>
                    <a:pt x="1" y="5549"/>
                  </a:lnTo>
                  <a:lnTo>
                    <a:pt x="11003" y="5549"/>
                  </a:lnTo>
                  <a:lnTo>
                    <a:pt x="11003" y="0"/>
                  </a:lnTo>
                  <a:lnTo>
                    <a:pt x="10360" y="0"/>
                  </a:lnTo>
                  <a:lnTo>
                    <a:pt x="10360" y="3882"/>
                  </a:lnTo>
                  <a:lnTo>
                    <a:pt x="6693" y="3882"/>
                  </a:lnTo>
                  <a:cubicBezTo>
                    <a:pt x="6574" y="3882"/>
                    <a:pt x="6478" y="3977"/>
                    <a:pt x="6478" y="4096"/>
                  </a:cubicBezTo>
                  <a:lnTo>
                    <a:pt x="6478" y="4549"/>
                  </a:lnTo>
                  <a:lnTo>
                    <a:pt x="4526" y="4549"/>
                  </a:lnTo>
                  <a:lnTo>
                    <a:pt x="4526" y="4096"/>
                  </a:lnTo>
                  <a:cubicBezTo>
                    <a:pt x="4526" y="3977"/>
                    <a:pt x="4430" y="3882"/>
                    <a:pt x="4311" y="3882"/>
                  </a:cubicBezTo>
                  <a:lnTo>
                    <a:pt x="644" y="3882"/>
                  </a:lnTo>
                  <a:lnTo>
                    <a:pt x="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0"/>
            <p:cNvSpPr/>
            <p:nvPr/>
          </p:nvSpPr>
          <p:spPr>
            <a:xfrm>
              <a:off x="1471871" y="1769087"/>
              <a:ext cx="135730" cy="196482"/>
            </a:xfrm>
            <a:custGeom>
              <a:avLst/>
              <a:gdLst/>
              <a:ahLst/>
              <a:cxnLst/>
              <a:rect l="l" t="t" r="r" b="b"/>
              <a:pathLst>
                <a:path w="3883" h="5621" extrusionOk="0">
                  <a:moveTo>
                    <a:pt x="2906" y="787"/>
                  </a:moveTo>
                  <a:lnTo>
                    <a:pt x="2906" y="1430"/>
                  </a:lnTo>
                  <a:lnTo>
                    <a:pt x="953" y="1430"/>
                  </a:lnTo>
                  <a:lnTo>
                    <a:pt x="953" y="787"/>
                  </a:lnTo>
                  <a:close/>
                  <a:moveTo>
                    <a:pt x="2906" y="2073"/>
                  </a:moveTo>
                  <a:lnTo>
                    <a:pt x="2906" y="2716"/>
                  </a:lnTo>
                  <a:lnTo>
                    <a:pt x="953" y="2716"/>
                  </a:lnTo>
                  <a:lnTo>
                    <a:pt x="953" y="2073"/>
                  </a:lnTo>
                  <a:close/>
                  <a:moveTo>
                    <a:pt x="2906" y="3359"/>
                  </a:moveTo>
                  <a:lnTo>
                    <a:pt x="2906" y="4002"/>
                  </a:lnTo>
                  <a:lnTo>
                    <a:pt x="953" y="4002"/>
                  </a:lnTo>
                  <a:lnTo>
                    <a:pt x="953" y="3359"/>
                  </a:lnTo>
                  <a:close/>
                  <a:moveTo>
                    <a:pt x="643" y="1"/>
                  </a:moveTo>
                  <a:cubicBezTo>
                    <a:pt x="286" y="1"/>
                    <a:pt x="0" y="287"/>
                    <a:pt x="0" y="644"/>
                  </a:cubicBezTo>
                  <a:lnTo>
                    <a:pt x="0" y="5621"/>
                  </a:lnTo>
                  <a:cubicBezTo>
                    <a:pt x="0" y="5264"/>
                    <a:pt x="286" y="4978"/>
                    <a:pt x="643" y="4978"/>
                  </a:cubicBezTo>
                  <a:lnTo>
                    <a:pt x="3882" y="4978"/>
                  </a:lnTo>
                  <a:lnTo>
                    <a:pt x="3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0"/>
            <p:cNvSpPr/>
            <p:nvPr/>
          </p:nvSpPr>
          <p:spPr>
            <a:xfrm>
              <a:off x="1312855" y="1769087"/>
              <a:ext cx="135730" cy="196482"/>
            </a:xfrm>
            <a:custGeom>
              <a:avLst/>
              <a:gdLst/>
              <a:ahLst/>
              <a:cxnLst/>
              <a:rect l="l" t="t" r="r" b="b"/>
              <a:pathLst>
                <a:path w="3883" h="5621" extrusionOk="0">
                  <a:moveTo>
                    <a:pt x="2930" y="787"/>
                  </a:moveTo>
                  <a:lnTo>
                    <a:pt x="2930" y="1430"/>
                  </a:lnTo>
                  <a:lnTo>
                    <a:pt x="977" y="1430"/>
                  </a:lnTo>
                  <a:lnTo>
                    <a:pt x="977" y="787"/>
                  </a:lnTo>
                  <a:close/>
                  <a:moveTo>
                    <a:pt x="2930" y="2073"/>
                  </a:moveTo>
                  <a:lnTo>
                    <a:pt x="2930" y="2716"/>
                  </a:lnTo>
                  <a:lnTo>
                    <a:pt x="977" y="2716"/>
                  </a:lnTo>
                  <a:lnTo>
                    <a:pt x="977" y="2073"/>
                  </a:lnTo>
                  <a:close/>
                  <a:moveTo>
                    <a:pt x="2930" y="3359"/>
                  </a:moveTo>
                  <a:lnTo>
                    <a:pt x="2930" y="4002"/>
                  </a:lnTo>
                  <a:lnTo>
                    <a:pt x="977" y="4002"/>
                  </a:lnTo>
                  <a:lnTo>
                    <a:pt x="977" y="3359"/>
                  </a:lnTo>
                  <a:close/>
                  <a:moveTo>
                    <a:pt x="1" y="1"/>
                  </a:moveTo>
                  <a:lnTo>
                    <a:pt x="1" y="4978"/>
                  </a:lnTo>
                  <a:lnTo>
                    <a:pt x="3240" y="4978"/>
                  </a:lnTo>
                  <a:cubicBezTo>
                    <a:pt x="3597" y="4978"/>
                    <a:pt x="3883" y="5264"/>
                    <a:pt x="3883" y="5621"/>
                  </a:cubicBezTo>
                  <a:lnTo>
                    <a:pt x="3883" y="644"/>
                  </a:lnTo>
                  <a:cubicBezTo>
                    <a:pt x="3883" y="287"/>
                    <a:pt x="3597" y="1"/>
                    <a:pt x="3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61"/>
          <p:cNvSpPr/>
          <p:nvPr/>
        </p:nvSpPr>
        <p:spPr>
          <a:xfrm>
            <a:off x="710700" y="2443000"/>
            <a:ext cx="7722600" cy="2158200"/>
          </a:xfrm>
          <a:prstGeom prst="rect">
            <a:avLst/>
          </a:prstGeom>
          <a:gradFill>
            <a:gsLst>
              <a:gs pos="0">
                <a:srgbClr val="CCE9E9">
                  <a:alpha val="0"/>
                </a:srgbClr>
              </a:gs>
              <a:gs pos="100000">
                <a:schemeClr val="accent1"/>
              </a:gs>
            </a:gsLst>
            <a:lin ang="5400700"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1"/>
          <p:cNvSpPr txBox="1">
            <a:spLocks noGrp="1"/>
          </p:cNvSpPr>
          <p:nvPr>
            <p:ph type="title"/>
          </p:nvPr>
        </p:nvSpPr>
        <p:spPr>
          <a:xfrm>
            <a:off x="2789550" y="465000"/>
            <a:ext cx="56436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Alternative resources</a:t>
            </a:r>
            <a:endParaRPr/>
          </a:p>
        </p:txBody>
      </p:sp>
      <p:cxnSp>
        <p:nvCxnSpPr>
          <p:cNvPr id="2185" name="Google Shape;2185;p61"/>
          <p:cNvCxnSpPr/>
          <p:nvPr/>
        </p:nvCxnSpPr>
        <p:spPr>
          <a:xfrm>
            <a:off x="4112700" y="1037700"/>
            <a:ext cx="4320600" cy="0"/>
          </a:xfrm>
          <a:prstGeom prst="straightConnector1">
            <a:avLst/>
          </a:prstGeom>
          <a:noFill/>
          <a:ln w="9525" cap="flat" cmpd="sng">
            <a:solidFill>
              <a:schemeClr val="dk1"/>
            </a:solidFill>
            <a:prstDash val="solid"/>
            <a:round/>
            <a:headEnd type="none" w="med" len="med"/>
            <a:tailEnd type="none" w="med" len="med"/>
          </a:ln>
        </p:spPr>
      </p:cxnSp>
      <p:sp>
        <p:nvSpPr>
          <p:cNvPr id="2186" name="Google Shape;2186;p61"/>
          <p:cNvSpPr txBox="1">
            <a:spLocks noGrp="1"/>
          </p:cNvSpPr>
          <p:nvPr>
            <p:ph type="subTitle" idx="1"/>
          </p:nvPr>
        </p:nvSpPr>
        <p:spPr>
          <a:xfrm>
            <a:off x="710700" y="1572725"/>
            <a:ext cx="77226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Poppins Black"/>
                <a:ea typeface="Poppins Black"/>
                <a:cs typeface="Poppins Black"/>
                <a:sym typeface="Poppins Black"/>
              </a:rPr>
              <a:t>Vectors</a:t>
            </a:r>
            <a:endParaRPr sz="1800">
              <a:latin typeface="Poppins Black"/>
              <a:ea typeface="Poppins Black"/>
              <a:cs typeface="Poppins Black"/>
              <a:sym typeface="Poppins Black"/>
            </a:endParaRPr>
          </a:p>
          <a:p>
            <a:pPr marL="342900" lvl="0" indent="-203200" algn="l" rtl="0">
              <a:spcBef>
                <a:spcPts val="0"/>
              </a:spcBef>
              <a:spcAft>
                <a:spcPts val="0"/>
              </a:spcAft>
              <a:buSzPts val="1400"/>
              <a:buChar char="●"/>
            </a:pPr>
            <a:r>
              <a:rPr lang="en">
                <a:uFill>
                  <a:noFill/>
                </a:uFill>
                <a:hlinkClick r:id="rId3"/>
              </a:rPr>
              <a:t>Isometric bright game landscape icons collection</a:t>
            </a:r>
            <a:endParaRPr/>
          </a:p>
        </p:txBody>
      </p:sp>
      <p:grpSp>
        <p:nvGrpSpPr>
          <p:cNvPr id="2187" name="Google Shape;2187;p61"/>
          <p:cNvGrpSpPr/>
          <p:nvPr/>
        </p:nvGrpSpPr>
        <p:grpSpPr>
          <a:xfrm>
            <a:off x="1169305" y="2764276"/>
            <a:ext cx="1747654" cy="1491719"/>
            <a:chOff x="1003700" y="2764276"/>
            <a:chExt cx="1747654" cy="1491719"/>
          </a:xfrm>
        </p:grpSpPr>
        <p:sp>
          <p:nvSpPr>
            <p:cNvPr id="2188" name="Google Shape;2188;p61"/>
            <p:cNvSpPr/>
            <p:nvPr/>
          </p:nvSpPr>
          <p:spPr>
            <a:xfrm>
              <a:off x="1420826" y="2989093"/>
              <a:ext cx="39735" cy="54542"/>
            </a:xfrm>
            <a:custGeom>
              <a:avLst/>
              <a:gdLst/>
              <a:ahLst/>
              <a:cxnLst/>
              <a:rect l="l" t="t" r="r" b="b"/>
              <a:pathLst>
                <a:path w="1111" h="1525" extrusionOk="0">
                  <a:moveTo>
                    <a:pt x="237" y="0"/>
                  </a:moveTo>
                  <a:cubicBezTo>
                    <a:pt x="198" y="198"/>
                    <a:pt x="119" y="435"/>
                    <a:pt x="119" y="672"/>
                  </a:cubicBezTo>
                  <a:cubicBezTo>
                    <a:pt x="79" y="949"/>
                    <a:pt x="79" y="1226"/>
                    <a:pt x="40" y="1463"/>
                  </a:cubicBezTo>
                  <a:lnTo>
                    <a:pt x="0" y="1502"/>
                  </a:lnTo>
                  <a:cubicBezTo>
                    <a:pt x="23" y="1518"/>
                    <a:pt x="54" y="1524"/>
                    <a:pt x="90" y="1524"/>
                  </a:cubicBezTo>
                  <a:cubicBezTo>
                    <a:pt x="238" y="1524"/>
                    <a:pt x="474" y="1416"/>
                    <a:pt x="633" y="1384"/>
                  </a:cubicBezTo>
                  <a:cubicBezTo>
                    <a:pt x="724" y="1384"/>
                    <a:pt x="841" y="1409"/>
                    <a:pt x="932" y="1409"/>
                  </a:cubicBezTo>
                  <a:cubicBezTo>
                    <a:pt x="1038" y="1409"/>
                    <a:pt x="1110" y="1375"/>
                    <a:pt x="1068" y="1226"/>
                  </a:cubicBezTo>
                  <a:cubicBezTo>
                    <a:pt x="989" y="712"/>
                    <a:pt x="475" y="396"/>
                    <a:pt x="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1"/>
            <p:cNvSpPr/>
            <p:nvPr/>
          </p:nvSpPr>
          <p:spPr>
            <a:xfrm>
              <a:off x="2400678" y="3153110"/>
              <a:ext cx="4256" cy="2861"/>
            </a:xfrm>
            <a:custGeom>
              <a:avLst/>
              <a:gdLst/>
              <a:ahLst/>
              <a:cxnLst/>
              <a:rect l="l" t="t" r="r" b="b"/>
              <a:pathLst>
                <a:path w="119" h="80" extrusionOk="0">
                  <a:moveTo>
                    <a:pt x="0" y="0"/>
                  </a:moveTo>
                  <a:cubicBezTo>
                    <a:pt x="0" y="40"/>
                    <a:pt x="0" y="40"/>
                    <a:pt x="0" y="79"/>
                  </a:cubicBezTo>
                  <a:lnTo>
                    <a:pt x="119" y="79"/>
                  </a:lnTo>
                  <a:cubicBezTo>
                    <a:pt x="79" y="40"/>
                    <a:pt x="40" y="40"/>
                    <a:pt x="0" y="0"/>
                  </a:cubicBezTo>
                  <a:close/>
                </a:path>
              </a:pathLst>
            </a:custGeom>
            <a:solidFill>
              <a:srgbClr val="3A6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1"/>
            <p:cNvSpPr/>
            <p:nvPr/>
          </p:nvSpPr>
          <p:spPr>
            <a:xfrm>
              <a:off x="1765815" y="3235262"/>
              <a:ext cx="944554" cy="1020733"/>
            </a:xfrm>
            <a:custGeom>
              <a:avLst/>
              <a:gdLst/>
              <a:ahLst/>
              <a:cxnLst/>
              <a:rect l="l" t="t" r="r" b="b"/>
              <a:pathLst>
                <a:path w="26410" h="28540" extrusionOk="0">
                  <a:moveTo>
                    <a:pt x="19446" y="0"/>
                  </a:moveTo>
                  <a:cubicBezTo>
                    <a:pt x="16203" y="0"/>
                    <a:pt x="13094" y="657"/>
                    <a:pt x="10200" y="2052"/>
                  </a:cubicBezTo>
                  <a:cubicBezTo>
                    <a:pt x="6721" y="3752"/>
                    <a:pt x="2807" y="6835"/>
                    <a:pt x="1582" y="10710"/>
                  </a:cubicBezTo>
                  <a:cubicBezTo>
                    <a:pt x="673" y="13437"/>
                    <a:pt x="1" y="16561"/>
                    <a:pt x="435" y="19447"/>
                  </a:cubicBezTo>
                  <a:cubicBezTo>
                    <a:pt x="910" y="22451"/>
                    <a:pt x="2491" y="25456"/>
                    <a:pt x="2452" y="28539"/>
                  </a:cubicBezTo>
                  <a:cubicBezTo>
                    <a:pt x="4152" y="28184"/>
                    <a:pt x="5456" y="26128"/>
                    <a:pt x="7196" y="25535"/>
                  </a:cubicBezTo>
                  <a:cubicBezTo>
                    <a:pt x="7196" y="25535"/>
                    <a:pt x="7589" y="25801"/>
                    <a:pt x="8233" y="25801"/>
                  </a:cubicBezTo>
                  <a:cubicBezTo>
                    <a:pt x="8778" y="25801"/>
                    <a:pt x="9503" y="25610"/>
                    <a:pt x="10319" y="24902"/>
                  </a:cubicBezTo>
                  <a:cubicBezTo>
                    <a:pt x="12651" y="22846"/>
                    <a:pt x="15063" y="20474"/>
                    <a:pt x="17830" y="19723"/>
                  </a:cubicBezTo>
                  <a:cubicBezTo>
                    <a:pt x="20953" y="18854"/>
                    <a:pt x="22179" y="15533"/>
                    <a:pt x="23839" y="14544"/>
                  </a:cubicBezTo>
                  <a:cubicBezTo>
                    <a:pt x="25184" y="11421"/>
                    <a:pt x="23484" y="10749"/>
                    <a:pt x="24749" y="8417"/>
                  </a:cubicBezTo>
                  <a:cubicBezTo>
                    <a:pt x="26409" y="5452"/>
                    <a:pt x="25500" y="3277"/>
                    <a:pt x="26409" y="787"/>
                  </a:cubicBezTo>
                  <a:lnTo>
                    <a:pt x="25816" y="589"/>
                  </a:lnTo>
                  <a:cubicBezTo>
                    <a:pt x="24235" y="154"/>
                    <a:pt x="22416" y="115"/>
                    <a:pt x="20756" y="36"/>
                  </a:cubicBezTo>
                  <a:cubicBezTo>
                    <a:pt x="20317" y="12"/>
                    <a:pt x="19881" y="0"/>
                    <a:pt x="19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1"/>
            <p:cNvSpPr/>
            <p:nvPr/>
          </p:nvSpPr>
          <p:spPr>
            <a:xfrm>
              <a:off x="2105152" y="3710182"/>
              <a:ext cx="152752" cy="435510"/>
            </a:xfrm>
            <a:custGeom>
              <a:avLst/>
              <a:gdLst/>
              <a:ahLst/>
              <a:cxnLst/>
              <a:rect l="l" t="t" r="r" b="b"/>
              <a:pathLst>
                <a:path w="4271" h="12177" extrusionOk="0">
                  <a:moveTo>
                    <a:pt x="2017" y="0"/>
                  </a:moveTo>
                  <a:cubicBezTo>
                    <a:pt x="1542" y="1463"/>
                    <a:pt x="1463" y="4309"/>
                    <a:pt x="1108" y="5772"/>
                  </a:cubicBezTo>
                  <a:cubicBezTo>
                    <a:pt x="752" y="7195"/>
                    <a:pt x="436" y="8619"/>
                    <a:pt x="198" y="10081"/>
                  </a:cubicBezTo>
                  <a:cubicBezTo>
                    <a:pt x="119" y="10595"/>
                    <a:pt x="40" y="11109"/>
                    <a:pt x="1" y="11623"/>
                  </a:cubicBezTo>
                  <a:cubicBezTo>
                    <a:pt x="1" y="11979"/>
                    <a:pt x="40" y="12058"/>
                    <a:pt x="40" y="12098"/>
                  </a:cubicBezTo>
                  <a:cubicBezTo>
                    <a:pt x="40" y="12098"/>
                    <a:pt x="40" y="12137"/>
                    <a:pt x="80" y="12177"/>
                  </a:cubicBezTo>
                  <a:cubicBezTo>
                    <a:pt x="317" y="12019"/>
                    <a:pt x="554" y="11860"/>
                    <a:pt x="831" y="11623"/>
                  </a:cubicBezTo>
                  <a:cubicBezTo>
                    <a:pt x="1661" y="10912"/>
                    <a:pt x="2452" y="10160"/>
                    <a:pt x="3321" y="9449"/>
                  </a:cubicBezTo>
                  <a:cubicBezTo>
                    <a:pt x="3361" y="8302"/>
                    <a:pt x="3559" y="7156"/>
                    <a:pt x="3756" y="5970"/>
                  </a:cubicBezTo>
                  <a:cubicBezTo>
                    <a:pt x="3954" y="4626"/>
                    <a:pt x="4270" y="3005"/>
                    <a:pt x="3717" y="1661"/>
                  </a:cubicBezTo>
                  <a:cubicBezTo>
                    <a:pt x="3480" y="1107"/>
                    <a:pt x="2017" y="0"/>
                    <a:pt x="20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1"/>
            <p:cNvSpPr/>
            <p:nvPr/>
          </p:nvSpPr>
          <p:spPr>
            <a:xfrm>
              <a:off x="2141919" y="3756819"/>
              <a:ext cx="87696" cy="362013"/>
            </a:xfrm>
            <a:custGeom>
              <a:avLst/>
              <a:gdLst/>
              <a:ahLst/>
              <a:cxnLst/>
              <a:rect l="l" t="t" r="r" b="b"/>
              <a:pathLst>
                <a:path w="2452" h="10122" extrusionOk="0">
                  <a:moveTo>
                    <a:pt x="1068" y="1"/>
                  </a:moveTo>
                  <a:cubicBezTo>
                    <a:pt x="1028" y="3401"/>
                    <a:pt x="949" y="7315"/>
                    <a:pt x="1" y="10122"/>
                  </a:cubicBezTo>
                  <a:cubicBezTo>
                    <a:pt x="594" y="9647"/>
                    <a:pt x="1187" y="9094"/>
                    <a:pt x="1780" y="8619"/>
                  </a:cubicBezTo>
                  <a:cubicBezTo>
                    <a:pt x="1898" y="7631"/>
                    <a:pt x="2056" y="6643"/>
                    <a:pt x="2214" y="5654"/>
                  </a:cubicBezTo>
                  <a:cubicBezTo>
                    <a:pt x="2452" y="4112"/>
                    <a:pt x="1384" y="1345"/>
                    <a:pt x="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1"/>
            <p:cNvSpPr/>
            <p:nvPr/>
          </p:nvSpPr>
          <p:spPr>
            <a:xfrm>
              <a:off x="2498244" y="3254897"/>
              <a:ext cx="212122" cy="629214"/>
            </a:xfrm>
            <a:custGeom>
              <a:avLst/>
              <a:gdLst/>
              <a:ahLst/>
              <a:cxnLst/>
              <a:rect l="l" t="t" r="r" b="b"/>
              <a:pathLst>
                <a:path w="5931" h="17593" extrusionOk="0">
                  <a:moveTo>
                    <a:pt x="5179" y="0"/>
                  </a:moveTo>
                  <a:cubicBezTo>
                    <a:pt x="4191" y="554"/>
                    <a:pt x="3242" y="1147"/>
                    <a:pt x="2333" y="1819"/>
                  </a:cubicBezTo>
                  <a:cubicBezTo>
                    <a:pt x="3005" y="1819"/>
                    <a:pt x="3598" y="1977"/>
                    <a:pt x="4270" y="2214"/>
                  </a:cubicBezTo>
                  <a:cubicBezTo>
                    <a:pt x="4981" y="2452"/>
                    <a:pt x="5139" y="3282"/>
                    <a:pt x="4784" y="3756"/>
                  </a:cubicBezTo>
                  <a:cubicBezTo>
                    <a:pt x="4072" y="6879"/>
                    <a:pt x="1265" y="8896"/>
                    <a:pt x="593" y="12019"/>
                  </a:cubicBezTo>
                  <a:cubicBezTo>
                    <a:pt x="198" y="13837"/>
                    <a:pt x="158" y="15735"/>
                    <a:pt x="0" y="17593"/>
                  </a:cubicBezTo>
                  <a:cubicBezTo>
                    <a:pt x="1384" y="16288"/>
                    <a:pt x="2293" y="14628"/>
                    <a:pt x="3360" y="13995"/>
                  </a:cubicBezTo>
                  <a:cubicBezTo>
                    <a:pt x="4705" y="10872"/>
                    <a:pt x="3005" y="10200"/>
                    <a:pt x="4270" y="7868"/>
                  </a:cubicBezTo>
                  <a:cubicBezTo>
                    <a:pt x="5930" y="4903"/>
                    <a:pt x="5021" y="2728"/>
                    <a:pt x="5930" y="238"/>
                  </a:cubicBezTo>
                  <a:lnTo>
                    <a:pt x="5337" y="40"/>
                  </a:lnTo>
                  <a:cubicBezTo>
                    <a:pt x="5258" y="40"/>
                    <a:pt x="5218" y="0"/>
                    <a:pt x="5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1"/>
            <p:cNvSpPr/>
            <p:nvPr/>
          </p:nvSpPr>
          <p:spPr>
            <a:xfrm>
              <a:off x="2526499" y="3465587"/>
              <a:ext cx="154147" cy="360583"/>
            </a:xfrm>
            <a:custGeom>
              <a:avLst/>
              <a:gdLst/>
              <a:ahLst/>
              <a:cxnLst/>
              <a:rect l="l" t="t" r="r" b="b"/>
              <a:pathLst>
                <a:path w="4310" h="10082" extrusionOk="0">
                  <a:moveTo>
                    <a:pt x="4310" y="0"/>
                  </a:moveTo>
                  <a:lnTo>
                    <a:pt x="4310" y="0"/>
                  </a:lnTo>
                  <a:cubicBezTo>
                    <a:pt x="3480" y="1463"/>
                    <a:pt x="2531" y="2846"/>
                    <a:pt x="1582" y="4191"/>
                  </a:cubicBezTo>
                  <a:cubicBezTo>
                    <a:pt x="1068" y="6167"/>
                    <a:pt x="475" y="8104"/>
                    <a:pt x="1" y="10081"/>
                  </a:cubicBezTo>
                  <a:cubicBezTo>
                    <a:pt x="910" y="8539"/>
                    <a:pt x="1938" y="7195"/>
                    <a:pt x="3124" y="5930"/>
                  </a:cubicBezTo>
                  <a:cubicBezTo>
                    <a:pt x="3163" y="4467"/>
                    <a:pt x="2570" y="3637"/>
                    <a:pt x="3480" y="1977"/>
                  </a:cubicBezTo>
                  <a:cubicBezTo>
                    <a:pt x="3875" y="1265"/>
                    <a:pt x="4112" y="633"/>
                    <a:pt x="4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1"/>
            <p:cNvSpPr/>
            <p:nvPr/>
          </p:nvSpPr>
          <p:spPr>
            <a:xfrm>
              <a:off x="1828046" y="3704531"/>
              <a:ext cx="135764" cy="551461"/>
            </a:xfrm>
            <a:custGeom>
              <a:avLst/>
              <a:gdLst/>
              <a:ahLst/>
              <a:cxnLst/>
              <a:rect l="l" t="t" r="r" b="b"/>
              <a:pathLst>
                <a:path w="3796" h="15419" extrusionOk="0">
                  <a:moveTo>
                    <a:pt x="3795" y="0"/>
                  </a:moveTo>
                  <a:lnTo>
                    <a:pt x="3795" y="0"/>
                  </a:lnTo>
                  <a:cubicBezTo>
                    <a:pt x="2728" y="198"/>
                    <a:pt x="1621" y="277"/>
                    <a:pt x="514" y="435"/>
                  </a:cubicBezTo>
                  <a:lnTo>
                    <a:pt x="316" y="435"/>
                  </a:lnTo>
                  <a:cubicBezTo>
                    <a:pt x="158" y="4033"/>
                    <a:pt x="119" y="7670"/>
                    <a:pt x="0" y="11267"/>
                  </a:cubicBezTo>
                  <a:cubicBezTo>
                    <a:pt x="395" y="12651"/>
                    <a:pt x="751" y="14035"/>
                    <a:pt x="712" y="15418"/>
                  </a:cubicBezTo>
                  <a:cubicBezTo>
                    <a:pt x="1502" y="15260"/>
                    <a:pt x="2214" y="14707"/>
                    <a:pt x="2926" y="14114"/>
                  </a:cubicBezTo>
                  <a:cubicBezTo>
                    <a:pt x="2926" y="13877"/>
                    <a:pt x="2926" y="13639"/>
                    <a:pt x="2886" y="13442"/>
                  </a:cubicBezTo>
                  <a:cubicBezTo>
                    <a:pt x="2846" y="12374"/>
                    <a:pt x="2767" y="11267"/>
                    <a:pt x="2451" y="10239"/>
                  </a:cubicBezTo>
                  <a:cubicBezTo>
                    <a:pt x="2135" y="9370"/>
                    <a:pt x="1581" y="8539"/>
                    <a:pt x="1423" y="7670"/>
                  </a:cubicBezTo>
                  <a:cubicBezTo>
                    <a:pt x="909" y="4665"/>
                    <a:pt x="2016" y="2214"/>
                    <a:pt x="37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1"/>
            <p:cNvSpPr/>
            <p:nvPr/>
          </p:nvSpPr>
          <p:spPr>
            <a:xfrm>
              <a:off x="2205544" y="3400531"/>
              <a:ext cx="271492" cy="603785"/>
            </a:xfrm>
            <a:custGeom>
              <a:avLst/>
              <a:gdLst/>
              <a:ahLst/>
              <a:cxnLst/>
              <a:rect l="l" t="t" r="r" b="b"/>
              <a:pathLst>
                <a:path w="7591" h="16882" extrusionOk="0">
                  <a:moveTo>
                    <a:pt x="7591" y="0"/>
                  </a:moveTo>
                  <a:lnTo>
                    <a:pt x="7591" y="0"/>
                  </a:lnTo>
                  <a:cubicBezTo>
                    <a:pt x="6879" y="435"/>
                    <a:pt x="5970" y="673"/>
                    <a:pt x="5259" y="673"/>
                  </a:cubicBezTo>
                  <a:cubicBezTo>
                    <a:pt x="4839" y="673"/>
                    <a:pt x="4419" y="647"/>
                    <a:pt x="4000" y="647"/>
                  </a:cubicBezTo>
                  <a:cubicBezTo>
                    <a:pt x="3510" y="647"/>
                    <a:pt x="3020" y="682"/>
                    <a:pt x="2531" y="831"/>
                  </a:cubicBezTo>
                  <a:cubicBezTo>
                    <a:pt x="2610" y="831"/>
                    <a:pt x="1" y="1463"/>
                    <a:pt x="633" y="1740"/>
                  </a:cubicBezTo>
                  <a:cubicBezTo>
                    <a:pt x="791" y="1779"/>
                    <a:pt x="1503" y="1977"/>
                    <a:pt x="1661" y="2017"/>
                  </a:cubicBezTo>
                  <a:cubicBezTo>
                    <a:pt x="1677" y="2025"/>
                    <a:pt x="1770" y="2028"/>
                    <a:pt x="1909" y="2028"/>
                  </a:cubicBezTo>
                  <a:cubicBezTo>
                    <a:pt x="2466" y="2028"/>
                    <a:pt x="3756" y="1977"/>
                    <a:pt x="3756" y="1977"/>
                  </a:cubicBezTo>
                  <a:lnTo>
                    <a:pt x="3756" y="1977"/>
                  </a:lnTo>
                  <a:cubicBezTo>
                    <a:pt x="2293" y="5496"/>
                    <a:pt x="2610" y="10635"/>
                    <a:pt x="2293" y="14391"/>
                  </a:cubicBezTo>
                  <a:cubicBezTo>
                    <a:pt x="2254" y="15221"/>
                    <a:pt x="2175" y="16051"/>
                    <a:pt x="2056" y="16881"/>
                  </a:cubicBezTo>
                  <a:cubicBezTo>
                    <a:pt x="2689" y="16446"/>
                    <a:pt x="3321" y="16051"/>
                    <a:pt x="3993" y="15695"/>
                  </a:cubicBezTo>
                  <a:cubicBezTo>
                    <a:pt x="4033" y="14944"/>
                    <a:pt x="4112" y="14154"/>
                    <a:pt x="4191" y="13402"/>
                  </a:cubicBezTo>
                  <a:cubicBezTo>
                    <a:pt x="4428" y="11544"/>
                    <a:pt x="4982" y="10042"/>
                    <a:pt x="5614" y="8303"/>
                  </a:cubicBezTo>
                  <a:cubicBezTo>
                    <a:pt x="6168" y="6721"/>
                    <a:pt x="5772" y="5061"/>
                    <a:pt x="6286" y="3519"/>
                  </a:cubicBezTo>
                  <a:cubicBezTo>
                    <a:pt x="6721" y="2293"/>
                    <a:pt x="7275" y="1226"/>
                    <a:pt x="7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1"/>
            <p:cNvSpPr/>
            <p:nvPr/>
          </p:nvSpPr>
          <p:spPr>
            <a:xfrm>
              <a:off x="2205544" y="3400531"/>
              <a:ext cx="271492" cy="603785"/>
            </a:xfrm>
            <a:custGeom>
              <a:avLst/>
              <a:gdLst/>
              <a:ahLst/>
              <a:cxnLst/>
              <a:rect l="l" t="t" r="r" b="b"/>
              <a:pathLst>
                <a:path w="7591" h="16882" extrusionOk="0">
                  <a:moveTo>
                    <a:pt x="7591" y="0"/>
                  </a:moveTo>
                  <a:lnTo>
                    <a:pt x="7591" y="0"/>
                  </a:lnTo>
                  <a:cubicBezTo>
                    <a:pt x="6879" y="435"/>
                    <a:pt x="5970" y="673"/>
                    <a:pt x="5259" y="673"/>
                  </a:cubicBezTo>
                  <a:cubicBezTo>
                    <a:pt x="4839" y="673"/>
                    <a:pt x="4419" y="647"/>
                    <a:pt x="4000" y="647"/>
                  </a:cubicBezTo>
                  <a:cubicBezTo>
                    <a:pt x="3510" y="647"/>
                    <a:pt x="3020" y="682"/>
                    <a:pt x="2531" y="831"/>
                  </a:cubicBezTo>
                  <a:cubicBezTo>
                    <a:pt x="2610" y="831"/>
                    <a:pt x="1" y="1463"/>
                    <a:pt x="633" y="1740"/>
                  </a:cubicBezTo>
                  <a:cubicBezTo>
                    <a:pt x="791" y="1779"/>
                    <a:pt x="1503" y="1977"/>
                    <a:pt x="1661" y="2017"/>
                  </a:cubicBezTo>
                  <a:cubicBezTo>
                    <a:pt x="1677" y="2025"/>
                    <a:pt x="1770" y="2028"/>
                    <a:pt x="1909" y="2028"/>
                  </a:cubicBezTo>
                  <a:cubicBezTo>
                    <a:pt x="2466" y="2028"/>
                    <a:pt x="3756" y="1977"/>
                    <a:pt x="3756" y="1977"/>
                  </a:cubicBezTo>
                  <a:lnTo>
                    <a:pt x="3756" y="1977"/>
                  </a:lnTo>
                  <a:cubicBezTo>
                    <a:pt x="2293" y="5496"/>
                    <a:pt x="2610" y="10635"/>
                    <a:pt x="2293" y="14391"/>
                  </a:cubicBezTo>
                  <a:cubicBezTo>
                    <a:pt x="2254" y="15221"/>
                    <a:pt x="2175" y="16051"/>
                    <a:pt x="2056" y="16881"/>
                  </a:cubicBezTo>
                  <a:cubicBezTo>
                    <a:pt x="2214" y="16763"/>
                    <a:pt x="2373" y="16684"/>
                    <a:pt x="2531" y="16565"/>
                  </a:cubicBezTo>
                  <a:cubicBezTo>
                    <a:pt x="2610" y="15063"/>
                    <a:pt x="2807" y="13600"/>
                    <a:pt x="2966" y="12098"/>
                  </a:cubicBezTo>
                  <a:cubicBezTo>
                    <a:pt x="3163" y="10477"/>
                    <a:pt x="3203" y="8896"/>
                    <a:pt x="3559" y="7275"/>
                  </a:cubicBezTo>
                  <a:cubicBezTo>
                    <a:pt x="4073" y="4586"/>
                    <a:pt x="4705" y="2649"/>
                    <a:pt x="6879" y="831"/>
                  </a:cubicBezTo>
                  <a:cubicBezTo>
                    <a:pt x="7038" y="673"/>
                    <a:pt x="7235" y="593"/>
                    <a:pt x="7433" y="593"/>
                  </a:cubicBezTo>
                  <a:cubicBezTo>
                    <a:pt x="7472" y="396"/>
                    <a:pt x="7551" y="198"/>
                    <a:pt x="75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1"/>
            <p:cNvSpPr/>
            <p:nvPr/>
          </p:nvSpPr>
          <p:spPr>
            <a:xfrm>
              <a:off x="1979331" y="3506573"/>
              <a:ext cx="244633" cy="650422"/>
            </a:xfrm>
            <a:custGeom>
              <a:avLst/>
              <a:gdLst/>
              <a:ahLst/>
              <a:cxnLst/>
              <a:rect l="l" t="t" r="r" b="b"/>
              <a:pathLst>
                <a:path w="6840" h="18186" extrusionOk="0">
                  <a:moveTo>
                    <a:pt x="6839" y="0"/>
                  </a:moveTo>
                  <a:lnTo>
                    <a:pt x="6839" y="0"/>
                  </a:lnTo>
                  <a:cubicBezTo>
                    <a:pt x="5337" y="593"/>
                    <a:pt x="870" y="3559"/>
                    <a:pt x="0" y="4982"/>
                  </a:cubicBezTo>
                  <a:cubicBezTo>
                    <a:pt x="158" y="6603"/>
                    <a:pt x="316" y="8184"/>
                    <a:pt x="277" y="9805"/>
                  </a:cubicBezTo>
                  <a:cubicBezTo>
                    <a:pt x="237" y="11426"/>
                    <a:pt x="0" y="13007"/>
                    <a:pt x="198" y="14628"/>
                  </a:cubicBezTo>
                  <a:cubicBezTo>
                    <a:pt x="356" y="15814"/>
                    <a:pt x="554" y="17000"/>
                    <a:pt x="672" y="18186"/>
                  </a:cubicBezTo>
                  <a:cubicBezTo>
                    <a:pt x="830" y="18107"/>
                    <a:pt x="988" y="18067"/>
                    <a:pt x="1147" y="17988"/>
                  </a:cubicBezTo>
                  <a:cubicBezTo>
                    <a:pt x="1068" y="16723"/>
                    <a:pt x="1384" y="15498"/>
                    <a:pt x="1581" y="14233"/>
                  </a:cubicBezTo>
                  <a:cubicBezTo>
                    <a:pt x="1858" y="12533"/>
                    <a:pt x="1819" y="10991"/>
                    <a:pt x="2412" y="9370"/>
                  </a:cubicBezTo>
                  <a:cubicBezTo>
                    <a:pt x="3163" y="7393"/>
                    <a:pt x="2965" y="5417"/>
                    <a:pt x="4349" y="3440"/>
                  </a:cubicBezTo>
                  <a:cubicBezTo>
                    <a:pt x="4626" y="3005"/>
                    <a:pt x="6760" y="514"/>
                    <a:pt x="68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1"/>
            <p:cNvSpPr/>
            <p:nvPr/>
          </p:nvSpPr>
          <p:spPr>
            <a:xfrm>
              <a:off x="1979331" y="3573024"/>
              <a:ext cx="141415" cy="583971"/>
            </a:xfrm>
            <a:custGeom>
              <a:avLst/>
              <a:gdLst/>
              <a:ahLst/>
              <a:cxnLst/>
              <a:rect l="l" t="t" r="r" b="b"/>
              <a:pathLst>
                <a:path w="3954" h="16328" extrusionOk="0">
                  <a:moveTo>
                    <a:pt x="3954" y="1"/>
                  </a:moveTo>
                  <a:lnTo>
                    <a:pt x="3954" y="1"/>
                  </a:lnTo>
                  <a:cubicBezTo>
                    <a:pt x="2412" y="554"/>
                    <a:pt x="870" y="1701"/>
                    <a:pt x="0" y="3124"/>
                  </a:cubicBezTo>
                  <a:cubicBezTo>
                    <a:pt x="158" y="4745"/>
                    <a:pt x="316" y="6326"/>
                    <a:pt x="277" y="7947"/>
                  </a:cubicBezTo>
                  <a:cubicBezTo>
                    <a:pt x="237" y="9568"/>
                    <a:pt x="0" y="11149"/>
                    <a:pt x="198" y="12770"/>
                  </a:cubicBezTo>
                  <a:cubicBezTo>
                    <a:pt x="356" y="13956"/>
                    <a:pt x="554" y="15142"/>
                    <a:pt x="672" y="16328"/>
                  </a:cubicBezTo>
                  <a:cubicBezTo>
                    <a:pt x="830" y="16288"/>
                    <a:pt x="949" y="16209"/>
                    <a:pt x="1068" y="16170"/>
                  </a:cubicBezTo>
                  <a:cubicBezTo>
                    <a:pt x="949" y="13165"/>
                    <a:pt x="909" y="10161"/>
                    <a:pt x="1028" y="7196"/>
                  </a:cubicBezTo>
                  <a:cubicBezTo>
                    <a:pt x="1147" y="4310"/>
                    <a:pt x="2491" y="2570"/>
                    <a:pt x="3914" y="238"/>
                  </a:cubicBezTo>
                  <a:cubicBezTo>
                    <a:pt x="3914" y="159"/>
                    <a:pt x="3914" y="80"/>
                    <a:pt x="3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1"/>
            <p:cNvSpPr/>
            <p:nvPr/>
          </p:nvSpPr>
          <p:spPr>
            <a:xfrm>
              <a:off x="1006525" y="3261978"/>
              <a:ext cx="865370" cy="994017"/>
            </a:xfrm>
            <a:custGeom>
              <a:avLst/>
              <a:gdLst/>
              <a:ahLst/>
              <a:cxnLst/>
              <a:rect l="l" t="t" r="r" b="b"/>
              <a:pathLst>
                <a:path w="24196" h="27793" extrusionOk="0">
                  <a:moveTo>
                    <a:pt x="1" y="0"/>
                  </a:moveTo>
                  <a:cubicBezTo>
                    <a:pt x="1" y="2807"/>
                    <a:pt x="120" y="5812"/>
                    <a:pt x="1424" y="8184"/>
                  </a:cubicBezTo>
                  <a:cubicBezTo>
                    <a:pt x="1938" y="9172"/>
                    <a:pt x="2531" y="12928"/>
                    <a:pt x="3638" y="15062"/>
                  </a:cubicBezTo>
                  <a:cubicBezTo>
                    <a:pt x="4429" y="16486"/>
                    <a:pt x="5180" y="16169"/>
                    <a:pt x="6405" y="16644"/>
                  </a:cubicBezTo>
                  <a:cubicBezTo>
                    <a:pt x="8303" y="17435"/>
                    <a:pt x="9252" y="20123"/>
                    <a:pt x="12454" y="21902"/>
                  </a:cubicBezTo>
                  <a:cubicBezTo>
                    <a:pt x="13601" y="22534"/>
                    <a:pt x="14352" y="24155"/>
                    <a:pt x="16724" y="24946"/>
                  </a:cubicBezTo>
                  <a:cubicBezTo>
                    <a:pt x="17333" y="25137"/>
                    <a:pt x="17995" y="25191"/>
                    <a:pt x="18546" y="25191"/>
                  </a:cubicBezTo>
                  <a:cubicBezTo>
                    <a:pt x="19247" y="25191"/>
                    <a:pt x="19768" y="25104"/>
                    <a:pt x="19768" y="25104"/>
                  </a:cubicBezTo>
                  <a:cubicBezTo>
                    <a:pt x="21151" y="25658"/>
                    <a:pt x="21191" y="26923"/>
                    <a:pt x="23682" y="27792"/>
                  </a:cubicBezTo>
                  <a:cubicBezTo>
                    <a:pt x="23761" y="25025"/>
                    <a:pt x="23523" y="22139"/>
                    <a:pt x="23523" y="19174"/>
                  </a:cubicBezTo>
                  <a:cubicBezTo>
                    <a:pt x="23523" y="16525"/>
                    <a:pt x="24196" y="12651"/>
                    <a:pt x="23286" y="10200"/>
                  </a:cubicBezTo>
                  <a:cubicBezTo>
                    <a:pt x="22021" y="6681"/>
                    <a:pt x="16763" y="3558"/>
                    <a:pt x="13561" y="2056"/>
                  </a:cubicBezTo>
                  <a:cubicBezTo>
                    <a:pt x="10359" y="554"/>
                    <a:pt x="6010" y="554"/>
                    <a:pt x="2531" y="395"/>
                  </a:cubicBezTo>
                  <a:cubicBezTo>
                    <a:pt x="1582" y="316"/>
                    <a:pt x="831" y="277"/>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1"/>
            <p:cNvSpPr/>
            <p:nvPr/>
          </p:nvSpPr>
          <p:spPr>
            <a:xfrm>
              <a:off x="1379804" y="3722914"/>
              <a:ext cx="147101" cy="387442"/>
            </a:xfrm>
            <a:custGeom>
              <a:avLst/>
              <a:gdLst/>
              <a:ahLst/>
              <a:cxnLst/>
              <a:rect l="l" t="t" r="r" b="b"/>
              <a:pathLst>
                <a:path w="4113" h="10833" extrusionOk="0">
                  <a:moveTo>
                    <a:pt x="1305" y="0"/>
                  </a:moveTo>
                  <a:cubicBezTo>
                    <a:pt x="1305" y="0"/>
                    <a:pt x="1305" y="40"/>
                    <a:pt x="1305" y="40"/>
                  </a:cubicBezTo>
                  <a:cubicBezTo>
                    <a:pt x="1582" y="1068"/>
                    <a:pt x="1701" y="2372"/>
                    <a:pt x="1582" y="3598"/>
                  </a:cubicBezTo>
                  <a:cubicBezTo>
                    <a:pt x="1582" y="5337"/>
                    <a:pt x="1226" y="6919"/>
                    <a:pt x="1" y="7551"/>
                  </a:cubicBezTo>
                  <a:cubicBezTo>
                    <a:pt x="554" y="8065"/>
                    <a:pt x="1226" y="8579"/>
                    <a:pt x="2017" y="9014"/>
                  </a:cubicBezTo>
                  <a:cubicBezTo>
                    <a:pt x="2729" y="9370"/>
                    <a:pt x="3243" y="10121"/>
                    <a:pt x="4112" y="10832"/>
                  </a:cubicBezTo>
                  <a:cubicBezTo>
                    <a:pt x="3480" y="9330"/>
                    <a:pt x="2926" y="7788"/>
                    <a:pt x="2531" y="6246"/>
                  </a:cubicBezTo>
                  <a:cubicBezTo>
                    <a:pt x="2057" y="4191"/>
                    <a:pt x="1859" y="2016"/>
                    <a:pt x="1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1"/>
            <p:cNvSpPr/>
            <p:nvPr/>
          </p:nvSpPr>
          <p:spPr>
            <a:xfrm>
              <a:off x="1787023" y="3700275"/>
              <a:ext cx="70743" cy="531682"/>
            </a:xfrm>
            <a:custGeom>
              <a:avLst/>
              <a:gdLst/>
              <a:ahLst/>
              <a:cxnLst/>
              <a:rect l="l" t="t" r="r" b="b"/>
              <a:pathLst>
                <a:path w="1978" h="14866" extrusionOk="0">
                  <a:moveTo>
                    <a:pt x="1" y="1"/>
                  </a:moveTo>
                  <a:cubicBezTo>
                    <a:pt x="1" y="40"/>
                    <a:pt x="1" y="80"/>
                    <a:pt x="40" y="159"/>
                  </a:cubicBezTo>
                  <a:cubicBezTo>
                    <a:pt x="40" y="198"/>
                    <a:pt x="80" y="277"/>
                    <a:pt x="80" y="356"/>
                  </a:cubicBezTo>
                  <a:cubicBezTo>
                    <a:pt x="159" y="435"/>
                    <a:pt x="238" y="475"/>
                    <a:pt x="277" y="594"/>
                  </a:cubicBezTo>
                  <a:cubicBezTo>
                    <a:pt x="1898" y="2847"/>
                    <a:pt x="1266" y="5575"/>
                    <a:pt x="1345" y="8184"/>
                  </a:cubicBezTo>
                  <a:cubicBezTo>
                    <a:pt x="1424" y="10398"/>
                    <a:pt x="1740" y="12612"/>
                    <a:pt x="1859" y="14865"/>
                  </a:cubicBezTo>
                  <a:cubicBezTo>
                    <a:pt x="1898" y="12296"/>
                    <a:pt x="1700" y="9647"/>
                    <a:pt x="1700" y="6919"/>
                  </a:cubicBezTo>
                  <a:cubicBezTo>
                    <a:pt x="1700" y="5259"/>
                    <a:pt x="1977" y="3084"/>
                    <a:pt x="1938" y="1108"/>
                  </a:cubicBezTo>
                  <a:cubicBezTo>
                    <a:pt x="1819" y="1068"/>
                    <a:pt x="1740" y="1028"/>
                    <a:pt x="1621" y="949"/>
                  </a:cubicBezTo>
                  <a:cubicBezTo>
                    <a:pt x="1226" y="633"/>
                    <a:pt x="554" y="1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1"/>
            <p:cNvSpPr/>
            <p:nvPr/>
          </p:nvSpPr>
          <p:spPr>
            <a:xfrm>
              <a:off x="1664028" y="3622523"/>
              <a:ext cx="115950" cy="592447"/>
            </a:xfrm>
            <a:custGeom>
              <a:avLst/>
              <a:gdLst/>
              <a:ahLst/>
              <a:cxnLst/>
              <a:rect l="l" t="t" r="r" b="b"/>
              <a:pathLst>
                <a:path w="3242" h="16565" extrusionOk="0">
                  <a:moveTo>
                    <a:pt x="1937" y="0"/>
                  </a:moveTo>
                  <a:cubicBezTo>
                    <a:pt x="1344" y="356"/>
                    <a:pt x="712" y="554"/>
                    <a:pt x="0" y="712"/>
                  </a:cubicBezTo>
                  <a:cubicBezTo>
                    <a:pt x="1186" y="3954"/>
                    <a:pt x="1700" y="7314"/>
                    <a:pt x="1621" y="10714"/>
                  </a:cubicBezTo>
                  <a:cubicBezTo>
                    <a:pt x="1661" y="10753"/>
                    <a:pt x="1661" y="10793"/>
                    <a:pt x="1661" y="10832"/>
                  </a:cubicBezTo>
                  <a:cubicBezTo>
                    <a:pt x="1858" y="11425"/>
                    <a:pt x="1740" y="12098"/>
                    <a:pt x="1621" y="12691"/>
                  </a:cubicBezTo>
                  <a:cubicBezTo>
                    <a:pt x="1621" y="12730"/>
                    <a:pt x="1621" y="12809"/>
                    <a:pt x="1621" y="12849"/>
                  </a:cubicBezTo>
                  <a:cubicBezTo>
                    <a:pt x="1621" y="13600"/>
                    <a:pt x="1581" y="14351"/>
                    <a:pt x="1502" y="15063"/>
                  </a:cubicBezTo>
                  <a:cubicBezTo>
                    <a:pt x="2254" y="15418"/>
                    <a:pt x="2609" y="15972"/>
                    <a:pt x="3242" y="16565"/>
                  </a:cubicBezTo>
                  <a:cubicBezTo>
                    <a:pt x="3084" y="14707"/>
                    <a:pt x="2886" y="12849"/>
                    <a:pt x="2807" y="10991"/>
                  </a:cubicBezTo>
                  <a:cubicBezTo>
                    <a:pt x="2767" y="10160"/>
                    <a:pt x="2847" y="9212"/>
                    <a:pt x="2886" y="8302"/>
                  </a:cubicBezTo>
                  <a:cubicBezTo>
                    <a:pt x="2412" y="6760"/>
                    <a:pt x="1937" y="5219"/>
                    <a:pt x="1700" y="3637"/>
                  </a:cubicBezTo>
                  <a:cubicBezTo>
                    <a:pt x="1305" y="2491"/>
                    <a:pt x="949" y="1226"/>
                    <a:pt x="1779" y="593"/>
                  </a:cubicBezTo>
                  <a:cubicBezTo>
                    <a:pt x="1977" y="435"/>
                    <a:pt x="2214" y="317"/>
                    <a:pt x="2412" y="237"/>
                  </a:cubicBezTo>
                  <a:cubicBezTo>
                    <a:pt x="2293" y="119"/>
                    <a:pt x="2135" y="79"/>
                    <a:pt x="19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1"/>
            <p:cNvSpPr/>
            <p:nvPr/>
          </p:nvSpPr>
          <p:spPr>
            <a:xfrm>
              <a:off x="1006525" y="3261978"/>
              <a:ext cx="181042" cy="582576"/>
            </a:xfrm>
            <a:custGeom>
              <a:avLst/>
              <a:gdLst/>
              <a:ahLst/>
              <a:cxnLst/>
              <a:rect l="l" t="t" r="r" b="b"/>
              <a:pathLst>
                <a:path w="5062" h="16289" extrusionOk="0">
                  <a:moveTo>
                    <a:pt x="1" y="0"/>
                  </a:moveTo>
                  <a:cubicBezTo>
                    <a:pt x="1" y="2807"/>
                    <a:pt x="120" y="5812"/>
                    <a:pt x="1424" y="8184"/>
                  </a:cubicBezTo>
                  <a:cubicBezTo>
                    <a:pt x="1938" y="9172"/>
                    <a:pt x="2531" y="12928"/>
                    <a:pt x="3638" y="15062"/>
                  </a:cubicBezTo>
                  <a:cubicBezTo>
                    <a:pt x="4073" y="15893"/>
                    <a:pt x="4547" y="16130"/>
                    <a:pt x="5061" y="16288"/>
                  </a:cubicBezTo>
                  <a:cubicBezTo>
                    <a:pt x="3915" y="13916"/>
                    <a:pt x="1859" y="10279"/>
                    <a:pt x="3124" y="7907"/>
                  </a:cubicBezTo>
                  <a:cubicBezTo>
                    <a:pt x="2373" y="7393"/>
                    <a:pt x="1306" y="6088"/>
                    <a:pt x="1306" y="6088"/>
                  </a:cubicBezTo>
                  <a:cubicBezTo>
                    <a:pt x="1306" y="6099"/>
                    <a:pt x="1304" y="6105"/>
                    <a:pt x="1301" y="6105"/>
                  </a:cubicBezTo>
                  <a:cubicBezTo>
                    <a:pt x="1250" y="6105"/>
                    <a:pt x="787" y="4568"/>
                    <a:pt x="713" y="2926"/>
                  </a:cubicBezTo>
                  <a:cubicBezTo>
                    <a:pt x="673" y="2135"/>
                    <a:pt x="673" y="1344"/>
                    <a:pt x="752" y="554"/>
                  </a:cubicBezTo>
                  <a:cubicBezTo>
                    <a:pt x="594" y="395"/>
                    <a:pt x="475" y="277"/>
                    <a:pt x="317" y="119"/>
                  </a:cubicBezTo>
                  <a:cubicBezTo>
                    <a:pt x="238" y="79"/>
                    <a:pt x="120" y="4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1"/>
            <p:cNvSpPr/>
            <p:nvPr/>
          </p:nvSpPr>
          <p:spPr>
            <a:xfrm>
              <a:off x="1225693" y="3428821"/>
              <a:ext cx="97603" cy="497706"/>
            </a:xfrm>
            <a:custGeom>
              <a:avLst/>
              <a:gdLst/>
              <a:ahLst/>
              <a:cxnLst/>
              <a:rect l="l" t="t" r="r" b="b"/>
              <a:pathLst>
                <a:path w="2729" h="13916" extrusionOk="0">
                  <a:moveTo>
                    <a:pt x="119" y="0"/>
                  </a:moveTo>
                  <a:cubicBezTo>
                    <a:pt x="119" y="395"/>
                    <a:pt x="80" y="791"/>
                    <a:pt x="1" y="1186"/>
                  </a:cubicBezTo>
                  <a:cubicBezTo>
                    <a:pt x="40" y="1226"/>
                    <a:pt x="40" y="1305"/>
                    <a:pt x="40" y="1344"/>
                  </a:cubicBezTo>
                  <a:cubicBezTo>
                    <a:pt x="594" y="2926"/>
                    <a:pt x="870" y="4546"/>
                    <a:pt x="1147" y="6246"/>
                  </a:cubicBezTo>
                  <a:cubicBezTo>
                    <a:pt x="1187" y="6326"/>
                    <a:pt x="1226" y="6405"/>
                    <a:pt x="1226" y="6484"/>
                  </a:cubicBezTo>
                  <a:cubicBezTo>
                    <a:pt x="1305" y="6879"/>
                    <a:pt x="1384" y="7274"/>
                    <a:pt x="1463" y="7670"/>
                  </a:cubicBezTo>
                  <a:cubicBezTo>
                    <a:pt x="1542" y="7828"/>
                    <a:pt x="1582" y="7986"/>
                    <a:pt x="1622" y="8184"/>
                  </a:cubicBezTo>
                  <a:cubicBezTo>
                    <a:pt x="1701" y="9844"/>
                    <a:pt x="1898" y="11465"/>
                    <a:pt x="1780" y="13086"/>
                  </a:cubicBezTo>
                  <a:cubicBezTo>
                    <a:pt x="2017" y="13363"/>
                    <a:pt x="2294" y="13639"/>
                    <a:pt x="2531" y="13916"/>
                  </a:cubicBezTo>
                  <a:cubicBezTo>
                    <a:pt x="2610" y="12690"/>
                    <a:pt x="2689" y="11425"/>
                    <a:pt x="2689" y="10200"/>
                  </a:cubicBezTo>
                  <a:cubicBezTo>
                    <a:pt x="2728" y="7353"/>
                    <a:pt x="1463" y="4586"/>
                    <a:pt x="2531" y="1819"/>
                  </a:cubicBezTo>
                  <a:cubicBezTo>
                    <a:pt x="2294" y="1621"/>
                    <a:pt x="2096" y="1384"/>
                    <a:pt x="1898" y="1147"/>
                  </a:cubicBezTo>
                  <a:cubicBezTo>
                    <a:pt x="1305" y="791"/>
                    <a:pt x="752" y="316"/>
                    <a:pt x="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1"/>
            <p:cNvSpPr/>
            <p:nvPr/>
          </p:nvSpPr>
          <p:spPr>
            <a:xfrm>
              <a:off x="1153591" y="3343987"/>
              <a:ext cx="152752" cy="571239"/>
            </a:xfrm>
            <a:custGeom>
              <a:avLst/>
              <a:gdLst/>
              <a:ahLst/>
              <a:cxnLst/>
              <a:rect l="l" t="t" r="r" b="b"/>
              <a:pathLst>
                <a:path w="4271" h="15972" extrusionOk="0">
                  <a:moveTo>
                    <a:pt x="0" y="0"/>
                  </a:moveTo>
                  <a:cubicBezTo>
                    <a:pt x="159" y="1621"/>
                    <a:pt x="277" y="3242"/>
                    <a:pt x="712" y="4784"/>
                  </a:cubicBezTo>
                  <a:cubicBezTo>
                    <a:pt x="1147" y="6444"/>
                    <a:pt x="2017" y="7907"/>
                    <a:pt x="2570" y="9528"/>
                  </a:cubicBezTo>
                  <a:cubicBezTo>
                    <a:pt x="3203" y="11465"/>
                    <a:pt x="3519" y="13442"/>
                    <a:pt x="3796" y="15458"/>
                  </a:cubicBezTo>
                  <a:cubicBezTo>
                    <a:pt x="3954" y="15616"/>
                    <a:pt x="4112" y="15774"/>
                    <a:pt x="4270" y="15972"/>
                  </a:cubicBezTo>
                  <a:cubicBezTo>
                    <a:pt x="4191" y="12730"/>
                    <a:pt x="3993" y="9449"/>
                    <a:pt x="3321" y="6286"/>
                  </a:cubicBezTo>
                  <a:cubicBezTo>
                    <a:pt x="2926" y="4467"/>
                    <a:pt x="2768" y="3874"/>
                    <a:pt x="2610" y="2728"/>
                  </a:cubicBezTo>
                  <a:cubicBezTo>
                    <a:pt x="2768" y="2491"/>
                    <a:pt x="3440" y="475"/>
                    <a:pt x="3282" y="435"/>
                  </a:cubicBezTo>
                  <a:cubicBezTo>
                    <a:pt x="2372" y="277"/>
                    <a:pt x="198"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1"/>
            <p:cNvSpPr/>
            <p:nvPr/>
          </p:nvSpPr>
          <p:spPr>
            <a:xfrm>
              <a:off x="1053199" y="3298744"/>
              <a:ext cx="253145" cy="616481"/>
            </a:xfrm>
            <a:custGeom>
              <a:avLst/>
              <a:gdLst/>
              <a:ahLst/>
              <a:cxnLst/>
              <a:rect l="l" t="t" r="r" b="b"/>
              <a:pathLst>
                <a:path w="7078" h="17237" extrusionOk="0">
                  <a:moveTo>
                    <a:pt x="1" y="0"/>
                  </a:moveTo>
                  <a:cubicBezTo>
                    <a:pt x="673" y="1147"/>
                    <a:pt x="2412" y="2016"/>
                    <a:pt x="3045" y="2174"/>
                  </a:cubicBezTo>
                  <a:cubicBezTo>
                    <a:pt x="4626" y="2767"/>
                    <a:pt x="4626" y="3835"/>
                    <a:pt x="4942" y="5060"/>
                  </a:cubicBezTo>
                  <a:cubicBezTo>
                    <a:pt x="5338" y="6721"/>
                    <a:pt x="5693" y="8421"/>
                    <a:pt x="6010" y="10081"/>
                  </a:cubicBezTo>
                  <a:cubicBezTo>
                    <a:pt x="6445" y="12255"/>
                    <a:pt x="6919" y="14667"/>
                    <a:pt x="6879" y="17039"/>
                  </a:cubicBezTo>
                  <a:cubicBezTo>
                    <a:pt x="6958" y="17118"/>
                    <a:pt x="6998" y="17158"/>
                    <a:pt x="7077" y="17237"/>
                  </a:cubicBezTo>
                  <a:cubicBezTo>
                    <a:pt x="6998" y="13995"/>
                    <a:pt x="6800" y="10714"/>
                    <a:pt x="6128" y="7551"/>
                  </a:cubicBezTo>
                  <a:cubicBezTo>
                    <a:pt x="5733" y="5732"/>
                    <a:pt x="5575" y="5060"/>
                    <a:pt x="5456" y="3914"/>
                  </a:cubicBezTo>
                  <a:cubicBezTo>
                    <a:pt x="5614" y="3716"/>
                    <a:pt x="6247" y="1740"/>
                    <a:pt x="6089" y="1700"/>
                  </a:cubicBezTo>
                  <a:cubicBezTo>
                    <a:pt x="5179" y="1542"/>
                    <a:pt x="198"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1"/>
            <p:cNvSpPr/>
            <p:nvPr/>
          </p:nvSpPr>
          <p:spPr>
            <a:xfrm>
              <a:off x="1573364" y="3587509"/>
              <a:ext cx="233510" cy="579393"/>
            </a:xfrm>
            <a:custGeom>
              <a:avLst/>
              <a:gdLst/>
              <a:ahLst/>
              <a:cxnLst/>
              <a:rect l="l" t="t" r="r" b="b"/>
              <a:pathLst>
                <a:path w="6529" h="16200" extrusionOk="0">
                  <a:moveTo>
                    <a:pt x="1838" y="0"/>
                  </a:moveTo>
                  <a:cubicBezTo>
                    <a:pt x="765" y="0"/>
                    <a:pt x="1" y="122"/>
                    <a:pt x="163" y="544"/>
                  </a:cubicBezTo>
                  <a:cubicBezTo>
                    <a:pt x="1310" y="2205"/>
                    <a:pt x="2496" y="4695"/>
                    <a:pt x="3286" y="9400"/>
                  </a:cubicBezTo>
                  <a:cubicBezTo>
                    <a:pt x="3642" y="11614"/>
                    <a:pt x="3642" y="13749"/>
                    <a:pt x="3919" y="16002"/>
                  </a:cubicBezTo>
                  <a:cubicBezTo>
                    <a:pt x="3998" y="16042"/>
                    <a:pt x="4275" y="16160"/>
                    <a:pt x="4354" y="16200"/>
                  </a:cubicBezTo>
                  <a:cubicBezTo>
                    <a:pt x="4472" y="15014"/>
                    <a:pt x="4630" y="13828"/>
                    <a:pt x="4709" y="12642"/>
                  </a:cubicBezTo>
                  <a:cubicBezTo>
                    <a:pt x="4986" y="9281"/>
                    <a:pt x="3879" y="5486"/>
                    <a:pt x="3563" y="2165"/>
                  </a:cubicBezTo>
                  <a:cubicBezTo>
                    <a:pt x="3563" y="2165"/>
                    <a:pt x="5975" y="900"/>
                    <a:pt x="6528" y="228"/>
                  </a:cubicBezTo>
                  <a:lnTo>
                    <a:pt x="6528" y="228"/>
                  </a:lnTo>
                  <a:cubicBezTo>
                    <a:pt x="6485" y="229"/>
                    <a:pt x="6439" y="230"/>
                    <a:pt x="6391" y="230"/>
                  </a:cubicBezTo>
                  <a:cubicBezTo>
                    <a:pt x="5358" y="230"/>
                    <a:pt x="3309" y="0"/>
                    <a:pt x="18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1"/>
            <p:cNvSpPr/>
            <p:nvPr/>
          </p:nvSpPr>
          <p:spPr>
            <a:xfrm>
              <a:off x="1412350" y="3504177"/>
              <a:ext cx="394524" cy="662725"/>
            </a:xfrm>
            <a:custGeom>
              <a:avLst/>
              <a:gdLst/>
              <a:ahLst/>
              <a:cxnLst/>
              <a:rect l="l" t="t" r="r" b="b"/>
              <a:pathLst>
                <a:path w="11031" h="18530" extrusionOk="0">
                  <a:moveTo>
                    <a:pt x="510" y="1"/>
                  </a:moveTo>
                  <a:cubicBezTo>
                    <a:pt x="303" y="1"/>
                    <a:pt x="130" y="22"/>
                    <a:pt x="0" y="67"/>
                  </a:cubicBezTo>
                  <a:cubicBezTo>
                    <a:pt x="0" y="67"/>
                    <a:pt x="1898" y="1451"/>
                    <a:pt x="1898" y="1451"/>
                  </a:cubicBezTo>
                  <a:cubicBezTo>
                    <a:pt x="3558" y="2084"/>
                    <a:pt x="6246" y="4416"/>
                    <a:pt x="6246" y="4495"/>
                  </a:cubicBezTo>
                  <a:cubicBezTo>
                    <a:pt x="6642" y="4732"/>
                    <a:pt x="8065" y="8093"/>
                    <a:pt x="8342" y="9437"/>
                  </a:cubicBezTo>
                  <a:cubicBezTo>
                    <a:pt x="8895" y="12283"/>
                    <a:pt x="9132" y="15525"/>
                    <a:pt x="8618" y="18411"/>
                  </a:cubicBezTo>
                  <a:cubicBezTo>
                    <a:pt x="8698" y="18451"/>
                    <a:pt x="8777" y="18490"/>
                    <a:pt x="8856" y="18530"/>
                  </a:cubicBezTo>
                  <a:cubicBezTo>
                    <a:pt x="8974" y="17344"/>
                    <a:pt x="9132" y="16158"/>
                    <a:pt x="9211" y="14972"/>
                  </a:cubicBezTo>
                  <a:cubicBezTo>
                    <a:pt x="9488" y="11611"/>
                    <a:pt x="8381" y="7816"/>
                    <a:pt x="8065" y="4495"/>
                  </a:cubicBezTo>
                  <a:cubicBezTo>
                    <a:pt x="8065" y="4495"/>
                    <a:pt x="10477" y="3230"/>
                    <a:pt x="11030" y="2558"/>
                  </a:cubicBezTo>
                  <a:lnTo>
                    <a:pt x="11030" y="2558"/>
                  </a:lnTo>
                  <a:cubicBezTo>
                    <a:pt x="11019" y="2558"/>
                    <a:pt x="11009" y="2558"/>
                    <a:pt x="10998" y="2558"/>
                  </a:cubicBezTo>
                  <a:cubicBezTo>
                    <a:pt x="9414" y="2558"/>
                    <a:pt x="2807" y="1"/>
                    <a:pt x="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1"/>
            <p:cNvSpPr/>
            <p:nvPr/>
          </p:nvSpPr>
          <p:spPr>
            <a:xfrm>
              <a:off x="2362481" y="3394880"/>
              <a:ext cx="388873" cy="483579"/>
            </a:xfrm>
            <a:custGeom>
              <a:avLst/>
              <a:gdLst/>
              <a:ahLst/>
              <a:cxnLst/>
              <a:rect l="l" t="t" r="r" b="b"/>
              <a:pathLst>
                <a:path w="10873" h="13521" extrusionOk="0">
                  <a:moveTo>
                    <a:pt x="9845" y="0"/>
                  </a:moveTo>
                  <a:lnTo>
                    <a:pt x="5852" y="1424"/>
                  </a:lnTo>
                  <a:cubicBezTo>
                    <a:pt x="5456" y="1621"/>
                    <a:pt x="5022" y="1740"/>
                    <a:pt x="4587" y="1937"/>
                  </a:cubicBezTo>
                  <a:cubicBezTo>
                    <a:pt x="4349" y="2017"/>
                    <a:pt x="4112" y="2135"/>
                    <a:pt x="3875" y="2214"/>
                  </a:cubicBezTo>
                  <a:cubicBezTo>
                    <a:pt x="2966" y="2610"/>
                    <a:pt x="2017" y="2965"/>
                    <a:pt x="1068" y="3242"/>
                  </a:cubicBezTo>
                  <a:cubicBezTo>
                    <a:pt x="1029" y="3282"/>
                    <a:pt x="989" y="3282"/>
                    <a:pt x="950" y="3282"/>
                  </a:cubicBezTo>
                  <a:cubicBezTo>
                    <a:pt x="897" y="3282"/>
                    <a:pt x="862" y="3299"/>
                    <a:pt x="821" y="3299"/>
                  </a:cubicBezTo>
                  <a:cubicBezTo>
                    <a:pt x="800" y="3299"/>
                    <a:pt x="778" y="3295"/>
                    <a:pt x="752" y="3282"/>
                  </a:cubicBezTo>
                  <a:lnTo>
                    <a:pt x="673" y="3321"/>
                  </a:lnTo>
                  <a:cubicBezTo>
                    <a:pt x="673" y="3321"/>
                    <a:pt x="673" y="4389"/>
                    <a:pt x="633" y="4665"/>
                  </a:cubicBezTo>
                  <a:cubicBezTo>
                    <a:pt x="554" y="5179"/>
                    <a:pt x="198" y="5535"/>
                    <a:pt x="159" y="6009"/>
                  </a:cubicBezTo>
                  <a:cubicBezTo>
                    <a:pt x="1" y="7077"/>
                    <a:pt x="515" y="12532"/>
                    <a:pt x="238" y="13521"/>
                  </a:cubicBezTo>
                  <a:cubicBezTo>
                    <a:pt x="1266" y="13481"/>
                    <a:pt x="989" y="13244"/>
                    <a:pt x="2017" y="13165"/>
                  </a:cubicBezTo>
                  <a:cubicBezTo>
                    <a:pt x="2808" y="13086"/>
                    <a:pt x="4626" y="8895"/>
                    <a:pt x="5417" y="8579"/>
                  </a:cubicBezTo>
                  <a:cubicBezTo>
                    <a:pt x="6208" y="8302"/>
                    <a:pt x="7789" y="7314"/>
                    <a:pt x="8263" y="6602"/>
                  </a:cubicBezTo>
                  <a:cubicBezTo>
                    <a:pt x="8738" y="5891"/>
                    <a:pt x="8698" y="5337"/>
                    <a:pt x="9094" y="4586"/>
                  </a:cubicBezTo>
                  <a:cubicBezTo>
                    <a:pt x="9449" y="3835"/>
                    <a:pt x="9845" y="3835"/>
                    <a:pt x="10359" y="3123"/>
                  </a:cubicBezTo>
                  <a:cubicBezTo>
                    <a:pt x="10873" y="2451"/>
                    <a:pt x="9845" y="0"/>
                    <a:pt x="9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1"/>
            <p:cNvSpPr/>
            <p:nvPr/>
          </p:nvSpPr>
          <p:spPr>
            <a:xfrm>
              <a:off x="2421886" y="3539083"/>
              <a:ext cx="159798" cy="328072"/>
            </a:xfrm>
            <a:custGeom>
              <a:avLst/>
              <a:gdLst/>
              <a:ahLst/>
              <a:cxnLst/>
              <a:rect l="l" t="t" r="r" b="b"/>
              <a:pathLst>
                <a:path w="4468" h="9173" extrusionOk="0">
                  <a:moveTo>
                    <a:pt x="2095" y="1"/>
                  </a:moveTo>
                  <a:cubicBezTo>
                    <a:pt x="2728" y="870"/>
                    <a:pt x="3321" y="1503"/>
                    <a:pt x="2728" y="2729"/>
                  </a:cubicBezTo>
                  <a:cubicBezTo>
                    <a:pt x="2095" y="4033"/>
                    <a:pt x="909" y="5180"/>
                    <a:pt x="514" y="6603"/>
                  </a:cubicBezTo>
                  <a:cubicBezTo>
                    <a:pt x="277" y="7473"/>
                    <a:pt x="119" y="8303"/>
                    <a:pt x="0" y="9173"/>
                  </a:cubicBezTo>
                  <a:cubicBezTo>
                    <a:pt x="79" y="9173"/>
                    <a:pt x="198" y="9133"/>
                    <a:pt x="356" y="9133"/>
                  </a:cubicBezTo>
                  <a:cubicBezTo>
                    <a:pt x="435" y="9133"/>
                    <a:pt x="554" y="9054"/>
                    <a:pt x="672" y="8975"/>
                  </a:cubicBezTo>
                  <a:cubicBezTo>
                    <a:pt x="1028" y="7354"/>
                    <a:pt x="1779" y="5931"/>
                    <a:pt x="2570" y="4429"/>
                  </a:cubicBezTo>
                  <a:cubicBezTo>
                    <a:pt x="3123" y="3322"/>
                    <a:pt x="3558" y="2175"/>
                    <a:pt x="3993" y="989"/>
                  </a:cubicBezTo>
                  <a:cubicBezTo>
                    <a:pt x="4151" y="475"/>
                    <a:pt x="4468" y="198"/>
                    <a:pt x="3558" y="119"/>
                  </a:cubicBezTo>
                  <a:cubicBezTo>
                    <a:pt x="3084" y="40"/>
                    <a:pt x="2570" y="40"/>
                    <a:pt x="20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1"/>
            <p:cNvSpPr/>
            <p:nvPr/>
          </p:nvSpPr>
          <p:spPr>
            <a:xfrm>
              <a:off x="2437444" y="3394558"/>
              <a:ext cx="313909" cy="469773"/>
            </a:xfrm>
            <a:custGeom>
              <a:avLst/>
              <a:gdLst/>
              <a:ahLst/>
              <a:cxnLst/>
              <a:rect l="l" t="t" r="r" b="b"/>
              <a:pathLst>
                <a:path w="8777" h="13135" extrusionOk="0">
                  <a:moveTo>
                    <a:pt x="7728" y="0"/>
                  </a:moveTo>
                  <a:cubicBezTo>
                    <a:pt x="7477" y="0"/>
                    <a:pt x="5034" y="1005"/>
                    <a:pt x="3123" y="2579"/>
                  </a:cubicBezTo>
                  <a:cubicBezTo>
                    <a:pt x="2688" y="3053"/>
                    <a:pt x="3084" y="4318"/>
                    <a:pt x="3084" y="4437"/>
                  </a:cubicBezTo>
                  <a:cubicBezTo>
                    <a:pt x="3163" y="6018"/>
                    <a:pt x="2886" y="6809"/>
                    <a:pt x="1700" y="8549"/>
                  </a:cubicBezTo>
                  <a:cubicBezTo>
                    <a:pt x="712" y="9972"/>
                    <a:pt x="237" y="11514"/>
                    <a:pt x="0" y="13134"/>
                  </a:cubicBezTo>
                  <a:cubicBezTo>
                    <a:pt x="830" y="12818"/>
                    <a:pt x="2570" y="8865"/>
                    <a:pt x="3321" y="8588"/>
                  </a:cubicBezTo>
                  <a:cubicBezTo>
                    <a:pt x="4112" y="8311"/>
                    <a:pt x="5693" y="7323"/>
                    <a:pt x="6167" y="6611"/>
                  </a:cubicBezTo>
                  <a:cubicBezTo>
                    <a:pt x="6642" y="5939"/>
                    <a:pt x="6602" y="5346"/>
                    <a:pt x="6998" y="4595"/>
                  </a:cubicBezTo>
                  <a:cubicBezTo>
                    <a:pt x="7353" y="3844"/>
                    <a:pt x="7749" y="3844"/>
                    <a:pt x="8263" y="3132"/>
                  </a:cubicBezTo>
                  <a:cubicBezTo>
                    <a:pt x="8777" y="2460"/>
                    <a:pt x="7749" y="9"/>
                    <a:pt x="7749" y="9"/>
                  </a:cubicBezTo>
                  <a:cubicBezTo>
                    <a:pt x="7749" y="3"/>
                    <a:pt x="7742" y="0"/>
                    <a:pt x="77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1"/>
            <p:cNvSpPr/>
            <p:nvPr/>
          </p:nvSpPr>
          <p:spPr>
            <a:xfrm>
              <a:off x="2437444" y="3520593"/>
              <a:ext cx="154147" cy="343737"/>
            </a:xfrm>
            <a:custGeom>
              <a:avLst/>
              <a:gdLst/>
              <a:ahLst/>
              <a:cxnLst/>
              <a:rect l="l" t="t" r="r" b="b"/>
              <a:pathLst>
                <a:path w="4310" h="9611" extrusionOk="0">
                  <a:moveTo>
                    <a:pt x="3703" y="1"/>
                  </a:moveTo>
                  <a:cubicBezTo>
                    <a:pt x="3455" y="1"/>
                    <a:pt x="3190" y="103"/>
                    <a:pt x="2926" y="162"/>
                  </a:cubicBezTo>
                  <a:cubicBezTo>
                    <a:pt x="3005" y="518"/>
                    <a:pt x="3084" y="834"/>
                    <a:pt x="3084" y="913"/>
                  </a:cubicBezTo>
                  <a:cubicBezTo>
                    <a:pt x="3163" y="2494"/>
                    <a:pt x="2886" y="3285"/>
                    <a:pt x="1700" y="5025"/>
                  </a:cubicBezTo>
                  <a:cubicBezTo>
                    <a:pt x="712" y="6448"/>
                    <a:pt x="237" y="7990"/>
                    <a:pt x="0" y="9610"/>
                  </a:cubicBezTo>
                  <a:cubicBezTo>
                    <a:pt x="356" y="9492"/>
                    <a:pt x="909" y="8622"/>
                    <a:pt x="1502" y="7673"/>
                  </a:cubicBezTo>
                  <a:cubicBezTo>
                    <a:pt x="1067" y="6092"/>
                    <a:pt x="2253" y="4550"/>
                    <a:pt x="3242" y="3246"/>
                  </a:cubicBezTo>
                  <a:cubicBezTo>
                    <a:pt x="3558" y="2218"/>
                    <a:pt x="3795" y="1190"/>
                    <a:pt x="4309" y="281"/>
                  </a:cubicBezTo>
                  <a:cubicBezTo>
                    <a:pt x="4270" y="281"/>
                    <a:pt x="4270" y="241"/>
                    <a:pt x="4270" y="241"/>
                  </a:cubicBezTo>
                  <a:cubicBezTo>
                    <a:pt x="4151" y="162"/>
                    <a:pt x="4072" y="83"/>
                    <a:pt x="3953" y="43"/>
                  </a:cubicBezTo>
                  <a:cubicBezTo>
                    <a:pt x="3872" y="13"/>
                    <a:pt x="3789" y="1"/>
                    <a:pt x="3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1"/>
            <p:cNvSpPr/>
            <p:nvPr/>
          </p:nvSpPr>
          <p:spPr>
            <a:xfrm>
              <a:off x="2174429" y="3688401"/>
              <a:ext cx="243238" cy="380575"/>
            </a:xfrm>
            <a:custGeom>
              <a:avLst/>
              <a:gdLst/>
              <a:ahLst/>
              <a:cxnLst/>
              <a:rect l="l" t="t" r="r" b="b"/>
              <a:pathLst>
                <a:path w="6801" h="10641" extrusionOk="0">
                  <a:moveTo>
                    <a:pt x="5830" y="0"/>
                  </a:moveTo>
                  <a:cubicBezTo>
                    <a:pt x="5087" y="0"/>
                    <a:pt x="4323" y="543"/>
                    <a:pt x="3677" y="767"/>
                  </a:cubicBezTo>
                  <a:cubicBezTo>
                    <a:pt x="3272" y="930"/>
                    <a:pt x="2853" y="990"/>
                    <a:pt x="2433" y="990"/>
                  </a:cubicBezTo>
                  <a:cubicBezTo>
                    <a:pt x="1623" y="990"/>
                    <a:pt x="809" y="765"/>
                    <a:pt x="80" y="609"/>
                  </a:cubicBezTo>
                  <a:lnTo>
                    <a:pt x="80" y="609"/>
                  </a:lnTo>
                  <a:cubicBezTo>
                    <a:pt x="1" y="1519"/>
                    <a:pt x="238" y="2823"/>
                    <a:pt x="317" y="3812"/>
                  </a:cubicBezTo>
                  <a:cubicBezTo>
                    <a:pt x="396" y="4879"/>
                    <a:pt x="831" y="9465"/>
                    <a:pt x="871" y="10532"/>
                  </a:cubicBezTo>
                  <a:cubicBezTo>
                    <a:pt x="1082" y="10606"/>
                    <a:pt x="1280" y="10641"/>
                    <a:pt x="1470" y="10641"/>
                  </a:cubicBezTo>
                  <a:cubicBezTo>
                    <a:pt x="1990" y="10641"/>
                    <a:pt x="2455" y="10384"/>
                    <a:pt x="3005" y="9979"/>
                  </a:cubicBezTo>
                  <a:cubicBezTo>
                    <a:pt x="3519" y="9583"/>
                    <a:pt x="3836" y="7172"/>
                    <a:pt x="4231" y="5472"/>
                  </a:cubicBezTo>
                  <a:cubicBezTo>
                    <a:pt x="4587" y="3970"/>
                    <a:pt x="6761" y="1835"/>
                    <a:pt x="6801" y="293"/>
                  </a:cubicBezTo>
                  <a:lnTo>
                    <a:pt x="6801" y="293"/>
                  </a:lnTo>
                  <a:lnTo>
                    <a:pt x="6722" y="333"/>
                  </a:lnTo>
                  <a:cubicBezTo>
                    <a:pt x="6434" y="91"/>
                    <a:pt x="6134" y="0"/>
                    <a:pt x="5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1"/>
            <p:cNvSpPr/>
            <p:nvPr/>
          </p:nvSpPr>
          <p:spPr>
            <a:xfrm>
              <a:off x="2245136" y="3701706"/>
              <a:ext cx="172530" cy="363408"/>
            </a:xfrm>
            <a:custGeom>
              <a:avLst/>
              <a:gdLst/>
              <a:ahLst/>
              <a:cxnLst/>
              <a:rect l="l" t="t" r="r" b="b"/>
              <a:pathLst>
                <a:path w="4824" h="10161" extrusionOk="0">
                  <a:moveTo>
                    <a:pt x="4824" y="0"/>
                  </a:moveTo>
                  <a:lnTo>
                    <a:pt x="4824" y="0"/>
                  </a:lnTo>
                  <a:cubicBezTo>
                    <a:pt x="3796" y="870"/>
                    <a:pt x="2412" y="1542"/>
                    <a:pt x="1107" y="1661"/>
                  </a:cubicBezTo>
                  <a:cubicBezTo>
                    <a:pt x="1107" y="1700"/>
                    <a:pt x="1107" y="1740"/>
                    <a:pt x="1068" y="1779"/>
                  </a:cubicBezTo>
                  <a:cubicBezTo>
                    <a:pt x="277" y="4507"/>
                    <a:pt x="80" y="7314"/>
                    <a:pt x="0" y="10160"/>
                  </a:cubicBezTo>
                  <a:cubicBezTo>
                    <a:pt x="277" y="10081"/>
                    <a:pt x="514" y="9963"/>
                    <a:pt x="791" y="9804"/>
                  </a:cubicBezTo>
                  <a:cubicBezTo>
                    <a:pt x="791" y="8539"/>
                    <a:pt x="831" y="7314"/>
                    <a:pt x="910" y="6049"/>
                  </a:cubicBezTo>
                  <a:cubicBezTo>
                    <a:pt x="989" y="5337"/>
                    <a:pt x="910" y="4428"/>
                    <a:pt x="1186" y="3756"/>
                  </a:cubicBezTo>
                  <a:cubicBezTo>
                    <a:pt x="1819" y="2214"/>
                    <a:pt x="3519" y="1700"/>
                    <a:pt x="4665" y="633"/>
                  </a:cubicBezTo>
                  <a:cubicBezTo>
                    <a:pt x="4745" y="395"/>
                    <a:pt x="4784" y="198"/>
                    <a:pt x="48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1"/>
            <p:cNvSpPr/>
            <p:nvPr/>
          </p:nvSpPr>
          <p:spPr>
            <a:xfrm>
              <a:off x="2174429" y="3704531"/>
              <a:ext cx="137195" cy="364052"/>
            </a:xfrm>
            <a:custGeom>
              <a:avLst/>
              <a:gdLst/>
              <a:ahLst/>
              <a:cxnLst/>
              <a:rect l="l" t="t" r="r" b="b"/>
              <a:pathLst>
                <a:path w="3836" h="10179" extrusionOk="0">
                  <a:moveTo>
                    <a:pt x="3836" y="0"/>
                  </a:moveTo>
                  <a:lnTo>
                    <a:pt x="3836" y="0"/>
                  </a:lnTo>
                  <a:cubicBezTo>
                    <a:pt x="3201" y="204"/>
                    <a:pt x="2398" y="291"/>
                    <a:pt x="1635" y="291"/>
                  </a:cubicBezTo>
                  <a:cubicBezTo>
                    <a:pt x="1066" y="291"/>
                    <a:pt x="519" y="243"/>
                    <a:pt x="80" y="158"/>
                  </a:cubicBezTo>
                  <a:lnTo>
                    <a:pt x="80" y="158"/>
                  </a:lnTo>
                  <a:cubicBezTo>
                    <a:pt x="1" y="1068"/>
                    <a:pt x="238" y="2372"/>
                    <a:pt x="317" y="3361"/>
                  </a:cubicBezTo>
                  <a:cubicBezTo>
                    <a:pt x="396" y="4428"/>
                    <a:pt x="831" y="9014"/>
                    <a:pt x="871" y="10081"/>
                  </a:cubicBezTo>
                  <a:cubicBezTo>
                    <a:pt x="1085" y="10147"/>
                    <a:pt x="1286" y="10179"/>
                    <a:pt x="1479" y="10179"/>
                  </a:cubicBezTo>
                  <a:cubicBezTo>
                    <a:pt x="1748" y="10179"/>
                    <a:pt x="2001" y="10117"/>
                    <a:pt x="2254" y="10002"/>
                  </a:cubicBezTo>
                  <a:cubicBezTo>
                    <a:pt x="2294" y="6721"/>
                    <a:pt x="2768" y="3084"/>
                    <a:pt x="38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1"/>
            <p:cNvSpPr/>
            <p:nvPr/>
          </p:nvSpPr>
          <p:spPr>
            <a:xfrm>
              <a:off x="2239485" y="3763901"/>
              <a:ext cx="53755" cy="302608"/>
            </a:xfrm>
            <a:custGeom>
              <a:avLst/>
              <a:gdLst/>
              <a:ahLst/>
              <a:cxnLst/>
              <a:rect l="l" t="t" r="r" b="b"/>
              <a:pathLst>
                <a:path w="1503" h="8461" extrusionOk="0">
                  <a:moveTo>
                    <a:pt x="0" y="1"/>
                  </a:moveTo>
                  <a:lnTo>
                    <a:pt x="0" y="1"/>
                  </a:lnTo>
                  <a:cubicBezTo>
                    <a:pt x="751" y="1108"/>
                    <a:pt x="712" y="2214"/>
                    <a:pt x="475" y="3480"/>
                  </a:cubicBezTo>
                  <a:cubicBezTo>
                    <a:pt x="198" y="5140"/>
                    <a:pt x="198" y="6800"/>
                    <a:pt x="158" y="8461"/>
                  </a:cubicBezTo>
                  <a:cubicBezTo>
                    <a:pt x="238" y="8421"/>
                    <a:pt x="356" y="8382"/>
                    <a:pt x="435" y="8342"/>
                  </a:cubicBezTo>
                  <a:cubicBezTo>
                    <a:pt x="435" y="5693"/>
                    <a:pt x="791" y="2847"/>
                    <a:pt x="1503" y="198"/>
                  </a:cubicBezTo>
                  <a:lnTo>
                    <a:pt x="1503" y="198"/>
                  </a:lnTo>
                  <a:cubicBezTo>
                    <a:pt x="1387" y="207"/>
                    <a:pt x="1270" y="212"/>
                    <a:pt x="1152" y="212"/>
                  </a:cubicBezTo>
                  <a:cubicBezTo>
                    <a:pt x="746" y="212"/>
                    <a:pt x="337" y="15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1"/>
            <p:cNvSpPr/>
            <p:nvPr/>
          </p:nvSpPr>
          <p:spPr>
            <a:xfrm>
              <a:off x="1186101" y="3587151"/>
              <a:ext cx="114555" cy="321027"/>
            </a:xfrm>
            <a:custGeom>
              <a:avLst/>
              <a:gdLst/>
              <a:ahLst/>
              <a:cxnLst/>
              <a:rect l="l" t="t" r="r" b="b"/>
              <a:pathLst>
                <a:path w="3203" h="8976" extrusionOk="0">
                  <a:moveTo>
                    <a:pt x="1898" y="1"/>
                  </a:moveTo>
                  <a:cubicBezTo>
                    <a:pt x="1305" y="396"/>
                    <a:pt x="673" y="1306"/>
                    <a:pt x="1" y="1582"/>
                  </a:cubicBezTo>
                  <a:cubicBezTo>
                    <a:pt x="80" y="2689"/>
                    <a:pt x="791" y="4231"/>
                    <a:pt x="1266" y="5298"/>
                  </a:cubicBezTo>
                  <a:cubicBezTo>
                    <a:pt x="1740" y="6326"/>
                    <a:pt x="2175" y="7354"/>
                    <a:pt x="2689" y="8896"/>
                  </a:cubicBezTo>
                  <a:cubicBezTo>
                    <a:pt x="2808" y="8896"/>
                    <a:pt x="3045" y="8975"/>
                    <a:pt x="3163" y="8975"/>
                  </a:cubicBezTo>
                  <a:cubicBezTo>
                    <a:pt x="3163" y="7670"/>
                    <a:pt x="3203" y="6563"/>
                    <a:pt x="2966" y="5259"/>
                  </a:cubicBezTo>
                  <a:cubicBezTo>
                    <a:pt x="2491" y="2452"/>
                    <a:pt x="2215" y="1424"/>
                    <a:pt x="18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1"/>
            <p:cNvSpPr/>
            <p:nvPr/>
          </p:nvSpPr>
          <p:spPr>
            <a:xfrm>
              <a:off x="1186101" y="3587151"/>
              <a:ext cx="100428" cy="318165"/>
            </a:xfrm>
            <a:custGeom>
              <a:avLst/>
              <a:gdLst/>
              <a:ahLst/>
              <a:cxnLst/>
              <a:rect l="l" t="t" r="r" b="b"/>
              <a:pathLst>
                <a:path w="2808" h="8896" extrusionOk="0">
                  <a:moveTo>
                    <a:pt x="1898" y="1"/>
                  </a:moveTo>
                  <a:cubicBezTo>
                    <a:pt x="1305" y="396"/>
                    <a:pt x="673" y="1306"/>
                    <a:pt x="1" y="1582"/>
                  </a:cubicBezTo>
                  <a:cubicBezTo>
                    <a:pt x="119" y="2689"/>
                    <a:pt x="791" y="4231"/>
                    <a:pt x="1266" y="5298"/>
                  </a:cubicBezTo>
                  <a:cubicBezTo>
                    <a:pt x="1740" y="6326"/>
                    <a:pt x="2175" y="7354"/>
                    <a:pt x="2689" y="8856"/>
                  </a:cubicBezTo>
                  <a:cubicBezTo>
                    <a:pt x="2729" y="8896"/>
                    <a:pt x="2768" y="8896"/>
                    <a:pt x="2808" y="8896"/>
                  </a:cubicBezTo>
                  <a:cubicBezTo>
                    <a:pt x="2452" y="7354"/>
                    <a:pt x="2096" y="5812"/>
                    <a:pt x="1701" y="4271"/>
                  </a:cubicBezTo>
                  <a:cubicBezTo>
                    <a:pt x="1543" y="3678"/>
                    <a:pt x="1226" y="2926"/>
                    <a:pt x="1384" y="2294"/>
                  </a:cubicBezTo>
                  <a:cubicBezTo>
                    <a:pt x="1543" y="1582"/>
                    <a:pt x="1898" y="950"/>
                    <a:pt x="1938" y="199"/>
                  </a:cubicBezTo>
                  <a:cubicBezTo>
                    <a:pt x="1938" y="119"/>
                    <a:pt x="1898" y="80"/>
                    <a:pt x="1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1"/>
            <p:cNvSpPr/>
            <p:nvPr/>
          </p:nvSpPr>
          <p:spPr>
            <a:xfrm>
              <a:off x="1092790" y="3592981"/>
              <a:ext cx="189483" cy="310941"/>
            </a:xfrm>
            <a:custGeom>
              <a:avLst/>
              <a:gdLst/>
              <a:ahLst/>
              <a:cxnLst/>
              <a:rect l="l" t="t" r="r" b="b"/>
              <a:pathLst>
                <a:path w="5298" h="8694" extrusionOk="0">
                  <a:moveTo>
                    <a:pt x="1063" y="1"/>
                  </a:moveTo>
                  <a:cubicBezTo>
                    <a:pt x="722" y="1"/>
                    <a:pt x="363" y="147"/>
                    <a:pt x="0" y="510"/>
                  </a:cubicBezTo>
                  <a:cubicBezTo>
                    <a:pt x="989" y="1854"/>
                    <a:pt x="2175" y="3159"/>
                    <a:pt x="2807" y="4661"/>
                  </a:cubicBezTo>
                  <a:cubicBezTo>
                    <a:pt x="3321" y="5887"/>
                    <a:pt x="3954" y="8338"/>
                    <a:pt x="5298" y="8693"/>
                  </a:cubicBezTo>
                  <a:cubicBezTo>
                    <a:pt x="4784" y="6598"/>
                    <a:pt x="3756" y="3831"/>
                    <a:pt x="3321" y="2289"/>
                  </a:cubicBezTo>
                  <a:cubicBezTo>
                    <a:pt x="3139" y="1649"/>
                    <a:pt x="2205" y="1"/>
                    <a:pt x="1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1"/>
            <p:cNvSpPr/>
            <p:nvPr/>
          </p:nvSpPr>
          <p:spPr>
            <a:xfrm>
              <a:off x="1092790" y="3592981"/>
              <a:ext cx="186658" cy="296814"/>
            </a:xfrm>
            <a:custGeom>
              <a:avLst/>
              <a:gdLst/>
              <a:ahLst/>
              <a:cxnLst/>
              <a:rect l="l" t="t" r="r" b="b"/>
              <a:pathLst>
                <a:path w="5219" h="8299" extrusionOk="0">
                  <a:moveTo>
                    <a:pt x="1063" y="1"/>
                  </a:moveTo>
                  <a:cubicBezTo>
                    <a:pt x="722" y="1"/>
                    <a:pt x="363" y="147"/>
                    <a:pt x="0" y="510"/>
                  </a:cubicBezTo>
                  <a:cubicBezTo>
                    <a:pt x="40" y="550"/>
                    <a:pt x="40" y="550"/>
                    <a:pt x="80" y="589"/>
                  </a:cubicBezTo>
                  <a:cubicBezTo>
                    <a:pt x="119" y="589"/>
                    <a:pt x="198" y="589"/>
                    <a:pt x="277" y="629"/>
                  </a:cubicBezTo>
                  <a:cubicBezTo>
                    <a:pt x="2412" y="1577"/>
                    <a:pt x="3203" y="2724"/>
                    <a:pt x="3875" y="4938"/>
                  </a:cubicBezTo>
                  <a:cubicBezTo>
                    <a:pt x="4191" y="6045"/>
                    <a:pt x="4626" y="7033"/>
                    <a:pt x="5100" y="8100"/>
                  </a:cubicBezTo>
                  <a:cubicBezTo>
                    <a:pt x="5140" y="8140"/>
                    <a:pt x="5179" y="8219"/>
                    <a:pt x="5219" y="8298"/>
                  </a:cubicBezTo>
                  <a:cubicBezTo>
                    <a:pt x="4665" y="6282"/>
                    <a:pt x="3717" y="3752"/>
                    <a:pt x="3321" y="2289"/>
                  </a:cubicBezTo>
                  <a:cubicBezTo>
                    <a:pt x="3139" y="1649"/>
                    <a:pt x="2205" y="1"/>
                    <a:pt x="10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1"/>
            <p:cNvSpPr/>
            <p:nvPr/>
          </p:nvSpPr>
          <p:spPr>
            <a:xfrm>
              <a:off x="1738955" y="3734216"/>
              <a:ext cx="89126" cy="407256"/>
            </a:xfrm>
            <a:custGeom>
              <a:avLst/>
              <a:gdLst/>
              <a:ahLst/>
              <a:cxnLst/>
              <a:rect l="l" t="t" r="r" b="b"/>
              <a:pathLst>
                <a:path w="2492" h="11387" extrusionOk="0">
                  <a:moveTo>
                    <a:pt x="0" y="0"/>
                  </a:moveTo>
                  <a:lnTo>
                    <a:pt x="0" y="0"/>
                  </a:lnTo>
                  <a:cubicBezTo>
                    <a:pt x="317" y="989"/>
                    <a:pt x="317" y="2135"/>
                    <a:pt x="593" y="3203"/>
                  </a:cubicBezTo>
                  <a:cubicBezTo>
                    <a:pt x="712" y="3637"/>
                    <a:pt x="831" y="4112"/>
                    <a:pt x="1028" y="4507"/>
                  </a:cubicBezTo>
                  <a:cubicBezTo>
                    <a:pt x="1107" y="4665"/>
                    <a:pt x="1147" y="4863"/>
                    <a:pt x="1265" y="4982"/>
                  </a:cubicBezTo>
                  <a:cubicBezTo>
                    <a:pt x="1424" y="5140"/>
                    <a:pt x="1700" y="5179"/>
                    <a:pt x="1779" y="5298"/>
                  </a:cubicBezTo>
                  <a:cubicBezTo>
                    <a:pt x="1898" y="5535"/>
                    <a:pt x="1582" y="6207"/>
                    <a:pt x="1503" y="6484"/>
                  </a:cubicBezTo>
                  <a:cubicBezTo>
                    <a:pt x="1345" y="6998"/>
                    <a:pt x="1265" y="7393"/>
                    <a:pt x="1265" y="7947"/>
                  </a:cubicBezTo>
                  <a:cubicBezTo>
                    <a:pt x="1265" y="8579"/>
                    <a:pt x="1305" y="9212"/>
                    <a:pt x="1265" y="9844"/>
                  </a:cubicBezTo>
                  <a:cubicBezTo>
                    <a:pt x="1226" y="10319"/>
                    <a:pt x="1068" y="10951"/>
                    <a:pt x="1265" y="11386"/>
                  </a:cubicBezTo>
                  <a:cubicBezTo>
                    <a:pt x="1226" y="9330"/>
                    <a:pt x="2017" y="6919"/>
                    <a:pt x="2491" y="4982"/>
                  </a:cubicBezTo>
                  <a:cubicBezTo>
                    <a:pt x="1384" y="4982"/>
                    <a:pt x="1226" y="3637"/>
                    <a:pt x="910" y="2768"/>
                  </a:cubicBezTo>
                  <a:cubicBezTo>
                    <a:pt x="593" y="1898"/>
                    <a:pt x="356" y="791"/>
                    <a:pt x="119" y="79"/>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1"/>
            <p:cNvSpPr/>
            <p:nvPr/>
          </p:nvSpPr>
          <p:spPr>
            <a:xfrm>
              <a:off x="1314783" y="3492446"/>
              <a:ext cx="91916" cy="441698"/>
            </a:xfrm>
            <a:custGeom>
              <a:avLst/>
              <a:gdLst/>
              <a:ahLst/>
              <a:cxnLst/>
              <a:rect l="l" t="t" r="r" b="b"/>
              <a:pathLst>
                <a:path w="2570" h="12350" extrusionOk="0">
                  <a:moveTo>
                    <a:pt x="0" y="0"/>
                  </a:moveTo>
                  <a:lnTo>
                    <a:pt x="0" y="0"/>
                  </a:lnTo>
                  <a:cubicBezTo>
                    <a:pt x="119" y="395"/>
                    <a:pt x="0" y="2847"/>
                    <a:pt x="0" y="3242"/>
                  </a:cubicBezTo>
                  <a:cubicBezTo>
                    <a:pt x="273" y="3203"/>
                    <a:pt x="701" y="1699"/>
                    <a:pt x="978" y="1699"/>
                  </a:cubicBezTo>
                  <a:cubicBezTo>
                    <a:pt x="982" y="1699"/>
                    <a:pt x="985" y="1700"/>
                    <a:pt x="989" y="1700"/>
                  </a:cubicBezTo>
                  <a:cubicBezTo>
                    <a:pt x="1028" y="2451"/>
                    <a:pt x="1147" y="3202"/>
                    <a:pt x="949" y="3835"/>
                  </a:cubicBezTo>
                  <a:cubicBezTo>
                    <a:pt x="1700" y="4270"/>
                    <a:pt x="1423" y="4981"/>
                    <a:pt x="1344" y="5733"/>
                  </a:cubicBezTo>
                  <a:cubicBezTo>
                    <a:pt x="1265" y="6602"/>
                    <a:pt x="1858" y="6088"/>
                    <a:pt x="1819" y="6958"/>
                  </a:cubicBezTo>
                  <a:cubicBezTo>
                    <a:pt x="1779" y="7670"/>
                    <a:pt x="1186" y="9725"/>
                    <a:pt x="1265" y="10437"/>
                  </a:cubicBezTo>
                  <a:cubicBezTo>
                    <a:pt x="1265" y="10437"/>
                    <a:pt x="1819" y="11900"/>
                    <a:pt x="1819" y="12335"/>
                  </a:cubicBezTo>
                  <a:cubicBezTo>
                    <a:pt x="1819" y="12345"/>
                    <a:pt x="1819" y="12349"/>
                    <a:pt x="1819" y="12349"/>
                  </a:cubicBezTo>
                  <a:cubicBezTo>
                    <a:pt x="1821" y="12349"/>
                    <a:pt x="1829" y="12305"/>
                    <a:pt x="1858" y="12216"/>
                  </a:cubicBezTo>
                  <a:cubicBezTo>
                    <a:pt x="1384" y="10318"/>
                    <a:pt x="1977" y="8460"/>
                    <a:pt x="2530" y="6642"/>
                  </a:cubicBezTo>
                  <a:cubicBezTo>
                    <a:pt x="2530" y="6246"/>
                    <a:pt x="2530" y="5891"/>
                    <a:pt x="2530" y="5495"/>
                  </a:cubicBezTo>
                  <a:cubicBezTo>
                    <a:pt x="2530" y="5258"/>
                    <a:pt x="2530" y="4981"/>
                    <a:pt x="2570" y="4705"/>
                  </a:cubicBezTo>
                  <a:cubicBezTo>
                    <a:pt x="2412" y="3756"/>
                    <a:pt x="2570" y="4151"/>
                    <a:pt x="2570" y="3202"/>
                  </a:cubicBezTo>
                  <a:cubicBezTo>
                    <a:pt x="2491" y="2807"/>
                    <a:pt x="2372" y="791"/>
                    <a:pt x="2254" y="395"/>
                  </a:cubicBezTo>
                  <a:cubicBezTo>
                    <a:pt x="1937" y="198"/>
                    <a:pt x="1344" y="237"/>
                    <a:pt x="989" y="119"/>
                  </a:cubicBezTo>
                  <a:cubicBezTo>
                    <a:pt x="839" y="69"/>
                    <a:pt x="467" y="19"/>
                    <a:pt x="244" y="19"/>
                  </a:cubicBezTo>
                  <a:cubicBezTo>
                    <a:pt x="115" y="19"/>
                    <a:pt x="36" y="36"/>
                    <a:pt x="79" y="79"/>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1"/>
            <p:cNvSpPr/>
            <p:nvPr/>
          </p:nvSpPr>
          <p:spPr>
            <a:xfrm>
              <a:off x="1003700" y="2764276"/>
              <a:ext cx="1706670" cy="991442"/>
            </a:xfrm>
            <a:custGeom>
              <a:avLst/>
              <a:gdLst/>
              <a:ahLst/>
              <a:cxnLst/>
              <a:rect l="l" t="t" r="r" b="b"/>
              <a:pathLst>
                <a:path w="47719" h="27721" extrusionOk="0">
                  <a:moveTo>
                    <a:pt x="23761" y="0"/>
                  </a:moveTo>
                  <a:cubicBezTo>
                    <a:pt x="20835" y="1740"/>
                    <a:pt x="18700" y="1740"/>
                    <a:pt x="17435" y="3440"/>
                  </a:cubicBezTo>
                  <a:cubicBezTo>
                    <a:pt x="16170" y="5100"/>
                    <a:pt x="13640" y="5298"/>
                    <a:pt x="11900" y="6326"/>
                  </a:cubicBezTo>
                  <a:cubicBezTo>
                    <a:pt x="11980" y="6563"/>
                    <a:pt x="12217" y="7116"/>
                    <a:pt x="12335" y="7393"/>
                  </a:cubicBezTo>
                  <a:cubicBezTo>
                    <a:pt x="12166" y="7363"/>
                    <a:pt x="11993" y="7349"/>
                    <a:pt x="11819" y="7349"/>
                  </a:cubicBezTo>
                  <a:cubicBezTo>
                    <a:pt x="9669" y="7349"/>
                    <a:pt x="7151" y="9477"/>
                    <a:pt x="5140" y="10793"/>
                  </a:cubicBezTo>
                  <a:cubicBezTo>
                    <a:pt x="3282" y="12019"/>
                    <a:pt x="1" y="13837"/>
                    <a:pt x="1" y="13837"/>
                  </a:cubicBezTo>
                  <a:cubicBezTo>
                    <a:pt x="2491" y="16525"/>
                    <a:pt x="4587" y="17000"/>
                    <a:pt x="7077" y="17356"/>
                  </a:cubicBezTo>
                  <a:cubicBezTo>
                    <a:pt x="7275" y="17830"/>
                    <a:pt x="6603" y="18542"/>
                    <a:pt x="6919" y="19293"/>
                  </a:cubicBezTo>
                  <a:cubicBezTo>
                    <a:pt x="7987" y="21665"/>
                    <a:pt x="15814" y="22693"/>
                    <a:pt x="17672" y="24827"/>
                  </a:cubicBezTo>
                  <a:cubicBezTo>
                    <a:pt x="17757" y="24919"/>
                    <a:pt x="17900" y="24957"/>
                    <a:pt x="18079" y="24957"/>
                  </a:cubicBezTo>
                  <a:cubicBezTo>
                    <a:pt x="18904" y="24957"/>
                    <a:pt x="20479" y="24155"/>
                    <a:pt x="20479" y="24155"/>
                  </a:cubicBezTo>
                  <a:lnTo>
                    <a:pt x="20479" y="24155"/>
                  </a:lnTo>
                  <a:cubicBezTo>
                    <a:pt x="20479" y="24590"/>
                    <a:pt x="19491" y="25183"/>
                    <a:pt x="19491" y="25183"/>
                  </a:cubicBezTo>
                  <a:cubicBezTo>
                    <a:pt x="21727" y="26434"/>
                    <a:pt x="22837" y="27721"/>
                    <a:pt x="23795" y="27721"/>
                  </a:cubicBezTo>
                  <a:cubicBezTo>
                    <a:pt x="23837" y="27721"/>
                    <a:pt x="23878" y="27718"/>
                    <a:pt x="23919" y="27713"/>
                  </a:cubicBezTo>
                  <a:cubicBezTo>
                    <a:pt x="24868" y="27555"/>
                    <a:pt x="27516" y="25974"/>
                    <a:pt x="28386" y="25420"/>
                  </a:cubicBezTo>
                  <a:cubicBezTo>
                    <a:pt x="30046" y="24393"/>
                    <a:pt x="30600" y="23286"/>
                    <a:pt x="32379" y="22614"/>
                  </a:cubicBezTo>
                  <a:cubicBezTo>
                    <a:pt x="34593" y="21783"/>
                    <a:pt x="35739" y="21744"/>
                    <a:pt x="37360" y="19767"/>
                  </a:cubicBezTo>
                  <a:cubicBezTo>
                    <a:pt x="36451" y="19688"/>
                    <a:pt x="35621" y="19490"/>
                    <a:pt x="34711" y="19490"/>
                  </a:cubicBezTo>
                  <a:cubicBezTo>
                    <a:pt x="37004" y="18463"/>
                    <a:pt x="39693" y="19174"/>
                    <a:pt x="41986" y="17830"/>
                  </a:cubicBezTo>
                  <a:cubicBezTo>
                    <a:pt x="43804" y="16723"/>
                    <a:pt x="45623" y="14351"/>
                    <a:pt x="47718" y="13956"/>
                  </a:cubicBezTo>
                  <a:cubicBezTo>
                    <a:pt x="47006" y="13205"/>
                    <a:pt x="45148" y="11821"/>
                    <a:pt x="40642" y="9607"/>
                  </a:cubicBezTo>
                  <a:lnTo>
                    <a:pt x="37795" y="10121"/>
                  </a:lnTo>
                  <a:cubicBezTo>
                    <a:pt x="38111" y="9884"/>
                    <a:pt x="38902" y="9212"/>
                    <a:pt x="39179" y="8895"/>
                  </a:cubicBezTo>
                  <a:cubicBezTo>
                    <a:pt x="36530" y="6049"/>
                    <a:pt x="33091" y="6009"/>
                    <a:pt x="30916" y="4112"/>
                  </a:cubicBezTo>
                  <a:cubicBezTo>
                    <a:pt x="29849" y="3203"/>
                    <a:pt x="25065" y="831"/>
                    <a:pt x="237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1"/>
            <p:cNvSpPr/>
            <p:nvPr/>
          </p:nvSpPr>
          <p:spPr>
            <a:xfrm>
              <a:off x="1003700" y="2764276"/>
              <a:ext cx="1401237" cy="576925"/>
            </a:xfrm>
            <a:custGeom>
              <a:avLst/>
              <a:gdLst/>
              <a:ahLst/>
              <a:cxnLst/>
              <a:rect l="l" t="t" r="r" b="b"/>
              <a:pathLst>
                <a:path w="39179" h="16131" extrusionOk="0">
                  <a:moveTo>
                    <a:pt x="23761" y="0"/>
                  </a:moveTo>
                  <a:cubicBezTo>
                    <a:pt x="20835" y="1740"/>
                    <a:pt x="18700" y="1740"/>
                    <a:pt x="17435" y="3440"/>
                  </a:cubicBezTo>
                  <a:cubicBezTo>
                    <a:pt x="16170" y="5100"/>
                    <a:pt x="13640" y="5298"/>
                    <a:pt x="11900" y="6326"/>
                  </a:cubicBezTo>
                  <a:cubicBezTo>
                    <a:pt x="11980" y="6563"/>
                    <a:pt x="12217" y="7116"/>
                    <a:pt x="12335" y="7393"/>
                  </a:cubicBezTo>
                  <a:cubicBezTo>
                    <a:pt x="12166" y="7363"/>
                    <a:pt x="11993" y="7349"/>
                    <a:pt x="11819" y="7349"/>
                  </a:cubicBezTo>
                  <a:cubicBezTo>
                    <a:pt x="9669" y="7349"/>
                    <a:pt x="7154" y="9477"/>
                    <a:pt x="5180" y="10793"/>
                  </a:cubicBezTo>
                  <a:cubicBezTo>
                    <a:pt x="3282" y="12019"/>
                    <a:pt x="1" y="13837"/>
                    <a:pt x="1" y="13837"/>
                  </a:cubicBezTo>
                  <a:cubicBezTo>
                    <a:pt x="1029" y="14905"/>
                    <a:pt x="1938" y="15656"/>
                    <a:pt x="2887" y="16130"/>
                  </a:cubicBezTo>
                  <a:cubicBezTo>
                    <a:pt x="3005" y="16051"/>
                    <a:pt x="3164" y="15972"/>
                    <a:pt x="3282" y="15853"/>
                  </a:cubicBezTo>
                  <a:cubicBezTo>
                    <a:pt x="5773" y="13125"/>
                    <a:pt x="9608" y="11860"/>
                    <a:pt x="13087" y="11109"/>
                  </a:cubicBezTo>
                  <a:cubicBezTo>
                    <a:pt x="17000" y="10279"/>
                    <a:pt x="20993" y="9884"/>
                    <a:pt x="24986" y="9607"/>
                  </a:cubicBezTo>
                  <a:cubicBezTo>
                    <a:pt x="27702" y="9440"/>
                    <a:pt x="30432" y="9331"/>
                    <a:pt x="33160" y="9331"/>
                  </a:cubicBezTo>
                  <a:cubicBezTo>
                    <a:pt x="34958" y="9331"/>
                    <a:pt x="36755" y="9378"/>
                    <a:pt x="38546" y="9488"/>
                  </a:cubicBezTo>
                  <a:cubicBezTo>
                    <a:pt x="38823" y="9251"/>
                    <a:pt x="39060" y="9014"/>
                    <a:pt x="39179" y="8895"/>
                  </a:cubicBezTo>
                  <a:cubicBezTo>
                    <a:pt x="36530" y="6049"/>
                    <a:pt x="33091" y="6009"/>
                    <a:pt x="30916" y="4112"/>
                  </a:cubicBezTo>
                  <a:cubicBezTo>
                    <a:pt x="29849" y="3203"/>
                    <a:pt x="25065" y="831"/>
                    <a:pt x="23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1"/>
            <p:cNvSpPr/>
            <p:nvPr/>
          </p:nvSpPr>
          <p:spPr>
            <a:xfrm>
              <a:off x="1273761" y="2764276"/>
              <a:ext cx="1436609" cy="571239"/>
            </a:xfrm>
            <a:custGeom>
              <a:avLst/>
              <a:gdLst/>
              <a:ahLst/>
              <a:cxnLst/>
              <a:rect l="l" t="t" r="r" b="b"/>
              <a:pathLst>
                <a:path w="40168" h="15972" extrusionOk="0">
                  <a:moveTo>
                    <a:pt x="16210" y="0"/>
                  </a:moveTo>
                  <a:cubicBezTo>
                    <a:pt x="13284" y="1740"/>
                    <a:pt x="11149" y="1740"/>
                    <a:pt x="9884" y="3440"/>
                  </a:cubicBezTo>
                  <a:cubicBezTo>
                    <a:pt x="8619" y="5100"/>
                    <a:pt x="6089" y="5298"/>
                    <a:pt x="4349" y="6326"/>
                  </a:cubicBezTo>
                  <a:cubicBezTo>
                    <a:pt x="4429" y="6563"/>
                    <a:pt x="4666" y="7116"/>
                    <a:pt x="4784" y="7393"/>
                  </a:cubicBezTo>
                  <a:cubicBezTo>
                    <a:pt x="4610" y="7360"/>
                    <a:pt x="4432" y="7345"/>
                    <a:pt x="4251" y="7345"/>
                  </a:cubicBezTo>
                  <a:cubicBezTo>
                    <a:pt x="2917" y="7345"/>
                    <a:pt x="1428" y="8193"/>
                    <a:pt x="1" y="9133"/>
                  </a:cubicBezTo>
                  <a:cubicBezTo>
                    <a:pt x="1329" y="8939"/>
                    <a:pt x="2691" y="8859"/>
                    <a:pt x="4065" y="8859"/>
                  </a:cubicBezTo>
                  <a:cubicBezTo>
                    <a:pt x="8291" y="8859"/>
                    <a:pt x="12628" y="9614"/>
                    <a:pt x="16447" y="10121"/>
                  </a:cubicBezTo>
                  <a:cubicBezTo>
                    <a:pt x="23207" y="11030"/>
                    <a:pt x="30956" y="12098"/>
                    <a:pt x="36767" y="15972"/>
                  </a:cubicBezTo>
                  <a:cubicBezTo>
                    <a:pt x="37835" y="15063"/>
                    <a:pt x="38942" y="14193"/>
                    <a:pt x="40167" y="13956"/>
                  </a:cubicBezTo>
                  <a:cubicBezTo>
                    <a:pt x="39455" y="13205"/>
                    <a:pt x="37597" y="11821"/>
                    <a:pt x="33051" y="9607"/>
                  </a:cubicBezTo>
                  <a:lnTo>
                    <a:pt x="30244" y="10121"/>
                  </a:lnTo>
                  <a:cubicBezTo>
                    <a:pt x="30560" y="9884"/>
                    <a:pt x="31351" y="9212"/>
                    <a:pt x="31628" y="8895"/>
                  </a:cubicBezTo>
                  <a:cubicBezTo>
                    <a:pt x="28979" y="6049"/>
                    <a:pt x="25540" y="6009"/>
                    <a:pt x="23365" y="4112"/>
                  </a:cubicBezTo>
                  <a:cubicBezTo>
                    <a:pt x="22298" y="3203"/>
                    <a:pt x="17514" y="831"/>
                    <a:pt x="16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1"/>
            <p:cNvSpPr/>
            <p:nvPr/>
          </p:nvSpPr>
          <p:spPr>
            <a:xfrm>
              <a:off x="1391141" y="3541909"/>
              <a:ext cx="69313" cy="24070"/>
            </a:xfrm>
            <a:custGeom>
              <a:avLst/>
              <a:gdLst/>
              <a:ahLst/>
              <a:cxnLst/>
              <a:rect l="l" t="t" r="r" b="b"/>
              <a:pathLst>
                <a:path w="1938" h="673" extrusionOk="0">
                  <a:moveTo>
                    <a:pt x="0" y="1"/>
                  </a:moveTo>
                  <a:cubicBezTo>
                    <a:pt x="633" y="238"/>
                    <a:pt x="1305" y="436"/>
                    <a:pt x="1937" y="673"/>
                  </a:cubicBezTo>
                  <a:cubicBezTo>
                    <a:pt x="1937" y="673"/>
                    <a:pt x="1898" y="633"/>
                    <a:pt x="1858" y="633"/>
                  </a:cubicBezTo>
                  <a:cubicBezTo>
                    <a:pt x="1700" y="515"/>
                    <a:pt x="1621" y="396"/>
                    <a:pt x="1621" y="238"/>
                  </a:cubicBezTo>
                  <a:cubicBezTo>
                    <a:pt x="1147" y="159"/>
                    <a:pt x="633" y="80"/>
                    <a:pt x="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1"/>
            <p:cNvSpPr/>
            <p:nvPr/>
          </p:nvSpPr>
          <p:spPr>
            <a:xfrm>
              <a:off x="1003700" y="3259153"/>
              <a:ext cx="1662822" cy="496561"/>
            </a:xfrm>
            <a:custGeom>
              <a:avLst/>
              <a:gdLst/>
              <a:ahLst/>
              <a:cxnLst/>
              <a:rect l="l" t="t" r="r" b="b"/>
              <a:pathLst>
                <a:path w="46493" h="13884" extrusionOk="0">
                  <a:moveTo>
                    <a:pt x="1" y="0"/>
                  </a:moveTo>
                  <a:cubicBezTo>
                    <a:pt x="2491" y="2688"/>
                    <a:pt x="4587" y="3163"/>
                    <a:pt x="7077" y="3519"/>
                  </a:cubicBezTo>
                  <a:cubicBezTo>
                    <a:pt x="7275" y="3993"/>
                    <a:pt x="6603" y="4705"/>
                    <a:pt x="6919" y="5456"/>
                  </a:cubicBezTo>
                  <a:cubicBezTo>
                    <a:pt x="7987" y="7828"/>
                    <a:pt x="15814" y="8856"/>
                    <a:pt x="17672" y="10990"/>
                  </a:cubicBezTo>
                  <a:cubicBezTo>
                    <a:pt x="17757" y="11082"/>
                    <a:pt x="17900" y="11120"/>
                    <a:pt x="18079" y="11120"/>
                  </a:cubicBezTo>
                  <a:cubicBezTo>
                    <a:pt x="18904" y="11120"/>
                    <a:pt x="20479" y="10318"/>
                    <a:pt x="20479" y="10318"/>
                  </a:cubicBezTo>
                  <a:lnTo>
                    <a:pt x="20479" y="10318"/>
                  </a:lnTo>
                  <a:cubicBezTo>
                    <a:pt x="20479" y="10753"/>
                    <a:pt x="19491" y="11346"/>
                    <a:pt x="19491" y="11346"/>
                  </a:cubicBezTo>
                  <a:cubicBezTo>
                    <a:pt x="21727" y="12597"/>
                    <a:pt x="22837" y="13884"/>
                    <a:pt x="23795" y="13884"/>
                  </a:cubicBezTo>
                  <a:cubicBezTo>
                    <a:pt x="23837" y="13884"/>
                    <a:pt x="23878" y="13881"/>
                    <a:pt x="23919" y="13876"/>
                  </a:cubicBezTo>
                  <a:cubicBezTo>
                    <a:pt x="24868" y="13718"/>
                    <a:pt x="27516" y="12137"/>
                    <a:pt x="28386" y="11583"/>
                  </a:cubicBezTo>
                  <a:cubicBezTo>
                    <a:pt x="30046" y="10556"/>
                    <a:pt x="30600" y="9449"/>
                    <a:pt x="32379" y="8777"/>
                  </a:cubicBezTo>
                  <a:cubicBezTo>
                    <a:pt x="34593" y="7946"/>
                    <a:pt x="35739" y="7907"/>
                    <a:pt x="37360" y="5930"/>
                  </a:cubicBezTo>
                  <a:cubicBezTo>
                    <a:pt x="36451" y="5851"/>
                    <a:pt x="35621" y="5653"/>
                    <a:pt x="34711" y="5653"/>
                  </a:cubicBezTo>
                  <a:cubicBezTo>
                    <a:pt x="37004" y="4626"/>
                    <a:pt x="39693" y="5337"/>
                    <a:pt x="41986" y="3993"/>
                  </a:cubicBezTo>
                  <a:cubicBezTo>
                    <a:pt x="43448" y="3123"/>
                    <a:pt x="44911" y="1423"/>
                    <a:pt x="46493" y="554"/>
                  </a:cubicBezTo>
                  <a:lnTo>
                    <a:pt x="46493" y="554"/>
                  </a:lnTo>
                  <a:cubicBezTo>
                    <a:pt x="45346" y="830"/>
                    <a:pt x="44358" y="1858"/>
                    <a:pt x="43409" y="2491"/>
                  </a:cubicBezTo>
                  <a:cubicBezTo>
                    <a:pt x="42065" y="3440"/>
                    <a:pt x="40997" y="4270"/>
                    <a:pt x="39337" y="4507"/>
                  </a:cubicBezTo>
                  <a:cubicBezTo>
                    <a:pt x="38270" y="4665"/>
                    <a:pt x="35423" y="4981"/>
                    <a:pt x="34909" y="5298"/>
                  </a:cubicBezTo>
                  <a:cubicBezTo>
                    <a:pt x="34474" y="5574"/>
                    <a:pt x="34079" y="5772"/>
                    <a:pt x="34593" y="5812"/>
                  </a:cubicBezTo>
                  <a:cubicBezTo>
                    <a:pt x="35858" y="5930"/>
                    <a:pt x="36846" y="6207"/>
                    <a:pt x="36846" y="6207"/>
                  </a:cubicBezTo>
                  <a:cubicBezTo>
                    <a:pt x="34632" y="8184"/>
                    <a:pt x="32221" y="8065"/>
                    <a:pt x="31549" y="8460"/>
                  </a:cubicBezTo>
                  <a:cubicBezTo>
                    <a:pt x="30798" y="8935"/>
                    <a:pt x="30284" y="9607"/>
                    <a:pt x="29651" y="10200"/>
                  </a:cubicBezTo>
                  <a:cubicBezTo>
                    <a:pt x="28821" y="11030"/>
                    <a:pt x="25026" y="13204"/>
                    <a:pt x="23879" y="13442"/>
                  </a:cubicBezTo>
                  <a:cubicBezTo>
                    <a:pt x="23817" y="13453"/>
                    <a:pt x="23758" y="13458"/>
                    <a:pt x="23701" y="13458"/>
                  </a:cubicBezTo>
                  <a:cubicBezTo>
                    <a:pt x="22955" y="13458"/>
                    <a:pt x="22533" y="12530"/>
                    <a:pt x="20440" y="11465"/>
                  </a:cubicBezTo>
                  <a:cubicBezTo>
                    <a:pt x="19926" y="11188"/>
                    <a:pt x="21072" y="10121"/>
                    <a:pt x="21151" y="9884"/>
                  </a:cubicBezTo>
                  <a:lnTo>
                    <a:pt x="21151" y="9884"/>
                  </a:lnTo>
                  <a:cubicBezTo>
                    <a:pt x="20361" y="10002"/>
                    <a:pt x="19570" y="10239"/>
                    <a:pt x="18819" y="10595"/>
                  </a:cubicBezTo>
                  <a:cubicBezTo>
                    <a:pt x="18700" y="10640"/>
                    <a:pt x="18521" y="10662"/>
                    <a:pt x="18330" y="10662"/>
                  </a:cubicBezTo>
                  <a:cubicBezTo>
                    <a:pt x="18012" y="10662"/>
                    <a:pt x="17663" y="10600"/>
                    <a:pt x="17514" y="10477"/>
                  </a:cubicBezTo>
                  <a:cubicBezTo>
                    <a:pt x="15617" y="8579"/>
                    <a:pt x="10438" y="7511"/>
                    <a:pt x="9094" y="6918"/>
                  </a:cubicBezTo>
                  <a:cubicBezTo>
                    <a:pt x="8342" y="6602"/>
                    <a:pt x="7236" y="5930"/>
                    <a:pt x="7117" y="5060"/>
                  </a:cubicBezTo>
                  <a:cubicBezTo>
                    <a:pt x="7038" y="4546"/>
                    <a:pt x="7354" y="4112"/>
                    <a:pt x="7512" y="3637"/>
                  </a:cubicBezTo>
                  <a:cubicBezTo>
                    <a:pt x="7749" y="2886"/>
                    <a:pt x="6524" y="3044"/>
                    <a:pt x="6168" y="2965"/>
                  </a:cubicBezTo>
                  <a:cubicBezTo>
                    <a:pt x="4863" y="2688"/>
                    <a:pt x="1345" y="1542"/>
                    <a:pt x="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1"/>
            <p:cNvSpPr/>
            <p:nvPr/>
          </p:nvSpPr>
          <p:spPr>
            <a:xfrm>
              <a:off x="2648099" y="3394272"/>
              <a:ext cx="103254" cy="246671"/>
            </a:xfrm>
            <a:custGeom>
              <a:avLst/>
              <a:gdLst/>
              <a:ahLst/>
              <a:cxnLst/>
              <a:rect l="l" t="t" r="r" b="b"/>
              <a:pathLst>
                <a:path w="2887" h="6897" extrusionOk="0">
                  <a:moveTo>
                    <a:pt x="1838" y="1"/>
                  </a:moveTo>
                  <a:cubicBezTo>
                    <a:pt x="1806" y="1"/>
                    <a:pt x="1733" y="29"/>
                    <a:pt x="1621" y="57"/>
                  </a:cubicBezTo>
                  <a:cubicBezTo>
                    <a:pt x="1384" y="610"/>
                    <a:pt x="1028" y="1164"/>
                    <a:pt x="594" y="1559"/>
                  </a:cubicBezTo>
                  <a:cubicBezTo>
                    <a:pt x="910" y="2192"/>
                    <a:pt x="1226" y="3022"/>
                    <a:pt x="1187" y="3140"/>
                  </a:cubicBezTo>
                  <a:cubicBezTo>
                    <a:pt x="752" y="4247"/>
                    <a:pt x="356" y="4880"/>
                    <a:pt x="80" y="5671"/>
                  </a:cubicBezTo>
                  <a:cubicBezTo>
                    <a:pt x="1" y="5987"/>
                    <a:pt x="159" y="6580"/>
                    <a:pt x="40" y="6896"/>
                  </a:cubicBezTo>
                  <a:cubicBezTo>
                    <a:pt x="159" y="6817"/>
                    <a:pt x="238" y="6699"/>
                    <a:pt x="277" y="6619"/>
                  </a:cubicBezTo>
                  <a:cubicBezTo>
                    <a:pt x="752" y="5947"/>
                    <a:pt x="712" y="5354"/>
                    <a:pt x="1108" y="4603"/>
                  </a:cubicBezTo>
                  <a:cubicBezTo>
                    <a:pt x="1463" y="3852"/>
                    <a:pt x="1859" y="3852"/>
                    <a:pt x="2373" y="3140"/>
                  </a:cubicBezTo>
                  <a:cubicBezTo>
                    <a:pt x="2887" y="2468"/>
                    <a:pt x="1859" y="17"/>
                    <a:pt x="1859" y="17"/>
                  </a:cubicBezTo>
                  <a:cubicBezTo>
                    <a:pt x="1859" y="6"/>
                    <a:pt x="1852" y="1"/>
                    <a:pt x="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1"/>
            <p:cNvSpPr/>
            <p:nvPr/>
          </p:nvSpPr>
          <p:spPr>
            <a:xfrm>
              <a:off x="2539231" y="3481538"/>
              <a:ext cx="111730" cy="180613"/>
            </a:xfrm>
            <a:custGeom>
              <a:avLst/>
              <a:gdLst/>
              <a:ahLst/>
              <a:cxnLst/>
              <a:rect l="l" t="t" r="r" b="b"/>
              <a:pathLst>
                <a:path w="3124" h="5050" extrusionOk="0">
                  <a:moveTo>
                    <a:pt x="719" y="1"/>
                  </a:moveTo>
                  <a:cubicBezTo>
                    <a:pt x="564" y="1"/>
                    <a:pt x="416" y="9"/>
                    <a:pt x="277" y="28"/>
                  </a:cubicBezTo>
                  <a:cubicBezTo>
                    <a:pt x="0" y="345"/>
                    <a:pt x="1582" y="661"/>
                    <a:pt x="1740" y="1017"/>
                  </a:cubicBezTo>
                  <a:cubicBezTo>
                    <a:pt x="1740" y="1017"/>
                    <a:pt x="1621" y="1807"/>
                    <a:pt x="1582" y="2045"/>
                  </a:cubicBezTo>
                  <a:cubicBezTo>
                    <a:pt x="1424" y="3072"/>
                    <a:pt x="1266" y="4061"/>
                    <a:pt x="1107" y="5049"/>
                  </a:cubicBezTo>
                  <a:cubicBezTo>
                    <a:pt x="1938" y="3428"/>
                    <a:pt x="2768" y="1847"/>
                    <a:pt x="3124" y="28"/>
                  </a:cubicBezTo>
                  <a:lnTo>
                    <a:pt x="3124" y="28"/>
                  </a:lnTo>
                  <a:cubicBezTo>
                    <a:pt x="2916" y="78"/>
                    <a:pt x="2686" y="95"/>
                    <a:pt x="2445" y="95"/>
                  </a:cubicBezTo>
                  <a:cubicBezTo>
                    <a:pt x="1883" y="95"/>
                    <a:pt x="1261" y="1"/>
                    <a:pt x="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1"/>
            <p:cNvSpPr/>
            <p:nvPr/>
          </p:nvSpPr>
          <p:spPr>
            <a:xfrm>
              <a:off x="2386515" y="3379930"/>
              <a:ext cx="342915" cy="173460"/>
            </a:xfrm>
            <a:custGeom>
              <a:avLst/>
              <a:gdLst/>
              <a:ahLst/>
              <a:cxnLst/>
              <a:rect l="l" t="t" r="r" b="b"/>
              <a:pathLst>
                <a:path w="9588" h="4850" extrusionOk="0">
                  <a:moveTo>
                    <a:pt x="7762" y="1"/>
                  </a:moveTo>
                  <a:cubicBezTo>
                    <a:pt x="7606" y="1"/>
                    <a:pt x="7443" y="8"/>
                    <a:pt x="7275" y="23"/>
                  </a:cubicBezTo>
                  <a:cubicBezTo>
                    <a:pt x="5733" y="1802"/>
                    <a:pt x="2412" y="2988"/>
                    <a:pt x="1" y="3739"/>
                  </a:cubicBezTo>
                  <a:cubicBezTo>
                    <a:pt x="324" y="4080"/>
                    <a:pt x="753" y="4136"/>
                    <a:pt x="1180" y="4136"/>
                  </a:cubicBezTo>
                  <a:cubicBezTo>
                    <a:pt x="1389" y="4136"/>
                    <a:pt x="1597" y="4123"/>
                    <a:pt x="1792" y="4123"/>
                  </a:cubicBezTo>
                  <a:cubicBezTo>
                    <a:pt x="2079" y="4123"/>
                    <a:pt x="2338" y="4151"/>
                    <a:pt x="2531" y="4293"/>
                  </a:cubicBezTo>
                  <a:cubicBezTo>
                    <a:pt x="3258" y="4799"/>
                    <a:pt x="4087" y="4849"/>
                    <a:pt x="4389" y="4849"/>
                  </a:cubicBezTo>
                  <a:cubicBezTo>
                    <a:pt x="4465" y="4849"/>
                    <a:pt x="4508" y="4846"/>
                    <a:pt x="4508" y="4846"/>
                  </a:cubicBezTo>
                  <a:cubicBezTo>
                    <a:pt x="4508" y="4846"/>
                    <a:pt x="5575" y="4214"/>
                    <a:pt x="6010" y="3858"/>
                  </a:cubicBezTo>
                  <a:cubicBezTo>
                    <a:pt x="6208" y="3660"/>
                    <a:pt x="4745" y="3304"/>
                    <a:pt x="5101" y="3107"/>
                  </a:cubicBezTo>
                  <a:cubicBezTo>
                    <a:pt x="5180" y="3067"/>
                    <a:pt x="5713" y="3067"/>
                    <a:pt x="6252" y="3067"/>
                  </a:cubicBezTo>
                  <a:cubicBezTo>
                    <a:pt x="6791" y="3067"/>
                    <a:pt x="7334" y="3067"/>
                    <a:pt x="7433" y="3028"/>
                  </a:cubicBezTo>
                  <a:cubicBezTo>
                    <a:pt x="8777" y="2395"/>
                    <a:pt x="8817" y="1683"/>
                    <a:pt x="9173" y="1090"/>
                  </a:cubicBezTo>
                  <a:cubicBezTo>
                    <a:pt x="9588" y="364"/>
                    <a:pt x="8853" y="1"/>
                    <a:pt x="7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1"/>
            <p:cNvSpPr/>
            <p:nvPr/>
          </p:nvSpPr>
          <p:spPr>
            <a:xfrm>
              <a:off x="2386515" y="3430216"/>
              <a:ext cx="322421" cy="123175"/>
            </a:xfrm>
            <a:custGeom>
              <a:avLst/>
              <a:gdLst/>
              <a:ahLst/>
              <a:cxnLst/>
              <a:rect l="l" t="t" r="r" b="b"/>
              <a:pathLst>
                <a:path w="9015" h="3444" extrusionOk="0">
                  <a:moveTo>
                    <a:pt x="9015" y="1"/>
                  </a:moveTo>
                  <a:lnTo>
                    <a:pt x="9015" y="1"/>
                  </a:lnTo>
                  <a:cubicBezTo>
                    <a:pt x="8548" y="733"/>
                    <a:pt x="7998" y="1242"/>
                    <a:pt x="6630" y="1242"/>
                  </a:cubicBezTo>
                  <a:cubicBezTo>
                    <a:pt x="6374" y="1242"/>
                    <a:pt x="6090" y="1224"/>
                    <a:pt x="5773" y="1187"/>
                  </a:cubicBezTo>
                  <a:lnTo>
                    <a:pt x="5733" y="1187"/>
                  </a:lnTo>
                  <a:cubicBezTo>
                    <a:pt x="5338" y="1226"/>
                    <a:pt x="4982" y="1345"/>
                    <a:pt x="4547" y="1503"/>
                  </a:cubicBezTo>
                  <a:lnTo>
                    <a:pt x="4508" y="1503"/>
                  </a:lnTo>
                  <a:cubicBezTo>
                    <a:pt x="4705" y="1701"/>
                    <a:pt x="4903" y="2056"/>
                    <a:pt x="5219" y="2135"/>
                  </a:cubicBezTo>
                  <a:cubicBezTo>
                    <a:pt x="6050" y="2452"/>
                    <a:pt x="4824" y="3163"/>
                    <a:pt x="4508" y="3203"/>
                  </a:cubicBezTo>
                  <a:cubicBezTo>
                    <a:pt x="4481" y="3208"/>
                    <a:pt x="4451" y="3210"/>
                    <a:pt x="4419" y="3210"/>
                  </a:cubicBezTo>
                  <a:cubicBezTo>
                    <a:pt x="3942" y="3210"/>
                    <a:pt x="2976" y="2686"/>
                    <a:pt x="2531" y="2649"/>
                  </a:cubicBezTo>
                  <a:cubicBezTo>
                    <a:pt x="2254" y="2610"/>
                    <a:pt x="2101" y="2601"/>
                    <a:pt x="1988" y="2601"/>
                  </a:cubicBezTo>
                  <a:cubicBezTo>
                    <a:pt x="1898" y="2601"/>
                    <a:pt x="1834" y="2607"/>
                    <a:pt x="1754" y="2607"/>
                  </a:cubicBezTo>
                  <a:cubicBezTo>
                    <a:pt x="1634" y="2607"/>
                    <a:pt x="1479" y="2594"/>
                    <a:pt x="1147" y="2531"/>
                  </a:cubicBezTo>
                  <a:cubicBezTo>
                    <a:pt x="871" y="2491"/>
                    <a:pt x="475" y="2294"/>
                    <a:pt x="199" y="2254"/>
                  </a:cubicBezTo>
                  <a:cubicBezTo>
                    <a:pt x="119" y="2294"/>
                    <a:pt x="40" y="2294"/>
                    <a:pt x="1" y="2333"/>
                  </a:cubicBezTo>
                  <a:cubicBezTo>
                    <a:pt x="324" y="2674"/>
                    <a:pt x="753" y="2730"/>
                    <a:pt x="1180" y="2730"/>
                  </a:cubicBezTo>
                  <a:cubicBezTo>
                    <a:pt x="1389" y="2730"/>
                    <a:pt x="1597" y="2717"/>
                    <a:pt x="1792" y="2717"/>
                  </a:cubicBezTo>
                  <a:cubicBezTo>
                    <a:pt x="2079" y="2717"/>
                    <a:pt x="2338" y="2745"/>
                    <a:pt x="2531" y="2887"/>
                  </a:cubicBezTo>
                  <a:cubicBezTo>
                    <a:pt x="3258" y="3393"/>
                    <a:pt x="4087" y="3443"/>
                    <a:pt x="4389" y="3443"/>
                  </a:cubicBezTo>
                  <a:cubicBezTo>
                    <a:pt x="4465" y="3443"/>
                    <a:pt x="4508" y="3440"/>
                    <a:pt x="4508" y="3440"/>
                  </a:cubicBezTo>
                  <a:cubicBezTo>
                    <a:pt x="4508" y="3440"/>
                    <a:pt x="5575" y="2808"/>
                    <a:pt x="6010" y="2452"/>
                  </a:cubicBezTo>
                  <a:cubicBezTo>
                    <a:pt x="6208" y="2254"/>
                    <a:pt x="4745" y="1898"/>
                    <a:pt x="5101" y="1701"/>
                  </a:cubicBezTo>
                  <a:cubicBezTo>
                    <a:pt x="5180" y="1661"/>
                    <a:pt x="5713" y="1661"/>
                    <a:pt x="6252" y="1661"/>
                  </a:cubicBezTo>
                  <a:cubicBezTo>
                    <a:pt x="6791" y="1661"/>
                    <a:pt x="7334" y="1661"/>
                    <a:pt x="7433" y="1622"/>
                  </a:cubicBezTo>
                  <a:cubicBezTo>
                    <a:pt x="8580" y="1108"/>
                    <a:pt x="8777" y="515"/>
                    <a:pt x="90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1"/>
            <p:cNvSpPr/>
            <p:nvPr/>
          </p:nvSpPr>
          <p:spPr>
            <a:xfrm>
              <a:off x="2177254" y="3667300"/>
              <a:ext cx="249997" cy="109906"/>
            </a:xfrm>
            <a:custGeom>
              <a:avLst/>
              <a:gdLst/>
              <a:ahLst/>
              <a:cxnLst/>
              <a:rect l="l" t="t" r="r" b="b"/>
              <a:pathLst>
                <a:path w="6990" h="3073" extrusionOk="0">
                  <a:moveTo>
                    <a:pt x="4171" y="0"/>
                  </a:moveTo>
                  <a:cubicBezTo>
                    <a:pt x="3855" y="0"/>
                    <a:pt x="3590" y="31"/>
                    <a:pt x="3440" y="92"/>
                  </a:cubicBezTo>
                  <a:cubicBezTo>
                    <a:pt x="3440" y="92"/>
                    <a:pt x="2491" y="606"/>
                    <a:pt x="2017" y="804"/>
                  </a:cubicBezTo>
                  <a:cubicBezTo>
                    <a:pt x="1544" y="1025"/>
                    <a:pt x="945" y="1246"/>
                    <a:pt x="401" y="1246"/>
                  </a:cubicBezTo>
                  <a:cubicBezTo>
                    <a:pt x="263" y="1246"/>
                    <a:pt x="129" y="1231"/>
                    <a:pt x="1" y="1199"/>
                  </a:cubicBezTo>
                  <a:lnTo>
                    <a:pt x="1" y="1199"/>
                  </a:lnTo>
                  <a:cubicBezTo>
                    <a:pt x="40" y="1357"/>
                    <a:pt x="159" y="1674"/>
                    <a:pt x="317" y="1832"/>
                  </a:cubicBezTo>
                  <a:cubicBezTo>
                    <a:pt x="899" y="2479"/>
                    <a:pt x="2143" y="3072"/>
                    <a:pt x="3095" y="3072"/>
                  </a:cubicBezTo>
                  <a:cubicBezTo>
                    <a:pt x="3307" y="3072"/>
                    <a:pt x="3505" y="3043"/>
                    <a:pt x="3677" y="2978"/>
                  </a:cubicBezTo>
                  <a:cubicBezTo>
                    <a:pt x="4310" y="2702"/>
                    <a:pt x="6445" y="1674"/>
                    <a:pt x="6682" y="1041"/>
                  </a:cubicBezTo>
                  <a:cubicBezTo>
                    <a:pt x="6989" y="366"/>
                    <a:pt x="5270" y="0"/>
                    <a:pt x="4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1"/>
            <p:cNvSpPr/>
            <p:nvPr/>
          </p:nvSpPr>
          <p:spPr>
            <a:xfrm>
              <a:off x="2177254" y="3710182"/>
              <a:ext cx="231936" cy="67024"/>
            </a:xfrm>
            <a:custGeom>
              <a:avLst/>
              <a:gdLst/>
              <a:ahLst/>
              <a:cxnLst/>
              <a:rect l="l" t="t" r="r" b="b"/>
              <a:pathLst>
                <a:path w="6485" h="1874" extrusionOk="0">
                  <a:moveTo>
                    <a:pt x="1" y="0"/>
                  </a:moveTo>
                  <a:cubicBezTo>
                    <a:pt x="40" y="158"/>
                    <a:pt x="159" y="475"/>
                    <a:pt x="317" y="633"/>
                  </a:cubicBezTo>
                  <a:cubicBezTo>
                    <a:pt x="899" y="1280"/>
                    <a:pt x="2143" y="1873"/>
                    <a:pt x="3095" y="1873"/>
                  </a:cubicBezTo>
                  <a:cubicBezTo>
                    <a:pt x="3307" y="1873"/>
                    <a:pt x="3505" y="1844"/>
                    <a:pt x="3677" y="1779"/>
                  </a:cubicBezTo>
                  <a:cubicBezTo>
                    <a:pt x="4231" y="1542"/>
                    <a:pt x="5891" y="712"/>
                    <a:pt x="6484" y="119"/>
                  </a:cubicBezTo>
                  <a:lnTo>
                    <a:pt x="6484" y="119"/>
                  </a:lnTo>
                  <a:cubicBezTo>
                    <a:pt x="5552" y="844"/>
                    <a:pt x="4272" y="1298"/>
                    <a:pt x="3054" y="1298"/>
                  </a:cubicBezTo>
                  <a:cubicBezTo>
                    <a:pt x="1949" y="1298"/>
                    <a:pt x="895" y="924"/>
                    <a:pt x="199" y="40"/>
                  </a:cubicBezTo>
                  <a:cubicBezTo>
                    <a:pt x="119" y="40"/>
                    <a:pt x="80" y="4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1"/>
            <p:cNvSpPr/>
            <p:nvPr/>
          </p:nvSpPr>
          <p:spPr>
            <a:xfrm>
              <a:off x="1046117" y="3543339"/>
              <a:ext cx="207902" cy="131508"/>
            </a:xfrm>
            <a:custGeom>
              <a:avLst/>
              <a:gdLst/>
              <a:ahLst/>
              <a:cxnLst/>
              <a:rect l="l" t="t" r="r" b="b"/>
              <a:pathLst>
                <a:path w="5813" h="3677" extrusionOk="0">
                  <a:moveTo>
                    <a:pt x="3954" y="0"/>
                  </a:moveTo>
                  <a:cubicBezTo>
                    <a:pt x="2531" y="633"/>
                    <a:pt x="1" y="1938"/>
                    <a:pt x="2057" y="2214"/>
                  </a:cubicBezTo>
                  <a:cubicBezTo>
                    <a:pt x="3005" y="2451"/>
                    <a:pt x="3875" y="3124"/>
                    <a:pt x="4626" y="3677"/>
                  </a:cubicBezTo>
                  <a:cubicBezTo>
                    <a:pt x="5140" y="3005"/>
                    <a:pt x="5812" y="2214"/>
                    <a:pt x="5812" y="1226"/>
                  </a:cubicBezTo>
                  <a:cubicBezTo>
                    <a:pt x="5140" y="949"/>
                    <a:pt x="4350" y="554"/>
                    <a:pt x="3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1"/>
            <p:cNvSpPr/>
            <p:nvPr/>
          </p:nvSpPr>
          <p:spPr>
            <a:xfrm>
              <a:off x="1089965" y="3589977"/>
              <a:ext cx="164054" cy="84870"/>
            </a:xfrm>
            <a:custGeom>
              <a:avLst/>
              <a:gdLst/>
              <a:ahLst/>
              <a:cxnLst/>
              <a:rect l="l" t="t" r="r" b="b"/>
              <a:pathLst>
                <a:path w="4587" h="2373" extrusionOk="0">
                  <a:moveTo>
                    <a:pt x="4586" y="1"/>
                  </a:moveTo>
                  <a:lnTo>
                    <a:pt x="4586" y="1"/>
                  </a:lnTo>
                  <a:cubicBezTo>
                    <a:pt x="4349" y="634"/>
                    <a:pt x="4231" y="792"/>
                    <a:pt x="3914" y="1345"/>
                  </a:cubicBezTo>
                  <a:cubicBezTo>
                    <a:pt x="3786" y="1570"/>
                    <a:pt x="3449" y="1873"/>
                    <a:pt x="3200" y="1873"/>
                  </a:cubicBezTo>
                  <a:cubicBezTo>
                    <a:pt x="3142" y="1873"/>
                    <a:pt x="3089" y="1857"/>
                    <a:pt x="3044" y="1820"/>
                  </a:cubicBezTo>
                  <a:cubicBezTo>
                    <a:pt x="2610" y="1424"/>
                    <a:pt x="1503" y="910"/>
                    <a:pt x="554" y="713"/>
                  </a:cubicBezTo>
                  <a:cubicBezTo>
                    <a:pt x="79" y="634"/>
                    <a:pt x="119" y="436"/>
                    <a:pt x="79" y="357"/>
                  </a:cubicBezTo>
                  <a:lnTo>
                    <a:pt x="79" y="357"/>
                  </a:lnTo>
                  <a:cubicBezTo>
                    <a:pt x="0" y="594"/>
                    <a:pt x="159" y="831"/>
                    <a:pt x="831" y="910"/>
                  </a:cubicBezTo>
                  <a:cubicBezTo>
                    <a:pt x="1779" y="1147"/>
                    <a:pt x="2649" y="1820"/>
                    <a:pt x="3400" y="2373"/>
                  </a:cubicBezTo>
                  <a:cubicBezTo>
                    <a:pt x="3914" y="1701"/>
                    <a:pt x="4547" y="950"/>
                    <a:pt x="45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1"/>
            <p:cNvSpPr/>
            <p:nvPr/>
          </p:nvSpPr>
          <p:spPr>
            <a:xfrm>
              <a:off x="1514137" y="3708752"/>
              <a:ext cx="179612" cy="494916"/>
            </a:xfrm>
            <a:custGeom>
              <a:avLst/>
              <a:gdLst/>
              <a:ahLst/>
              <a:cxnLst/>
              <a:rect l="l" t="t" r="r" b="b"/>
              <a:pathLst>
                <a:path w="5022" h="13838" extrusionOk="0">
                  <a:moveTo>
                    <a:pt x="2689" y="1"/>
                  </a:moveTo>
                  <a:cubicBezTo>
                    <a:pt x="2289" y="1"/>
                    <a:pt x="1861" y="167"/>
                    <a:pt x="1661" y="396"/>
                  </a:cubicBezTo>
                  <a:cubicBezTo>
                    <a:pt x="1266" y="791"/>
                    <a:pt x="1068" y="1108"/>
                    <a:pt x="831" y="1582"/>
                  </a:cubicBezTo>
                  <a:cubicBezTo>
                    <a:pt x="277" y="2808"/>
                    <a:pt x="1" y="3677"/>
                    <a:pt x="317" y="5061"/>
                  </a:cubicBezTo>
                  <a:cubicBezTo>
                    <a:pt x="673" y="6761"/>
                    <a:pt x="1266" y="8342"/>
                    <a:pt x="1819" y="9963"/>
                  </a:cubicBezTo>
                  <a:cubicBezTo>
                    <a:pt x="2214" y="11070"/>
                    <a:pt x="2768" y="13126"/>
                    <a:pt x="3756" y="13838"/>
                  </a:cubicBezTo>
                  <a:cubicBezTo>
                    <a:pt x="4152" y="13442"/>
                    <a:pt x="4705" y="13086"/>
                    <a:pt x="5021" y="12652"/>
                  </a:cubicBezTo>
                  <a:cubicBezTo>
                    <a:pt x="4389" y="10793"/>
                    <a:pt x="4033" y="8421"/>
                    <a:pt x="3835" y="6366"/>
                  </a:cubicBezTo>
                  <a:cubicBezTo>
                    <a:pt x="3638" y="4270"/>
                    <a:pt x="3282" y="2136"/>
                    <a:pt x="3124" y="80"/>
                  </a:cubicBezTo>
                  <a:cubicBezTo>
                    <a:pt x="2992" y="25"/>
                    <a:pt x="2843" y="1"/>
                    <a:pt x="2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1"/>
            <p:cNvSpPr/>
            <p:nvPr/>
          </p:nvSpPr>
          <p:spPr>
            <a:xfrm>
              <a:off x="1514137" y="3708752"/>
              <a:ext cx="173961" cy="494916"/>
            </a:xfrm>
            <a:custGeom>
              <a:avLst/>
              <a:gdLst/>
              <a:ahLst/>
              <a:cxnLst/>
              <a:rect l="l" t="t" r="r" b="b"/>
              <a:pathLst>
                <a:path w="4864" h="13838" extrusionOk="0">
                  <a:moveTo>
                    <a:pt x="2689" y="1"/>
                  </a:moveTo>
                  <a:cubicBezTo>
                    <a:pt x="2286" y="1"/>
                    <a:pt x="1850" y="167"/>
                    <a:pt x="1621" y="396"/>
                  </a:cubicBezTo>
                  <a:cubicBezTo>
                    <a:pt x="1266" y="791"/>
                    <a:pt x="1068" y="1108"/>
                    <a:pt x="831" y="1582"/>
                  </a:cubicBezTo>
                  <a:cubicBezTo>
                    <a:pt x="277" y="2808"/>
                    <a:pt x="1" y="3677"/>
                    <a:pt x="317" y="5061"/>
                  </a:cubicBezTo>
                  <a:cubicBezTo>
                    <a:pt x="673" y="6761"/>
                    <a:pt x="1266" y="8342"/>
                    <a:pt x="1819" y="9963"/>
                  </a:cubicBezTo>
                  <a:cubicBezTo>
                    <a:pt x="2214" y="11070"/>
                    <a:pt x="2768" y="13126"/>
                    <a:pt x="3756" y="13838"/>
                  </a:cubicBezTo>
                  <a:cubicBezTo>
                    <a:pt x="4112" y="13521"/>
                    <a:pt x="4507" y="13205"/>
                    <a:pt x="4863" y="12849"/>
                  </a:cubicBezTo>
                  <a:cubicBezTo>
                    <a:pt x="3559" y="11821"/>
                    <a:pt x="3479" y="10003"/>
                    <a:pt x="2886" y="8382"/>
                  </a:cubicBezTo>
                  <a:cubicBezTo>
                    <a:pt x="2412" y="7038"/>
                    <a:pt x="2017" y="5694"/>
                    <a:pt x="2017" y="4270"/>
                  </a:cubicBezTo>
                  <a:cubicBezTo>
                    <a:pt x="2056" y="2887"/>
                    <a:pt x="2689" y="1859"/>
                    <a:pt x="3045" y="554"/>
                  </a:cubicBezTo>
                  <a:cubicBezTo>
                    <a:pt x="3084" y="475"/>
                    <a:pt x="3124" y="396"/>
                    <a:pt x="3163" y="317"/>
                  </a:cubicBezTo>
                  <a:cubicBezTo>
                    <a:pt x="3124" y="238"/>
                    <a:pt x="3124" y="159"/>
                    <a:pt x="3124" y="80"/>
                  </a:cubicBezTo>
                  <a:cubicBezTo>
                    <a:pt x="2992" y="25"/>
                    <a:pt x="2843" y="1"/>
                    <a:pt x="26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1"/>
            <p:cNvSpPr/>
            <p:nvPr/>
          </p:nvSpPr>
          <p:spPr>
            <a:xfrm>
              <a:off x="1326085" y="3662079"/>
              <a:ext cx="322421" cy="541589"/>
            </a:xfrm>
            <a:custGeom>
              <a:avLst/>
              <a:gdLst/>
              <a:ahLst/>
              <a:cxnLst/>
              <a:rect l="l" t="t" r="r" b="b"/>
              <a:pathLst>
                <a:path w="9015" h="15143" extrusionOk="0">
                  <a:moveTo>
                    <a:pt x="36" y="0"/>
                  </a:moveTo>
                  <a:cubicBezTo>
                    <a:pt x="24" y="0"/>
                    <a:pt x="12" y="1"/>
                    <a:pt x="1" y="1"/>
                  </a:cubicBezTo>
                  <a:cubicBezTo>
                    <a:pt x="119" y="2017"/>
                    <a:pt x="1977" y="4468"/>
                    <a:pt x="2847" y="6603"/>
                  </a:cubicBezTo>
                  <a:cubicBezTo>
                    <a:pt x="3756" y="8936"/>
                    <a:pt x="4468" y="10399"/>
                    <a:pt x="5100" y="12771"/>
                  </a:cubicBezTo>
                  <a:cubicBezTo>
                    <a:pt x="5298" y="13640"/>
                    <a:pt x="7038" y="13443"/>
                    <a:pt x="7868" y="15064"/>
                  </a:cubicBezTo>
                  <a:lnTo>
                    <a:pt x="9014" y="15143"/>
                  </a:lnTo>
                  <a:cubicBezTo>
                    <a:pt x="9014" y="15143"/>
                    <a:pt x="8777" y="13561"/>
                    <a:pt x="8579" y="12929"/>
                  </a:cubicBezTo>
                  <a:cubicBezTo>
                    <a:pt x="8382" y="12138"/>
                    <a:pt x="7117" y="7434"/>
                    <a:pt x="6800" y="5931"/>
                  </a:cubicBezTo>
                  <a:cubicBezTo>
                    <a:pt x="6563" y="4943"/>
                    <a:pt x="6958" y="2966"/>
                    <a:pt x="6089" y="2413"/>
                  </a:cubicBezTo>
                  <a:cubicBezTo>
                    <a:pt x="5496" y="2057"/>
                    <a:pt x="4586" y="1899"/>
                    <a:pt x="3914" y="1503"/>
                  </a:cubicBezTo>
                  <a:cubicBezTo>
                    <a:pt x="3370" y="1115"/>
                    <a:pt x="763"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1"/>
            <p:cNvSpPr/>
            <p:nvPr/>
          </p:nvSpPr>
          <p:spPr>
            <a:xfrm>
              <a:off x="1505661" y="3775202"/>
              <a:ext cx="142845" cy="428465"/>
            </a:xfrm>
            <a:custGeom>
              <a:avLst/>
              <a:gdLst/>
              <a:ahLst/>
              <a:cxnLst/>
              <a:rect l="l" t="t" r="r" b="b"/>
              <a:pathLst>
                <a:path w="3994" h="11980" extrusionOk="0">
                  <a:moveTo>
                    <a:pt x="1542" y="1"/>
                  </a:moveTo>
                  <a:cubicBezTo>
                    <a:pt x="1068" y="159"/>
                    <a:pt x="554" y="159"/>
                    <a:pt x="0" y="159"/>
                  </a:cubicBezTo>
                  <a:cubicBezTo>
                    <a:pt x="1582" y="1582"/>
                    <a:pt x="1937" y="4152"/>
                    <a:pt x="2293" y="6168"/>
                  </a:cubicBezTo>
                  <a:cubicBezTo>
                    <a:pt x="2649" y="8145"/>
                    <a:pt x="3440" y="10003"/>
                    <a:pt x="3875" y="11980"/>
                  </a:cubicBezTo>
                  <a:lnTo>
                    <a:pt x="3993" y="11980"/>
                  </a:lnTo>
                  <a:cubicBezTo>
                    <a:pt x="3993" y="11980"/>
                    <a:pt x="3756" y="10398"/>
                    <a:pt x="3558" y="9766"/>
                  </a:cubicBezTo>
                  <a:cubicBezTo>
                    <a:pt x="3361" y="8975"/>
                    <a:pt x="2096" y="4271"/>
                    <a:pt x="1779" y="2768"/>
                  </a:cubicBezTo>
                  <a:cubicBezTo>
                    <a:pt x="1621" y="2057"/>
                    <a:pt x="1779" y="831"/>
                    <a:pt x="1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1"/>
            <p:cNvSpPr/>
            <p:nvPr/>
          </p:nvSpPr>
          <p:spPr>
            <a:xfrm>
              <a:off x="1306307" y="3597058"/>
              <a:ext cx="320991" cy="194025"/>
            </a:xfrm>
            <a:custGeom>
              <a:avLst/>
              <a:gdLst/>
              <a:ahLst/>
              <a:cxnLst/>
              <a:rect l="l" t="t" r="r" b="b"/>
              <a:pathLst>
                <a:path w="8975" h="5425" extrusionOk="0">
                  <a:moveTo>
                    <a:pt x="2846" y="1"/>
                  </a:moveTo>
                  <a:cubicBezTo>
                    <a:pt x="2056" y="712"/>
                    <a:pt x="1423" y="752"/>
                    <a:pt x="712" y="1384"/>
                  </a:cubicBezTo>
                  <a:cubicBezTo>
                    <a:pt x="0" y="2056"/>
                    <a:pt x="1898" y="4270"/>
                    <a:pt x="2965" y="4824"/>
                  </a:cubicBezTo>
                  <a:cubicBezTo>
                    <a:pt x="3825" y="5268"/>
                    <a:pt x="4885" y="5424"/>
                    <a:pt x="5895" y="5424"/>
                  </a:cubicBezTo>
                  <a:cubicBezTo>
                    <a:pt x="6232" y="5424"/>
                    <a:pt x="6563" y="5407"/>
                    <a:pt x="6879" y="5377"/>
                  </a:cubicBezTo>
                  <a:cubicBezTo>
                    <a:pt x="7986" y="5259"/>
                    <a:pt x="8974" y="3124"/>
                    <a:pt x="8974" y="3124"/>
                  </a:cubicBezTo>
                  <a:cubicBezTo>
                    <a:pt x="8302" y="2689"/>
                    <a:pt x="6879" y="2491"/>
                    <a:pt x="5812" y="1819"/>
                  </a:cubicBezTo>
                  <a:cubicBezTo>
                    <a:pt x="4467" y="910"/>
                    <a:pt x="2846" y="1"/>
                    <a:pt x="2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1"/>
            <p:cNvSpPr/>
            <p:nvPr/>
          </p:nvSpPr>
          <p:spPr>
            <a:xfrm>
              <a:off x="1306307" y="3640906"/>
              <a:ext cx="316735" cy="150177"/>
            </a:xfrm>
            <a:custGeom>
              <a:avLst/>
              <a:gdLst/>
              <a:ahLst/>
              <a:cxnLst/>
              <a:rect l="l" t="t" r="r" b="b"/>
              <a:pathLst>
                <a:path w="8856" h="4199" extrusionOk="0">
                  <a:moveTo>
                    <a:pt x="909" y="0"/>
                  </a:moveTo>
                  <a:cubicBezTo>
                    <a:pt x="870" y="40"/>
                    <a:pt x="791" y="79"/>
                    <a:pt x="712" y="158"/>
                  </a:cubicBezTo>
                  <a:cubicBezTo>
                    <a:pt x="0" y="830"/>
                    <a:pt x="1898" y="3044"/>
                    <a:pt x="2965" y="3598"/>
                  </a:cubicBezTo>
                  <a:cubicBezTo>
                    <a:pt x="3825" y="4042"/>
                    <a:pt x="4885" y="4198"/>
                    <a:pt x="5895" y="4198"/>
                  </a:cubicBezTo>
                  <a:cubicBezTo>
                    <a:pt x="6232" y="4198"/>
                    <a:pt x="6563" y="4181"/>
                    <a:pt x="6879" y="4151"/>
                  </a:cubicBezTo>
                  <a:cubicBezTo>
                    <a:pt x="7749" y="4033"/>
                    <a:pt x="8579" y="2688"/>
                    <a:pt x="8856" y="2135"/>
                  </a:cubicBezTo>
                  <a:lnTo>
                    <a:pt x="8856" y="2135"/>
                  </a:lnTo>
                  <a:cubicBezTo>
                    <a:pt x="7927" y="3259"/>
                    <a:pt x="7059" y="3779"/>
                    <a:pt x="5869" y="3779"/>
                  </a:cubicBezTo>
                  <a:cubicBezTo>
                    <a:pt x="5133" y="3779"/>
                    <a:pt x="4275" y="3580"/>
                    <a:pt x="3202" y="3202"/>
                  </a:cubicBezTo>
                  <a:cubicBezTo>
                    <a:pt x="2372" y="2886"/>
                    <a:pt x="435" y="1661"/>
                    <a:pt x="9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1"/>
            <p:cNvSpPr/>
            <p:nvPr/>
          </p:nvSpPr>
          <p:spPr>
            <a:xfrm>
              <a:off x="1326085" y="3318522"/>
              <a:ext cx="1042085" cy="257365"/>
            </a:xfrm>
            <a:custGeom>
              <a:avLst/>
              <a:gdLst/>
              <a:ahLst/>
              <a:cxnLst/>
              <a:rect l="l" t="t" r="r" b="b"/>
              <a:pathLst>
                <a:path w="29137" h="7196" extrusionOk="0">
                  <a:moveTo>
                    <a:pt x="9133" y="1"/>
                  </a:moveTo>
                  <a:lnTo>
                    <a:pt x="9133" y="1898"/>
                  </a:lnTo>
                  <a:lnTo>
                    <a:pt x="5812" y="3875"/>
                  </a:lnTo>
                  <a:lnTo>
                    <a:pt x="3875" y="3598"/>
                  </a:lnTo>
                  <a:cubicBezTo>
                    <a:pt x="2333" y="3717"/>
                    <a:pt x="1" y="4072"/>
                    <a:pt x="1" y="4072"/>
                  </a:cubicBezTo>
                  <a:lnTo>
                    <a:pt x="4626" y="5417"/>
                  </a:lnTo>
                  <a:lnTo>
                    <a:pt x="6326" y="7196"/>
                  </a:lnTo>
                  <a:lnTo>
                    <a:pt x="9924" y="7156"/>
                  </a:lnTo>
                  <a:lnTo>
                    <a:pt x="15181" y="4468"/>
                  </a:lnTo>
                  <a:lnTo>
                    <a:pt x="18028" y="5417"/>
                  </a:lnTo>
                  <a:lnTo>
                    <a:pt x="21507" y="5298"/>
                  </a:lnTo>
                  <a:lnTo>
                    <a:pt x="26330" y="2768"/>
                  </a:lnTo>
                  <a:lnTo>
                    <a:pt x="29137" y="2491"/>
                  </a:lnTo>
                  <a:lnTo>
                    <a:pt x="26607" y="1542"/>
                  </a:lnTo>
                  <a:lnTo>
                    <a:pt x="20123" y="3124"/>
                  </a:lnTo>
                  <a:lnTo>
                    <a:pt x="18423" y="1542"/>
                  </a:lnTo>
                  <a:lnTo>
                    <a:pt x="13758" y="1028"/>
                  </a:lnTo>
                  <a:lnTo>
                    <a:pt x="9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1"/>
            <p:cNvSpPr/>
            <p:nvPr/>
          </p:nvSpPr>
          <p:spPr>
            <a:xfrm>
              <a:off x="1526869" y="3454249"/>
              <a:ext cx="626388" cy="121637"/>
            </a:xfrm>
            <a:custGeom>
              <a:avLst/>
              <a:gdLst/>
              <a:ahLst/>
              <a:cxnLst/>
              <a:rect l="l" t="t" r="r" b="b"/>
              <a:pathLst>
                <a:path w="17514" h="3401" extrusionOk="0">
                  <a:moveTo>
                    <a:pt x="9805" y="1"/>
                  </a:moveTo>
                  <a:cubicBezTo>
                    <a:pt x="7512" y="950"/>
                    <a:pt x="5535" y="2649"/>
                    <a:pt x="2965" y="2847"/>
                  </a:cubicBezTo>
                  <a:cubicBezTo>
                    <a:pt x="2682" y="2880"/>
                    <a:pt x="2402" y="2894"/>
                    <a:pt x="2126" y="2894"/>
                  </a:cubicBezTo>
                  <a:cubicBezTo>
                    <a:pt x="1396" y="2894"/>
                    <a:pt x="688" y="2793"/>
                    <a:pt x="0" y="2649"/>
                  </a:cubicBezTo>
                  <a:lnTo>
                    <a:pt x="0" y="2649"/>
                  </a:lnTo>
                  <a:lnTo>
                    <a:pt x="712" y="3401"/>
                  </a:lnTo>
                  <a:lnTo>
                    <a:pt x="4310" y="3361"/>
                  </a:lnTo>
                  <a:lnTo>
                    <a:pt x="9567" y="673"/>
                  </a:lnTo>
                  <a:lnTo>
                    <a:pt x="12414" y="1622"/>
                  </a:lnTo>
                  <a:lnTo>
                    <a:pt x="15893" y="1503"/>
                  </a:lnTo>
                  <a:lnTo>
                    <a:pt x="17514" y="673"/>
                  </a:lnTo>
                  <a:lnTo>
                    <a:pt x="17514" y="673"/>
                  </a:lnTo>
                  <a:cubicBezTo>
                    <a:pt x="16484" y="930"/>
                    <a:pt x="15403" y="1240"/>
                    <a:pt x="14333" y="1240"/>
                  </a:cubicBezTo>
                  <a:cubicBezTo>
                    <a:pt x="14088" y="1240"/>
                    <a:pt x="13843" y="1224"/>
                    <a:pt x="13600" y="1187"/>
                  </a:cubicBezTo>
                  <a:cubicBezTo>
                    <a:pt x="12295" y="1029"/>
                    <a:pt x="11070" y="594"/>
                    <a:pt x="9923" y="40"/>
                  </a:cubicBezTo>
                  <a:cubicBezTo>
                    <a:pt x="9884" y="40"/>
                    <a:pt x="9844" y="1"/>
                    <a:pt x="9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1"/>
            <p:cNvSpPr/>
            <p:nvPr/>
          </p:nvSpPr>
          <p:spPr>
            <a:xfrm>
              <a:off x="1326085" y="3318522"/>
              <a:ext cx="1042085" cy="195170"/>
            </a:xfrm>
            <a:custGeom>
              <a:avLst/>
              <a:gdLst/>
              <a:ahLst/>
              <a:cxnLst/>
              <a:rect l="l" t="t" r="r" b="b"/>
              <a:pathLst>
                <a:path w="29137" h="5457" extrusionOk="0">
                  <a:moveTo>
                    <a:pt x="9133" y="1"/>
                  </a:moveTo>
                  <a:lnTo>
                    <a:pt x="9133" y="1898"/>
                  </a:lnTo>
                  <a:lnTo>
                    <a:pt x="5812" y="3875"/>
                  </a:lnTo>
                  <a:lnTo>
                    <a:pt x="3875" y="3598"/>
                  </a:lnTo>
                  <a:cubicBezTo>
                    <a:pt x="2333" y="3717"/>
                    <a:pt x="1" y="4072"/>
                    <a:pt x="1" y="4072"/>
                  </a:cubicBezTo>
                  <a:lnTo>
                    <a:pt x="119" y="4072"/>
                  </a:lnTo>
                  <a:lnTo>
                    <a:pt x="2966" y="4942"/>
                  </a:lnTo>
                  <a:cubicBezTo>
                    <a:pt x="2966" y="4942"/>
                    <a:pt x="5614" y="5179"/>
                    <a:pt x="6642" y="5456"/>
                  </a:cubicBezTo>
                  <a:cubicBezTo>
                    <a:pt x="6642" y="5456"/>
                    <a:pt x="9568" y="3598"/>
                    <a:pt x="10121" y="3361"/>
                  </a:cubicBezTo>
                  <a:cubicBezTo>
                    <a:pt x="10240" y="3163"/>
                    <a:pt x="10556" y="2096"/>
                    <a:pt x="10675" y="1898"/>
                  </a:cubicBezTo>
                  <a:cubicBezTo>
                    <a:pt x="10705" y="1842"/>
                    <a:pt x="10839" y="1817"/>
                    <a:pt x="11048" y="1817"/>
                  </a:cubicBezTo>
                  <a:cubicBezTo>
                    <a:pt x="12453" y="1817"/>
                    <a:pt x="17277" y="2926"/>
                    <a:pt x="17277" y="2926"/>
                  </a:cubicBezTo>
                  <a:lnTo>
                    <a:pt x="20321" y="4665"/>
                  </a:lnTo>
                  <a:cubicBezTo>
                    <a:pt x="20321" y="4665"/>
                    <a:pt x="24195" y="3124"/>
                    <a:pt x="26330" y="2531"/>
                  </a:cubicBezTo>
                  <a:lnTo>
                    <a:pt x="27318" y="2649"/>
                  </a:lnTo>
                  <a:lnTo>
                    <a:pt x="29137" y="2491"/>
                  </a:lnTo>
                  <a:lnTo>
                    <a:pt x="26607" y="1542"/>
                  </a:lnTo>
                  <a:lnTo>
                    <a:pt x="20123" y="3124"/>
                  </a:lnTo>
                  <a:lnTo>
                    <a:pt x="18423" y="1542"/>
                  </a:lnTo>
                  <a:lnTo>
                    <a:pt x="13758" y="1028"/>
                  </a:lnTo>
                  <a:lnTo>
                    <a:pt x="91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61"/>
          <p:cNvGrpSpPr/>
          <p:nvPr/>
        </p:nvGrpSpPr>
        <p:grpSpPr>
          <a:xfrm>
            <a:off x="3758061" y="2730706"/>
            <a:ext cx="1066478" cy="1567842"/>
            <a:chOff x="4445500" y="2532800"/>
            <a:chExt cx="693825" cy="1020000"/>
          </a:xfrm>
        </p:grpSpPr>
        <p:sp>
          <p:nvSpPr>
            <p:cNvPr id="2247" name="Google Shape;2247;p61"/>
            <p:cNvSpPr/>
            <p:nvPr/>
          </p:nvSpPr>
          <p:spPr>
            <a:xfrm>
              <a:off x="4517650" y="2841800"/>
              <a:ext cx="572275" cy="711000"/>
            </a:xfrm>
            <a:custGeom>
              <a:avLst/>
              <a:gdLst/>
              <a:ahLst/>
              <a:cxnLst/>
              <a:rect l="l" t="t" r="r" b="b"/>
              <a:pathLst>
                <a:path w="22891" h="28440" extrusionOk="0">
                  <a:moveTo>
                    <a:pt x="6954" y="0"/>
                  </a:moveTo>
                  <a:cubicBezTo>
                    <a:pt x="3776" y="0"/>
                    <a:pt x="1240" y="329"/>
                    <a:pt x="751" y="1082"/>
                  </a:cubicBezTo>
                  <a:cubicBezTo>
                    <a:pt x="0" y="2229"/>
                    <a:pt x="1068" y="8910"/>
                    <a:pt x="1147" y="10373"/>
                  </a:cubicBezTo>
                  <a:cubicBezTo>
                    <a:pt x="1305" y="13496"/>
                    <a:pt x="1977" y="21482"/>
                    <a:pt x="2293" y="21995"/>
                  </a:cubicBezTo>
                  <a:cubicBezTo>
                    <a:pt x="2688" y="20335"/>
                    <a:pt x="2807" y="14642"/>
                    <a:pt x="3400" y="14247"/>
                  </a:cubicBezTo>
                  <a:cubicBezTo>
                    <a:pt x="3429" y="14229"/>
                    <a:pt x="3457" y="14220"/>
                    <a:pt x="3483" y="14220"/>
                  </a:cubicBezTo>
                  <a:cubicBezTo>
                    <a:pt x="4025" y="14220"/>
                    <a:pt x="3954" y="17936"/>
                    <a:pt x="3954" y="18200"/>
                  </a:cubicBezTo>
                  <a:cubicBezTo>
                    <a:pt x="3954" y="19623"/>
                    <a:pt x="4230" y="24486"/>
                    <a:pt x="4230" y="24486"/>
                  </a:cubicBezTo>
                  <a:cubicBezTo>
                    <a:pt x="4507" y="23616"/>
                    <a:pt x="4981" y="18082"/>
                    <a:pt x="5337" y="17251"/>
                  </a:cubicBezTo>
                  <a:cubicBezTo>
                    <a:pt x="5557" y="16771"/>
                    <a:pt x="5753" y="16586"/>
                    <a:pt x="5923" y="16586"/>
                  </a:cubicBezTo>
                  <a:cubicBezTo>
                    <a:pt x="6243" y="16586"/>
                    <a:pt x="6473" y="17237"/>
                    <a:pt x="6602" y="17805"/>
                  </a:cubicBezTo>
                  <a:cubicBezTo>
                    <a:pt x="6800" y="18754"/>
                    <a:pt x="7274" y="21640"/>
                    <a:pt x="7393" y="22707"/>
                  </a:cubicBezTo>
                  <a:cubicBezTo>
                    <a:pt x="7551" y="21521"/>
                    <a:pt x="7946" y="19189"/>
                    <a:pt x="8184" y="18082"/>
                  </a:cubicBezTo>
                  <a:cubicBezTo>
                    <a:pt x="8342" y="17212"/>
                    <a:pt x="8698" y="15038"/>
                    <a:pt x="9646" y="14682"/>
                  </a:cubicBezTo>
                  <a:cubicBezTo>
                    <a:pt x="10635" y="15472"/>
                    <a:pt x="10832" y="17133"/>
                    <a:pt x="10911" y="18319"/>
                  </a:cubicBezTo>
                  <a:cubicBezTo>
                    <a:pt x="11070" y="19979"/>
                    <a:pt x="11267" y="25633"/>
                    <a:pt x="11860" y="27253"/>
                  </a:cubicBezTo>
                  <a:cubicBezTo>
                    <a:pt x="12493" y="24367"/>
                    <a:pt x="12532" y="19821"/>
                    <a:pt x="13204" y="18042"/>
                  </a:cubicBezTo>
                  <a:cubicBezTo>
                    <a:pt x="13410" y="17503"/>
                    <a:pt x="13816" y="16913"/>
                    <a:pt x="14172" y="16913"/>
                  </a:cubicBezTo>
                  <a:cubicBezTo>
                    <a:pt x="14364" y="16913"/>
                    <a:pt x="14543" y="17085"/>
                    <a:pt x="14667" y="17528"/>
                  </a:cubicBezTo>
                  <a:cubicBezTo>
                    <a:pt x="14983" y="18635"/>
                    <a:pt x="15063" y="20137"/>
                    <a:pt x="15181" y="22707"/>
                  </a:cubicBezTo>
                  <a:cubicBezTo>
                    <a:pt x="15181" y="22786"/>
                    <a:pt x="15458" y="26542"/>
                    <a:pt x="16011" y="28439"/>
                  </a:cubicBezTo>
                  <a:cubicBezTo>
                    <a:pt x="16565" y="26977"/>
                    <a:pt x="17237" y="17805"/>
                    <a:pt x="17830" y="16105"/>
                  </a:cubicBezTo>
                  <a:cubicBezTo>
                    <a:pt x="18077" y="15387"/>
                    <a:pt x="18317" y="15107"/>
                    <a:pt x="18537" y="15107"/>
                  </a:cubicBezTo>
                  <a:cubicBezTo>
                    <a:pt x="19020" y="15107"/>
                    <a:pt x="19406" y="16457"/>
                    <a:pt x="19569" y="17489"/>
                  </a:cubicBezTo>
                  <a:cubicBezTo>
                    <a:pt x="19767" y="18437"/>
                    <a:pt x="20083" y="22747"/>
                    <a:pt x="20281" y="23695"/>
                  </a:cubicBezTo>
                  <a:cubicBezTo>
                    <a:pt x="20676" y="21916"/>
                    <a:pt x="21230" y="16303"/>
                    <a:pt x="21507" y="14879"/>
                  </a:cubicBezTo>
                  <a:cubicBezTo>
                    <a:pt x="22100" y="12191"/>
                    <a:pt x="22890" y="5273"/>
                    <a:pt x="22495" y="3177"/>
                  </a:cubicBezTo>
                  <a:cubicBezTo>
                    <a:pt x="22179" y="1308"/>
                    <a:pt x="13290" y="0"/>
                    <a:pt x="6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1"/>
            <p:cNvSpPr/>
            <p:nvPr/>
          </p:nvSpPr>
          <p:spPr>
            <a:xfrm>
              <a:off x="4517650" y="2841800"/>
              <a:ext cx="572275" cy="681350"/>
            </a:xfrm>
            <a:custGeom>
              <a:avLst/>
              <a:gdLst/>
              <a:ahLst/>
              <a:cxnLst/>
              <a:rect l="l" t="t" r="r" b="b"/>
              <a:pathLst>
                <a:path w="22891" h="27254" extrusionOk="0">
                  <a:moveTo>
                    <a:pt x="6954" y="0"/>
                  </a:moveTo>
                  <a:cubicBezTo>
                    <a:pt x="3776" y="0"/>
                    <a:pt x="1240" y="329"/>
                    <a:pt x="751" y="1082"/>
                  </a:cubicBezTo>
                  <a:cubicBezTo>
                    <a:pt x="0" y="2229"/>
                    <a:pt x="1068" y="8910"/>
                    <a:pt x="1147" y="10373"/>
                  </a:cubicBezTo>
                  <a:cubicBezTo>
                    <a:pt x="1147" y="10807"/>
                    <a:pt x="1186" y="11361"/>
                    <a:pt x="1226" y="11993"/>
                  </a:cubicBezTo>
                  <a:cubicBezTo>
                    <a:pt x="1305" y="11875"/>
                    <a:pt x="1344" y="11756"/>
                    <a:pt x="1423" y="11638"/>
                  </a:cubicBezTo>
                  <a:cubicBezTo>
                    <a:pt x="1467" y="11594"/>
                    <a:pt x="1534" y="11563"/>
                    <a:pt x="1599" y="11563"/>
                  </a:cubicBezTo>
                  <a:cubicBezTo>
                    <a:pt x="1652" y="11563"/>
                    <a:pt x="1704" y="11584"/>
                    <a:pt x="1740" y="11638"/>
                  </a:cubicBezTo>
                  <a:cubicBezTo>
                    <a:pt x="2372" y="13179"/>
                    <a:pt x="2135" y="14958"/>
                    <a:pt x="2372" y="16579"/>
                  </a:cubicBezTo>
                  <a:cubicBezTo>
                    <a:pt x="2491" y="17212"/>
                    <a:pt x="2609" y="17884"/>
                    <a:pt x="2688" y="18516"/>
                  </a:cubicBezTo>
                  <a:cubicBezTo>
                    <a:pt x="2847" y="16500"/>
                    <a:pt x="3044" y="14484"/>
                    <a:pt x="3400" y="14247"/>
                  </a:cubicBezTo>
                  <a:cubicBezTo>
                    <a:pt x="3442" y="14219"/>
                    <a:pt x="3479" y="14206"/>
                    <a:pt x="3511" y="14206"/>
                  </a:cubicBezTo>
                  <a:cubicBezTo>
                    <a:pt x="3570" y="14206"/>
                    <a:pt x="3612" y="14249"/>
                    <a:pt x="3637" y="14326"/>
                  </a:cubicBezTo>
                  <a:cubicBezTo>
                    <a:pt x="3677" y="13891"/>
                    <a:pt x="3756" y="13417"/>
                    <a:pt x="3795" y="12942"/>
                  </a:cubicBezTo>
                  <a:cubicBezTo>
                    <a:pt x="3817" y="12834"/>
                    <a:pt x="3899" y="12773"/>
                    <a:pt x="3981" y="12773"/>
                  </a:cubicBezTo>
                  <a:cubicBezTo>
                    <a:pt x="4048" y="12773"/>
                    <a:pt x="4116" y="12814"/>
                    <a:pt x="4151" y="12903"/>
                  </a:cubicBezTo>
                  <a:cubicBezTo>
                    <a:pt x="4586" y="14326"/>
                    <a:pt x="4388" y="15907"/>
                    <a:pt x="4586" y="17370"/>
                  </a:cubicBezTo>
                  <a:cubicBezTo>
                    <a:pt x="4665" y="18200"/>
                    <a:pt x="4784" y="18991"/>
                    <a:pt x="4902" y="19782"/>
                  </a:cubicBezTo>
                  <a:cubicBezTo>
                    <a:pt x="5060" y="18596"/>
                    <a:pt x="5219" y="17568"/>
                    <a:pt x="5337" y="17251"/>
                  </a:cubicBezTo>
                  <a:cubicBezTo>
                    <a:pt x="5535" y="16817"/>
                    <a:pt x="5733" y="16619"/>
                    <a:pt x="5891" y="16579"/>
                  </a:cubicBezTo>
                  <a:cubicBezTo>
                    <a:pt x="5891" y="16382"/>
                    <a:pt x="5970" y="16224"/>
                    <a:pt x="6049" y="16026"/>
                  </a:cubicBezTo>
                  <a:cubicBezTo>
                    <a:pt x="6069" y="15947"/>
                    <a:pt x="6138" y="15907"/>
                    <a:pt x="6207" y="15907"/>
                  </a:cubicBezTo>
                  <a:cubicBezTo>
                    <a:pt x="6276" y="15907"/>
                    <a:pt x="6345" y="15947"/>
                    <a:pt x="6365" y="16026"/>
                  </a:cubicBezTo>
                  <a:cubicBezTo>
                    <a:pt x="6998" y="17607"/>
                    <a:pt x="7393" y="19268"/>
                    <a:pt x="7670" y="21007"/>
                  </a:cubicBezTo>
                  <a:cubicBezTo>
                    <a:pt x="7709" y="20572"/>
                    <a:pt x="7788" y="20177"/>
                    <a:pt x="7867" y="19782"/>
                  </a:cubicBezTo>
                  <a:cubicBezTo>
                    <a:pt x="7867" y="17647"/>
                    <a:pt x="7907" y="15354"/>
                    <a:pt x="8698" y="13377"/>
                  </a:cubicBezTo>
                  <a:cubicBezTo>
                    <a:pt x="8879" y="12924"/>
                    <a:pt x="9290" y="12125"/>
                    <a:pt x="9827" y="12125"/>
                  </a:cubicBezTo>
                  <a:cubicBezTo>
                    <a:pt x="9993" y="12125"/>
                    <a:pt x="10171" y="12202"/>
                    <a:pt x="10358" y="12389"/>
                  </a:cubicBezTo>
                  <a:cubicBezTo>
                    <a:pt x="11742" y="13812"/>
                    <a:pt x="11584" y="16975"/>
                    <a:pt x="11821" y="18754"/>
                  </a:cubicBezTo>
                  <a:cubicBezTo>
                    <a:pt x="12058" y="20533"/>
                    <a:pt x="12098" y="22312"/>
                    <a:pt x="12018" y="24091"/>
                  </a:cubicBezTo>
                  <a:cubicBezTo>
                    <a:pt x="11979" y="25040"/>
                    <a:pt x="11860" y="26146"/>
                    <a:pt x="11821" y="27174"/>
                  </a:cubicBezTo>
                  <a:cubicBezTo>
                    <a:pt x="11821" y="27214"/>
                    <a:pt x="11821" y="27214"/>
                    <a:pt x="11860" y="27253"/>
                  </a:cubicBezTo>
                  <a:cubicBezTo>
                    <a:pt x="12493" y="24367"/>
                    <a:pt x="12532" y="19821"/>
                    <a:pt x="13204" y="18042"/>
                  </a:cubicBezTo>
                  <a:cubicBezTo>
                    <a:pt x="13244" y="17963"/>
                    <a:pt x="13284" y="17844"/>
                    <a:pt x="13323" y="17765"/>
                  </a:cubicBezTo>
                  <a:cubicBezTo>
                    <a:pt x="13402" y="16658"/>
                    <a:pt x="13718" y="14405"/>
                    <a:pt x="14865" y="14405"/>
                  </a:cubicBezTo>
                  <a:cubicBezTo>
                    <a:pt x="15814" y="14405"/>
                    <a:pt x="15893" y="16461"/>
                    <a:pt x="15932" y="17093"/>
                  </a:cubicBezTo>
                  <a:cubicBezTo>
                    <a:pt x="16288" y="19782"/>
                    <a:pt x="16446" y="22391"/>
                    <a:pt x="16525" y="25119"/>
                  </a:cubicBezTo>
                  <a:cubicBezTo>
                    <a:pt x="16525" y="25237"/>
                    <a:pt x="16525" y="25356"/>
                    <a:pt x="16525" y="25474"/>
                  </a:cubicBezTo>
                  <a:cubicBezTo>
                    <a:pt x="16960" y="22193"/>
                    <a:pt x="17435" y="17291"/>
                    <a:pt x="17830" y="16105"/>
                  </a:cubicBezTo>
                  <a:cubicBezTo>
                    <a:pt x="17869" y="16026"/>
                    <a:pt x="17869" y="15986"/>
                    <a:pt x="17909" y="15907"/>
                  </a:cubicBezTo>
                  <a:cubicBezTo>
                    <a:pt x="17909" y="15907"/>
                    <a:pt x="17909" y="15868"/>
                    <a:pt x="17909" y="15828"/>
                  </a:cubicBezTo>
                  <a:cubicBezTo>
                    <a:pt x="17988" y="14998"/>
                    <a:pt x="17988" y="13496"/>
                    <a:pt x="19016" y="13219"/>
                  </a:cubicBezTo>
                  <a:cubicBezTo>
                    <a:pt x="19073" y="13204"/>
                    <a:pt x="19126" y="13197"/>
                    <a:pt x="19177" y="13197"/>
                  </a:cubicBezTo>
                  <a:cubicBezTo>
                    <a:pt x="19790" y="13197"/>
                    <a:pt x="19928" y="14243"/>
                    <a:pt x="19965" y="14682"/>
                  </a:cubicBezTo>
                  <a:cubicBezTo>
                    <a:pt x="20162" y="16817"/>
                    <a:pt x="20518" y="19030"/>
                    <a:pt x="20676" y="21205"/>
                  </a:cubicBezTo>
                  <a:cubicBezTo>
                    <a:pt x="20993" y="18872"/>
                    <a:pt x="21309" y="15868"/>
                    <a:pt x="21507" y="14879"/>
                  </a:cubicBezTo>
                  <a:cubicBezTo>
                    <a:pt x="22100" y="12152"/>
                    <a:pt x="22890" y="5273"/>
                    <a:pt x="22495" y="3177"/>
                  </a:cubicBezTo>
                  <a:cubicBezTo>
                    <a:pt x="22179" y="1308"/>
                    <a:pt x="13290" y="0"/>
                    <a:pt x="6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1"/>
            <p:cNvSpPr/>
            <p:nvPr/>
          </p:nvSpPr>
          <p:spPr>
            <a:xfrm>
              <a:off x="4502825" y="2791150"/>
              <a:ext cx="587100" cy="618350"/>
            </a:xfrm>
            <a:custGeom>
              <a:avLst/>
              <a:gdLst/>
              <a:ahLst/>
              <a:cxnLst/>
              <a:rect l="l" t="t" r="r" b="b"/>
              <a:pathLst>
                <a:path w="23484" h="24734" extrusionOk="0">
                  <a:moveTo>
                    <a:pt x="4456" y="1"/>
                  </a:moveTo>
                  <a:cubicBezTo>
                    <a:pt x="2822" y="1"/>
                    <a:pt x="946" y="431"/>
                    <a:pt x="277" y="2120"/>
                  </a:cubicBezTo>
                  <a:cubicBezTo>
                    <a:pt x="0" y="2752"/>
                    <a:pt x="1028" y="10264"/>
                    <a:pt x="1028" y="11766"/>
                  </a:cubicBezTo>
                  <a:cubicBezTo>
                    <a:pt x="989" y="15640"/>
                    <a:pt x="1542" y="19594"/>
                    <a:pt x="1621" y="19910"/>
                  </a:cubicBezTo>
                  <a:cubicBezTo>
                    <a:pt x="1700" y="15640"/>
                    <a:pt x="1700" y="15205"/>
                    <a:pt x="1700" y="11924"/>
                  </a:cubicBezTo>
                  <a:cubicBezTo>
                    <a:pt x="1700" y="9552"/>
                    <a:pt x="2175" y="5322"/>
                    <a:pt x="3440" y="5164"/>
                  </a:cubicBezTo>
                  <a:cubicBezTo>
                    <a:pt x="3460" y="5161"/>
                    <a:pt x="3480" y="5159"/>
                    <a:pt x="3501" y="5159"/>
                  </a:cubicBezTo>
                  <a:cubicBezTo>
                    <a:pt x="4755" y="5159"/>
                    <a:pt x="5101" y="11150"/>
                    <a:pt x="5179" y="12201"/>
                  </a:cubicBezTo>
                  <a:cubicBezTo>
                    <a:pt x="5298" y="14731"/>
                    <a:pt x="5851" y="22242"/>
                    <a:pt x="5930" y="24733"/>
                  </a:cubicBezTo>
                  <a:cubicBezTo>
                    <a:pt x="6167" y="22796"/>
                    <a:pt x="6602" y="14296"/>
                    <a:pt x="6879" y="12359"/>
                  </a:cubicBezTo>
                  <a:cubicBezTo>
                    <a:pt x="7274" y="9868"/>
                    <a:pt x="7591" y="8485"/>
                    <a:pt x="8698" y="8485"/>
                  </a:cubicBezTo>
                  <a:cubicBezTo>
                    <a:pt x="9725" y="8485"/>
                    <a:pt x="9844" y="14375"/>
                    <a:pt x="9884" y="15047"/>
                  </a:cubicBezTo>
                  <a:cubicBezTo>
                    <a:pt x="10042" y="18091"/>
                    <a:pt x="10239" y="21215"/>
                    <a:pt x="10358" y="24259"/>
                  </a:cubicBezTo>
                  <a:cubicBezTo>
                    <a:pt x="10319" y="22995"/>
                    <a:pt x="11107" y="7971"/>
                    <a:pt x="11857" y="7971"/>
                  </a:cubicBezTo>
                  <a:cubicBezTo>
                    <a:pt x="11858" y="7971"/>
                    <a:pt x="11859" y="7971"/>
                    <a:pt x="11860" y="7971"/>
                  </a:cubicBezTo>
                  <a:cubicBezTo>
                    <a:pt x="12809" y="8050"/>
                    <a:pt x="12849" y="13031"/>
                    <a:pt x="13086" y="14731"/>
                  </a:cubicBezTo>
                  <a:cubicBezTo>
                    <a:pt x="13481" y="17933"/>
                    <a:pt x="13639" y="21254"/>
                    <a:pt x="14153" y="23231"/>
                  </a:cubicBezTo>
                  <a:cubicBezTo>
                    <a:pt x="14470" y="21373"/>
                    <a:pt x="14311" y="18170"/>
                    <a:pt x="14430" y="17301"/>
                  </a:cubicBezTo>
                  <a:cubicBezTo>
                    <a:pt x="14707" y="15285"/>
                    <a:pt x="14509" y="6508"/>
                    <a:pt x="15339" y="6429"/>
                  </a:cubicBezTo>
                  <a:cubicBezTo>
                    <a:pt x="16130" y="6508"/>
                    <a:pt x="15656" y="23152"/>
                    <a:pt x="16367" y="24733"/>
                  </a:cubicBezTo>
                  <a:cubicBezTo>
                    <a:pt x="16723" y="22994"/>
                    <a:pt x="17000" y="17143"/>
                    <a:pt x="17158" y="15482"/>
                  </a:cubicBezTo>
                  <a:cubicBezTo>
                    <a:pt x="17276" y="14098"/>
                    <a:pt x="17000" y="9710"/>
                    <a:pt x="17751" y="9354"/>
                  </a:cubicBezTo>
                  <a:cubicBezTo>
                    <a:pt x="18621" y="9789"/>
                    <a:pt x="18265" y="14257"/>
                    <a:pt x="18344" y="16312"/>
                  </a:cubicBezTo>
                  <a:cubicBezTo>
                    <a:pt x="18462" y="18526"/>
                    <a:pt x="18502" y="20898"/>
                    <a:pt x="18976" y="23073"/>
                  </a:cubicBezTo>
                  <a:cubicBezTo>
                    <a:pt x="19530" y="21808"/>
                    <a:pt x="19293" y="13585"/>
                    <a:pt x="19925" y="12359"/>
                  </a:cubicBezTo>
                  <a:cubicBezTo>
                    <a:pt x="19965" y="14454"/>
                    <a:pt x="20202" y="17380"/>
                    <a:pt x="20162" y="19515"/>
                  </a:cubicBezTo>
                  <a:cubicBezTo>
                    <a:pt x="20558" y="18368"/>
                    <a:pt x="20558" y="11529"/>
                    <a:pt x="21309" y="10659"/>
                  </a:cubicBezTo>
                  <a:cubicBezTo>
                    <a:pt x="21902" y="11094"/>
                    <a:pt x="21823" y="13624"/>
                    <a:pt x="21823" y="14296"/>
                  </a:cubicBezTo>
                  <a:cubicBezTo>
                    <a:pt x="21783" y="15917"/>
                    <a:pt x="21704" y="22163"/>
                    <a:pt x="22060" y="24733"/>
                  </a:cubicBezTo>
                  <a:cubicBezTo>
                    <a:pt x="22258" y="20661"/>
                    <a:pt x="23444" y="9157"/>
                    <a:pt x="23444" y="7575"/>
                  </a:cubicBezTo>
                  <a:cubicBezTo>
                    <a:pt x="23444" y="6113"/>
                    <a:pt x="23483" y="4452"/>
                    <a:pt x="23009" y="2990"/>
                  </a:cubicBezTo>
                  <a:cubicBezTo>
                    <a:pt x="22297" y="934"/>
                    <a:pt x="20439" y="1171"/>
                    <a:pt x="18621" y="1013"/>
                  </a:cubicBezTo>
                  <a:cubicBezTo>
                    <a:pt x="15339" y="657"/>
                    <a:pt x="6642" y="143"/>
                    <a:pt x="5574" y="64"/>
                  </a:cubicBezTo>
                  <a:cubicBezTo>
                    <a:pt x="5229" y="26"/>
                    <a:pt x="4850" y="1"/>
                    <a:pt x="4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1"/>
            <p:cNvSpPr/>
            <p:nvPr/>
          </p:nvSpPr>
          <p:spPr>
            <a:xfrm>
              <a:off x="4502825" y="2791150"/>
              <a:ext cx="587100" cy="422650"/>
            </a:xfrm>
            <a:custGeom>
              <a:avLst/>
              <a:gdLst/>
              <a:ahLst/>
              <a:cxnLst/>
              <a:rect l="l" t="t" r="r" b="b"/>
              <a:pathLst>
                <a:path w="23484" h="16906" extrusionOk="0">
                  <a:moveTo>
                    <a:pt x="4456" y="1"/>
                  </a:moveTo>
                  <a:cubicBezTo>
                    <a:pt x="2822" y="1"/>
                    <a:pt x="946" y="431"/>
                    <a:pt x="277" y="2120"/>
                  </a:cubicBezTo>
                  <a:cubicBezTo>
                    <a:pt x="0" y="2752"/>
                    <a:pt x="1028" y="10264"/>
                    <a:pt x="1028" y="11766"/>
                  </a:cubicBezTo>
                  <a:cubicBezTo>
                    <a:pt x="1028" y="11885"/>
                    <a:pt x="1028" y="12003"/>
                    <a:pt x="1028" y="12122"/>
                  </a:cubicBezTo>
                  <a:cubicBezTo>
                    <a:pt x="1265" y="10896"/>
                    <a:pt x="1463" y="9671"/>
                    <a:pt x="1502" y="8445"/>
                  </a:cubicBezTo>
                  <a:cubicBezTo>
                    <a:pt x="1502" y="7496"/>
                    <a:pt x="1542" y="6627"/>
                    <a:pt x="1858" y="5717"/>
                  </a:cubicBezTo>
                  <a:cubicBezTo>
                    <a:pt x="1898" y="5599"/>
                    <a:pt x="1997" y="5539"/>
                    <a:pt x="2095" y="5539"/>
                  </a:cubicBezTo>
                  <a:cubicBezTo>
                    <a:pt x="2194" y="5539"/>
                    <a:pt x="2293" y="5599"/>
                    <a:pt x="2333" y="5717"/>
                  </a:cubicBezTo>
                  <a:cubicBezTo>
                    <a:pt x="2412" y="5915"/>
                    <a:pt x="2451" y="6073"/>
                    <a:pt x="2530" y="6231"/>
                  </a:cubicBezTo>
                  <a:cubicBezTo>
                    <a:pt x="2768" y="5638"/>
                    <a:pt x="3084" y="5203"/>
                    <a:pt x="3440" y="5164"/>
                  </a:cubicBezTo>
                  <a:cubicBezTo>
                    <a:pt x="3464" y="5159"/>
                    <a:pt x="3488" y="5157"/>
                    <a:pt x="3512" y="5157"/>
                  </a:cubicBezTo>
                  <a:cubicBezTo>
                    <a:pt x="3910" y="5157"/>
                    <a:pt x="4206" y="5769"/>
                    <a:pt x="4467" y="6627"/>
                  </a:cubicBezTo>
                  <a:cubicBezTo>
                    <a:pt x="4547" y="6073"/>
                    <a:pt x="4547" y="5520"/>
                    <a:pt x="4626" y="4927"/>
                  </a:cubicBezTo>
                  <a:cubicBezTo>
                    <a:pt x="4626" y="4927"/>
                    <a:pt x="4626" y="4887"/>
                    <a:pt x="4665" y="4887"/>
                  </a:cubicBezTo>
                  <a:cubicBezTo>
                    <a:pt x="4665" y="4798"/>
                    <a:pt x="4729" y="4757"/>
                    <a:pt x="4800" y="4757"/>
                  </a:cubicBezTo>
                  <a:cubicBezTo>
                    <a:pt x="4886" y="4757"/>
                    <a:pt x="4981" y="4818"/>
                    <a:pt x="4981" y="4927"/>
                  </a:cubicBezTo>
                  <a:cubicBezTo>
                    <a:pt x="4981" y="6231"/>
                    <a:pt x="4902" y="7496"/>
                    <a:pt x="4863" y="8801"/>
                  </a:cubicBezTo>
                  <a:cubicBezTo>
                    <a:pt x="5060" y="10264"/>
                    <a:pt x="5140" y="11726"/>
                    <a:pt x="5179" y="12201"/>
                  </a:cubicBezTo>
                  <a:cubicBezTo>
                    <a:pt x="5219" y="13110"/>
                    <a:pt x="5298" y="14652"/>
                    <a:pt x="5416" y="16391"/>
                  </a:cubicBezTo>
                  <a:cubicBezTo>
                    <a:pt x="5535" y="15403"/>
                    <a:pt x="5653" y="14375"/>
                    <a:pt x="5733" y="13387"/>
                  </a:cubicBezTo>
                  <a:cubicBezTo>
                    <a:pt x="5851" y="12240"/>
                    <a:pt x="6009" y="11094"/>
                    <a:pt x="6088" y="9947"/>
                  </a:cubicBezTo>
                  <a:cubicBezTo>
                    <a:pt x="6128" y="9236"/>
                    <a:pt x="6049" y="8524"/>
                    <a:pt x="6326" y="7852"/>
                  </a:cubicBezTo>
                  <a:cubicBezTo>
                    <a:pt x="6360" y="7783"/>
                    <a:pt x="6425" y="7752"/>
                    <a:pt x="6487" y="7752"/>
                  </a:cubicBezTo>
                  <a:cubicBezTo>
                    <a:pt x="6567" y="7752"/>
                    <a:pt x="6642" y="7803"/>
                    <a:pt x="6642" y="7892"/>
                  </a:cubicBezTo>
                  <a:cubicBezTo>
                    <a:pt x="6879" y="8999"/>
                    <a:pt x="7077" y="10145"/>
                    <a:pt x="7077" y="11292"/>
                  </a:cubicBezTo>
                  <a:cubicBezTo>
                    <a:pt x="7393" y="9473"/>
                    <a:pt x="7749" y="8485"/>
                    <a:pt x="8698" y="8485"/>
                  </a:cubicBezTo>
                  <a:cubicBezTo>
                    <a:pt x="8737" y="8485"/>
                    <a:pt x="8777" y="8524"/>
                    <a:pt x="8856" y="8524"/>
                  </a:cubicBezTo>
                  <a:cubicBezTo>
                    <a:pt x="8816" y="8010"/>
                    <a:pt x="8856" y="7457"/>
                    <a:pt x="9172" y="7022"/>
                  </a:cubicBezTo>
                  <a:cubicBezTo>
                    <a:pt x="9215" y="6979"/>
                    <a:pt x="9283" y="6947"/>
                    <a:pt x="9347" y="6947"/>
                  </a:cubicBezTo>
                  <a:cubicBezTo>
                    <a:pt x="9401" y="6947"/>
                    <a:pt x="9453" y="6968"/>
                    <a:pt x="9488" y="7022"/>
                  </a:cubicBezTo>
                  <a:cubicBezTo>
                    <a:pt x="9963" y="8089"/>
                    <a:pt x="9923" y="9275"/>
                    <a:pt x="9923" y="10422"/>
                  </a:cubicBezTo>
                  <a:cubicBezTo>
                    <a:pt x="10042" y="11806"/>
                    <a:pt x="10200" y="13229"/>
                    <a:pt x="10398" y="14612"/>
                  </a:cubicBezTo>
                  <a:cubicBezTo>
                    <a:pt x="10516" y="13426"/>
                    <a:pt x="10832" y="12280"/>
                    <a:pt x="10991" y="11213"/>
                  </a:cubicBezTo>
                  <a:cubicBezTo>
                    <a:pt x="11188" y="9947"/>
                    <a:pt x="11346" y="8722"/>
                    <a:pt x="11504" y="7457"/>
                  </a:cubicBezTo>
                  <a:cubicBezTo>
                    <a:pt x="11584" y="6666"/>
                    <a:pt x="11742" y="5875"/>
                    <a:pt x="12256" y="5282"/>
                  </a:cubicBezTo>
                  <a:cubicBezTo>
                    <a:pt x="12289" y="5233"/>
                    <a:pt x="12336" y="5211"/>
                    <a:pt x="12382" y="5211"/>
                  </a:cubicBezTo>
                  <a:cubicBezTo>
                    <a:pt x="12446" y="5211"/>
                    <a:pt x="12509" y="5253"/>
                    <a:pt x="12532" y="5322"/>
                  </a:cubicBezTo>
                  <a:cubicBezTo>
                    <a:pt x="13244" y="6310"/>
                    <a:pt x="13284" y="7734"/>
                    <a:pt x="13244" y="9078"/>
                  </a:cubicBezTo>
                  <a:cubicBezTo>
                    <a:pt x="13402" y="10620"/>
                    <a:pt x="13402" y="12201"/>
                    <a:pt x="13363" y="13782"/>
                  </a:cubicBezTo>
                  <a:cubicBezTo>
                    <a:pt x="13402" y="14810"/>
                    <a:pt x="13481" y="15878"/>
                    <a:pt x="13600" y="16905"/>
                  </a:cubicBezTo>
                  <a:cubicBezTo>
                    <a:pt x="13956" y="15522"/>
                    <a:pt x="14351" y="14098"/>
                    <a:pt x="14628" y="12715"/>
                  </a:cubicBezTo>
                  <a:cubicBezTo>
                    <a:pt x="14667" y="10699"/>
                    <a:pt x="14746" y="8643"/>
                    <a:pt x="14944" y="7457"/>
                  </a:cubicBezTo>
                  <a:cubicBezTo>
                    <a:pt x="14944" y="7417"/>
                    <a:pt x="14904" y="7378"/>
                    <a:pt x="14904" y="7378"/>
                  </a:cubicBezTo>
                  <a:cubicBezTo>
                    <a:pt x="14944" y="6469"/>
                    <a:pt x="14904" y="5599"/>
                    <a:pt x="15300" y="4769"/>
                  </a:cubicBezTo>
                  <a:cubicBezTo>
                    <a:pt x="15318" y="4715"/>
                    <a:pt x="15368" y="4694"/>
                    <a:pt x="15421" y="4694"/>
                  </a:cubicBezTo>
                  <a:cubicBezTo>
                    <a:pt x="15486" y="4694"/>
                    <a:pt x="15555" y="4725"/>
                    <a:pt x="15576" y="4769"/>
                  </a:cubicBezTo>
                  <a:cubicBezTo>
                    <a:pt x="16604" y="6666"/>
                    <a:pt x="16090" y="9117"/>
                    <a:pt x="16288" y="11173"/>
                  </a:cubicBezTo>
                  <a:cubicBezTo>
                    <a:pt x="16367" y="12043"/>
                    <a:pt x="16446" y="12873"/>
                    <a:pt x="16565" y="13743"/>
                  </a:cubicBezTo>
                  <a:cubicBezTo>
                    <a:pt x="16683" y="13071"/>
                    <a:pt x="16881" y="12359"/>
                    <a:pt x="17079" y="11647"/>
                  </a:cubicBezTo>
                  <a:cubicBezTo>
                    <a:pt x="17316" y="10659"/>
                    <a:pt x="17632" y="9473"/>
                    <a:pt x="17672" y="8406"/>
                  </a:cubicBezTo>
                  <a:cubicBezTo>
                    <a:pt x="17672" y="7062"/>
                    <a:pt x="17988" y="5124"/>
                    <a:pt x="18344" y="4294"/>
                  </a:cubicBezTo>
                  <a:cubicBezTo>
                    <a:pt x="18358" y="4253"/>
                    <a:pt x="18391" y="4235"/>
                    <a:pt x="18429" y="4235"/>
                  </a:cubicBezTo>
                  <a:cubicBezTo>
                    <a:pt x="18502" y="4235"/>
                    <a:pt x="18595" y="4296"/>
                    <a:pt x="18621" y="4373"/>
                  </a:cubicBezTo>
                  <a:cubicBezTo>
                    <a:pt x="18700" y="4650"/>
                    <a:pt x="18818" y="6548"/>
                    <a:pt x="18897" y="8050"/>
                  </a:cubicBezTo>
                  <a:cubicBezTo>
                    <a:pt x="19095" y="9592"/>
                    <a:pt x="19095" y="11015"/>
                    <a:pt x="19688" y="13308"/>
                  </a:cubicBezTo>
                  <a:cubicBezTo>
                    <a:pt x="19767" y="12873"/>
                    <a:pt x="19807" y="12517"/>
                    <a:pt x="19925" y="12359"/>
                  </a:cubicBezTo>
                  <a:cubicBezTo>
                    <a:pt x="19925" y="12557"/>
                    <a:pt x="19925" y="12754"/>
                    <a:pt x="19925" y="12992"/>
                  </a:cubicBezTo>
                  <a:cubicBezTo>
                    <a:pt x="20202" y="12082"/>
                    <a:pt x="20558" y="11213"/>
                    <a:pt x="20834" y="10303"/>
                  </a:cubicBezTo>
                  <a:cubicBezTo>
                    <a:pt x="21309" y="8524"/>
                    <a:pt x="21111" y="6587"/>
                    <a:pt x="21704" y="4808"/>
                  </a:cubicBezTo>
                  <a:cubicBezTo>
                    <a:pt x="21725" y="4745"/>
                    <a:pt x="21803" y="4704"/>
                    <a:pt x="21877" y="4704"/>
                  </a:cubicBezTo>
                  <a:cubicBezTo>
                    <a:pt x="21941" y="4704"/>
                    <a:pt x="22002" y="4735"/>
                    <a:pt x="22020" y="4808"/>
                  </a:cubicBezTo>
                  <a:cubicBezTo>
                    <a:pt x="22376" y="6745"/>
                    <a:pt x="22376" y="8485"/>
                    <a:pt x="22455" y="10422"/>
                  </a:cubicBezTo>
                  <a:cubicBezTo>
                    <a:pt x="22574" y="12082"/>
                    <a:pt x="22534" y="13980"/>
                    <a:pt x="22772" y="15601"/>
                  </a:cubicBezTo>
                  <a:cubicBezTo>
                    <a:pt x="23127" y="11885"/>
                    <a:pt x="23444" y="8366"/>
                    <a:pt x="23444" y="7575"/>
                  </a:cubicBezTo>
                  <a:cubicBezTo>
                    <a:pt x="23444" y="6113"/>
                    <a:pt x="23483" y="4452"/>
                    <a:pt x="23009" y="2990"/>
                  </a:cubicBezTo>
                  <a:cubicBezTo>
                    <a:pt x="22297" y="934"/>
                    <a:pt x="20439" y="1171"/>
                    <a:pt x="18621" y="1013"/>
                  </a:cubicBezTo>
                  <a:cubicBezTo>
                    <a:pt x="15339" y="657"/>
                    <a:pt x="6642" y="143"/>
                    <a:pt x="5574" y="64"/>
                  </a:cubicBezTo>
                  <a:cubicBezTo>
                    <a:pt x="5229" y="26"/>
                    <a:pt x="4850" y="1"/>
                    <a:pt x="4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1"/>
            <p:cNvSpPr/>
            <p:nvPr/>
          </p:nvSpPr>
          <p:spPr>
            <a:xfrm>
              <a:off x="4478100" y="2637475"/>
              <a:ext cx="610825" cy="520975"/>
            </a:xfrm>
            <a:custGeom>
              <a:avLst/>
              <a:gdLst/>
              <a:ahLst/>
              <a:cxnLst/>
              <a:rect l="l" t="t" r="r" b="b"/>
              <a:pathLst>
                <a:path w="24433" h="20839" extrusionOk="0">
                  <a:moveTo>
                    <a:pt x="11240" y="20025"/>
                  </a:moveTo>
                  <a:cubicBezTo>
                    <a:pt x="11236" y="20059"/>
                    <a:pt x="11232" y="20093"/>
                    <a:pt x="11228" y="20127"/>
                  </a:cubicBezTo>
                  <a:cubicBezTo>
                    <a:pt x="11228" y="20152"/>
                    <a:pt x="11245" y="20178"/>
                    <a:pt x="11256" y="20203"/>
                  </a:cubicBezTo>
                  <a:lnTo>
                    <a:pt x="11256" y="20203"/>
                  </a:lnTo>
                  <a:cubicBezTo>
                    <a:pt x="11251" y="20144"/>
                    <a:pt x="11245" y="20084"/>
                    <a:pt x="11240" y="20025"/>
                  </a:cubicBezTo>
                  <a:close/>
                  <a:moveTo>
                    <a:pt x="11256" y="20203"/>
                  </a:moveTo>
                  <a:cubicBezTo>
                    <a:pt x="11260" y="20244"/>
                    <a:pt x="11264" y="20284"/>
                    <a:pt x="11268" y="20325"/>
                  </a:cubicBezTo>
                  <a:cubicBezTo>
                    <a:pt x="11268" y="20285"/>
                    <a:pt x="11268" y="20285"/>
                    <a:pt x="11268" y="20245"/>
                  </a:cubicBezTo>
                  <a:cubicBezTo>
                    <a:pt x="11268" y="20231"/>
                    <a:pt x="11263" y="20217"/>
                    <a:pt x="11256" y="20203"/>
                  </a:cubicBezTo>
                  <a:close/>
                  <a:moveTo>
                    <a:pt x="11829" y="0"/>
                  </a:moveTo>
                  <a:cubicBezTo>
                    <a:pt x="11429" y="0"/>
                    <a:pt x="11030" y="15"/>
                    <a:pt x="10635" y="44"/>
                  </a:cubicBezTo>
                  <a:cubicBezTo>
                    <a:pt x="8382" y="202"/>
                    <a:pt x="4508" y="755"/>
                    <a:pt x="3084" y="2851"/>
                  </a:cubicBezTo>
                  <a:cubicBezTo>
                    <a:pt x="1" y="7397"/>
                    <a:pt x="1819" y="12655"/>
                    <a:pt x="2017" y="17676"/>
                  </a:cubicBezTo>
                  <a:cubicBezTo>
                    <a:pt x="2057" y="16687"/>
                    <a:pt x="2057" y="15699"/>
                    <a:pt x="2175" y="14671"/>
                  </a:cubicBezTo>
                  <a:cubicBezTo>
                    <a:pt x="2254" y="13288"/>
                    <a:pt x="2610" y="11904"/>
                    <a:pt x="2650" y="10481"/>
                  </a:cubicBezTo>
                  <a:cubicBezTo>
                    <a:pt x="2650" y="10308"/>
                    <a:pt x="2787" y="10213"/>
                    <a:pt x="2920" y="10213"/>
                  </a:cubicBezTo>
                  <a:cubicBezTo>
                    <a:pt x="3001" y="10213"/>
                    <a:pt x="3079" y="10248"/>
                    <a:pt x="3124" y="10323"/>
                  </a:cubicBezTo>
                  <a:cubicBezTo>
                    <a:pt x="3440" y="10876"/>
                    <a:pt x="3559" y="11509"/>
                    <a:pt x="3598" y="12141"/>
                  </a:cubicBezTo>
                  <a:cubicBezTo>
                    <a:pt x="3836" y="11667"/>
                    <a:pt x="4112" y="11350"/>
                    <a:pt x="4429" y="11311"/>
                  </a:cubicBezTo>
                  <a:cubicBezTo>
                    <a:pt x="4455" y="11306"/>
                    <a:pt x="4482" y="11303"/>
                    <a:pt x="4508" y="11303"/>
                  </a:cubicBezTo>
                  <a:cubicBezTo>
                    <a:pt x="4867" y="11303"/>
                    <a:pt x="5156" y="11799"/>
                    <a:pt x="5377" y="12536"/>
                  </a:cubicBezTo>
                  <a:cubicBezTo>
                    <a:pt x="5377" y="11667"/>
                    <a:pt x="5417" y="10836"/>
                    <a:pt x="5575" y="9967"/>
                  </a:cubicBezTo>
                  <a:cubicBezTo>
                    <a:pt x="5609" y="9848"/>
                    <a:pt x="5702" y="9795"/>
                    <a:pt x="5799" y="9795"/>
                  </a:cubicBezTo>
                  <a:cubicBezTo>
                    <a:pt x="5928" y="9795"/>
                    <a:pt x="6066" y="9888"/>
                    <a:pt x="6089" y="10046"/>
                  </a:cubicBezTo>
                  <a:cubicBezTo>
                    <a:pt x="6168" y="10955"/>
                    <a:pt x="6129" y="11825"/>
                    <a:pt x="6089" y="12734"/>
                  </a:cubicBezTo>
                  <a:cubicBezTo>
                    <a:pt x="6287" y="14592"/>
                    <a:pt x="6326" y="16450"/>
                    <a:pt x="6563" y="18269"/>
                  </a:cubicBezTo>
                  <a:cubicBezTo>
                    <a:pt x="6603" y="18190"/>
                    <a:pt x="6642" y="18111"/>
                    <a:pt x="6682" y="18032"/>
                  </a:cubicBezTo>
                  <a:cubicBezTo>
                    <a:pt x="6761" y="15936"/>
                    <a:pt x="6919" y="13841"/>
                    <a:pt x="7117" y="11785"/>
                  </a:cubicBezTo>
                  <a:cubicBezTo>
                    <a:pt x="7117" y="11746"/>
                    <a:pt x="7156" y="11706"/>
                    <a:pt x="7156" y="11667"/>
                  </a:cubicBezTo>
                  <a:cubicBezTo>
                    <a:pt x="7196" y="11509"/>
                    <a:pt x="7236" y="11350"/>
                    <a:pt x="7275" y="11192"/>
                  </a:cubicBezTo>
                  <a:cubicBezTo>
                    <a:pt x="7309" y="11073"/>
                    <a:pt x="7409" y="11020"/>
                    <a:pt x="7512" y="11020"/>
                  </a:cubicBezTo>
                  <a:cubicBezTo>
                    <a:pt x="7648" y="11020"/>
                    <a:pt x="7789" y="11114"/>
                    <a:pt x="7789" y="11271"/>
                  </a:cubicBezTo>
                  <a:cubicBezTo>
                    <a:pt x="7789" y="12971"/>
                    <a:pt x="7947" y="14632"/>
                    <a:pt x="8145" y="16292"/>
                  </a:cubicBezTo>
                  <a:cubicBezTo>
                    <a:pt x="8184" y="16411"/>
                    <a:pt x="8184" y="16529"/>
                    <a:pt x="8224" y="16687"/>
                  </a:cubicBezTo>
                  <a:cubicBezTo>
                    <a:pt x="8501" y="15343"/>
                    <a:pt x="8896" y="14632"/>
                    <a:pt x="9687" y="14632"/>
                  </a:cubicBezTo>
                  <a:cubicBezTo>
                    <a:pt x="9766" y="13683"/>
                    <a:pt x="9884" y="12774"/>
                    <a:pt x="10082" y="11825"/>
                  </a:cubicBezTo>
                  <a:cubicBezTo>
                    <a:pt x="10106" y="11707"/>
                    <a:pt x="10242" y="11631"/>
                    <a:pt x="10364" y="11631"/>
                  </a:cubicBezTo>
                  <a:cubicBezTo>
                    <a:pt x="10447" y="11631"/>
                    <a:pt x="10524" y="11666"/>
                    <a:pt x="10556" y="11746"/>
                  </a:cubicBezTo>
                  <a:cubicBezTo>
                    <a:pt x="11070" y="12892"/>
                    <a:pt x="10952" y="14157"/>
                    <a:pt x="10952" y="15343"/>
                  </a:cubicBezTo>
                  <a:cubicBezTo>
                    <a:pt x="10989" y="16904"/>
                    <a:pt x="11096" y="18464"/>
                    <a:pt x="11240" y="20025"/>
                  </a:cubicBezTo>
                  <a:lnTo>
                    <a:pt x="11240" y="20025"/>
                  </a:lnTo>
                  <a:cubicBezTo>
                    <a:pt x="11438" y="18279"/>
                    <a:pt x="11751" y="16496"/>
                    <a:pt x="12177" y="14790"/>
                  </a:cubicBezTo>
                  <a:cubicBezTo>
                    <a:pt x="12493" y="13327"/>
                    <a:pt x="12612" y="11785"/>
                    <a:pt x="13245" y="10402"/>
                  </a:cubicBezTo>
                  <a:cubicBezTo>
                    <a:pt x="13274" y="10313"/>
                    <a:pt x="13348" y="10268"/>
                    <a:pt x="13434" y="10268"/>
                  </a:cubicBezTo>
                  <a:cubicBezTo>
                    <a:pt x="13462" y="10268"/>
                    <a:pt x="13492" y="10273"/>
                    <a:pt x="13521" y="10283"/>
                  </a:cubicBezTo>
                  <a:cubicBezTo>
                    <a:pt x="13640" y="10283"/>
                    <a:pt x="13759" y="10323"/>
                    <a:pt x="13798" y="10481"/>
                  </a:cubicBezTo>
                  <a:cubicBezTo>
                    <a:pt x="14273" y="11864"/>
                    <a:pt x="14233" y="16727"/>
                    <a:pt x="14193" y="17439"/>
                  </a:cubicBezTo>
                  <a:cubicBezTo>
                    <a:pt x="14114" y="18585"/>
                    <a:pt x="14193" y="19692"/>
                    <a:pt x="14391" y="20838"/>
                  </a:cubicBezTo>
                  <a:cubicBezTo>
                    <a:pt x="14747" y="19139"/>
                    <a:pt x="15379" y="19020"/>
                    <a:pt x="15656" y="15739"/>
                  </a:cubicBezTo>
                  <a:cubicBezTo>
                    <a:pt x="15656" y="13722"/>
                    <a:pt x="15735" y="10797"/>
                    <a:pt x="16249" y="9295"/>
                  </a:cubicBezTo>
                  <a:cubicBezTo>
                    <a:pt x="16287" y="9200"/>
                    <a:pt x="16388" y="9151"/>
                    <a:pt x="16487" y="9151"/>
                  </a:cubicBezTo>
                  <a:cubicBezTo>
                    <a:pt x="16596" y="9151"/>
                    <a:pt x="16703" y="9210"/>
                    <a:pt x="16724" y="9334"/>
                  </a:cubicBezTo>
                  <a:cubicBezTo>
                    <a:pt x="17000" y="10836"/>
                    <a:pt x="17079" y="12378"/>
                    <a:pt x="17435" y="13881"/>
                  </a:cubicBezTo>
                  <a:cubicBezTo>
                    <a:pt x="17633" y="14711"/>
                    <a:pt x="17672" y="17083"/>
                    <a:pt x="17791" y="17913"/>
                  </a:cubicBezTo>
                  <a:cubicBezTo>
                    <a:pt x="18107" y="16569"/>
                    <a:pt x="18463" y="13683"/>
                    <a:pt x="18582" y="12260"/>
                  </a:cubicBezTo>
                  <a:cubicBezTo>
                    <a:pt x="18661" y="11311"/>
                    <a:pt x="18700" y="10164"/>
                    <a:pt x="19451" y="9453"/>
                  </a:cubicBezTo>
                  <a:cubicBezTo>
                    <a:pt x="19495" y="9395"/>
                    <a:pt x="19554" y="9369"/>
                    <a:pt x="19614" y="9369"/>
                  </a:cubicBezTo>
                  <a:cubicBezTo>
                    <a:pt x="19718" y="9369"/>
                    <a:pt x="19822" y="9446"/>
                    <a:pt x="19847" y="9571"/>
                  </a:cubicBezTo>
                  <a:cubicBezTo>
                    <a:pt x="20598" y="12418"/>
                    <a:pt x="19807" y="15541"/>
                    <a:pt x="20993" y="18348"/>
                  </a:cubicBezTo>
                  <a:cubicBezTo>
                    <a:pt x="21112" y="18032"/>
                    <a:pt x="21230" y="17676"/>
                    <a:pt x="21349" y="17360"/>
                  </a:cubicBezTo>
                  <a:cubicBezTo>
                    <a:pt x="21744" y="16055"/>
                    <a:pt x="21982" y="15185"/>
                    <a:pt x="22100" y="13841"/>
                  </a:cubicBezTo>
                  <a:cubicBezTo>
                    <a:pt x="22140" y="13050"/>
                    <a:pt x="22258" y="9532"/>
                    <a:pt x="22851" y="9453"/>
                  </a:cubicBezTo>
                  <a:cubicBezTo>
                    <a:pt x="22853" y="9452"/>
                    <a:pt x="22856" y="9452"/>
                    <a:pt x="22858" y="9452"/>
                  </a:cubicBezTo>
                  <a:cubicBezTo>
                    <a:pt x="23016" y="9452"/>
                    <a:pt x="23247" y="10845"/>
                    <a:pt x="23286" y="11429"/>
                  </a:cubicBezTo>
                  <a:cubicBezTo>
                    <a:pt x="23326" y="12299"/>
                    <a:pt x="23444" y="13209"/>
                    <a:pt x="23563" y="14078"/>
                  </a:cubicBezTo>
                  <a:cubicBezTo>
                    <a:pt x="23800" y="15936"/>
                    <a:pt x="23958" y="17794"/>
                    <a:pt x="23958" y="19652"/>
                  </a:cubicBezTo>
                  <a:cubicBezTo>
                    <a:pt x="24235" y="16806"/>
                    <a:pt x="24433" y="14395"/>
                    <a:pt x="24433" y="13722"/>
                  </a:cubicBezTo>
                  <a:cubicBezTo>
                    <a:pt x="24433" y="12260"/>
                    <a:pt x="24314" y="10995"/>
                    <a:pt x="24077" y="9571"/>
                  </a:cubicBezTo>
                  <a:cubicBezTo>
                    <a:pt x="24037" y="9453"/>
                    <a:pt x="23998" y="9295"/>
                    <a:pt x="23998" y="9137"/>
                  </a:cubicBezTo>
                  <a:cubicBezTo>
                    <a:pt x="23840" y="7990"/>
                    <a:pt x="23840" y="6962"/>
                    <a:pt x="23247" y="5895"/>
                  </a:cubicBezTo>
                  <a:cubicBezTo>
                    <a:pt x="21104" y="1863"/>
                    <a:pt x="16357" y="0"/>
                    <a:pt x="11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1"/>
            <p:cNvSpPr/>
            <p:nvPr/>
          </p:nvSpPr>
          <p:spPr>
            <a:xfrm>
              <a:off x="4456400" y="2540375"/>
              <a:ext cx="665150" cy="804875"/>
            </a:xfrm>
            <a:custGeom>
              <a:avLst/>
              <a:gdLst/>
              <a:ahLst/>
              <a:cxnLst/>
              <a:rect l="l" t="t" r="r" b="b"/>
              <a:pathLst>
                <a:path w="26606" h="32195" extrusionOk="0">
                  <a:moveTo>
                    <a:pt x="12547" y="1"/>
                  </a:moveTo>
                  <a:cubicBezTo>
                    <a:pt x="7943" y="1"/>
                    <a:pt x="1" y="2057"/>
                    <a:pt x="39" y="6893"/>
                  </a:cubicBezTo>
                  <a:cubicBezTo>
                    <a:pt x="1462" y="10451"/>
                    <a:pt x="1976" y="21441"/>
                    <a:pt x="1818" y="25671"/>
                  </a:cubicBezTo>
                  <a:cubicBezTo>
                    <a:pt x="3320" y="21046"/>
                    <a:pt x="2608" y="13653"/>
                    <a:pt x="3715" y="13455"/>
                  </a:cubicBezTo>
                  <a:cubicBezTo>
                    <a:pt x="4783" y="13653"/>
                    <a:pt x="4664" y="19544"/>
                    <a:pt x="4822" y="22509"/>
                  </a:cubicBezTo>
                  <a:cubicBezTo>
                    <a:pt x="4980" y="25118"/>
                    <a:pt x="5020" y="29783"/>
                    <a:pt x="6008" y="32194"/>
                  </a:cubicBezTo>
                  <a:cubicBezTo>
                    <a:pt x="5969" y="28874"/>
                    <a:pt x="5850" y="25553"/>
                    <a:pt x="6008" y="22271"/>
                  </a:cubicBezTo>
                  <a:cubicBezTo>
                    <a:pt x="6127" y="19899"/>
                    <a:pt x="6404" y="17290"/>
                    <a:pt x="6522" y="14918"/>
                  </a:cubicBezTo>
                  <a:cubicBezTo>
                    <a:pt x="6561" y="13667"/>
                    <a:pt x="6484" y="8472"/>
                    <a:pt x="7247" y="8472"/>
                  </a:cubicBezTo>
                  <a:cubicBezTo>
                    <a:pt x="7256" y="8472"/>
                    <a:pt x="7265" y="8473"/>
                    <a:pt x="7273" y="8474"/>
                  </a:cubicBezTo>
                  <a:cubicBezTo>
                    <a:pt x="7708" y="8514"/>
                    <a:pt x="7550" y="11439"/>
                    <a:pt x="7471" y="12665"/>
                  </a:cubicBezTo>
                  <a:cubicBezTo>
                    <a:pt x="7431" y="13495"/>
                    <a:pt x="7352" y="15827"/>
                    <a:pt x="8183" y="16341"/>
                  </a:cubicBezTo>
                  <a:cubicBezTo>
                    <a:pt x="8262" y="16223"/>
                    <a:pt x="8499" y="16144"/>
                    <a:pt x="8578" y="16025"/>
                  </a:cubicBezTo>
                  <a:cubicBezTo>
                    <a:pt x="9290" y="16460"/>
                    <a:pt x="9092" y="18595"/>
                    <a:pt x="9131" y="19346"/>
                  </a:cubicBezTo>
                  <a:cubicBezTo>
                    <a:pt x="9171" y="20769"/>
                    <a:pt x="9171" y="22192"/>
                    <a:pt x="9171" y="23616"/>
                  </a:cubicBezTo>
                  <a:cubicBezTo>
                    <a:pt x="9210" y="25039"/>
                    <a:pt x="9250" y="26462"/>
                    <a:pt x="9329" y="27846"/>
                  </a:cubicBezTo>
                  <a:cubicBezTo>
                    <a:pt x="9329" y="28281"/>
                    <a:pt x="9448" y="28834"/>
                    <a:pt x="9527" y="29387"/>
                  </a:cubicBezTo>
                  <a:cubicBezTo>
                    <a:pt x="9527" y="29387"/>
                    <a:pt x="9566" y="29427"/>
                    <a:pt x="9566" y="29467"/>
                  </a:cubicBezTo>
                  <a:cubicBezTo>
                    <a:pt x="9613" y="29524"/>
                    <a:pt x="9655" y="29548"/>
                    <a:pt x="9695" y="29548"/>
                  </a:cubicBezTo>
                  <a:cubicBezTo>
                    <a:pt x="9790" y="29548"/>
                    <a:pt x="9866" y="29409"/>
                    <a:pt x="9922" y="29269"/>
                  </a:cubicBezTo>
                  <a:cubicBezTo>
                    <a:pt x="10357" y="26185"/>
                    <a:pt x="10278" y="23062"/>
                    <a:pt x="10357" y="19978"/>
                  </a:cubicBezTo>
                  <a:cubicBezTo>
                    <a:pt x="10396" y="18595"/>
                    <a:pt x="10396" y="17172"/>
                    <a:pt x="10594" y="15788"/>
                  </a:cubicBezTo>
                  <a:cubicBezTo>
                    <a:pt x="10713" y="15116"/>
                    <a:pt x="10673" y="12309"/>
                    <a:pt x="11266" y="12111"/>
                  </a:cubicBezTo>
                  <a:cubicBezTo>
                    <a:pt x="11503" y="15472"/>
                    <a:pt x="12255" y="18753"/>
                    <a:pt x="12255" y="22192"/>
                  </a:cubicBezTo>
                  <a:cubicBezTo>
                    <a:pt x="12255" y="20058"/>
                    <a:pt x="12848" y="18041"/>
                    <a:pt x="13164" y="15986"/>
                  </a:cubicBezTo>
                  <a:cubicBezTo>
                    <a:pt x="13520" y="13653"/>
                    <a:pt x="13282" y="11083"/>
                    <a:pt x="14389" y="8949"/>
                  </a:cubicBezTo>
                  <a:cubicBezTo>
                    <a:pt x="14429" y="8949"/>
                    <a:pt x="14587" y="8949"/>
                    <a:pt x="14587" y="8909"/>
                  </a:cubicBezTo>
                  <a:cubicBezTo>
                    <a:pt x="15022" y="10253"/>
                    <a:pt x="14982" y="11676"/>
                    <a:pt x="15022" y="13021"/>
                  </a:cubicBezTo>
                  <a:cubicBezTo>
                    <a:pt x="15022" y="14246"/>
                    <a:pt x="15259" y="15393"/>
                    <a:pt x="15338" y="16579"/>
                  </a:cubicBezTo>
                  <a:cubicBezTo>
                    <a:pt x="15417" y="17804"/>
                    <a:pt x="15417" y="19030"/>
                    <a:pt x="15417" y="20255"/>
                  </a:cubicBezTo>
                  <a:cubicBezTo>
                    <a:pt x="15417" y="21046"/>
                    <a:pt x="15694" y="23378"/>
                    <a:pt x="15734" y="23813"/>
                  </a:cubicBezTo>
                  <a:cubicBezTo>
                    <a:pt x="16129" y="20690"/>
                    <a:pt x="16485" y="15195"/>
                    <a:pt x="16564" y="14167"/>
                  </a:cubicBezTo>
                  <a:cubicBezTo>
                    <a:pt x="16643" y="13455"/>
                    <a:pt x="16801" y="10846"/>
                    <a:pt x="17315" y="10767"/>
                  </a:cubicBezTo>
                  <a:cubicBezTo>
                    <a:pt x="17323" y="10766"/>
                    <a:pt x="17330" y="10765"/>
                    <a:pt x="17338" y="10765"/>
                  </a:cubicBezTo>
                  <a:cubicBezTo>
                    <a:pt x="17875" y="10765"/>
                    <a:pt x="18107" y="13503"/>
                    <a:pt x="18185" y="14048"/>
                  </a:cubicBezTo>
                  <a:cubicBezTo>
                    <a:pt x="18343" y="14839"/>
                    <a:pt x="18422" y="15669"/>
                    <a:pt x="18501" y="16500"/>
                  </a:cubicBezTo>
                  <a:cubicBezTo>
                    <a:pt x="18540" y="17013"/>
                    <a:pt x="18461" y="18990"/>
                    <a:pt x="18778" y="19583"/>
                  </a:cubicBezTo>
                  <a:cubicBezTo>
                    <a:pt x="19331" y="17962"/>
                    <a:pt x="19292" y="15709"/>
                    <a:pt x="19410" y="14246"/>
                  </a:cubicBezTo>
                  <a:cubicBezTo>
                    <a:pt x="19608" y="12546"/>
                    <a:pt x="19212" y="10688"/>
                    <a:pt x="19766" y="8988"/>
                  </a:cubicBezTo>
                  <a:cubicBezTo>
                    <a:pt x="19851" y="8936"/>
                    <a:pt x="19931" y="8912"/>
                    <a:pt x="20005" y="8912"/>
                  </a:cubicBezTo>
                  <a:cubicBezTo>
                    <a:pt x="20718" y="8912"/>
                    <a:pt x="20920" y="11128"/>
                    <a:pt x="20992" y="11558"/>
                  </a:cubicBezTo>
                  <a:cubicBezTo>
                    <a:pt x="21189" y="13218"/>
                    <a:pt x="21466" y="14720"/>
                    <a:pt x="21466" y="16420"/>
                  </a:cubicBezTo>
                  <a:cubicBezTo>
                    <a:pt x="21505" y="18002"/>
                    <a:pt x="21308" y="19702"/>
                    <a:pt x="21782" y="21244"/>
                  </a:cubicBezTo>
                  <a:cubicBezTo>
                    <a:pt x="23245" y="18753"/>
                    <a:pt x="22375" y="13021"/>
                    <a:pt x="23680" y="12586"/>
                  </a:cubicBezTo>
                  <a:cubicBezTo>
                    <a:pt x="24787" y="13653"/>
                    <a:pt x="25024" y="20809"/>
                    <a:pt x="25222" y="30257"/>
                  </a:cubicBezTo>
                  <a:cubicBezTo>
                    <a:pt x="25538" y="21797"/>
                    <a:pt x="26605" y="10649"/>
                    <a:pt x="26368" y="6339"/>
                  </a:cubicBezTo>
                  <a:cubicBezTo>
                    <a:pt x="25301" y="884"/>
                    <a:pt x="17236" y="212"/>
                    <a:pt x="13164" y="14"/>
                  </a:cubicBezTo>
                  <a:cubicBezTo>
                    <a:pt x="12966" y="5"/>
                    <a:pt x="12760" y="1"/>
                    <a:pt x="12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1"/>
            <p:cNvSpPr/>
            <p:nvPr/>
          </p:nvSpPr>
          <p:spPr>
            <a:xfrm>
              <a:off x="4889250" y="2752050"/>
              <a:ext cx="133450" cy="319425"/>
            </a:xfrm>
            <a:custGeom>
              <a:avLst/>
              <a:gdLst/>
              <a:ahLst/>
              <a:cxnLst/>
              <a:rect l="l" t="t" r="r" b="b"/>
              <a:pathLst>
                <a:path w="5338" h="12777" extrusionOk="0">
                  <a:moveTo>
                    <a:pt x="2755" y="1"/>
                  </a:moveTo>
                  <a:cubicBezTo>
                    <a:pt x="1568" y="1"/>
                    <a:pt x="1974" y="4463"/>
                    <a:pt x="1701" y="5147"/>
                  </a:cubicBezTo>
                  <a:cubicBezTo>
                    <a:pt x="1659" y="5230"/>
                    <a:pt x="1573" y="5280"/>
                    <a:pt x="1496" y="5280"/>
                  </a:cubicBezTo>
                  <a:cubicBezTo>
                    <a:pt x="1427" y="5280"/>
                    <a:pt x="1364" y="5240"/>
                    <a:pt x="1345" y="5147"/>
                  </a:cubicBezTo>
                  <a:cubicBezTo>
                    <a:pt x="1187" y="4633"/>
                    <a:pt x="1147" y="4040"/>
                    <a:pt x="1068" y="3526"/>
                  </a:cubicBezTo>
                  <a:cubicBezTo>
                    <a:pt x="1029" y="3209"/>
                    <a:pt x="950" y="2893"/>
                    <a:pt x="831" y="2577"/>
                  </a:cubicBezTo>
                  <a:cubicBezTo>
                    <a:pt x="710" y="2286"/>
                    <a:pt x="529" y="2158"/>
                    <a:pt x="343" y="2158"/>
                  </a:cubicBezTo>
                  <a:cubicBezTo>
                    <a:pt x="226" y="2158"/>
                    <a:pt x="108" y="2209"/>
                    <a:pt x="1" y="2300"/>
                  </a:cubicBezTo>
                  <a:cubicBezTo>
                    <a:pt x="9" y="2299"/>
                    <a:pt x="16" y="2298"/>
                    <a:pt x="24" y="2298"/>
                  </a:cubicBezTo>
                  <a:cubicBezTo>
                    <a:pt x="561" y="2298"/>
                    <a:pt x="793" y="5036"/>
                    <a:pt x="871" y="5581"/>
                  </a:cubicBezTo>
                  <a:cubicBezTo>
                    <a:pt x="1029" y="6372"/>
                    <a:pt x="1108" y="7202"/>
                    <a:pt x="1187" y="8033"/>
                  </a:cubicBezTo>
                  <a:cubicBezTo>
                    <a:pt x="1226" y="8546"/>
                    <a:pt x="1147" y="10523"/>
                    <a:pt x="1464" y="11116"/>
                  </a:cubicBezTo>
                  <a:cubicBezTo>
                    <a:pt x="2017" y="9495"/>
                    <a:pt x="1978" y="7242"/>
                    <a:pt x="2096" y="5779"/>
                  </a:cubicBezTo>
                  <a:cubicBezTo>
                    <a:pt x="2294" y="4079"/>
                    <a:pt x="1898" y="2221"/>
                    <a:pt x="2452" y="521"/>
                  </a:cubicBezTo>
                  <a:cubicBezTo>
                    <a:pt x="2537" y="469"/>
                    <a:pt x="2617" y="445"/>
                    <a:pt x="2691" y="445"/>
                  </a:cubicBezTo>
                  <a:cubicBezTo>
                    <a:pt x="3404" y="445"/>
                    <a:pt x="3606" y="2661"/>
                    <a:pt x="3678" y="3091"/>
                  </a:cubicBezTo>
                  <a:cubicBezTo>
                    <a:pt x="3875" y="4751"/>
                    <a:pt x="4152" y="6253"/>
                    <a:pt x="4152" y="7953"/>
                  </a:cubicBezTo>
                  <a:cubicBezTo>
                    <a:pt x="4152" y="9535"/>
                    <a:pt x="3994" y="11235"/>
                    <a:pt x="4468" y="12777"/>
                  </a:cubicBezTo>
                  <a:cubicBezTo>
                    <a:pt x="4982" y="11907"/>
                    <a:pt x="5219" y="10681"/>
                    <a:pt x="5338" y="9416"/>
                  </a:cubicBezTo>
                  <a:cubicBezTo>
                    <a:pt x="4508" y="8823"/>
                    <a:pt x="4350" y="7005"/>
                    <a:pt x="4350" y="6214"/>
                  </a:cubicBezTo>
                  <a:cubicBezTo>
                    <a:pt x="4310" y="5147"/>
                    <a:pt x="4310" y="4119"/>
                    <a:pt x="4231" y="3051"/>
                  </a:cubicBezTo>
                  <a:cubicBezTo>
                    <a:pt x="4152" y="2221"/>
                    <a:pt x="4112" y="956"/>
                    <a:pt x="3440" y="363"/>
                  </a:cubicBezTo>
                  <a:cubicBezTo>
                    <a:pt x="3167" y="111"/>
                    <a:pt x="2941" y="1"/>
                    <a:pt x="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1"/>
            <p:cNvSpPr/>
            <p:nvPr/>
          </p:nvSpPr>
          <p:spPr>
            <a:xfrm>
              <a:off x="4822050" y="2764075"/>
              <a:ext cx="36600" cy="371650"/>
            </a:xfrm>
            <a:custGeom>
              <a:avLst/>
              <a:gdLst/>
              <a:ahLst/>
              <a:cxnLst/>
              <a:rect l="l" t="t" r="r" b="b"/>
              <a:pathLst>
                <a:path w="1464" h="14866" extrusionOk="0">
                  <a:moveTo>
                    <a:pt x="1" y="1"/>
                  </a:moveTo>
                  <a:lnTo>
                    <a:pt x="1" y="1"/>
                  </a:lnTo>
                  <a:cubicBezTo>
                    <a:pt x="396" y="1345"/>
                    <a:pt x="356" y="2728"/>
                    <a:pt x="396" y="4073"/>
                  </a:cubicBezTo>
                  <a:cubicBezTo>
                    <a:pt x="396" y="5298"/>
                    <a:pt x="633" y="6445"/>
                    <a:pt x="712" y="7631"/>
                  </a:cubicBezTo>
                  <a:cubicBezTo>
                    <a:pt x="791" y="8856"/>
                    <a:pt x="791" y="10082"/>
                    <a:pt x="791" y="11307"/>
                  </a:cubicBezTo>
                  <a:cubicBezTo>
                    <a:pt x="791" y="12098"/>
                    <a:pt x="1068" y="14430"/>
                    <a:pt x="1108" y="14865"/>
                  </a:cubicBezTo>
                  <a:cubicBezTo>
                    <a:pt x="1226" y="13877"/>
                    <a:pt x="1345" y="12691"/>
                    <a:pt x="1463" y="11465"/>
                  </a:cubicBezTo>
                  <a:cubicBezTo>
                    <a:pt x="1068" y="11307"/>
                    <a:pt x="1108" y="10042"/>
                    <a:pt x="1028" y="8619"/>
                  </a:cubicBezTo>
                  <a:cubicBezTo>
                    <a:pt x="910" y="7275"/>
                    <a:pt x="712" y="4270"/>
                    <a:pt x="712" y="2926"/>
                  </a:cubicBezTo>
                  <a:cubicBezTo>
                    <a:pt x="712" y="1463"/>
                    <a:pt x="356" y="4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1"/>
            <p:cNvSpPr/>
            <p:nvPr/>
          </p:nvSpPr>
          <p:spPr>
            <a:xfrm>
              <a:off x="4689625" y="2846100"/>
              <a:ext cx="44500" cy="433000"/>
            </a:xfrm>
            <a:custGeom>
              <a:avLst/>
              <a:gdLst/>
              <a:ahLst/>
              <a:cxnLst/>
              <a:rect l="l" t="t" r="r" b="b"/>
              <a:pathLst>
                <a:path w="1780" h="17320" extrusionOk="0">
                  <a:moveTo>
                    <a:pt x="1779" y="1"/>
                  </a:moveTo>
                  <a:cubicBezTo>
                    <a:pt x="1581" y="396"/>
                    <a:pt x="1107" y="1464"/>
                    <a:pt x="1067" y="1622"/>
                  </a:cubicBezTo>
                  <a:cubicBezTo>
                    <a:pt x="870" y="2333"/>
                    <a:pt x="791" y="3045"/>
                    <a:pt x="751" y="3796"/>
                  </a:cubicBezTo>
                  <a:cubicBezTo>
                    <a:pt x="593" y="6010"/>
                    <a:pt x="593" y="8224"/>
                    <a:pt x="633" y="10398"/>
                  </a:cubicBezTo>
                  <a:cubicBezTo>
                    <a:pt x="672" y="11900"/>
                    <a:pt x="830" y="13640"/>
                    <a:pt x="395" y="15103"/>
                  </a:cubicBezTo>
                  <a:cubicBezTo>
                    <a:pt x="277" y="15379"/>
                    <a:pt x="158" y="15617"/>
                    <a:pt x="0" y="15696"/>
                  </a:cubicBezTo>
                  <a:cubicBezTo>
                    <a:pt x="0" y="16131"/>
                    <a:pt x="119" y="16645"/>
                    <a:pt x="198" y="17158"/>
                  </a:cubicBezTo>
                  <a:cubicBezTo>
                    <a:pt x="198" y="17158"/>
                    <a:pt x="237" y="17198"/>
                    <a:pt x="237" y="17238"/>
                  </a:cubicBezTo>
                  <a:cubicBezTo>
                    <a:pt x="284" y="17295"/>
                    <a:pt x="326" y="17319"/>
                    <a:pt x="366" y="17319"/>
                  </a:cubicBezTo>
                  <a:cubicBezTo>
                    <a:pt x="461" y="17319"/>
                    <a:pt x="537" y="17180"/>
                    <a:pt x="593" y="17040"/>
                  </a:cubicBezTo>
                  <a:cubicBezTo>
                    <a:pt x="1028" y="13956"/>
                    <a:pt x="949" y="10833"/>
                    <a:pt x="1028" y="7749"/>
                  </a:cubicBezTo>
                  <a:cubicBezTo>
                    <a:pt x="1067" y="6366"/>
                    <a:pt x="1067" y="4943"/>
                    <a:pt x="1265" y="3559"/>
                  </a:cubicBezTo>
                  <a:cubicBezTo>
                    <a:pt x="1384" y="2926"/>
                    <a:pt x="1344" y="673"/>
                    <a:pt x="1779" y="40"/>
                  </a:cubicBezTo>
                  <a:cubicBezTo>
                    <a:pt x="1779" y="40"/>
                    <a:pt x="1779" y="1"/>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1"/>
            <p:cNvSpPr/>
            <p:nvPr/>
          </p:nvSpPr>
          <p:spPr>
            <a:xfrm>
              <a:off x="4589800" y="2762100"/>
              <a:ext cx="40550" cy="583150"/>
            </a:xfrm>
            <a:custGeom>
              <a:avLst/>
              <a:gdLst/>
              <a:ahLst/>
              <a:cxnLst/>
              <a:rect l="l" t="t" r="r" b="b"/>
              <a:pathLst>
                <a:path w="1622" h="23326" extrusionOk="0">
                  <a:moveTo>
                    <a:pt x="1621" y="1"/>
                  </a:moveTo>
                  <a:lnTo>
                    <a:pt x="1621" y="1"/>
                  </a:lnTo>
                  <a:cubicBezTo>
                    <a:pt x="988" y="989"/>
                    <a:pt x="514" y="6128"/>
                    <a:pt x="475" y="6721"/>
                  </a:cubicBezTo>
                  <a:cubicBezTo>
                    <a:pt x="237" y="9528"/>
                    <a:pt x="119" y="12375"/>
                    <a:pt x="158" y="15181"/>
                  </a:cubicBezTo>
                  <a:cubicBezTo>
                    <a:pt x="158" y="17000"/>
                    <a:pt x="395" y="18779"/>
                    <a:pt x="0" y="20558"/>
                  </a:cubicBezTo>
                  <a:cubicBezTo>
                    <a:pt x="158" y="21625"/>
                    <a:pt x="356" y="22574"/>
                    <a:pt x="672" y="23325"/>
                  </a:cubicBezTo>
                  <a:cubicBezTo>
                    <a:pt x="633" y="20005"/>
                    <a:pt x="514" y="16684"/>
                    <a:pt x="672" y="13402"/>
                  </a:cubicBezTo>
                  <a:cubicBezTo>
                    <a:pt x="791" y="11030"/>
                    <a:pt x="1068" y="8421"/>
                    <a:pt x="1147" y="6049"/>
                  </a:cubicBezTo>
                  <a:cubicBezTo>
                    <a:pt x="1186" y="5021"/>
                    <a:pt x="1186" y="1266"/>
                    <a:pt x="1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1"/>
            <p:cNvSpPr/>
            <p:nvPr/>
          </p:nvSpPr>
          <p:spPr>
            <a:xfrm>
              <a:off x="4640200" y="2759125"/>
              <a:ext cx="61300" cy="519900"/>
            </a:xfrm>
            <a:custGeom>
              <a:avLst/>
              <a:gdLst/>
              <a:ahLst/>
              <a:cxnLst/>
              <a:rect l="l" t="t" r="r" b="b"/>
              <a:pathLst>
                <a:path w="2452" h="20796" extrusionOk="0">
                  <a:moveTo>
                    <a:pt x="119" y="1"/>
                  </a:moveTo>
                  <a:lnTo>
                    <a:pt x="119" y="1"/>
                  </a:lnTo>
                  <a:cubicBezTo>
                    <a:pt x="121" y="7"/>
                    <a:pt x="122" y="13"/>
                    <a:pt x="124" y="19"/>
                  </a:cubicBezTo>
                  <a:lnTo>
                    <a:pt x="124" y="19"/>
                  </a:lnTo>
                  <a:cubicBezTo>
                    <a:pt x="122" y="13"/>
                    <a:pt x="121" y="7"/>
                    <a:pt x="119" y="1"/>
                  </a:cubicBezTo>
                  <a:close/>
                  <a:moveTo>
                    <a:pt x="124" y="19"/>
                  </a:moveTo>
                  <a:lnTo>
                    <a:pt x="124" y="19"/>
                  </a:lnTo>
                  <a:cubicBezTo>
                    <a:pt x="315" y="787"/>
                    <a:pt x="197" y="2934"/>
                    <a:pt x="119" y="3915"/>
                  </a:cubicBezTo>
                  <a:cubicBezTo>
                    <a:pt x="79" y="4745"/>
                    <a:pt x="0" y="7077"/>
                    <a:pt x="831" y="7591"/>
                  </a:cubicBezTo>
                  <a:cubicBezTo>
                    <a:pt x="910" y="7473"/>
                    <a:pt x="1147" y="7394"/>
                    <a:pt x="1226" y="7275"/>
                  </a:cubicBezTo>
                  <a:cubicBezTo>
                    <a:pt x="1938" y="7710"/>
                    <a:pt x="1740" y="9845"/>
                    <a:pt x="1779" y="10596"/>
                  </a:cubicBezTo>
                  <a:cubicBezTo>
                    <a:pt x="1819" y="12019"/>
                    <a:pt x="1819" y="13442"/>
                    <a:pt x="1819" y="14866"/>
                  </a:cubicBezTo>
                  <a:cubicBezTo>
                    <a:pt x="1858" y="16289"/>
                    <a:pt x="1898" y="17712"/>
                    <a:pt x="1977" y="19096"/>
                  </a:cubicBezTo>
                  <a:cubicBezTo>
                    <a:pt x="1977" y="19531"/>
                    <a:pt x="2096" y="20084"/>
                    <a:pt x="2175" y="20637"/>
                  </a:cubicBezTo>
                  <a:cubicBezTo>
                    <a:pt x="2175" y="20637"/>
                    <a:pt x="2214" y="20677"/>
                    <a:pt x="2214" y="20717"/>
                  </a:cubicBezTo>
                  <a:cubicBezTo>
                    <a:pt x="2254" y="20776"/>
                    <a:pt x="2293" y="20796"/>
                    <a:pt x="2333" y="20796"/>
                  </a:cubicBezTo>
                  <a:cubicBezTo>
                    <a:pt x="2372" y="20796"/>
                    <a:pt x="2412" y="20776"/>
                    <a:pt x="2451" y="20756"/>
                  </a:cubicBezTo>
                  <a:cubicBezTo>
                    <a:pt x="2451" y="20598"/>
                    <a:pt x="2412" y="20479"/>
                    <a:pt x="2412" y="20361"/>
                  </a:cubicBezTo>
                  <a:cubicBezTo>
                    <a:pt x="1977" y="18463"/>
                    <a:pt x="2135" y="16447"/>
                    <a:pt x="2096" y="14470"/>
                  </a:cubicBezTo>
                  <a:cubicBezTo>
                    <a:pt x="2056" y="13126"/>
                    <a:pt x="2017" y="11742"/>
                    <a:pt x="2135" y="10398"/>
                  </a:cubicBezTo>
                  <a:cubicBezTo>
                    <a:pt x="2214" y="9212"/>
                    <a:pt x="2293" y="8066"/>
                    <a:pt x="1740" y="6998"/>
                  </a:cubicBezTo>
                  <a:cubicBezTo>
                    <a:pt x="1582" y="6840"/>
                    <a:pt x="1384" y="6682"/>
                    <a:pt x="1226" y="6524"/>
                  </a:cubicBezTo>
                  <a:cubicBezTo>
                    <a:pt x="475" y="6247"/>
                    <a:pt x="396" y="5180"/>
                    <a:pt x="475" y="4508"/>
                  </a:cubicBezTo>
                  <a:cubicBezTo>
                    <a:pt x="672" y="2893"/>
                    <a:pt x="516" y="1553"/>
                    <a:pt x="124" y="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1"/>
            <p:cNvSpPr/>
            <p:nvPr/>
          </p:nvSpPr>
          <p:spPr>
            <a:xfrm>
              <a:off x="4738050" y="2766050"/>
              <a:ext cx="77100" cy="329150"/>
            </a:xfrm>
            <a:custGeom>
              <a:avLst/>
              <a:gdLst/>
              <a:ahLst/>
              <a:cxnLst/>
              <a:rect l="l" t="t" r="r" b="b"/>
              <a:pathLst>
                <a:path w="3084" h="13166" extrusionOk="0">
                  <a:moveTo>
                    <a:pt x="3084" y="1"/>
                  </a:moveTo>
                  <a:cubicBezTo>
                    <a:pt x="3044" y="1"/>
                    <a:pt x="3005" y="40"/>
                    <a:pt x="2965" y="40"/>
                  </a:cubicBezTo>
                  <a:cubicBezTo>
                    <a:pt x="2293" y="752"/>
                    <a:pt x="2135" y="1582"/>
                    <a:pt x="1977" y="2452"/>
                  </a:cubicBezTo>
                  <a:cubicBezTo>
                    <a:pt x="1977" y="2768"/>
                    <a:pt x="1937" y="3045"/>
                    <a:pt x="1937" y="3361"/>
                  </a:cubicBezTo>
                  <a:cubicBezTo>
                    <a:pt x="1858" y="4705"/>
                    <a:pt x="1819" y="6049"/>
                    <a:pt x="1305" y="7314"/>
                  </a:cubicBezTo>
                  <a:cubicBezTo>
                    <a:pt x="1284" y="7398"/>
                    <a:pt x="1208" y="7448"/>
                    <a:pt x="1129" y="7448"/>
                  </a:cubicBezTo>
                  <a:cubicBezTo>
                    <a:pt x="1059" y="7448"/>
                    <a:pt x="986" y="7408"/>
                    <a:pt x="949" y="7314"/>
                  </a:cubicBezTo>
                  <a:cubicBezTo>
                    <a:pt x="751" y="6721"/>
                    <a:pt x="751" y="6089"/>
                    <a:pt x="791" y="5456"/>
                  </a:cubicBezTo>
                  <a:cubicBezTo>
                    <a:pt x="791" y="5021"/>
                    <a:pt x="830" y="4507"/>
                    <a:pt x="712" y="4073"/>
                  </a:cubicBezTo>
                  <a:cubicBezTo>
                    <a:pt x="712" y="4000"/>
                    <a:pt x="350" y="3138"/>
                    <a:pt x="76" y="3138"/>
                  </a:cubicBezTo>
                  <a:cubicBezTo>
                    <a:pt x="50" y="3138"/>
                    <a:pt x="24" y="3146"/>
                    <a:pt x="0" y="3163"/>
                  </a:cubicBezTo>
                  <a:cubicBezTo>
                    <a:pt x="237" y="6524"/>
                    <a:pt x="989" y="9765"/>
                    <a:pt x="989" y="13165"/>
                  </a:cubicBezTo>
                  <a:cubicBezTo>
                    <a:pt x="989" y="11031"/>
                    <a:pt x="1582" y="9014"/>
                    <a:pt x="1898" y="6959"/>
                  </a:cubicBezTo>
                  <a:cubicBezTo>
                    <a:pt x="2254" y="4666"/>
                    <a:pt x="2016" y="2135"/>
                    <a:pt x="3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1"/>
            <p:cNvSpPr/>
            <p:nvPr/>
          </p:nvSpPr>
          <p:spPr>
            <a:xfrm>
              <a:off x="4456400" y="2540375"/>
              <a:ext cx="665150" cy="756450"/>
            </a:xfrm>
            <a:custGeom>
              <a:avLst/>
              <a:gdLst/>
              <a:ahLst/>
              <a:cxnLst/>
              <a:rect l="l" t="t" r="r" b="b"/>
              <a:pathLst>
                <a:path w="26606" h="30258" extrusionOk="0">
                  <a:moveTo>
                    <a:pt x="12547" y="1"/>
                  </a:moveTo>
                  <a:cubicBezTo>
                    <a:pt x="7943" y="1"/>
                    <a:pt x="1" y="2057"/>
                    <a:pt x="39" y="6893"/>
                  </a:cubicBezTo>
                  <a:cubicBezTo>
                    <a:pt x="1462" y="10451"/>
                    <a:pt x="1976" y="21441"/>
                    <a:pt x="1818" y="25671"/>
                  </a:cubicBezTo>
                  <a:cubicBezTo>
                    <a:pt x="1897" y="25355"/>
                    <a:pt x="1976" y="25039"/>
                    <a:pt x="2094" y="24683"/>
                  </a:cubicBezTo>
                  <a:cubicBezTo>
                    <a:pt x="1976" y="24564"/>
                    <a:pt x="1936" y="24406"/>
                    <a:pt x="1976" y="24209"/>
                  </a:cubicBezTo>
                  <a:cubicBezTo>
                    <a:pt x="2529" y="21837"/>
                    <a:pt x="2490" y="19385"/>
                    <a:pt x="2292" y="16974"/>
                  </a:cubicBezTo>
                  <a:cubicBezTo>
                    <a:pt x="2173" y="15709"/>
                    <a:pt x="1976" y="14444"/>
                    <a:pt x="1936" y="13179"/>
                  </a:cubicBezTo>
                  <a:cubicBezTo>
                    <a:pt x="1857" y="12151"/>
                    <a:pt x="1976" y="11123"/>
                    <a:pt x="1818" y="10135"/>
                  </a:cubicBezTo>
                  <a:cubicBezTo>
                    <a:pt x="1739" y="9423"/>
                    <a:pt x="1541" y="8711"/>
                    <a:pt x="1541" y="8000"/>
                  </a:cubicBezTo>
                  <a:cubicBezTo>
                    <a:pt x="1510" y="7567"/>
                    <a:pt x="1576" y="6700"/>
                    <a:pt x="1927" y="6700"/>
                  </a:cubicBezTo>
                  <a:cubicBezTo>
                    <a:pt x="2025" y="6700"/>
                    <a:pt x="2145" y="6768"/>
                    <a:pt x="2292" y="6932"/>
                  </a:cubicBezTo>
                  <a:cubicBezTo>
                    <a:pt x="3043" y="7723"/>
                    <a:pt x="2608" y="9542"/>
                    <a:pt x="2648" y="10490"/>
                  </a:cubicBezTo>
                  <a:cubicBezTo>
                    <a:pt x="2687" y="11044"/>
                    <a:pt x="2648" y="12704"/>
                    <a:pt x="3122" y="12902"/>
                  </a:cubicBezTo>
                  <a:cubicBezTo>
                    <a:pt x="3518" y="11795"/>
                    <a:pt x="3004" y="6656"/>
                    <a:pt x="4545" y="6537"/>
                  </a:cubicBezTo>
                  <a:cubicBezTo>
                    <a:pt x="4565" y="6536"/>
                    <a:pt x="4585" y="6535"/>
                    <a:pt x="4604" y="6535"/>
                  </a:cubicBezTo>
                  <a:cubicBezTo>
                    <a:pt x="6371" y="6535"/>
                    <a:pt x="4872" y="11883"/>
                    <a:pt x="5771" y="12704"/>
                  </a:cubicBezTo>
                  <a:cubicBezTo>
                    <a:pt x="6483" y="11993"/>
                    <a:pt x="6404" y="10372"/>
                    <a:pt x="6443" y="9383"/>
                  </a:cubicBezTo>
                  <a:cubicBezTo>
                    <a:pt x="6522" y="8118"/>
                    <a:pt x="6522" y="7051"/>
                    <a:pt x="6957" y="5865"/>
                  </a:cubicBezTo>
                  <a:cubicBezTo>
                    <a:pt x="7205" y="5182"/>
                    <a:pt x="8014" y="3330"/>
                    <a:pt x="8847" y="3330"/>
                  </a:cubicBezTo>
                  <a:cubicBezTo>
                    <a:pt x="9076" y="3330"/>
                    <a:pt x="9306" y="3469"/>
                    <a:pt x="9527" y="3809"/>
                  </a:cubicBezTo>
                  <a:cubicBezTo>
                    <a:pt x="10120" y="4758"/>
                    <a:pt x="10080" y="6300"/>
                    <a:pt x="10120" y="7328"/>
                  </a:cubicBezTo>
                  <a:cubicBezTo>
                    <a:pt x="10159" y="8870"/>
                    <a:pt x="10120" y="10372"/>
                    <a:pt x="10120" y="11874"/>
                  </a:cubicBezTo>
                  <a:cubicBezTo>
                    <a:pt x="10080" y="13021"/>
                    <a:pt x="9962" y="14167"/>
                    <a:pt x="10001" y="15313"/>
                  </a:cubicBezTo>
                  <a:cubicBezTo>
                    <a:pt x="10871" y="15195"/>
                    <a:pt x="10989" y="12428"/>
                    <a:pt x="11029" y="11795"/>
                  </a:cubicBezTo>
                  <a:cubicBezTo>
                    <a:pt x="11069" y="10728"/>
                    <a:pt x="11069" y="9739"/>
                    <a:pt x="11306" y="8672"/>
                  </a:cubicBezTo>
                  <a:cubicBezTo>
                    <a:pt x="11582" y="7486"/>
                    <a:pt x="11662" y="6102"/>
                    <a:pt x="12215" y="4995"/>
                  </a:cubicBezTo>
                  <a:cubicBezTo>
                    <a:pt x="12334" y="4718"/>
                    <a:pt x="12492" y="4086"/>
                    <a:pt x="12808" y="3928"/>
                  </a:cubicBezTo>
                  <a:cubicBezTo>
                    <a:pt x="12907" y="3885"/>
                    <a:pt x="12995" y="3865"/>
                    <a:pt x="13071" y="3865"/>
                  </a:cubicBezTo>
                  <a:cubicBezTo>
                    <a:pt x="14045" y="3865"/>
                    <a:pt x="13322" y="7054"/>
                    <a:pt x="14450" y="7054"/>
                  </a:cubicBezTo>
                  <a:cubicBezTo>
                    <a:pt x="14469" y="7054"/>
                    <a:pt x="14488" y="7053"/>
                    <a:pt x="14508" y="7051"/>
                  </a:cubicBezTo>
                  <a:cubicBezTo>
                    <a:pt x="14943" y="6972"/>
                    <a:pt x="15141" y="6339"/>
                    <a:pt x="15575" y="6260"/>
                  </a:cubicBezTo>
                  <a:cubicBezTo>
                    <a:pt x="15623" y="6250"/>
                    <a:pt x="15669" y="6245"/>
                    <a:pt x="15712" y="6245"/>
                  </a:cubicBezTo>
                  <a:cubicBezTo>
                    <a:pt x="16670" y="6245"/>
                    <a:pt x="16557" y="8651"/>
                    <a:pt x="17275" y="9067"/>
                  </a:cubicBezTo>
                  <a:cubicBezTo>
                    <a:pt x="17868" y="8870"/>
                    <a:pt x="17908" y="7842"/>
                    <a:pt x="18026" y="7328"/>
                  </a:cubicBezTo>
                  <a:cubicBezTo>
                    <a:pt x="18185" y="6497"/>
                    <a:pt x="18461" y="5549"/>
                    <a:pt x="19054" y="4877"/>
                  </a:cubicBezTo>
                  <a:cubicBezTo>
                    <a:pt x="19387" y="4516"/>
                    <a:pt x="19657" y="4369"/>
                    <a:pt x="19878" y="4369"/>
                  </a:cubicBezTo>
                  <a:cubicBezTo>
                    <a:pt x="20576" y="4369"/>
                    <a:pt x="20773" y="5835"/>
                    <a:pt x="20833" y="6616"/>
                  </a:cubicBezTo>
                  <a:cubicBezTo>
                    <a:pt x="20873" y="7090"/>
                    <a:pt x="20636" y="7881"/>
                    <a:pt x="20833" y="8316"/>
                  </a:cubicBezTo>
                  <a:cubicBezTo>
                    <a:pt x="20926" y="8533"/>
                    <a:pt x="21056" y="8629"/>
                    <a:pt x="21186" y="8629"/>
                  </a:cubicBezTo>
                  <a:cubicBezTo>
                    <a:pt x="21388" y="8629"/>
                    <a:pt x="21592" y="8400"/>
                    <a:pt x="21664" y="8039"/>
                  </a:cubicBezTo>
                  <a:cubicBezTo>
                    <a:pt x="22138" y="8039"/>
                    <a:pt x="22019" y="8474"/>
                    <a:pt x="22336" y="8672"/>
                  </a:cubicBezTo>
                  <a:cubicBezTo>
                    <a:pt x="22494" y="8790"/>
                    <a:pt x="22590" y="8830"/>
                    <a:pt x="22664" y="8830"/>
                  </a:cubicBezTo>
                  <a:cubicBezTo>
                    <a:pt x="22810" y="8830"/>
                    <a:pt x="22863" y="8672"/>
                    <a:pt x="23126" y="8672"/>
                  </a:cubicBezTo>
                  <a:cubicBezTo>
                    <a:pt x="23798" y="8672"/>
                    <a:pt x="24036" y="9186"/>
                    <a:pt x="24194" y="9818"/>
                  </a:cubicBezTo>
                  <a:cubicBezTo>
                    <a:pt x="24826" y="12388"/>
                    <a:pt x="25103" y="14879"/>
                    <a:pt x="25222" y="17488"/>
                  </a:cubicBezTo>
                  <a:cubicBezTo>
                    <a:pt x="25340" y="20492"/>
                    <a:pt x="25063" y="23457"/>
                    <a:pt x="25143" y="26422"/>
                  </a:cubicBezTo>
                  <a:cubicBezTo>
                    <a:pt x="25182" y="27648"/>
                    <a:pt x="25182" y="28953"/>
                    <a:pt x="25222" y="30257"/>
                  </a:cubicBezTo>
                  <a:cubicBezTo>
                    <a:pt x="25538" y="21797"/>
                    <a:pt x="26605" y="10649"/>
                    <a:pt x="26368" y="6339"/>
                  </a:cubicBezTo>
                  <a:cubicBezTo>
                    <a:pt x="25301" y="884"/>
                    <a:pt x="17236" y="212"/>
                    <a:pt x="13164" y="14"/>
                  </a:cubicBezTo>
                  <a:cubicBezTo>
                    <a:pt x="12966" y="5"/>
                    <a:pt x="12760" y="1"/>
                    <a:pt x="12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1"/>
            <p:cNvSpPr/>
            <p:nvPr/>
          </p:nvSpPr>
          <p:spPr>
            <a:xfrm>
              <a:off x="4557175" y="2881700"/>
              <a:ext cx="29675" cy="373600"/>
            </a:xfrm>
            <a:custGeom>
              <a:avLst/>
              <a:gdLst/>
              <a:ahLst/>
              <a:cxnLst/>
              <a:rect l="l" t="t" r="r" b="b"/>
              <a:pathLst>
                <a:path w="1187" h="14944" extrusionOk="0">
                  <a:moveTo>
                    <a:pt x="1" y="0"/>
                  </a:moveTo>
                  <a:cubicBezTo>
                    <a:pt x="1" y="40"/>
                    <a:pt x="1" y="40"/>
                    <a:pt x="1" y="40"/>
                  </a:cubicBezTo>
                  <a:cubicBezTo>
                    <a:pt x="712" y="1186"/>
                    <a:pt x="673" y="6207"/>
                    <a:pt x="791" y="8856"/>
                  </a:cubicBezTo>
                  <a:cubicBezTo>
                    <a:pt x="910" y="10437"/>
                    <a:pt x="949" y="12809"/>
                    <a:pt x="1187" y="14944"/>
                  </a:cubicBezTo>
                  <a:cubicBezTo>
                    <a:pt x="1107" y="13283"/>
                    <a:pt x="1068" y="11623"/>
                    <a:pt x="1068" y="10042"/>
                  </a:cubicBezTo>
                  <a:cubicBezTo>
                    <a:pt x="1028" y="8302"/>
                    <a:pt x="1028" y="6523"/>
                    <a:pt x="1028" y="4784"/>
                  </a:cubicBezTo>
                  <a:cubicBezTo>
                    <a:pt x="1028" y="3637"/>
                    <a:pt x="1068" y="2491"/>
                    <a:pt x="831" y="1423"/>
                  </a:cubicBezTo>
                  <a:cubicBezTo>
                    <a:pt x="594" y="909"/>
                    <a:pt x="356" y="43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1"/>
            <p:cNvSpPr/>
            <p:nvPr/>
          </p:nvSpPr>
          <p:spPr>
            <a:xfrm>
              <a:off x="4500850" y="2878550"/>
              <a:ext cx="44500" cy="303625"/>
            </a:xfrm>
            <a:custGeom>
              <a:avLst/>
              <a:gdLst/>
              <a:ahLst/>
              <a:cxnLst/>
              <a:rect l="l" t="t" r="r" b="b"/>
              <a:pathLst>
                <a:path w="1780" h="12145" extrusionOk="0">
                  <a:moveTo>
                    <a:pt x="1734" y="0"/>
                  </a:moveTo>
                  <a:cubicBezTo>
                    <a:pt x="1242" y="0"/>
                    <a:pt x="869" y="2443"/>
                    <a:pt x="830" y="3210"/>
                  </a:cubicBezTo>
                  <a:cubicBezTo>
                    <a:pt x="672" y="5186"/>
                    <a:pt x="435" y="7203"/>
                    <a:pt x="237" y="9179"/>
                  </a:cubicBezTo>
                  <a:cubicBezTo>
                    <a:pt x="237" y="9337"/>
                    <a:pt x="158" y="9456"/>
                    <a:pt x="79" y="9535"/>
                  </a:cubicBezTo>
                  <a:cubicBezTo>
                    <a:pt x="79" y="10484"/>
                    <a:pt x="40" y="11354"/>
                    <a:pt x="0" y="12144"/>
                  </a:cubicBezTo>
                  <a:cubicBezTo>
                    <a:pt x="1463" y="7756"/>
                    <a:pt x="909" y="917"/>
                    <a:pt x="1779" y="7"/>
                  </a:cubicBezTo>
                  <a:cubicBezTo>
                    <a:pt x="1764" y="3"/>
                    <a:pt x="1749" y="0"/>
                    <a:pt x="1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1"/>
            <p:cNvSpPr/>
            <p:nvPr/>
          </p:nvSpPr>
          <p:spPr>
            <a:xfrm>
              <a:off x="4997000" y="2843975"/>
              <a:ext cx="68200" cy="227500"/>
            </a:xfrm>
            <a:custGeom>
              <a:avLst/>
              <a:gdLst/>
              <a:ahLst/>
              <a:cxnLst/>
              <a:rect l="l" t="t" r="r" b="b"/>
              <a:pathLst>
                <a:path w="2728" h="9100" extrusionOk="0">
                  <a:moveTo>
                    <a:pt x="1848" y="1"/>
                  </a:moveTo>
                  <a:cubicBezTo>
                    <a:pt x="1764" y="1"/>
                    <a:pt x="1675" y="15"/>
                    <a:pt x="1581" y="46"/>
                  </a:cubicBezTo>
                  <a:cubicBezTo>
                    <a:pt x="277" y="481"/>
                    <a:pt x="554" y="3881"/>
                    <a:pt x="435" y="4949"/>
                  </a:cubicBezTo>
                  <a:cubicBezTo>
                    <a:pt x="316" y="6055"/>
                    <a:pt x="158" y="7123"/>
                    <a:pt x="0" y="8230"/>
                  </a:cubicBezTo>
                  <a:cubicBezTo>
                    <a:pt x="40" y="8546"/>
                    <a:pt x="79" y="8823"/>
                    <a:pt x="158" y="9100"/>
                  </a:cubicBezTo>
                  <a:cubicBezTo>
                    <a:pt x="1621" y="6609"/>
                    <a:pt x="751" y="877"/>
                    <a:pt x="2056" y="442"/>
                  </a:cubicBezTo>
                  <a:cubicBezTo>
                    <a:pt x="2293" y="679"/>
                    <a:pt x="2491" y="1232"/>
                    <a:pt x="2688" y="2063"/>
                  </a:cubicBezTo>
                  <a:cubicBezTo>
                    <a:pt x="2728" y="1509"/>
                    <a:pt x="2728" y="956"/>
                    <a:pt x="2530" y="521"/>
                  </a:cubicBezTo>
                  <a:cubicBezTo>
                    <a:pt x="2435" y="235"/>
                    <a:pt x="2187" y="1"/>
                    <a:pt x="18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1"/>
            <p:cNvSpPr/>
            <p:nvPr/>
          </p:nvSpPr>
          <p:spPr>
            <a:xfrm>
              <a:off x="4445500" y="2532800"/>
              <a:ext cx="693825" cy="394375"/>
            </a:xfrm>
            <a:custGeom>
              <a:avLst/>
              <a:gdLst/>
              <a:ahLst/>
              <a:cxnLst/>
              <a:rect l="l" t="t" r="r" b="b"/>
              <a:pathLst>
                <a:path w="27753" h="15775" extrusionOk="0">
                  <a:moveTo>
                    <a:pt x="12969" y="0"/>
                  </a:moveTo>
                  <a:cubicBezTo>
                    <a:pt x="12529" y="0"/>
                    <a:pt x="12093" y="24"/>
                    <a:pt x="11663" y="80"/>
                  </a:cubicBezTo>
                  <a:cubicBezTo>
                    <a:pt x="9607" y="357"/>
                    <a:pt x="7472" y="633"/>
                    <a:pt x="5535" y="1424"/>
                  </a:cubicBezTo>
                  <a:cubicBezTo>
                    <a:pt x="4270" y="1938"/>
                    <a:pt x="2965" y="2531"/>
                    <a:pt x="1898" y="3440"/>
                  </a:cubicBezTo>
                  <a:cubicBezTo>
                    <a:pt x="1819" y="3519"/>
                    <a:pt x="1700" y="3638"/>
                    <a:pt x="1542" y="3796"/>
                  </a:cubicBezTo>
                  <a:cubicBezTo>
                    <a:pt x="119" y="5259"/>
                    <a:pt x="0" y="6603"/>
                    <a:pt x="593" y="8461"/>
                  </a:cubicBezTo>
                  <a:cubicBezTo>
                    <a:pt x="949" y="9449"/>
                    <a:pt x="870" y="10833"/>
                    <a:pt x="1344" y="11663"/>
                  </a:cubicBezTo>
                  <a:cubicBezTo>
                    <a:pt x="1977" y="11070"/>
                    <a:pt x="1384" y="9410"/>
                    <a:pt x="1344" y="8698"/>
                  </a:cubicBezTo>
                  <a:cubicBezTo>
                    <a:pt x="1344" y="7986"/>
                    <a:pt x="1305" y="6800"/>
                    <a:pt x="1898" y="6247"/>
                  </a:cubicBezTo>
                  <a:cubicBezTo>
                    <a:pt x="2053" y="6103"/>
                    <a:pt x="2184" y="6041"/>
                    <a:pt x="2293" y="6041"/>
                  </a:cubicBezTo>
                  <a:cubicBezTo>
                    <a:pt x="2904" y="6041"/>
                    <a:pt x="2853" y="7991"/>
                    <a:pt x="2886" y="8461"/>
                  </a:cubicBezTo>
                  <a:cubicBezTo>
                    <a:pt x="2926" y="9054"/>
                    <a:pt x="2768" y="9607"/>
                    <a:pt x="2807" y="10200"/>
                  </a:cubicBezTo>
                  <a:cubicBezTo>
                    <a:pt x="2847" y="11149"/>
                    <a:pt x="2570" y="12691"/>
                    <a:pt x="3242" y="13403"/>
                  </a:cubicBezTo>
                  <a:cubicBezTo>
                    <a:pt x="3875" y="12731"/>
                    <a:pt x="3558" y="10872"/>
                    <a:pt x="3558" y="9963"/>
                  </a:cubicBezTo>
                  <a:cubicBezTo>
                    <a:pt x="3558" y="8975"/>
                    <a:pt x="3558" y="7710"/>
                    <a:pt x="4072" y="6761"/>
                  </a:cubicBezTo>
                  <a:cubicBezTo>
                    <a:pt x="4291" y="6390"/>
                    <a:pt x="4583" y="6206"/>
                    <a:pt x="4854" y="6206"/>
                  </a:cubicBezTo>
                  <a:cubicBezTo>
                    <a:pt x="5218" y="6206"/>
                    <a:pt x="5546" y="6538"/>
                    <a:pt x="5614" y="7196"/>
                  </a:cubicBezTo>
                  <a:cubicBezTo>
                    <a:pt x="5733" y="8500"/>
                    <a:pt x="5574" y="9845"/>
                    <a:pt x="5574" y="11189"/>
                  </a:cubicBezTo>
                  <a:cubicBezTo>
                    <a:pt x="5574" y="11465"/>
                    <a:pt x="5741" y="13095"/>
                    <a:pt x="6092" y="13095"/>
                  </a:cubicBezTo>
                  <a:cubicBezTo>
                    <a:pt x="6194" y="13095"/>
                    <a:pt x="6311" y="12958"/>
                    <a:pt x="6444" y="12612"/>
                  </a:cubicBezTo>
                  <a:cubicBezTo>
                    <a:pt x="6642" y="12098"/>
                    <a:pt x="6523" y="11307"/>
                    <a:pt x="6523" y="10714"/>
                  </a:cubicBezTo>
                  <a:cubicBezTo>
                    <a:pt x="6523" y="9489"/>
                    <a:pt x="6681" y="8342"/>
                    <a:pt x="6760" y="7117"/>
                  </a:cubicBezTo>
                  <a:cubicBezTo>
                    <a:pt x="6800" y="6405"/>
                    <a:pt x="7037" y="4349"/>
                    <a:pt x="7788" y="3915"/>
                  </a:cubicBezTo>
                  <a:cubicBezTo>
                    <a:pt x="7955" y="3812"/>
                    <a:pt x="8104" y="3767"/>
                    <a:pt x="8237" y="3767"/>
                  </a:cubicBezTo>
                  <a:cubicBezTo>
                    <a:pt x="9087" y="3767"/>
                    <a:pt x="9312" y="5593"/>
                    <a:pt x="9449" y="6207"/>
                  </a:cubicBezTo>
                  <a:cubicBezTo>
                    <a:pt x="9686" y="7156"/>
                    <a:pt x="9963" y="7828"/>
                    <a:pt x="10002" y="8817"/>
                  </a:cubicBezTo>
                  <a:cubicBezTo>
                    <a:pt x="10002" y="10121"/>
                    <a:pt x="10081" y="11386"/>
                    <a:pt x="10121" y="12691"/>
                  </a:cubicBezTo>
                  <a:cubicBezTo>
                    <a:pt x="10160" y="13521"/>
                    <a:pt x="9963" y="15221"/>
                    <a:pt x="10516" y="15775"/>
                  </a:cubicBezTo>
                  <a:cubicBezTo>
                    <a:pt x="11188" y="13482"/>
                    <a:pt x="10793" y="10833"/>
                    <a:pt x="11267" y="8461"/>
                  </a:cubicBezTo>
                  <a:cubicBezTo>
                    <a:pt x="11465" y="7473"/>
                    <a:pt x="11821" y="6563"/>
                    <a:pt x="11979" y="5614"/>
                  </a:cubicBezTo>
                  <a:cubicBezTo>
                    <a:pt x="12137" y="4705"/>
                    <a:pt x="12295" y="3638"/>
                    <a:pt x="13165" y="3163"/>
                  </a:cubicBezTo>
                  <a:cubicBezTo>
                    <a:pt x="13600" y="3559"/>
                    <a:pt x="13481" y="4152"/>
                    <a:pt x="13600" y="4666"/>
                  </a:cubicBezTo>
                  <a:cubicBezTo>
                    <a:pt x="13679" y="5021"/>
                    <a:pt x="13877" y="5338"/>
                    <a:pt x="13916" y="5694"/>
                  </a:cubicBezTo>
                  <a:cubicBezTo>
                    <a:pt x="13956" y="6049"/>
                    <a:pt x="13797" y="6445"/>
                    <a:pt x="13877" y="6761"/>
                  </a:cubicBezTo>
                  <a:cubicBezTo>
                    <a:pt x="13957" y="7142"/>
                    <a:pt x="14088" y="7319"/>
                    <a:pt x="14254" y="7319"/>
                  </a:cubicBezTo>
                  <a:cubicBezTo>
                    <a:pt x="14416" y="7319"/>
                    <a:pt x="14611" y="7152"/>
                    <a:pt x="14825" y="6840"/>
                  </a:cubicBezTo>
                  <a:cubicBezTo>
                    <a:pt x="15084" y="6452"/>
                    <a:pt x="15158" y="5878"/>
                    <a:pt x="15545" y="5878"/>
                  </a:cubicBezTo>
                  <a:cubicBezTo>
                    <a:pt x="15630" y="5878"/>
                    <a:pt x="15731" y="5906"/>
                    <a:pt x="15853" y="5970"/>
                  </a:cubicBezTo>
                  <a:cubicBezTo>
                    <a:pt x="16209" y="6168"/>
                    <a:pt x="16446" y="6959"/>
                    <a:pt x="16565" y="7275"/>
                  </a:cubicBezTo>
                  <a:cubicBezTo>
                    <a:pt x="16684" y="7720"/>
                    <a:pt x="16914" y="9393"/>
                    <a:pt x="17373" y="9393"/>
                  </a:cubicBezTo>
                  <a:cubicBezTo>
                    <a:pt x="17525" y="9393"/>
                    <a:pt x="17702" y="9210"/>
                    <a:pt x="17909" y="8738"/>
                  </a:cubicBezTo>
                  <a:cubicBezTo>
                    <a:pt x="18157" y="8171"/>
                    <a:pt x="18563" y="3927"/>
                    <a:pt x="19810" y="3927"/>
                  </a:cubicBezTo>
                  <a:cubicBezTo>
                    <a:pt x="19955" y="3927"/>
                    <a:pt x="20112" y="3984"/>
                    <a:pt x="20281" y="4112"/>
                  </a:cubicBezTo>
                  <a:cubicBezTo>
                    <a:pt x="21061" y="4736"/>
                    <a:pt x="20495" y="8938"/>
                    <a:pt x="21428" y="8938"/>
                  </a:cubicBezTo>
                  <a:cubicBezTo>
                    <a:pt x="21441" y="8938"/>
                    <a:pt x="21454" y="8937"/>
                    <a:pt x="21467" y="8935"/>
                  </a:cubicBezTo>
                  <a:cubicBezTo>
                    <a:pt x="22179" y="8817"/>
                    <a:pt x="21783" y="7354"/>
                    <a:pt x="22376" y="7117"/>
                  </a:cubicBezTo>
                  <a:lnTo>
                    <a:pt x="22376" y="7117"/>
                  </a:lnTo>
                  <a:cubicBezTo>
                    <a:pt x="22653" y="7591"/>
                    <a:pt x="22297" y="8421"/>
                    <a:pt x="22930" y="8619"/>
                  </a:cubicBezTo>
                  <a:cubicBezTo>
                    <a:pt x="22952" y="8626"/>
                    <a:pt x="22974" y="8630"/>
                    <a:pt x="22996" y="8630"/>
                  </a:cubicBezTo>
                  <a:cubicBezTo>
                    <a:pt x="23186" y="8630"/>
                    <a:pt x="23397" y="8399"/>
                    <a:pt x="23611" y="8399"/>
                  </a:cubicBezTo>
                  <a:cubicBezTo>
                    <a:pt x="23647" y="8399"/>
                    <a:pt x="23684" y="8406"/>
                    <a:pt x="23720" y="8421"/>
                  </a:cubicBezTo>
                  <a:cubicBezTo>
                    <a:pt x="24313" y="8580"/>
                    <a:pt x="24669" y="9845"/>
                    <a:pt x="24867" y="10319"/>
                  </a:cubicBezTo>
                  <a:cubicBezTo>
                    <a:pt x="24946" y="10596"/>
                    <a:pt x="25420" y="12889"/>
                    <a:pt x="25579" y="12928"/>
                  </a:cubicBezTo>
                  <a:cubicBezTo>
                    <a:pt x="25611" y="12933"/>
                    <a:pt x="25643" y="12936"/>
                    <a:pt x="25674" y="12936"/>
                  </a:cubicBezTo>
                  <a:cubicBezTo>
                    <a:pt x="26564" y="12936"/>
                    <a:pt x="26531" y="10774"/>
                    <a:pt x="26646" y="10200"/>
                  </a:cubicBezTo>
                  <a:cubicBezTo>
                    <a:pt x="26883" y="8777"/>
                    <a:pt x="27753" y="7196"/>
                    <a:pt x="27120" y="5773"/>
                  </a:cubicBezTo>
                  <a:cubicBezTo>
                    <a:pt x="25618" y="2175"/>
                    <a:pt x="21704" y="1068"/>
                    <a:pt x="18186" y="594"/>
                  </a:cubicBezTo>
                  <a:cubicBezTo>
                    <a:pt x="16512" y="373"/>
                    <a:pt x="14713" y="0"/>
                    <a:pt x="12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1"/>
            <p:cNvSpPr/>
            <p:nvPr/>
          </p:nvSpPr>
          <p:spPr>
            <a:xfrm>
              <a:off x="4447475" y="2532800"/>
              <a:ext cx="684950" cy="203625"/>
            </a:xfrm>
            <a:custGeom>
              <a:avLst/>
              <a:gdLst/>
              <a:ahLst/>
              <a:cxnLst/>
              <a:rect l="l" t="t" r="r" b="b"/>
              <a:pathLst>
                <a:path w="27398" h="8145" extrusionOk="0">
                  <a:moveTo>
                    <a:pt x="12890" y="0"/>
                  </a:moveTo>
                  <a:cubicBezTo>
                    <a:pt x="12450" y="0"/>
                    <a:pt x="12014" y="24"/>
                    <a:pt x="11584" y="80"/>
                  </a:cubicBezTo>
                  <a:cubicBezTo>
                    <a:pt x="9528" y="357"/>
                    <a:pt x="7393" y="633"/>
                    <a:pt x="5456" y="1424"/>
                  </a:cubicBezTo>
                  <a:cubicBezTo>
                    <a:pt x="4191" y="1938"/>
                    <a:pt x="2886" y="2531"/>
                    <a:pt x="1819" y="3440"/>
                  </a:cubicBezTo>
                  <a:cubicBezTo>
                    <a:pt x="1740" y="3519"/>
                    <a:pt x="1621" y="3638"/>
                    <a:pt x="1463" y="3796"/>
                  </a:cubicBezTo>
                  <a:cubicBezTo>
                    <a:pt x="317" y="4942"/>
                    <a:pt x="0" y="6049"/>
                    <a:pt x="237" y="7393"/>
                  </a:cubicBezTo>
                  <a:cubicBezTo>
                    <a:pt x="352" y="5566"/>
                    <a:pt x="1162" y="3629"/>
                    <a:pt x="2775" y="3629"/>
                  </a:cubicBezTo>
                  <a:cubicBezTo>
                    <a:pt x="2837" y="3629"/>
                    <a:pt x="2901" y="3632"/>
                    <a:pt x="2965" y="3638"/>
                  </a:cubicBezTo>
                  <a:cubicBezTo>
                    <a:pt x="3022" y="3632"/>
                    <a:pt x="3079" y="3628"/>
                    <a:pt x="3137" y="3628"/>
                  </a:cubicBezTo>
                  <a:cubicBezTo>
                    <a:pt x="3446" y="3628"/>
                    <a:pt x="3779" y="3721"/>
                    <a:pt x="4112" y="3954"/>
                  </a:cubicBezTo>
                  <a:cubicBezTo>
                    <a:pt x="4332" y="4101"/>
                    <a:pt x="4431" y="4202"/>
                    <a:pt x="4577" y="4202"/>
                  </a:cubicBezTo>
                  <a:cubicBezTo>
                    <a:pt x="4667" y="4202"/>
                    <a:pt x="4776" y="4163"/>
                    <a:pt x="4942" y="4073"/>
                  </a:cubicBezTo>
                  <a:cubicBezTo>
                    <a:pt x="5061" y="3994"/>
                    <a:pt x="5100" y="3756"/>
                    <a:pt x="5219" y="3717"/>
                  </a:cubicBezTo>
                  <a:cubicBezTo>
                    <a:pt x="5268" y="3697"/>
                    <a:pt x="5313" y="3690"/>
                    <a:pt x="5353" y="3690"/>
                  </a:cubicBezTo>
                  <a:cubicBezTo>
                    <a:pt x="5476" y="3690"/>
                    <a:pt x="5565" y="3756"/>
                    <a:pt x="5654" y="3756"/>
                  </a:cubicBezTo>
                  <a:cubicBezTo>
                    <a:pt x="5723" y="3743"/>
                    <a:pt x="5777" y="3738"/>
                    <a:pt x="5822" y="3738"/>
                  </a:cubicBezTo>
                  <a:cubicBezTo>
                    <a:pt x="5890" y="3738"/>
                    <a:pt x="5935" y="3748"/>
                    <a:pt x="5974" y="3748"/>
                  </a:cubicBezTo>
                  <a:cubicBezTo>
                    <a:pt x="6056" y="3748"/>
                    <a:pt x="6109" y="3705"/>
                    <a:pt x="6286" y="3440"/>
                  </a:cubicBezTo>
                  <a:cubicBezTo>
                    <a:pt x="6444" y="3203"/>
                    <a:pt x="6405" y="2768"/>
                    <a:pt x="6602" y="2531"/>
                  </a:cubicBezTo>
                  <a:cubicBezTo>
                    <a:pt x="6984" y="2122"/>
                    <a:pt x="7740" y="1789"/>
                    <a:pt x="8381" y="1789"/>
                  </a:cubicBezTo>
                  <a:cubicBezTo>
                    <a:pt x="8670" y="1789"/>
                    <a:pt x="8936" y="1857"/>
                    <a:pt x="9133" y="2017"/>
                  </a:cubicBezTo>
                  <a:cubicBezTo>
                    <a:pt x="9516" y="2341"/>
                    <a:pt x="9679" y="3062"/>
                    <a:pt x="10066" y="3062"/>
                  </a:cubicBezTo>
                  <a:cubicBezTo>
                    <a:pt x="10198" y="3062"/>
                    <a:pt x="10355" y="2979"/>
                    <a:pt x="10556" y="2768"/>
                  </a:cubicBezTo>
                  <a:cubicBezTo>
                    <a:pt x="11327" y="1926"/>
                    <a:pt x="11321" y="1022"/>
                    <a:pt x="12414" y="1022"/>
                  </a:cubicBezTo>
                  <a:cubicBezTo>
                    <a:pt x="12553" y="1022"/>
                    <a:pt x="12710" y="1037"/>
                    <a:pt x="12888" y="1068"/>
                  </a:cubicBezTo>
                  <a:cubicBezTo>
                    <a:pt x="13837" y="1266"/>
                    <a:pt x="14746" y="1147"/>
                    <a:pt x="15181" y="2254"/>
                  </a:cubicBezTo>
                  <a:cubicBezTo>
                    <a:pt x="15339" y="2689"/>
                    <a:pt x="15260" y="2966"/>
                    <a:pt x="15695" y="3124"/>
                  </a:cubicBezTo>
                  <a:cubicBezTo>
                    <a:pt x="15768" y="3150"/>
                    <a:pt x="15836" y="3160"/>
                    <a:pt x="15901" y="3160"/>
                  </a:cubicBezTo>
                  <a:cubicBezTo>
                    <a:pt x="16096" y="3160"/>
                    <a:pt x="16263" y="3071"/>
                    <a:pt x="16436" y="3071"/>
                  </a:cubicBezTo>
                  <a:cubicBezTo>
                    <a:pt x="16552" y="3071"/>
                    <a:pt x="16670" y="3111"/>
                    <a:pt x="16802" y="3242"/>
                  </a:cubicBezTo>
                  <a:cubicBezTo>
                    <a:pt x="17039" y="3519"/>
                    <a:pt x="16842" y="4073"/>
                    <a:pt x="17118" y="4231"/>
                  </a:cubicBezTo>
                  <a:cubicBezTo>
                    <a:pt x="17198" y="4287"/>
                    <a:pt x="17278" y="4310"/>
                    <a:pt x="17355" y="4310"/>
                  </a:cubicBezTo>
                  <a:cubicBezTo>
                    <a:pt x="17663" y="4310"/>
                    <a:pt x="17941" y="3938"/>
                    <a:pt x="18067" y="3717"/>
                  </a:cubicBezTo>
                  <a:cubicBezTo>
                    <a:pt x="18565" y="2971"/>
                    <a:pt x="19126" y="2225"/>
                    <a:pt x="20038" y="2225"/>
                  </a:cubicBezTo>
                  <a:cubicBezTo>
                    <a:pt x="20141" y="2225"/>
                    <a:pt x="20248" y="2234"/>
                    <a:pt x="20360" y="2254"/>
                  </a:cubicBezTo>
                  <a:cubicBezTo>
                    <a:pt x="21309" y="2452"/>
                    <a:pt x="22100" y="3124"/>
                    <a:pt x="22614" y="3875"/>
                  </a:cubicBezTo>
                  <a:cubicBezTo>
                    <a:pt x="23088" y="4547"/>
                    <a:pt x="23009" y="4982"/>
                    <a:pt x="23918" y="5021"/>
                  </a:cubicBezTo>
                  <a:cubicBezTo>
                    <a:pt x="24551" y="5061"/>
                    <a:pt x="24827" y="5140"/>
                    <a:pt x="25065" y="5812"/>
                  </a:cubicBezTo>
                  <a:cubicBezTo>
                    <a:pt x="25183" y="6168"/>
                    <a:pt x="25025" y="7156"/>
                    <a:pt x="25460" y="7275"/>
                  </a:cubicBezTo>
                  <a:cubicBezTo>
                    <a:pt x="25492" y="7284"/>
                    <a:pt x="25522" y="7288"/>
                    <a:pt x="25551" y="7288"/>
                  </a:cubicBezTo>
                  <a:cubicBezTo>
                    <a:pt x="25909" y="7288"/>
                    <a:pt x="26073" y="6680"/>
                    <a:pt x="26418" y="6680"/>
                  </a:cubicBezTo>
                  <a:cubicBezTo>
                    <a:pt x="26428" y="6680"/>
                    <a:pt x="26438" y="6681"/>
                    <a:pt x="26448" y="6682"/>
                  </a:cubicBezTo>
                  <a:cubicBezTo>
                    <a:pt x="27041" y="6721"/>
                    <a:pt x="27041" y="7710"/>
                    <a:pt x="27081" y="8145"/>
                  </a:cubicBezTo>
                  <a:cubicBezTo>
                    <a:pt x="27279" y="7314"/>
                    <a:pt x="27397" y="6524"/>
                    <a:pt x="27041" y="5773"/>
                  </a:cubicBezTo>
                  <a:cubicBezTo>
                    <a:pt x="25539" y="2175"/>
                    <a:pt x="21625" y="1068"/>
                    <a:pt x="18107" y="594"/>
                  </a:cubicBezTo>
                  <a:cubicBezTo>
                    <a:pt x="16433" y="373"/>
                    <a:pt x="14634" y="0"/>
                    <a:pt x="12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1"/>
            <p:cNvSpPr/>
            <p:nvPr/>
          </p:nvSpPr>
          <p:spPr>
            <a:xfrm>
              <a:off x="4450425" y="2603050"/>
              <a:ext cx="212525" cy="228250"/>
            </a:xfrm>
            <a:custGeom>
              <a:avLst/>
              <a:gdLst/>
              <a:ahLst/>
              <a:cxnLst/>
              <a:rect l="l" t="t" r="r" b="b"/>
              <a:pathLst>
                <a:path w="8501" h="9130" extrusionOk="0">
                  <a:moveTo>
                    <a:pt x="8482" y="698"/>
                  </a:moveTo>
                  <a:cubicBezTo>
                    <a:pt x="8487" y="705"/>
                    <a:pt x="8493" y="709"/>
                    <a:pt x="8501" y="709"/>
                  </a:cubicBezTo>
                  <a:cubicBezTo>
                    <a:pt x="8494" y="705"/>
                    <a:pt x="8488" y="702"/>
                    <a:pt x="8482" y="698"/>
                  </a:cubicBezTo>
                  <a:close/>
                  <a:moveTo>
                    <a:pt x="7931" y="0"/>
                  </a:moveTo>
                  <a:cubicBezTo>
                    <a:pt x="7682" y="0"/>
                    <a:pt x="7391" y="78"/>
                    <a:pt x="7236" y="156"/>
                  </a:cubicBezTo>
                  <a:cubicBezTo>
                    <a:pt x="6934" y="307"/>
                    <a:pt x="5624" y="2942"/>
                    <a:pt x="5299" y="2942"/>
                  </a:cubicBezTo>
                  <a:cubicBezTo>
                    <a:pt x="5283" y="2942"/>
                    <a:pt x="5270" y="2936"/>
                    <a:pt x="5259" y="2923"/>
                  </a:cubicBezTo>
                  <a:cubicBezTo>
                    <a:pt x="4968" y="2580"/>
                    <a:pt x="4289" y="2006"/>
                    <a:pt x="3776" y="2006"/>
                  </a:cubicBezTo>
                  <a:cubicBezTo>
                    <a:pt x="3522" y="2006"/>
                    <a:pt x="3308" y="2148"/>
                    <a:pt x="3203" y="2528"/>
                  </a:cubicBezTo>
                  <a:cubicBezTo>
                    <a:pt x="2890" y="2186"/>
                    <a:pt x="2617" y="1926"/>
                    <a:pt x="2223" y="1926"/>
                  </a:cubicBezTo>
                  <a:cubicBezTo>
                    <a:pt x="2071" y="1926"/>
                    <a:pt x="1900" y="1965"/>
                    <a:pt x="1701" y="2053"/>
                  </a:cubicBezTo>
                  <a:cubicBezTo>
                    <a:pt x="1" y="2765"/>
                    <a:pt x="238" y="3477"/>
                    <a:pt x="475" y="5137"/>
                  </a:cubicBezTo>
                  <a:cubicBezTo>
                    <a:pt x="594" y="5809"/>
                    <a:pt x="910" y="6718"/>
                    <a:pt x="871" y="7351"/>
                  </a:cubicBezTo>
                  <a:cubicBezTo>
                    <a:pt x="1187" y="6283"/>
                    <a:pt x="950" y="5256"/>
                    <a:pt x="1108" y="4149"/>
                  </a:cubicBezTo>
                  <a:cubicBezTo>
                    <a:pt x="1171" y="3673"/>
                    <a:pt x="1719" y="2432"/>
                    <a:pt x="2403" y="2432"/>
                  </a:cubicBezTo>
                  <a:cubicBezTo>
                    <a:pt x="2571" y="2432"/>
                    <a:pt x="2747" y="2507"/>
                    <a:pt x="2926" y="2686"/>
                  </a:cubicBezTo>
                  <a:cubicBezTo>
                    <a:pt x="3440" y="3200"/>
                    <a:pt x="2847" y="5097"/>
                    <a:pt x="2847" y="5809"/>
                  </a:cubicBezTo>
                  <a:cubicBezTo>
                    <a:pt x="2847" y="6916"/>
                    <a:pt x="3005" y="8062"/>
                    <a:pt x="3005" y="9130"/>
                  </a:cubicBezTo>
                  <a:cubicBezTo>
                    <a:pt x="3702" y="8008"/>
                    <a:pt x="2542" y="2718"/>
                    <a:pt x="4310" y="2718"/>
                  </a:cubicBezTo>
                  <a:cubicBezTo>
                    <a:pt x="4348" y="2718"/>
                    <a:pt x="4388" y="2720"/>
                    <a:pt x="4429" y="2725"/>
                  </a:cubicBezTo>
                  <a:cubicBezTo>
                    <a:pt x="6326" y="2963"/>
                    <a:pt x="5654" y="7588"/>
                    <a:pt x="5931" y="8972"/>
                  </a:cubicBezTo>
                  <a:cubicBezTo>
                    <a:pt x="6578" y="8828"/>
                    <a:pt x="5394" y="444"/>
                    <a:pt x="7702" y="444"/>
                  </a:cubicBezTo>
                  <a:cubicBezTo>
                    <a:pt x="7927" y="444"/>
                    <a:pt x="8185" y="523"/>
                    <a:pt x="8482" y="698"/>
                  </a:cubicBezTo>
                  <a:lnTo>
                    <a:pt x="8482" y="698"/>
                  </a:lnTo>
                  <a:cubicBezTo>
                    <a:pt x="8427" y="625"/>
                    <a:pt x="8443" y="220"/>
                    <a:pt x="8263" y="77"/>
                  </a:cubicBezTo>
                  <a:cubicBezTo>
                    <a:pt x="8182" y="22"/>
                    <a:pt x="8062" y="0"/>
                    <a:pt x="7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1"/>
            <p:cNvSpPr/>
            <p:nvPr/>
          </p:nvSpPr>
          <p:spPr>
            <a:xfrm>
              <a:off x="4683675" y="2579700"/>
              <a:ext cx="224375" cy="308925"/>
            </a:xfrm>
            <a:custGeom>
              <a:avLst/>
              <a:gdLst/>
              <a:ahLst/>
              <a:cxnLst/>
              <a:rect l="l" t="t" r="r" b="b"/>
              <a:pathLst>
                <a:path w="8975" h="12357" extrusionOk="0">
                  <a:moveTo>
                    <a:pt x="3328" y="0"/>
                  </a:moveTo>
                  <a:cubicBezTo>
                    <a:pt x="3188" y="0"/>
                    <a:pt x="3041" y="32"/>
                    <a:pt x="2887" y="101"/>
                  </a:cubicBezTo>
                  <a:cubicBezTo>
                    <a:pt x="2412" y="339"/>
                    <a:pt x="1978" y="1248"/>
                    <a:pt x="1780" y="1762"/>
                  </a:cubicBezTo>
                  <a:cubicBezTo>
                    <a:pt x="1503" y="2315"/>
                    <a:pt x="1543" y="3818"/>
                    <a:pt x="989" y="4094"/>
                  </a:cubicBezTo>
                  <a:cubicBezTo>
                    <a:pt x="871" y="3778"/>
                    <a:pt x="673" y="3264"/>
                    <a:pt x="475" y="3027"/>
                  </a:cubicBezTo>
                  <a:cubicBezTo>
                    <a:pt x="376" y="2862"/>
                    <a:pt x="250" y="2780"/>
                    <a:pt x="96" y="2780"/>
                  </a:cubicBezTo>
                  <a:cubicBezTo>
                    <a:pt x="66" y="2780"/>
                    <a:pt x="34" y="2783"/>
                    <a:pt x="1" y="2790"/>
                  </a:cubicBezTo>
                  <a:cubicBezTo>
                    <a:pt x="40" y="4411"/>
                    <a:pt x="752" y="6031"/>
                    <a:pt x="752" y="7731"/>
                  </a:cubicBezTo>
                  <a:cubicBezTo>
                    <a:pt x="752" y="8996"/>
                    <a:pt x="396" y="11408"/>
                    <a:pt x="989" y="12357"/>
                  </a:cubicBezTo>
                  <a:cubicBezTo>
                    <a:pt x="1464" y="9945"/>
                    <a:pt x="1147" y="7336"/>
                    <a:pt x="1661" y="5004"/>
                  </a:cubicBezTo>
                  <a:cubicBezTo>
                    <a:pt x="1898" y="3976"/>
                    <a:pt x="1938" y="2473"/>
                    <a:pt x="2412" y="1525"/>
                  </a:cubicBezTo>
                  <a:cubicBezTo>
                    <a:pt x="2664" y="997"/>
                    <a:pt x="2939" y="793"/>
                    <a:pt x="3203" y="793"/>
                  </a:cubicBezTo>
                  <a:cubicBezTo>
                    <a:pt x="3769" y="793"/>
                    <a:pt x="4281" y="1733"/>
                    <a:pt x="4389" y="2434"/>
                  </a:cubicBezTo>
                  <a:cubicBezTo>
                    <a:pt x="4468" y="3027"/>
                    <a:pt x="4270" y="4845"/>
                    <a:pt x="4784" y="5241"/>
                  </a:cubicBezTo>
                  <a:cubicBezTo>
                    <a:pt x="5140" y="4845"/>
                    <a:pt x="5457" y="3778"/>
                    <a:pt x="6089" y="3738"/>
                  </a:cubicBezTo>
                  <a:cubicBezTo>
                    <a:pt x="6111" y="3736"/>
                    <a:pt x="6132" y="3735"/>
                    <a:pt x="6153" y="3735"/>
                  </a:cubicBezTo>
                  <a:cubicBezTo>
                    <a:pt x="6847" y="3735"/>
                    <a:pt x="6966" y="4980"/>
                    <a:pt x="7196" y="5517"/>
                  </a:cubicBezTo>
                  <a:cubicBezTo>
                    <a:pt x="7380" y="5886"/>
                    <a:pt x="7589" y="6638"/>
                    <a:pt x="7988" y="6638"/>
                  </a:cubicBezTo>
                  <a:cubicBezTo>
                    <a:pt x="8103" y="6638"/>
                    <a:pt x="8233" y="6576"/>
                    <a:pt x="8382" y="6427"/>
                  </a:cubicBezTo>
                  <a:cubicBezTo>
                    <a:pt x="8817" y="5992"/>
                    <a:pt x="8896" y="4569"/>
                    <a:pt x="8975" y="4015"/>
                  </a:cubicBezTo>
                  <a:lnTo>
                    <a:pt x="8975" y="4015"/>
                  </a:lnTo>
                  <a:cubicBezTo>
                    <a:pt x="8540" y="4292"/>
                    <a:pt x="8422" y="5004"/>
                    <a:pt x="7947" y="5201"/>
                  </a:cubicBezTo>
                  <a:cubicBezTo>
                    <a:pt x="7908" y="4529"/>
                    <a:pt x="7631" y="3541"/>
                    <a:pt x="7077" y="3066"/>
                  </a:cubicBezTo>
                  <a:cubicBezTo>
                    <a:pt x="6825" y="2837"/>
                    <a:pt x="6622" y="2747"/>
                    <a:pt x="6447" y="2747"/>
                  </a:cubicBezTo>
                  <a:cubicBezTo>
                    <a:pt x="6017" y="2747"/>
                    <a:pt x="5747" y="3283"/>
                    <a:pt x="5298" y="3620"/>
                  </a:cubicBezTo>
                  <a:cubicBezTo>
                    <a:pt x="5298" y="2728"/>
                    <a:pt x="4622" y="0"/>
                    <a:pt x="33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1"/>
            <p:cNvSpPr/>
            <p:nvPr/>
          </p:nvSpPr>
          <p:spPr>
            <a:xfrm>
              <a:off x="4910675" y="2609125"/>
              <a:ext cx="201975" cy="223225"/>
            </a:xfrm>
            <a:custGeom>
              <a:avLst/>
              <a:gdLst/>
              <a:ahLst/>
              <a:cxnLst/>
              <a:rect l="l" t="t" r="r" b="b"/>
              <a:pathLst>
                <a:path w="8079" h="8929" extrusionOk="0">
                  <a:moveTo>
                    <a:pt x="1549" y="1"/>
                  </a:moveTo>
                  <a:cubicBezTo>
                    <a:pt x="795" y="1"/>
                    <a:pt x="1" y="696"/>
                    <a:pt x="172" y="1494"/>
                  </a:cubicBezTo>
                  <a:cubicBezTo>
                    <a:pt x="827" y="1429"/>
                    <a:pt x="966" y="441"/>
                    <a:pt x="1579" y="441"/>
                  </a:cubicBezTo>
                  <a:cubicBezTo>
                    <a:pt x="1706" y="441"/>
                    <a:pt x="1853" y="483"/>
                    <a:pt x="2030" y="585"/>
                  </a:cubicBezTo>
                  <a:cubicBezTo>
                    <a:pt x="2465" y="782"/>
                    <a:pt x="2504" y="1573"/>
                    <a:pt x="2583" y="2008"/>
                  </a:cubicBezTo>
                  <a:cubicBezTo>
                    <a:pt x="2702" y="2957"/>
                    <a:pt x="2109" y="4459"/>
                    <a:pt x="2939" y="5171"/>
                  </a:cubicBezTo>
                  <a:cubicBezTo>
                    <a:pt x="3374" y="4775"/>
                    <a:pt x="3216" y="3985"/>
                    <a:pt x="3769" y="3747"/>
                  </a:cubicBezTo>
                  <a:cubicBezTo>
                    <a:pt x="4244" y="4024"/>
                    <a:pt x="3888" y="4696"/>
                    <a:pt x="4165" y="4933"/>
                  </a:cubicBezTo>
                  <a:cubicBezTo>
                    <a:pt x="4248" y="5017"/>
                    <a:pt x="4334" y="5046"/>
                    <a:pt x="4422" y="5046"/>
                  </a:cubicBezTo>
                  <a:cubicBezTo>
                    <a:pt x="4619" y="5046"/>
                    <a:pt x="4824" y="4900"/>
                    <a:pt x="5032" y="4900"/>
                  </a:cubicBezTo>
                  <a:cubicBezTo>
                    <a:pt x="5125" y="4900"/>
                    <a:pt x="5218" y="4929"/>
                    <a:pt x="5311" y="5013"/>
                  </a:cubicBezTo>
                  <a:cubicBezTo>
                    <a:pt x="5825" y="5408"/>
                    <a:pt x="6141" y="6950"/>
                    <a:pt x="6339" y="7543"/>
                  </a:cubicBezTo>
                  <a:cubicBezTo>
                    <a:pt x="6504" y="8036"/>
                    <a:pt x="6858" y="8929"/>
                    <a:pt x="7205" y="8929"/>
                  </a:cubicBezTo>
                  <a:cubicBezTo>
                    <a:pt x="7358" y="8929"/>
                    <a:pt x="7510" y="8754"/>
                    <a:pt x="7644" y="8294"/>
                  </a:cubicBezTo>
                  <a:cubicBezTo>
                    <a:pt x="7920" y="7345"/>
                    <a:pt x="7920" y="6199"/>
                    <a:pt x="8079" y="5250"/>
                  </a:cubicBezTo>
                  <a:lnTo>
                    <a:pt x="8079" y="5250"/>
                  </a:lnTo>
                  <a:cubicBezTo>
                    <a:pt x="7327" y="5368"/>
                    <a:pt x="7367" y="7147"/>
                    <a:pt x="7011" y="7740"/>
                  </a:cubicBezTo>
                  <a:cubicBezTo>
                    <a:pt x="6769" y="7290"/>
                    <a:pt x="6132" y="4049"/>
                    <a:pt x="5234" y="4049"/>
                  </a:cubicBezTo>
                  <a:cubicBezTo>
                    <a:pt x="5106" y="4049"/>
                    <a:pt x="4974" y="4114"/>
                    <a:pt x="4837" y="4261"/>
                  </a:cubicBezTo>
                  <a:cubicBezTo>
                    <a:pt x="4484" y="3692"/>
                    <a:pt x="4243" y="2992"/>
                    <a:pt x="3807" y="2992"/>
                  </a:cubicBezTo>
                  <a:cubicBezTo>
                    <a:pt x="3608" y="2992"/>
                    <a:pt x="3368" y="3138"/>
                    <a:pt x="3058" y="3510"/>
                  </a:cubicBezTo>
                  <a:cubicBezTo>
                    <a:pt x="2979" y="2601"/>
                    <a:pt x="3018" y="1059"/>
                    <a:pt x="2346" y="348"/>
                  </a:cubicBezTo>
                  <a:cubicBezTo>
                    <a:pt x="2125" y="105"/>
                    <a:pt x="1840" y="1"/>
                    <a:pt x="15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8" name="Google Shape;2268;p61"/>
          <p:cNvGrpSpPr/>
          <p:nvPr/>
        </p:nvGrpSpPr>
        <p:grpSpPr>
          <a:xfrm>
            <a:off x="5623815" y="2700314"/>
            <a:ext cx="911852" cy="1619648"/>
            <a:chOff x="6050575" y="2327225"/>
            <a:chExt cx="697775" cy="1239400"/>
          </a:xfrm>
        </p:grpSpPr>
        <p:sp>
          <p:nvSpPr>
            <p:cNvPr id="2269" name="Google Shape;2269;p61"/>
            <p:cNvSpPr/>
            <p:nvPr/>
          </p:nvSpPr>
          <p:spPr>
            <a:xfrm>
              <a:off x="6558575" y="3007200"/>
              <a:ext cx="85025" cy="329250"/>
            </a:xfrm>
            <a:custGeom>
              <a:avLst/>
              <a:gdLst/>
              <a:ahLst/>
              <a:cxnLst/>
              <a:rect l="l" t="t" r="r" b="b"/>
              <a:pathLst>
                <a:path w="3401" h="13170" extrusionOk="0">
                  <a:moveTo>
                    <a:pt x="1068" y="1"/>
                  </a:moveTo>
                  <a:cubicBezTo>
                    <a:pt x="870" y="238"/>
                    <a:pt x="593" y="436"/>
                    <a:pt x="396" y="633"/>
                  </a:cubicBezTo>
                  <a:cubicBezTo>
                    <a:pt x="277" y="752"/>
                    <a:pt x="159" y="871"/>
                    <a:pt x="0" y="989"/>
                  </a:cubicBezTo>
                  <a:cubicBezTo>
                    <a:pt x="119" y="1859"/>
                    <a:pt x="198" y="2729"/>
                    <a:pt x="317" y="3598"/>
                  </a:cubicBezTo>
                  <a:cubicBezTo>
                    <a:pt x="672" y="6682"/>
                    <a:pt x="1226" y="9963"/>
                    <a:pt x="791" y="13086"/>
                  </a:cubicBezTo>
                  <a:cubicBezTo>
                    <a:pt x="1011" y="13135"/>
                    <a:pt x="1231" y="13169"/>
                    <a:pt x="1451" y="13169"/>
                  </a:cubicBezTo>
                  <a:cubicBezTo>
                    <a:pt x="1587" y="13169"/>
                    <a:pt x="1723" y="13156"/>
                    <a:pt x="1858" y="13126"/>
                  </a:cubicBezTo>
                  <a:cubicBezTo>
                    <a:pt x="2135" y="13086"/>
                    <a:pt x="2372" y="12968"/>
                    <a:pt x="2649" y="12849"/>
                  </a:cubicBezTo>
                  <a:cubicBezTo>
                    <a:pt x="3400" y="12454"/>
                    <a:pt x="2926" y="2847"/>
                    <a:pt x="2531" y="1622"/>
                  </a:cubicBezTo>
                  <a:cubicBezTo>
                    <a:pt x="2531" y="1622"/>
                    <a:pt x="1424" y="792"/>
                    <a:pt x="11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1"/>
            <p:cNvSpPr/>
            <p:nvPr/>
          </p:nvSpPr>
          <p:spPr>
            <a:xfrm>
              <a:off x="6558575" y="3007200"/>
              <a:ext cx="85025" cy="322225"/>
            </a:xfrm>
            <a:custGeom>
              <a:avLst/>
              <a:gdLst/>
              <a:ahLst/>
              <a:cxnLst/>
              <a:rect l="l" t="t" r="r" b="b"/>
              <a:pathLst>
                <a:path w="3401" h="12889" extrusionOk="0">
                  <a:moveTo>
                    <a:pt x="1068" y="1"/>
                  </a:moveTo>
                  <a:cubicBezTo>
                    <a:pt x="870" y="238"/>
                    <a:pt x="593" y="436"/>
                    <a:pt x="396" y="633"/>
                  </a:cubicBezTo>
                  <a:cubicBezTo>
                    <a:pt x="277" y="752"/>
                    <a:pt x="159" y="871"/>
                    <a:pt x="0" y="989"/>
                  </a:cubicBezTo>
                  <a:cubicBezTo>
                    <a:pt x="40" y="1108"/>
                    <a:pt x="40" y="1226"/>
                    <a:pt x="40" y="1345"/>
                  </a:cubicBezTo>
                  <a:cubicBezTo>
                    <a:pt x="351" y="1187"/>
                    <a:pt x="622" y="1116"/>
                    <a:pt x="859" y="1116"/>
                  </a:cubicBezTo>
                  <a:cubicBezTo>
                    <a:pt x="2160" y="1116"/>
                    <a:pt x="2430" y="3231"/>
                    <a:pt x="2531" y="4468"/>
                  </a:cubicBezTo>
                  <a:cubicBezTo>
                    <a:pt x="2689" y="6722"/>
                    <a:pt x="2926" y="8975"/>
                    <a:pt x="2768" y="11189"/>
                  </a:cubicBezTo>
                  <a:cubicBezTo>
                    <a:pt x="2689" y="11782"/>
                    <a:pt x="2610" y="12335"/>
                    <a:pt x="2491" y="12889"/>
                  </a:cubicBezTo>
                  <a:cubicBezTo>
                    <a:pt x="2531" y="12889"/>
                    <a:pt x="2610" y="12849"/>
                    <a:pt x="2649" y="12849"/>
                  </a:cubicBezTo>
                  <a:cubicBezTo>
                    <a:pt x="3400" y="12454"/>
                    <a:pt x="2926" y="2847"/>
                    <a:pt x="2531" y="1622"/>
                  </a:cubicBezTo>
                  <a:cubicBezTo>
                    <a:pt x="2531" y="1622"/>
                    <a:pt x="1424" y="792"/>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1"/>
            <p:cNvSpPr/>
            <p:nvPr/>
          </p:nvSpPr>
          <p:spPr>
            <a:xfrm>
              <a:off x="6558575" y="3007200"/>
              <a:ext cx="64275" cy="71200"/>
            </a:xfrm>
            <a:custGeom>
              <a:avLst/>
              <a:gdLst/>
              <a:ahLst/>
              <a:cxnLst/>
              <a:rect l="l" t="t" r="r" b="b"/>
              <a:pathLst>
                <a:path w="2571" h="2848" extrusionOk="0">
                  <a:moveTo>
                    <a:pt x="910" y="2294"/>
                  </a:moveTo>
                  <a:cubicBezTo>
                    <a:pt x="1542" y="2847"/>
                    <a:pt x="2175" y="2294"/>
                    <a:pt x="2570" y="1661"/>
                  </a:cubicBezTo>
                  <a:cubicBezTo>
                    <a:pt x="2531" y="1661"/>
                    <a:pt x="2531" y="1622"/>
                    <a:pt x="2531" y="1622"/>
                  </a:cubicBezTo>
                  <a:cubicBezTo>
                    <a:pt x="2531" y="1622"/>
                    <a:pt x="1424" y="792"/>
                    <a:pt x="1107" y="1"/>
                  </a:cubicBezTo>
                  <a:cubicBezTo>
                    <a:pt x="1107" y="1"/>
                    <a:pt x="1107" y="1"/>
                    <a:pt x="1068" y="1"/>
                  </a:cubicBezTo>
                  <a:cubicBezTo>
                    <a:pt x="870" y="238"/>
                    <a:pt x="593" y="436"/>
                    <a:pt x="435" y="633"/>
                  </a:cubicBezTo>
                  <a:cubicBezTo>
                    <a:pt x="277" y="752"/>
                    <a:pt x="159" y="871"/>
                    <a:pt x="0" y="989"/>
                  </a:cubicBezTo>
                  <a:cubicBezTo>
                    <a:pt x="40" y="1068"/>
                    <a:pt x="40" y="1147"/>
                    <a:pt x="40" y="1226"/>
                  </a:cubicBezTo>
                  <a:cubicBezTo>
                    <a:pt x="317" y="1622"/>
                    <a:pt x="554" y="1978"/>
                    <a:pt x="910" y="229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1"/>
            <p:cNvSpPr/>
            <p:nvPr/>
          </p:nvSpPr>
          <p:spPr>
            <a:xfrm>
              <a:off x="6558575" y="3031925"/>
              <a:ext cx="69200" cy="304425"/>
            </a:xfrm>
            <a:custGeom>
              <a:avLst/>
              <a:gdLst/>
              <a:ahLst/>
              <a:cxnLst/>
              <a:rect l="l" t="t" r="r" b="b"/>
              <a:pathLst>
                <a:path w="2768" h="12177" extrusionOk="0">
                  <a:moveTo>
                    <a:pt x="0" y="0"/>
                  </a:moveTo>
                  <a:cubicBezTo>
                    <a:pt x="119" y="870"/>
                    <a:pt x="198" y="1740"/>
                    <a:pt x="317" y="2609"/>
                  </a:cubicBezTo>
                  <a:cubicBezTo>
                    <a:pt x="672" y="5693"/>
                    <a:pt x="1226" y="8974"/>
                    <a:pt x="791" y="12097"/>
                  </a:cubicBezTo>
                  <a:cubicBezTo>
                    <a:pt x="989" y="12137"/>
                    <a:pt x="1226" y="12177"/>
                    <a:pt x="1424" y="12177"/>
                  </a:cubicBezTo>
                  <a:cubicBezTo>
                    <a:pt x="1384" y="8184"/>
                    <a:pt x="2768" y="4270"/>
                    <a:pt x="554" y="514"/>
                  </a:cubicBezTo>
                  <a:cubicBezTo>
                    <a:pt x="554" y="514"/>
                    <a:pt x="514" y="475"/>
                    <a:pt x="514" y="475"/>
                  </a:cubicBezTo>
                  <a:cubicBezTo>
                    <a:pt x="317" y="316"/>
                    <a:pt x="198" y="158"/>
                    <a:pt x="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1"/>
            <p:cNvSpPr/>
            <p:nvPr/>
          </p:nvSpPr>
          <p:spPr>
            <a:xfrm>
              <a:off x="6559550" y="3030925"/>
              <a:ext cx="47475" cy="305175"/>
            </a:xfrm>
            <a:custGeom>
              <a:avLst/>
              <a:gdLst/>
              <a:ahLst/>
              <a:cxnLst/>
              <a:rect l="l" t="t" r="r" b="b"/>
              <a:pathLst>
                <a:path w="1899" h="12207" extrusionOk="0">
                  <a:moveTo>
                    <a:pt x="1" y="1"/>
                  </a:moveTo>
                  <a:cubicBezTo>
                    <a:pt x="1" y="40"/>
                    <a:pt x="1" y="40"/>
                    <a:pt x="1" y="40"/>
                  </a:cubicBezTo>
                  <a:cubicBezTo>
                    <a:pt x="1" y="40"/>
                    <a:pt x="1" y="80"/>
                    <a:pt x="1" y="80"/>
                  </a:cubicBezTo>
                  <a:cubicBezTo>
                    <a:pt x="1266" y="1542"/>
                    <a:pt x="1622" y="3796"/>
                    <a:pt x="1464" y="5654"/>
                  </a:cubicBezTo>
                  <a:cubicBezTo>
                    <a:pt x="1424" y="6366"/>
                    <a:pt x="1385" y="7038"/>
                    <a:pt x="1306" y="7710"/>
                  </a:cubicBezTo>
                  <a:cubicBezTo>
                    <a:pt x="1226" y="9212"/>
                    <a:pt x="1147" y="10714"/>
                    <a:pt x="1108" y="12177"/>
                  </a:cubicBezTo>
                  <a:cubicBezTo>
                    <a:pt x="1207" y="12197"/>
                    <a:pt x="1315" y="12207"/>
                    <a:pt x="1424" y="12207"/>
                  </a:cubicBezTo>
                  <a:cubicBezTo>
                    <a:pt x="1533" y="12207"/>
                    <a:pt x="1642" y="12197"/>
                    <a:pt x="1740" y="12177"/>
                  </a:cubicBezTo>
                  <a:cubicBezTo>
                    <a:pt x="1780" y="10754"/>
                    <a:pt x="1859" y="9331"/>
                    <a:pt x="1859" y="7868"/>
                  </a:cubicBezTo>
                  <a:cubicBezTo>
                    <a:pt x="1859" y="6484"/>
                    <a:pt x="1899" y="5061"/>
                    <a:pt x="1819" y="3638"/>
                  </a:cubicBezTo>
                  <a:cubicBezTo>
                    <a:pt x="1740" y="2056"/>
                    <a:pt x="1147" y="1147"/>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1"/>
            <p:cNvSpPr/>
            <p:nvPr/>
          </p:nvSpPr>
          <p:spPr>
            <a:xfrm>
              <a:off x="6050575" y="2327225"/>
              <a:ext cx="611800" cy="1162275"/>
            </a:xfrm>
            <a:custGeom>
              <a:avLst/>
              <a:gdLst/>
              <a:ahLst/>
              <a:cxnLst/>
              <a:rect l="l" t="t" r="r" b="b"/>
              <a:pathLst>
                <a:path w="24472" h="46491" extrusionOk="0">
                  <a:moveTo>
                    <a:pt x="12769" y="1"/>
                  </a:moveTo>
                  <a:cubicBezTo>
                    <a:pt x="11228" y="3322"/>
                    <a:pt x="12690" y="15972"/>
                    <a:pt x="8025" y="15972"/>
                  </a:cubicBezTo>
                  <a:cubicBezTo>
                    <a:pt x="7749" y="21744"/>
                    <a:pt x="8302" y="28070"/>
                    <a:pt x="1265" y="29532"/>
                  </a:cubicBezTo>
                  <a:cubicBezTo>
                    <a:pt x="316" y="32023"/>
                    <a:pt x="0" y="35541"/>
                    <a:pt x="79" y="38190"/>
                  </a:cubicBezTo>
                  <a:cubicBezTo>
                    <a:pt x="158" y="41590"/>
                    <a:pt x="356" y="41472"/>
                    <a:pt x="3558" y="43132"/>
                  </a:cubicBezTo>
                  <a:cubicBezTo>
                    <a:pt x="5258" y="43982"/>
                    <a:pt x="7857" y="46491"/>
                    <a:pt x="9868" y="46491"/>
                  </a:cubicBezTo>
                  <a:cubicBezTo>
                    <a:pt x="10008" y="46491"/>
                    <a:pt x="10145" y="46478"/>
                    <a:pt x="10279" y="46453"/>
                  </a:cubicBezTo>
                  <a:cubicBezTo>
                    <a:pt x="11544" y="46176"/>
                    <a:pt x="12493" y="45069"/>
                    <a:pt x="13600" y="44199"/>
                  </a:cubicBezTo>
                  <a:cubicBezTo>
                    <a:pt x="14311" y="43646"/>
                    <a:pt x="15102" y="43171"/>
                    <a:pt x="16090" y="43013"/>
                  </a:cubicBezTo>
                  <a:cubicBezTo>
                    <a:pt x="16899" y="42916"/>
                    <a:pt x="17675" y="42890"/>
                    <a:pt x="18435" y="42890"/>
                  </a:cubicBezTo>
                  <a:cubicBezTo>
                    <a:pt x="19347" y="42890"/>
                    <a:pt x="20236" y="42928"/>
                    <a:pt x="21128" y="42928"/>
                  </a:cubicBezTo>
                  <a:cubicBezTo>
                    <a:pt x="22220" y="42928"/>
                    <a:pt x="23317" y="42871"/>
                    <a:pt x="24471" y="42618"/>
                  </a:cubicBezTo>
                  <a:cubicBezTo>
                    <a:pt x="19293" y="35897"/>
                    <a:pt x="19490" y="28544"/>
                    <a:pt x="16169" y="21033"/>
                  </a:cubicBezTo>
                  <a:cubicBezTo>
                    <a:pt x="13323" y="14707"/>
                    <a:pt x="16920" y="5970"/>
                    <a:pt x="12769" y="1"/>
                  </a:cubicBezTo>
                  <a:close/>
                </a:path>
              </a:pathLst>
            </a:custGeom>
            <a:solidFill>
              <a:srgbClr val="A8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1"/>
            <p:cNvSpPr/>
            <p:nvPr/>
          </p:nvSpPr>
          <p:spPr>
            <a:xfrm>
              <a:off x="6264050" y="2327225"/>
              <a:ext cx="398325" cy="1161325"/>
            </a:xfrm>
            <a:custGeom>
              <a:avLst/>
              <a:gdLst/>
              <a:ahLst/>
              <a:cxnLst/>
              <a:rect l="l" t="t" r="r" b="b"/>
              <a:pathLst>
                <a:path w="15933" h="46453" extrusionOk="0">
                  <a:moveTo>
                    <a:pt x="4230" y="1"/>
                  </a:moveTo>
                  <a:cubicBezTo>
                    <a:pt x="4665" y="3717"/>
                    <a:pt x="4586" y="7552"/>
                    <a:pt x="4151" y="11228"/>
                  </a:cubicBezTo>
                  <a:cubicBezTo>
                    <a:pt x="3914" y="13165"/>
                    <a:pt x="3637" y="14984"/>
                    <a:pt x="2926" y="16803"/>
                  </a:cubicBezTo>
                  <a:cubicBezTo>
                    <a:pt x="2135" y="18779"/>
                    <a:pt x="1186" y="20677"/>
                    <a:pt x="870" y="22812"/>
                  </a:cubicBezTo>
                  <a:cubicBezTo>
                    <a:pt x="0" y="28030"/>
                    <a:pt x="396" y="32932"/>
                    <a:pt x="1186" y="38111"/>
                  </a:cubicBezTo>
                  <a:cubicBezTo>
                    <a:pt x="1661" y="40918"/>
                    <a:pt x="1740" y="43685"/>
                    <a:pt x="1582" y="46453"/>
                  </a:cubicBezTo>
                  <a:lnTo>
                    <a:pt x="1740" y="46453"/>
                  </a:lnTo>
                  <a:cubicBezTo>
                    <a:pt x="3005" y="46176"/>
                    <a:pt x="3954" y="45069"/>
                    <a:pt x="5061" y="44199"/>
                  </a:cubicBezTo>
                  <a:cubicBezTo>
                    <a:pt x="5772" y="43646"/>
                    <a:pt x="6563" y="43171"/>
                    <a:pt x="7512" y="43013"/>
                  </a:cubicBezTo>
                  <a:cubicBezTo>
                    <a:pt x="8331" y="42916"/>
                    <a:pt x="9115" y="42890"/>
                    <a:pt x="9881" y="42890"/>
                  </a:cubicBezTo>
                  <a:cubicBezTo>
                    <a:pt x="10800" y="42890"/>
                    <a:pt x="11692" y="42928"/>
                    <a:pt x="12587" y="42928"/>
                  </a:cubicBezTo>
                  <a:cubicBezTo>
                    <a:pt x="13681" y="42928"/>
                    <a:pt x="14778" y="42871"/>
                    <a:pt x="15932" y="42618"/>
                  </a:cubicBezTo>
                  <a:cubicBezTo>
                    <a:pt x="12928" y="38704"/>
                    <a:pt x="10833" y="35304"/>
                    <a:pt x="9844" y="31193"/>
                  </a:cubicBezTo>
                  <a:cubicBezTo>
                    <a:pt x="9172" y="28228"/>
                    <a:pt x="9567" y="24591"/>
                    <a:pt x="8184" y="21467"/>
                  </a:cubicBezTo>
                  <a:cubicBezTo>
                    <a:pt x="7828" y="20637"/>
                    <a:pt x="8065" y="19293"/>
                    <a:pt x="7907" y="18384"/>
                  </a:cubicBezTo>
                  <a:cubicBezTo>
                    <a:pt x="7749" y="17712"/>
                    <a:pt x="6682" y="17316"/>
                    <a:pt x="6642" y="16605"/>
                  </a:cubicBezTo>
                  <a:cubicBezTo>
                    <a:pt x="6128" y="11070"/>
                    <a:pt x="7433" y="4587"/>
                    <a:pt x="4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1"/>
            <p:cNvSpPr/>
            <p:nvPr/>
          </p:nvSpPr>
          <p:spPr>
            <a:xfrm>
              <a:off x="6317425" y="2327225"/>
              <a:ext cx="128500" cy="477400"/>
            </a:xfrm>
            <a:custGeom>
              <a:avLst/>
              <a:gdLst/>
              <a:ahLst/>
              <a:cxnLst/>
              <a:rect l="l" t="t" r="r" b="b"/>
              <a:pathLst>
                <a:path w="5140" h="19096" extrusionOk="0">
                  <a:moveTo>
                    <a:pt x="2095" y="1"/>
                  </a:moveTo>
                  <a:lnTo>
                    <a:pt x="2095" y="1"/>
                  </a:lnTo>
                  <a:cubicBezTo>
                    <a:pt x="2530" y="3717"/>
                    <a:pt x="2451" y="7552"/>
                    <a:pt x="2016" y="11228"/>
                  </a:cubicBezTo>
                  <a:cubicBezTo>
                    <a:pt x="1779" y="13126"/>
                    <a:pt x="1502" y="14984"/>
                    <a:pt x="791" y="16803"/>
                  </a:cubicBezTo>
                  <a:cubicBezTo>
                    <a:pt x="514" y="17435"/>
                    <a:pt x="237" y="18068"/>
                    <a:pt x="0" y="18700"/>
                  </a:cubicBezTo>
                  <a:cubicBezTo>
                    <a:pt x="395" y="18779"/>
                    <a:pt x="791" y="18937"/>
                    <a:pt x="1186" y="19095"/>
                  </a:cubicBezTo>
                  <a:cubicBezTo>
                    <a:pt x="2609" y="18937"/>
                    <a:pt x="3914" y="18265"/>
                    <a:pt x="5140" y="17554"/>
                  </a:cubicBezTo>
                  <a:cubicBezTo>
                    <a:pt x="4863" y="17316"/>
                    <a:pt x="4626" y="17079"/>
                    <a:pt x="4507" y="16763"/>
                  </a:cubicBezTo>
                  <a:cubicBezTo>
                    <a:pt x="4349" y="16882"/>
                    <a:pt x="4151" y="17040"/>
                    <a:pt x="3954" y="17158"/>
                  </a:cubicBezTo>
                  <a:cubicBezTo>
                    <a:pt x="3850" y="17233"/>
                    <a:pt x="3741" y="17266"/>
                    <a:pt x="3633" y="17266"/>
                  </a:cubicBezTo>
                  <a:cubicBezTo>
                    <a:pt x="3285" y="17266"/>
                    <a:pt x="2956" y="16927"/>
                    <a:pt x="2926" y="16565"/>
                  </a:cubicBezTo>
                  <a:cubicBezTo>
                    <a:pt x="2886" y="15221"/>
                    <a:pt x="3361" y="14035"/>
                    <a:pt x="3440" y="12691"/>
                  </a:cubicBezTo>
                  <a:cubicBezTo>
                    <a:pt x="3519" y="11307"/>
                    <a:pt x="3558" y="9924"/>
                    <a:pt x="3361" y="8540"/>
                  </a:cubicBezTo>
                  <a:cubicBezTo>
                    <a:pt x="3084" y="6642"/>
                    <a:pt x="2768" y="4705"/>
                    <a:pt x="3519" y="2926"/>
                  </a:cubicBezTo>
                  <a:cubicBezTo>
                    <a:pt x="3202" y="1898"/>
                    <a:pt x="2728" y="910"/>
                    <a:pt x="20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1"/>
            <p:cNvSpPr/>
            <p:nvPr/>
          </p:nvSpPr>
          <p:spPr>
            <a:xfrm>
              <a:off x="6360900" y="3038825"/>
              <a:ext cx="211525" cy="244150"/>
            </a:xfrm>
            <a:custGeom>
              <a:avLst/>
              <a:gdLst/>
              <a:ahLst/>
              <a:cxnLst/>
              <a:rect l="l" t="t" r="r" b="b"/>
              <a:pathLst>
                <a:path w="8461" h="9766" extrusionOk="0">
                  <a:moveTo>
                    <a:pt x="2728" y="1"/>
                  </a:moveTo>
                  <a:cubicBezTo>
                    <a:pt x="1384" y="1424"/>
                    <a:pt x="119" y="2926"/>
                    <a:pt x="40" y="4982"/>
                  </a:cubicBezTo>
                  <a:cubicBezTo>
                    <a:pt x="1" y="5061"/>
                    <a:pt x="1" y="5101"/>
                    <a:pt x="1" y="5180"/>
                  </a:cubicBezTo>
                  <a:cubicBezTo>
                    <a:pt x="594" y="6326"/>
                    <a:pt x="2056" y="7236"/>
                    <a:pt x="3045" y="7829"/>
                  </a:cubicBezTo>
                  <a:cubicBezTo>
                    <a:pt x="4270" y="8619"/>
                    <a:pt x="5852" y="9647"/>
                    <a:pt x="7354" y="9726"/>
                  </a:cubicBezTo>
                  <a:cubicBezTo>
                    <a:pt x="8461" y="9766"/>
                    <a:pt x="7789" y="8184"/>
                    <a:pt x="7591" y="7512"/>
                  </a:cubicBezTo>
                  <a:cubicBezTo>
                    <a:pt x="7314" y="6524"/>
                    <a:pt x="7275" y="5536"/>
                    <a:pt x="6998" y="4587"/>
                  </a:cubicBezTo>
                  <a:cubicBezTo>
                    <a:pt x="6326" y="2333"/>
                    <a:pt x="4310" y="1424"/>
                    <a:pt x="27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1"/>
            <p:cNvSpPr/>
            <p:nvPr/>
          </p:nvSpPr>
          <p:spPr>
            <a:xfrm>
              <a:off x="6364850" y="2935050"/>
              <a:ext cx="200675" cy="321250"/>
            </a:xfrm>
            <a:custGeom>
              <a:avLst/>
              <a:gdLst/>
              <a:ahLst/>
              <a:cxnLst/>
              <a:rect l="l" t="t" r="r" b="b"/>
              <a:pathLst>
                <a:path w="8027" h="12850" extrusionOk="0">
                  <a:moveTo>
                    <a:pt x="7354" y="10517"/>
                  </a:moveTo>
                  <a:cubicBezTo>
                    <a:pt x="7038" y="9924"/>
                    <a:pt x="6722" y="9331"/>
                    <a:pt x="6484" y="8738"/>
                  </a:cubicBezTo>
                  <a:cubicBezTo>
                    <a:pt x="6129" y="7749"/>
                    <a:pt x="5852" y="6445"/>
                    <a:pt x="5022" y="5694"/>
                  </a:cubicBezTo>
                  <a:cubicBezTo>
                    <a:pt x="4468" y="5219"/>
                    <a:pt x="3796" y="4903"/>
                    <a:pt x="3282" y="4429"/>
                  </a:cubicBezTo>
                  <a:cubicBezTo>
                    <a:pt x="2294" y="3480"/>
                    <a:pt x="1622" y="2373"/>
                    <a:pt x="1266" y="1068"/>
                  </a:cubicBezTo>
                  <a:cubicBezTo>
                    <a:pt x="1187" y="713"/>
                    <a:pt x="1029" y="396"/>
                    <a:pt x="791" y="80"/>
                  </a:cubicBezTo>
                  <a:cubicBezTo>
                    <a:pt x="752" y="80"/>
                    <a:pt x="752" y="80"/>
                    <a:pt x="712" y="40"/>
                  </a:cubicBezTo>
                  <a:cubicBezTo>
                    <a:pt x="554" y="40"/>
                    <a:pt x="396" y="40"/>
                    <a:pt x="238" y="40"/>
                  </a:cubicBezTo>
                  <a:cubicBezTo>
                    <a:pt x="159" y="40"/>
                    <a:pt x="80" y="40"/>
                    <a:pt x="1" y="1"/>
                  </a:cubicBezTo>
                  <a:cubicBezTo>
                    <a:pt x="119" y="515"/>
                    <a:pt x="989" y="4745"/>
                    <a:pt x="2057" y="5377"/>
                  </a:cubicBezTo>
                  <a:cubicBezTo>
                    <a:pt x="2570" y="5694"/>
                    <a:pt x="3124" y="6010"/>
                    <a:pt x="3638" y="6366"/>
                  </a:cubicBezTo>
                  <a:cubicBezTo>
                    <a:pt x="4903" y="7236"/>
                    <a:pt x="5101" y="8817"/>
                    <a:pt x="5456" y="10161"/>
                  </a:cubicBezTo>
                  <a:cubicBezTo>
                    <a:pt x="5694" y="10912"/>
                    <a:pt x="5852" y="11663"/>
                    <a:pt x="5970" y="12375"/>
                  </a:cubicBezTo>
                  <a:cubicBezTo>
                    <a:pt x="6682" y="12375"/>
                    <a:pt x="7315" y="12731"/>
                    <a:pt x="8026" y="12849"/>
                  </a:cubicBezTo>
                  <a:cubicBezTo>
                    <a:pt x="7868" y="12059"/>
                    <a:pt x="7749" y="11268"/>
                    <a:pt x="7354" y="105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1"/>
            <p:cNvSpPr/>
            <p:nvPr/>
          </p:nvSpPr>
          <p:spPr>
            <a:xfrm>
              <a:off x="6291725" y="2848075"/>
              <a:ext cx="213500" cy="116650"/>
            </a:xfrm>
            <a:custGeom>
              <a:avLst/>
              <a:gdLst/>
              <a:ahLst/>
              <a:cxnLst/>
              <a:rect l="l" t="t" r="r" b="b"/>
              <a:pathLst>
                <a:path w="8540" h="4666" extrusionOk="0">
                  <a:moveTo>
                    <a:pt x="8540" y="2808"/>
                  </a:moveTo>
                  <a:cubicBezTo>
                    <a:pt x="8540" y="2650"/>
                    <a:pt x="8500" y="2452"/>
                    <a:pt x="8540" y="2294"/>
                  </a:cubicBezTo>
                  <a:cubicBezTo>
                    <a:pt x="8540" y="1503"/>
                    <a:pt x="7314" y="792"/>
                    <a:pt x="7077" y="633"/>
                  </a:cubicBezTo>
                  <a:cubicBezTo>
                    <a:pt x="5179" y="2017"/>
                    <a:pt x="1977" y="1582"/>
                    <a:pt x="158" y="1"/>
                  </a:cubicBezTo>
                  <a:cubicBezTo>
                    <a:pt x="79" y="278"/>
                    <a:pt x="40" y="515"/>
                    <a:pt x="0" y="792"/>
                  </a:cubicBezTo>
                  <a:cubicBezTo>
                    <a:pt x="1542" y="4468"/>
                    <a:pt x="5614" y="4666"/>
                    <a:pt x="8540" y="2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1"/>
            <p:cNvSpPr/>
            <p:nvPr/>
          </p:nvSpPr>
          <p:spPr>
            <a:xfrm>
              <a:off x="6370775" y="2898500"/>
              <a:ext cx="291600" cy="500125"/>
            </a:xfrm>
            <a:custGeom>
              <a:avLst/>
              <a:gdLst/>
              <a:ahLst/>
              <a:cxnLst/>
              <a:rect l="l" t="t" r="r" b="b"/>
              <a:pathLst>
                <a:path w="11664" h="20005" extrusionOk="0">
                  <a:moveTo>
                    <a:pt x="3480" y="7116"/>
                  </a:moveTo>
                  <a:cubicBezTo>
                    <a:pt x="5259" y="8500"/>
                    <a:pt x="5694" y="10318"/>
                    <a:pt x="6405" y="12335"/>
                  </a:cubicBezTo>
                  <a:cubicBezTo>
                    <a:pt x="7275" y="14746"/>
                    <a:pt x="8777" y="16802"/>
                    <a:pt x="9687" y="19134"/>
                  </a:cubicBezTo>
                  <a:cubicBezTo>
                    <a:pt x="9766" y="19411"/>
                    <a:pt x="9884" y="19688"/>
                    <a:pt x="9963" y="20004"/>
                  </a:cubicBezTo>
                  <a:cubicBezTo>
                    <a:pt x="10517" y="19965"/>
                    <a:pt x="11070" y="19886"/>
                    <a:pt x="11663" y="19767"/>
                  </a:cubicBezTo>
                  <a:cubicBezTo>
                    <a:pt x="10201" y="17869"/>
                    <a:pt x="9173" y="15932"/>
                    <a:pt x="8382" y="13956"/>
                  </a:cubicBezTo>
                  <a:cubicBezTo>
                    <a:pt x="6643" y="9686"/>
                    <a:pt x="5338" y="3756"/>
                    <a:pt x="5378" y="277"/>
                  </a:cubicBezTo>
                  <a:cubicBezTo>
                    <a:pt x="5378" y="198"/>
                    <a:pt x="5338" y="79"/>
                    <a:pt x="5298" y="0"/>
                  </a:cubicBezTo>
                  <a:cubicBezTo>
                    <a:pt x="3796" y="1305"/>
                    <a:pt x="2017" y="1779"/>
                    <a:pt x="1" y="1779"/>
                  </a:cubicBezTo>
                  <a:cubicBezTo>
                    <a:pt x="515" y="4033"/>
                    <a:pt x="1582" y="5614"/>
                    <a:pt x="3480" y="711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1"/>
            <p:cNvSpPr/>
            <p:nvPr/>
          </p:nvSpPr>
          <p:spPr>
            <a:xfrm>
              <a:off x="6370775" y="2898500"/>
              <a:ext cx="291600" cy="500125"/>
            </a:xfrm>
            <a:custGeom>
              <a:avLst/>
              <a:gdLst/>
              <a:ahLst/>
              <a:cxnLst/>
              <a:rect l="l" t="t" r="r" b="b"/>
              <a:pathLst>
                <a:path w="11664" h="20005" extrusionOk="0">
                  <a:moveTo>
                    <a:pt x="8066" y="13165"/>
                  </a:moveTo>
                  <a:cubicBezTo>
                    <a:pt x="8026" y="13125"/>
                    <a:pt x="7987" y="13086"/>
                    <a:pt x="7947" y="13046"/>
                  </a:cubicBezTo>
                  <a:cubicBezTo>
                    <a:pt x="6089" y="11188"/>
                    <a:pt x="5971" y="8223"/>
                    <a:pt x="4152" y="6246"/>
                  </a:cubicBezTo>
                  <a:cubicBezTo>
                    <a:pt x="3440" y="5495"/>
                    <a:pt x="1424" y="4230"/>
                    <a:pt x="1780" y="2965"/>
                  </a:cubicBezTo>
                  <a:cubicBezTo>
                    <a:pt x="2175" y="1542"/>
                    <a:pt x="4468" y="1423"/>
                    <a:pt x="5378" y="316"/>
                  </a:cubicBezTo>
                  <a:cubicBezTo>
                    <a:pt x="5378" y="316"/>
                    <a:pt x="5378" y="277"/>
                    <a:pt x="5378" y="277"/>
                  </a:cubicBezTo>
                  <a:cubicBezTo>
                    <a:pt x="5378" y="198"/>
                    <a:pt x="5338" y="79"/>
                    <a:pt x="5298" y="0"/>
                  </a:cubicBezTo>
                  <a:cubicBezTo>
                    <a:pt x="3796" y="1305"/>
                    <a:pt x="2017" y="1779"/>
                    <a:pt x="1" y="1779"/>
                  </a:cubicBezTo>
                  <a:cubicBezTo>
                    <a:pt x="515" y="4033"/>
                    <a:pt x="1582" y="5614"/>
                    <a:pt x="3480" y="7116"/>
                  </a:cubicBezTo>
                  <a:cubicBezTo>
                    <a:pt x="5259" y="8500"/>
                    <a:pt x="5694" y="10318"/>
                    <a:pt x="6405" y="12335"/>
                  </a:cubicBezTo>
                  <a:cubicBezTo>
                    <a:pt x="7275" y="14746"/>
                    <a:pt x="8777" y="16802"/>
                    <a:pt x="9687" y="19134"/>
                  </a:cubicBezTo>
                  <a:cubicBezTo>
                    <a:pt x="9766" y="19411"/>
                    <a:pt x="9884" y="19688"/>
                    <a:pt x="9963" y="20004"/>
                  </a:cubicBezTo>
                  <a:cubicBezTo>
                    <a:pt x="10517" y="19965"/>
                    <a:pt x="11070" y="19886"/>
                    <a:pt x="11663" y="19767"/>
                  </a:cubicBezTo>
                  <a:cubicBezTo>
                    <a:pt x="10201" y="17869"/>
                    <a:pt x="9173" y="15932"/>
                    <a:pt x="8382" y="13956"/>
                  </a:cubicBezTo>
                  <a:cubicBezTo>
                    <a:pt x="8264" y="13718"/>
                    <a:pt x="8145" y="13442"/>
                    <a:pt x="8066" y="13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1"/>
            <p:cNvSpPr/>
            <p:nvPr/>
          </p:nvSpPr>
          <p:spPr>
            <a:xfrm>
              <a:off x="6313475" y="2737400"/>
              <a:ext cx="148275" cy="78100"/>
            </a:xfrm>
            <a:custGeom>
              <a:avLst/>
              <a:gdLst/>
              <a:ahLst/>
              <a:cxnLst/>
              <a:rect l="l" t="t" r="r" b="b"/>
              <a:pathLst>
                <a:path w="5931" h="3124" extrusionOk="0">
                  <a:moveTo>
                    <a:pt x="2056" y="2926"/>
                  </a:moveTo>
                  <a:cubicBezTo>
                    <a:pt x="3242" y="3123"/>
                    <a:pt x="5021" y="2728"/>
                    <a:pt x="5930" y="1977"/>
                  </a:cubicBezTo>
                  <a:cubicBezTo>
                    <a:pt x="5930" y="1977"/>
                    <a:pt x="5930" y="1977"/>
                    <a:pt x="5930" y="1977"/>
                  </a:cubicBezTo>
                  <a:cubicBezTo>
                    <a:pt x="5693" y="1107"/>
                    <a:pt x="4902" y="712"/>
                    <a:pt x="4625" y="0"/>
                  </a:cubicBezTo>
                  <a:cubicBezTo>
                    <a:pt x="4625" y="0"/>
                    <a:pt x="4823" y="633"/>
                    <a:pt x="4072" y="1147"/>
                  </a:cubicBezTo>
                  <a:cubicBezTo>
                    <a:pt x="3598" y="1463"/>
                    <a:pt x="0" y="2570"/>
                    <a:pt x="2056" y="29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1"/>
            <p:cNvSpPr/>
            <p:nvPr/>
          </p:nvSpPr>
          <p:spPr>
            <a:xfrm>
              <a:off x="6379675" y="3208825"/>
              <a:ext cx="82075" cy="232300"/>
            </a:xfrm>
            <a:custGeom>
              <a:avLst/>
              <a:gdLst/>
              <a:ahLst/>
              <a:cxnLst/>
              <a:rect l="l" t="t" r="r" b="b"/>
              <a:pathLst>
                <a:path w="3283" h="9292" extrusionOk="0">
                  <a:moveTo>
                    <a:pt x="1977" y="1108"/>
                  </a:moveTo>
                  <a:cubicBezTo>
                    <a:pt x="1780" y="831"/>
                    <a:pt x="1661" y="515"/>
                    <a:pt x="1345" y="317"/>
                  </a:cubicBezTo>
                  <a:cubicBezTo>
                    <a:pt x="871" y="1"/>
                    <a:pt x="673" y="277"/>
                    <a:pt x="633" y="752"/>
                  </a:cubicBezTo>
                  <a:cubicBezTo>
                    <a:pt x="594" y="1384"/>
                    <a:pt x="633" y="2017"/>
                    <a:pt x="633" y="2610"/>
                  </a:cubicBezTo>
                  <a:cubicBezTo>
                    <a:pt x="633" y="3282"/>
                    <a:pt x="515" y="3875"/>
                    <a:pt x="396" y="4547"/>
                  </a:cubicBezTo>
                  <a:cubicBezTo>
                    <a:pt x="278" y="5535"/>
                    <a:pt x="278" y="6563"/>
                    <a:pt x="198" y="7591"/>
                  </a:cubicBezTo>
                  <a:cubicBezTo>
                    <a:pt x="198" y="8066"/>
                    <a:pt x="119" y="8540"/>
                    <a:pt x="40" y="9014"/>
                  </a:cubicBezTo>
                  <a:cubicBezTo>
                    <a:pt x="40" y="9093"/>
                    <a:pt x="1" y="9212"/>
                    <a:pt x="1" y="9291"/>
                  </a:cubicBezTo>
                  <a:cubicBezTo>
                    <a:pt x="159" y="9173"/>
                    <a:pt x="317" y="9054"/>
                    <a:pt x="436" y="8935"/>
                  </a:cubicBezTo>
                  <a:cubicBezTo>
                    <a:pt x="989" y="8500"/>
                    <a:pt x="1582" y="8105"/>
                    <a:pt x="2254" y="7907"/>
                  </a:cubicBezTo>
                  <a:cubicBezTo>
                    <a:pt x="2057" y="7631"/>
                    <a:pt x="1898" y="7314"/>
                    <a:pt x="1740" y="7038"/>
                  </a:cubicBezTo>
                  <a:cubicBezTo>
                    <a:pt x="1543" y="6642"/>
                    <a:pt x="1187" y="6128"/>
                    <a:pt x="1305" y="5694"/>
                  </a:cubicBezTo>
                  <a:cubicBezTo>
                    <a:pt x="1345" y="5298"/>
                    <a:pt x="1582" y="4903"/>
                    <a:pt x="1701" y="4508"/>
                  </a:cubicBezTo>
                  <a:cubicBezTo>
                    <a:pt x="1859" y="3954"/>
                    <a:pt x="2333" y="3519"/>
                    <a:pt x="2808" y="3124"/>
                  </a:cubicBezTo>
                  <a:cubicBezTo>
                    <a:pt x="2926" y="3005"/>
                    <a:pt x="3243" y="2887"/>
                    <a:pt x="3282" y="2649"/>
                  </a:cubicBezTo>
                  <a:cubicBezTo>
                    <a:pt x="3282" y="2452"/>
                    <a:pt x="2966" y="2175"/>
                    <a:pt x="2847" y="2017"/>
                  </a:cubicBezTo>
                  <a:cubicBezTo>
                    <a:pt x="2570" y="1701"/>
                    <a:pt x="2254" y="1424"/>
                    <a:pt x="1977" y="11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1"/>
            <p:cNvSpPr/>
            <p:nvPr/>
          </p:nvSpPr>
          <p:spPr>
            <a:xfrm>
              <a:off x="6379675" y="3213350"/>
              <a:ext cx="82075" cy="227775"/>
            </a:xfrm>
            <a:custGeom>
              <a:avLst/>
              <a:gdLst/>
              <a:ahLst/>
              <a:cxnLst/>
              <a:rect l="l" t="t" r="r" b="b"/>
              <a:pathLst>
                <a:path w="3283" h="9111" extrusionOk="0">
                  <a:moveTo>
                    <a:pt x="993" y="1"/>
                  </a:moveTo>
                  <a:cubicBezTo>
                    <a:pt x="767" y="1"/>
                    <a:pt x="661" y="237"/>
                    <a:pt x="633" y="571"/>
                  </a:cubicBezTo>
                  <a:cubicBezTo>
                    <a:pt x="594" y="1203"/>
                    <a:pt x="633" y="1836"/>
                    <a:pt x="633" y="2429"/>
                  </a:cubicBezTo>
                  <a:cubicBezTo>
                    <a:pt x="633" y="3101"/>
                    <a:pt x="515" y="3694"/>
                    <a:pt x="396" y="4366"/>
                  </a:cubicBezTo>
                  <a:cubicBezTo>
                    <a:pt x="278" y="5354"/>
                    <a:pt x="278" y="6382"/>
                    <a:pt x="198" y="7410"/>
                  </a:cubicBezTo>
                  <a:cubicBezTo>
                    <a:pt x="198" y="7885"/>
                    <a:pt x="119" y="8359"/>
                    <a:pt x="40" y="8833"/>
                  </a:cubicBezTo>
                  <a:cubicBezTo>
                    <a:pt x="40" y="8912"/>
                    <a:pt x="1" y="9031"/>
                    <a:pt x="1" y="9110"/>
                  </a:cubicBezTo>
                  <a:cubicBezTo>
                    <a:pt x="119" y="8992"/>
                    <a:pt x="278" y="8873"/>
                    <a:pt x="396" y="8794"/>
                  </a:cubicBezTo>
                  <a:cubicBezTo>
                    <a:pt x="436" y="8596"/>
                    <a:pt x="475" y="8399"/>
                    <a:pt x="475" y="8240"/>
                  </a:cubicBezTo>
                  <a:cubicBezTo>
                    <a:pt x="554" y="7766"/>
                    <a:pt x="594" y="7292"/>
                    <a:pt x="633" y="6778"/>
                  </a:cubicBezTo>
                  <a:cubicBezTo>
                    <a:pt x="712" y="5947"/>
                    <a:pt x="673" y="5078"/>
                    <a:pt x="871" y="4247"/>
                  </a:cubicBezTo>
                  <a:cubicBezTo>
                    <a:pt x="1135" y="3254"/>
                    <a:pt x="1622" y="2815"/>
                    <a:pt x="2424" y="2815"/>
                  </a:cubicBezTo>
                  <a:cubicBezTo>
                    <a:pt x="2580" y="2815"/>
                    <a:pt x="2747" y="2832"/>
                    <a:pt x="2926" y="2864"/>
                  </a:cubicBezTo>
                  <a:cubicBezTo>
                    <a:pt x="3084" y="2745"/>
                    <a:pt x="3243" y="2627"/>
                    <a:pt x="3282" y="2468"/>
                  </a:cubicBezTo>
                  <a:cubicBezTo>
                    <a:pt x="3282" y="2271"/>
                    <a:pt x="2966" y="1994"/>
                    <a:pt x="2847" y="1836"/>
                  </a:cubicBezTo>
                  <a:cubicBezTo>
                    <a:pt x="2570" y="1520"/>
                    <a:pt x="2254" y="1243"/>
                    <a:pt x="1977" y="927"/>
                  </a:cubicBezTo>
                  <a:cubicBezTo>
                    <a:pt x="1780" y="650"/>
                    <a:pt x="1661" y="334"/>
                    <a:pt x="1345" y="136"/>
                  </a:cubicBezTo>
                  <a:cubicBezTo>
                    <a:pt x="1205" y="42"/>
                    <a:pt x="1088" y="1"/>
                    <a:pt x="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1"/>
            <p:cNvSpPr/>
            <p:nvPr/>
          </p:nvSpPr>
          <p:spPr>
            <a:xfrm>
              <a:off x="6164225" y="3051675"/>
              <a:ext cx="126525" cy="251075"/>
            </a:xfrm>
            <a:custGeom>
              <a:avLst/>
              <a:gdLst/>
              <a:ahLst/>
              <a:cxnLst/>
              <a:rect l="l" t="t" r="r" b="b"/>
              <a:pathLst>
                <a:path w="5061" h="10043" extrusionOk="0">
                  <a:moveTo>
                    <a:pt x="2807" y="40"/>
                  </a:moveTo>
                  <a:cubicBezTo>
                    <a:pt x="1938" y="238"/>
                    <a:pt x="633" y="1424"/>
                    <a:pt x="831" y="2175"/>
                  </a:cubicBezTo>
                  <a:cubicBezTo>
                    <a:pt x="1107" y="2926"/>
                    <a:pt x="1265" y="3559"/>
                    <a:pt x="1186" y="4350"/>
                  </a:cubicBezTo>
                  <a:cubicBezTo>
                    <a:pt x="1068" y="5457"/>
                    <a:pt x="0" y="6484"/>
                    <a:pt x="198" y="7631"/>
                  </a:cubicBezTo>
                  <a:cubicBezTo>
                    <a:pt x="317" y="8342"/>
                    <a:pt x="752" y="8422"/>
                    <a:pt x="1345" y="8342"/>
                  </a:cubicBezTo>
                  <a:cubicBezTo>
                    <a:pt x="2491" y="8263"/>
                    <a:pt x="2886" y="8422"/>
                    <a:pt x="3835" y="9133"/>
                  </a:cubicBezTo>
                  <a:cubicBezTo>
                    <a:pt x="4270" y="9489"/>
                    <a:pt x="4744" y="10042"/>
                    <a:pt x="4942" y="9291"/>
                  </a:cubicBezTo>
                  <a:cubicBezTo>
                    <a:pt x="5061" y="8817"/>
                    <a:pt x="4784" y="7947"/>
                    <a:pt x="4744" y="7473"/>
                  </a:cubicBezTo>
                  <a:cubicBezTo>
                    <a:pt x="4665" y="5615"/>
                    <a:pt x="4903" y="3717"/>
                    <a:pt x="4428" y="1859"/>
                  </a:cubicBezTo>
                  <a:cubicBezTo>
                    <a:pt x="4231" y="1187"/>
                    <a:pt x="3954" y="238"/>
                    <a:pt x="3163" y="40"/>
                  </a:cubicBezTo>
                  <a:cubicBezTo>
                    <a:pt x="3045" y="1"/>
                    <a:pt x="2926" y="1"/>
                    <a:pt x="2807" y="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1"/>
            <p:cNvSpPr/>
            <p:nvPr/>
          </p:nvSpPr>
          <p:spPr>
            <a:xfrm>
              <a:off x="6202775" y="3051675"/>
              <a:ext cx="87975" cy="251075"/>
            </a:xfrm>
            <a:custGeom>
              <a:avLst/>
              <a:gdLst/>
              <a:ahLst/>
              <a:cxnLst/>
              <a:rect l="l" t="t" r="r" b="b"/>
              <a:pathLst>
                <a:path w="3519" h="10043" extrusionOk="0">
                  <a:moveTo>
                    <a:pt x="3202" y="7473"/>
                  </a:moveTo>
                  <a:cubicBezTo>
                    <a:pt x="3123" y="5615"/>
                    <a:pt x="3361" y="3717"/>
                    <a:pt x="2886" y="1859"/>
                  </a:cubicBezTo>
                  <a:cubicBezTo>
                    <a:pt x="2689" y="1187"/>
                    <a:pt x="2412" y="238"/>
                    <a:pt x="1621" y="40"/>
                  </a:cubicBezTo>
                  <a:cubicBezTo>
                    <a:pt x="1503" y="1"/>
                    <a:pt x="1384" y="1"/>
                    <a:pt x="1265" y="40"/>
                  </a:cubicBezTo>
                  <a:cubicBezTo>
                    <a:pt x="870" y="119"/>
                    <a:pt x="396" y="436"/>
                    <a:pt x="0" y="792"/>
                  </a:cubicBezTo>
                  <a:cubicBezTo>
                    <a:pt x="1186" y="3203"/>
                    <a:pt x="1542" y="5970"/>
                    <a:pt x="1582" y="8659"/>
                  </a:cubicBezTo>
                  <a:cubicBezTo>
                    <a:pt x="1779" y="8777"/>
                    <a:pt x="2016" y="8935"/>
                    <a:pt x="2293" y="9133"/>
                  </a:cubicBezTo>
                  <a:cubicBezTo>
                    <a:pt x="2728" y="9489"/>
                    <a:pt x="3202" y="10042"/>
                    <a:pt x="3400" y="9291"/>
                  </a:cubicBezTo>
                  <a:cubicBezTo>
                    <a:pt x="3519" y="8817"/>
                    <a:pt x="3242" y="7947"/>
                    <a:pt x="3202" y="74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1"/>
            <p:cNvSpPr/>
            <p:nvPr/>
          </p:nvSpPr>
          <p:spPr>
            <a:xfrm>
              <a:off x="6210675" y="2905400"/>
              <a:ext cx="80075" cy="193750"/>
            </a:xfrm>
            <a:custGeom>
              <a:avLst/>
              <a:gdLst/>
              <a:ahLst/>
              <a:cxnLst/>
              <a:rect l="l" t="t" r="r" b="b"/>
              <a:pathLst>
                <a:path w="3203" h="7750" extrusionOk="0">
                  <a:moveTo>
                    <a:pt x="2649" y="7749"/>
                  </a:moveTo>
                  <a:cubicBezTo>
                    <a:pt x="3203" y="6643"/>
                    <a:pt x="2966" y="4191"/>
                    <a:pt x="3005" y="3480"/>
                  </a:cubicBezTo>
                  <a:cubicBezTo>
                    <a:pt x="3045" y="2294"/>
                    <a:pt x="3163" y="1147"/>
                    <a:pt x="3045" y="1"/>
                  </a:cubicBezTo>
                  <a:cubicBezTo>
                    <a:pt x="2333" y="1424"/>
                    <a:pt x="1542" y="2808"/>
                    <a:pt x="989" y="4350"/>
                  </a:cubicBezTo>
                  <a:cubicBezTo>
                    <a:pt x="712" y="5101"/>
                    <a:pt x="396" y="5812"/>
                    <a:pt x="40" y="6563"/>
                  </a:cubicBezTo>
                  <a:cubicBezTo>
                    <a:pt x="40" y="6603"/>
                    <a:pt x="40" y="6840"/>
                    <a:pt x="1" y="6880"/>
                  </a:cubicBezTo>
                  <a:cubicBezTo>
                    <a:pt x="910" y="6959"/>
                    <a:pt x="1859" y="7354"/>
                    <a:pt x="2649" y="77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1"/>
            <p:cNvSpPr/>
            <p:nvPr/>
          </p:nvSpPr>
          <p:spPr>
            <a:xfrm>
              <a:off x="6142475" y="3107025"/>
              <a:ext cx="82050" cy="55575"/>
            </a:xfrm>
            <a:custGeom>
              <a:avLst/>
              <a:gdLst/>
              <a:ahLst/>
              <a:cxnLst/>
              <a:rect l="l" t="t" r="r" b="b"/>
              <a:pathLst>
                <a:path w="3282" h="2223" extrusionOk="0">
                  <a:moveTo>
                    <a:pt x="6" y="2170"/>
                  </a:moveTo>
                  <a:cubicBezTo>
                    <a:pt x="3" y="2171"/>
                    <a:pt x="1" y="2173"/>
                    <a:pt x="1" y="2175"/>
                  </a:cubicBezTo>
                  <a:cubicBezTo>
                    <a:pt x="3" y="2173"/>
                    <a:pt x="4" y="2172"/>
                    <a:pt x="6" y="2170"/>
                  </a:cubicBezTo>
                  <a:close/>
                  <a:moveTo>
                    <a:pt x="2373" y="1"/>
                  </a:moveTo>
                  <a:cubicBezTo>
                    <a:pt x="1584" y="711"/>
                    <a:pt x="834" y="1460"/>
                    <a:pt x="6" y="2170"/>
                  </a:cubicBezTo>
                  <a:lnTo>
                    <a:pt x="6" y="2170"/>
                  </a:lnTo>
                  <a:cubicBezTo>
                    <a:pt x="13" y="2168"/>
                    <a:pt x="26" y="2167"/>
                    <a:pt x="45" y="2167"/>
                  </a:cubicBezTo>
                  <a:cubicBezTo>
                    <a:pt x="179" y="2167"/>
                    <a:pt x="584" y="2223"/>
                    <a:pt x="757" y="2223"/>
                  </a:cubicBezTo>
                  <a:cubicBezTo>
                    <a:pt x="793" y="2223"/>
                    <a:pt x="819" y="2220"/>
                    <a:pt x="831" y="2215"/>
                  </a:cubicBezTo>
                  <a:cubicBezTo>
                    <a:pt x="1108" y="2215"/>
                    <a:pt x="1384" y="2136"/>
                    <a:pt x="1661" y="2136"/>
                  </a:cubicBezTo>
                  <a:cubicBezTo>
                    <a:pt x="1881" y="2136"/>
                    <a:pt x="2235" y="2197"/>
                    <a:pt x="2546" y="2197"/>
                  </a:cubicBezTo>
                  <a:cubicBezTo>
                    <a:pt x="2796" y="2197"/>
                    <a:pt x="3018" y="2158"/>
                    <a:pt x="3124" y="2017"/>
                  </a:cubicBezTo>
                  <a:cubicBezTo>
                    <a:pt x="3282" y="1859"/>
                    <a:pt x="3124" y="1503"/>
                    <a:pt x="3084" y="1345"/>
                  </a:cubicBezTo>
                  <a:cubicBezTo>
                    <a:pt x="2966" y="950"/>
                    <a:pt x="2729" y="277"/>
                    <a:pt x="2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1"/>
            <p:cNvSpPr/>
            <p:nvPr/>
          </p:nvSpPr>
          <p:spPr>
            <a:xfrm>
              <a:off x="6142475" y="3230225"/>
              <a:ext cx="141350" cy="78975"/>
            </a:xfrm>
            <a:custGeom>
              <a:avLst/>
              <a:gdLst/>
              <a:ahLst/>
              <a:cxnLst/>
              <a:rect l="l" t="t" r="r" b="b"/>
              <a:pathLst>
                <a:path w="5654" h="3159" extrusionOk="0">
                  <a:moveTo>
                    <a:pt x="3656" y="1"/>
                  </a:moveTo>
                  <a:cubicBezTo>
                    <a:pt x="3608" y="1"/>
                    <a:pt x="3551" y="6"/>
                    <a:pt x="3480" y="14"/>
                  </a:cubicBezTo>
                  <a:cubicBezTo>
                    <a:pt x="3242" y="54"/>
                    <a:pt x="2966" y="94"/>
                    <a:pt x="2689" y="133"/>
                  </a:cubicBezTo>
                  <a:cubicBezTo>
                    <a:pt x="2175" y="212"/>
                    <a:pt x="1661" y="291"/>
                    <a:pt x="1147" y="449"/>
                  </a:cubicBezTo>
                  <a:cubicBezTo>
                    <a:pt x="1" y="805"/>
                    <a:pt x="1384" y="2821"/>
                    <a:pt x="2017" y="3059"/>
                  </a:cubicBezTo>
                  <a:cubicBezTo>
                    <a:pt x="2209" y="3131"/>
                    <a:pt x="2431" y="3159"/>
                    <a:pt x="2662" y="3159"/>
                  </a:cubicBezTo>
                  <a:cubicBezTo>
                    <a:pt x="3193" y="3159"/>
                    <a:pt x="3778" y="3010"/>
                    <a:pt x="4191" y="2900"/>
                  </a:cubicBezTo>
                  <a:cubicBezTo>
                    <a:pt x="4626" y="2782"/>
                    <a:pt x="5654" y="2584"/>
                    <a:pt x="5338" y="1873"/>
                  </a:cubicBezTo>
                  <a:cubicBezTo>
                    <a:pt x="5259" y="1675"/>
                    <a:pt x="5101" y="1477"/>
                    <a:pt x="4982" y="1280"/>
                  </a:cubicBezTo>
                  <a:cubicBezTo>
                    <a:pt x="4705" y="884"/>
                    <a:pt x="4389" y="528"/>
                    <a:pt x="4073" y="212"/>
                  </a:cubicBezTo>
                  <a:cubicBezTo>
                    <a:pt x="3889" y="59"/>
                    <a:pt x="3824" y="1"/>
                    <a:pt x="36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1"/>
            <p:cNvSpPr/>
            <p:nvPr/>
          </p:nvSpPr>
          <p:spPr>
            <a:xfrm>
              <a:off x="6123700" y="3242425"/>
              <a:ext cx="117650" cy="247125"/>
            </a:xfrm>
            <a:custGeom>
              <a:avLst/>
              <a:gdLst/>
              <a:ahLst/>
              <a:cxnLst/>
              <a:rect l="l" t="t" r="r" b="b"/>
              <a:pathLst>
                <a:path w="4706" h="9885" extrusionOk="0">
                  <a:moveTo>
                    <a:pt x="4231" y="5496"/>
                  </a:moveTo>
                  <a:cubicBezTo>
                    <a:pt x="3796" y="4429"/>
                    <a:pt x="3400" y="3440"/>
                    <a:pt x="3203" y="2333"/>
                  </a:cubicBezTo>
                  <a:cubicBezTo>
                    <a:pt x="2491" y="1740"/>
                    <a:pt x="2214" y="871"/>
                    <a:pt x="1977" y="1"/>
                  </a:cubicBezTo>
                  <a:cubicBezTo>
                    <a:pt x="1226" y="989"/>
                    <a:pt x="633" y="2057"/>
                    <a:pt x="475" y="3322"/>
                  </a:cubicBezTo>
                  <a:cubicBezTo>
                    <a:pt x="356" y="3994"/>
                    <a:pt x="40" y="5259"/>
                    <a:pt x="1" y="6168"/>
                  </a:cubicBezTo>
                  <a:cubicBezTo>
                    <a:pt x="198" y="6287"/>
                    <a:pt x="435" y="6405"/>
                    <a:pt x="633" y="6524"/>
                  </a:cubicBezTo>
                  <a:cubicBezTo>
                    <a:pt x="1780" y="7117"/>
                    <a:pt x="2570" y="9054"/>
                    <a:pt x="4073" y="9884"/>
                  </a:cubicBezTo>
                  <a:cubicBezTo>
                    <a:pt x="4033" y="8580"/>
                    <a:pt x="4705" y="6722"/>
                    <a:pt x="4231" y="54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1"/>
            <p:cNvSpPr/>
            <p:nvPr/>
          </p:nvSpPr>
          <p:spPr>
            <a:xfrm>
              <a:off x="6157300" y="3242425"/>
              <a:ext cx="84050" cy="247125"/>
            </a:xfrm>
            <a:custGeom>
              <a:avLst/>
              <a:gdLst/>
              <a:ahLst/>
              <a:cxnLst/>
              <a:rect l="l" t="t" r="r" b="b"/>
              <a:pathLst>
                <a:path w="3362" h="9885" extrusionOk="0">
                  <a:moveTo>
                    <a:pt x="2887" y="5496"/>
                  </a:moveTo>
                  <a:cubicBezTo>
                    <a:pt x="2452" y="4429"/>
                    <a:pt x="2056" y="3440"/>
                    <a:pt x="1859" y="2333"/>
                  </a:cubicBezTo>
                  <a:cubicBezTo>
                    <a:pt x="1147" y="1740"/>
                    <a:pt x="870" y="871"/>
                    <a:pt x="633" y="1"/>
                  </a:cubicBezTo>
                  <a:cubicBezTo>
                    <a:pt x="396" y="317"/>
                    <a:pt x="198" y="633"/>
                    <a:pt x="1" y="950"/>
                  </a:cubicBezTo>
                  <a:cubicBezTo>
                    <a:pt x="1029" y="2136"/>
                    <a:pt x="1266" y="3598"/>
                    <a:pt x="1542" y="5101"/>
                  </a:cubicBezTo>
                  <a:cubicBezTo>
                    <a:pt x="1780" y="6484"/>
                    <a:pt x="1977" y="7789"/>
                    <a:pt x="1740" y="9133"/>
                  </a:cubicBezTo>
                  <a:cubicBezTo>
                    <a:pt x="2056" y="9410"/>
                    <a:pt x="2373" y="9687"/>
                    <a:pt x="2729" y="9884"/>
                  </a:cubicBezTo>
                  <a:cubicBezTo>
                    <a:pt x="2689" y="8580"/>
                    <a:pt x="3361" y="6722"/>
                    <a:pt x="2887" y="54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1"/>
            <p:cNvSpPr/>
            <p:nvPr/>
          </p:nvSpPr>
          <p:spPr>
            <a:xfrm>
              <a:off x="6054525" y="3156450"/>
              <a:ext cx="169025" cy="249075"/>
            </a:xfrm>
            <a:custGeom>
              <a:avLst/>
              <a:gdLst/>
              <a:ahLst/>
              <a:cxnLst/>
              <a:rect l="l" t="t" r="r" b="b"/>
              <a:pathLst>
                <a:path w="6761" h="9963" extrusionOk="0">
                  <a:moveTo>
                    <a:pt x="3756" y="0"/>
                  </a:moveTo>
                  <a:cubicBezTo>
                    <a:pt x="2688" y="2333"/>
                    <a:pt x="949" y="4151"/>
                    <a:pt x="0" y="6523"/>
                  </a:cubicBezTo>
                  <a:cubicBezTo>
                    <a:pt x="158" y="8421"/>
                    <a:pt x="791" y="8579"/>
                    <a:pt x="3400" y="9963"/>
                  </a:cubicBezTo>
                  <a:cubicBezTo>
                    <a:pt x="3400" y="9963"/>
                    <a:pt x="3440" y="9963"/>
                    <a:pt x="3440" y="9963"/>
                  </a:cubicBezTo>
                  <a:cubicBezTo>
                    <a:pt x="3321" y="6207"/>
                    <a:pt x="4823" y="2728"/>
                    <a:pt x="6760" y="0"/>
                  </a:cubicBezTo>
                  <a:cubicBezTo>
                    <a:pt x="5574" y="119"/>
                    <a:pt x="4863" y="79"/>
                    <a:pt x="37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1"/>
            <p:cNvSpPr/>
            <p:nvPr/>
          </p:nvSpPr>
          <p:spPr>
            <a:xfrm>
              <a:off x="6137550" y="3156450"/>
              <a:ext cx="86000" cy="249075"/>
            </a:xfrm>
            <a:custGeom>
              <a:avLst/>
              <a:gdLst/>
              <a:ahLst/>
              <a:cxnLst/>
              <a:rect l="l" t="t" r="r" b="b"/>
              <a:pathLst>
                <a:path w="3440" h="9963" extrusionOk="0">
                  <a:moveTo>
                    <a:pt x="3439" y="0"/>
                  </a:moveTo>
                  <a:lnTo>
                    <a:pt x="3439" y="0"/>
                  </a:lnTo>
                  <a:cubicBezTo>
                    <a:pt x="3242" y="40"/>
                    <a:pt x="3084" y="40"/>
                    <a:pt x="2926" y="40"/>
                  </a:cubicBezTo>
                  <a:cubicBezTo>
                    <a:pt x="2609" y="1463"/>
                    <a:pt x="1265" y="2570"/>
                    <a:pt x="830" y="3914"/>
                  </a:cubicBezTo>
                  <a:cubicBezTo>
                    <a:pt x="198" y="5891"/>
                    <a:pt x="158" y="7907"/>
                    <a:pt x="79" y="9923"/>
                  </a:cubicBezTo>
                  <a:cubicBezTo>
                    <a:pt x="79" y="9923"/>
                    <a:pt x="79" y="9963"/>
                    <a:pt x="79" y="9963"/>
                  </a:cubicBezTo>
                  <a:lnTo>
                    <a:pt x="119" y="9963"/>
                  </a:lnTo>
                  <a:cubicBezTo>
                    <a:pt x="0" y="6207"/>
                    <a:pt x="1502" y="2728"/>
                    <a:pt x="34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1"/>
            <p:cNvSpPr/>
            <p:nvPr/>
          </p:nvSpPr>
          <p:spPr>
            <a:xfrm>
              <a:off x="6078225" y="2828325"/>
              <a:ext cx="231300" cy="328150"/>
            </a:xfrm>
            <a:custGeom>
              <a:avLst/>
              <a:gdLst/>
              <a:ahLst/>
              <a:cxnLst/>
              <a:rect l="l" t="t" r="r" b="b"/>
              <a:pathLst>
                <a:path w="9252" h="13126" extrusionOk="0">
                  <a:moveTo>
                    <a:pt x="2808" y="13125"/>
                  </a:moveTo>
                  <a:cubicBezTo>
                    <a:pt x="2808" y="13125"/>
                    <a:pt x="3875" y="12414"/>
                    <a:pt x="4508" y="11702"/>
                  </a:cubicBezTo>
                  <a:cubicBezTo>
                    <a:pt x="6603" y="9291"/>
                    <a:pt x="7315" y="6721"/>
                    <a:pt x="8184" y="3716"/>
                  </a:cubicBezTo>
                  <a:cubicBezTo>
                    <a:pt x="8343" y="3163"/>
                    <a:pt x="8857" y="119"/>
                    <a:pt x="9252" y="0"/>
                  </a:cubicBezTo>
                  <a:cubicBezTo>
                    <a:pt x="8382" y="317"/>
                    <a:pt x="7631" y="1068"/>
                    <a:pt x="6959" y="1661"/>
                  </a:cubicBezTo>
                  <a:cubicBezTo>
                    <a:pt x="6840" y="1779"/>
                    <a:pt x="6682" y="1898"/>
                    <a:pt x="6564" y="2056"/>
                  </a:cubicBezTo>
                  <a:cubicBezTo>
                    <a:pt x="6089" y="5575"/>
                    <a:pt x="4705" y="8540"/>
                    <a:pt x="159" y="9488"/>
                  </a:cubicBezTo>
                  <a:cubicBezTo>
                    <a:pt x="120" y="9646"/>
                    <a:pt x="80" y="9805"/>
                    <a:pt x="1" y="9923"/>
                  </a:cubicBezTo>
                  <a:cubicBezTo>
                    <a:pt x="594" y="10991"/>
                    <a:pt x="1938" y="12295"/>
                    <a:pt x="2808" y="131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1"/>
            <p:cNvSpPr/>
            <p:nvPr/>
          </p:nvSpPr>
          <p:spPr>
            <a:xfrm>
              <a:off x="6078225" y="3040800"/>
              <a:ext cx="122600" cy="115675"/>
            </a:xfrm>
            <a:custGeom>
              <a:avLst/>
              <a:gdLst/>
              <a:ahLst/>
              <a:cxnLst/>
              <a:rect l="l" t="t" r="r" b="b"/>
              <a:pathLst>
                <a:path w="4904" h="4627" extrusionOk="0">
                  <a:moveTo>
                    <a:pt x="2926" y="1"/>
                  </a:moveTo>
                  <a:cubicBezTo>
                    <a:pt x="2175" y="436"/>
                    <a:pt x="1266" y="752"/>
                    <a:pt x="159" y="989"/>
                  </a:cubicBezTo>
                  <a:cubicBezTo>
                    <a:pt x="120" y="1147"/>
                    <a:pt x="80" y="1306"/>
                    <a:pt x="1" y="1424"/>
                  </a:cubicBezTo>
                  <a:cubicBezTo>
                    <a:pt x="594" y="2492"/>
                    <a:pt x="1938" y="3796"/>
                    <a:pt x="2808" y="4626"/>
                  </a:cubicBezTo>
                  <a:cubicBezTo>
                    <a:pt x="2808" y="4626"/>
                    <a:pt x="3875" y="3915"/>
                    <a:pt x="4508" y="3203"/>
                  </a:cubicBezTo>
                  <a:cubicBezTo>
                    <a:pt x="4626" y="3045"/>
                    <a:pt x="4785" y="2887"/>
                    <a:pt x="4903" y="2729"/>
                  </a:cubicBezTo>
                  <a:cubicBezTo>
                    <a:pt x="4231" y="1820"/>
                    <a:pt x="3559" y="910"/>
                    <a:pt x="29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1"/>
            <p:cNvSpPr/>
            <p:nvPr/>
          </p:nvSpPr>
          <p:spPr>
            <a:xfrm>
              <a:off x="6251200" y="2327225"/>
              <a:ext cx="137400" cy="471475"/>
            </a:xfrm>
            <a:custGeom>
              <a:avLst/>
              <a:gdLst/>
              <a:ahLst/>
              <a:cxnLst/>
              <a:rect l="l" t="t" r="r" b="b"/>
              <a:pathLst>
                <a:path w="5496" h="18859" extrusionOk="0">
                  <a:moveTo>
                    <a:pt x="4665" y="15656"/>
                  </a:moveTo>
                  <a:cubicBezTo>
                    <a:pt x="4744" y="15419"/>
                    <a:pt x="4824" y="15221"/>
                    <a:pt x="4903" y="15023"/>
                  </a:cubicBezTo>
                  <a:cubicBezTo>
                    <a:pt x="4942" y="14865"/>
                    <a:pt x="4982" y="14707"/>
                    <a:pt x="5021" y="14549"/>
                  </a:cubicBezTo>
                  <a:cubicBezTo>
                    <a:pt x="5219" y="13877"/>
                    <a:pt x="5298" y="13165"/>
                    <a:pt x="5456" y="12454"/>
                  </a:cubicBezTo>
                  <a:cubicBezTo>
                    <a:pt x="5496" y="8461"/>
                    <a:pt x="4982" y="4428"/>
                    <a:pt x="5021" y="396"/>
                  </a:cubicBezTo>
                  <a:cubicBezTo>
                    <a:pt x="4942" y="277"/>
                    <a:pt x="4824" y="119"/>
                    <a:pt x="4744" y="1"/>
                  </a:cubicBezTo>
                  <a:cubicBezTo>
                    <a:pt x="3203" y="3322"/>
                    <a:pt x="4665" y="15972"/>
                    <a:pt x="0" y="15972"/>
                  </a:cubicBezTo>
                  <a:cubicBezTo>
                    <a:pt x="0" y="16051"/>
                    <a:pt x="0" y="16130"/>
                    <a:pt x="0" y="16209"/>
                  </a:cubicBezTo>
                  <a:cubicBezTo>
                    <a:pt x="0" y="16209"/>
                    <a:pt x="40" y="16249"/>
                    <a:pt x="40" y="16249"/>
                  </a:cubicBezTo>
                  <a:cubicBezTo>
                    <a:pt x="791" y="17277"/>
                    <a:pt x="1700" y="18068"/>
                    <a:pt x="2610" y="18858"/>
                  </a:cubicBezTo>
                  <a:cubicBezTo>
                    <a:pt x="3005" y="18582"/>
                    <a:pt x="3361" y="18265"/>
                    <a:pt x="3677" y="17909"/>
                  </a:cubicBezTo>
                  <a:cubicBezTo>
                    <a:pt x="3756" y="17712"/>
                    <a:pt x="3835" y="17514"/>
                    <a:pt x="3954" y="17316"/>
                  </a:cubicBezTo>
                  <a:cubicBezTo>
                    <a:pt x="4151" y="16763"/>
                    <a:pt x="4428" y="16209"/>
                    <a:pt x="4665" y="156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1"/>
            <p:cNvSpPr/>
            <p:nvPr/>
          </p:nvSpPr>
          <p:spPr>
            <a:xfrm>
              <a:off x="6251200" y="2327225"/>
              <a:ext cx="118625" cy="472100"/>
            </a:xfrm>
            <a:custGeom>
              <a:avLst/>
              <a:gdLst/>
              <a:ahLst/>
              <a:cxnLst/>
              <a:rect l="l" t="t" r="r" b="b"/>
              <a:pathLst>
                <a:path w="4745" h="18884" extrusionOk="0">
                  <a:moveTo>
                    <a:pt x="4744" y="1"/>
                  </a:moveTo>
                  <a:lnTo>
                    <a:pt x="4744" y="1"/>
                  </a:lnTo>
                  <a:cubicBezTo>
                    <a:pt x="3203" y="3322"/>
                    <a:pt x="4665" y="15972"/>
                    <a:pt x="0" y="15972"/>
                  </a:cubicBezTo>
                  <a:cubicBezTo>
                    <a:pt x="0" y="16051"/>
                    <a:pt x="0" y="16130"/>
                    <a:pt x="0" y="16209"/>
                  </a:cubicBezTo>
                  <a:cubicBezTo>
                    <a:pt x="0" y="16209"/>
                    <a:pt x="40" y="16249"/>
                    <a:pt x="40" y="16249"/>
                  </a:cubicBezTo>
                  <a:cubicBezTo>
                    <a:pt x="791" y="17277"/>
                    <a:pt x="1700" y="18068"/>
                    <a:pt x="2610" y="18858"/>
                  </a:cubicBezTo>
                  <a:cubicBezTo>
                    <a:pt x="2668" y="18818"/>
                    <a:pt x="2725" y="18803"/>
                    <a:pt x="2779" y="18803"/>
                  </a:cubicBezTo>
                  <a:cubicBezTo>
                    <a:pt x="2906" y="18803"/>
                    <a:pt x="3011" y="18883"/>
                    <a:pt x="3038" y="18883"/>
                  </a:cubicBezTo>
                  <a:cubicBezTo>
                    <a:pt x="3078" y="18883"/>
                    <a:pt x="2952" y="18712"/>
                    <a:pt x="2491" y="17870"/>
                  </a:cubicBezTo>
                  <a:cubicBezTo>
                    <a:pt x="1977" y="17000"/>
                    <a:pt x="1107" y="16209"/>
                    <a:pt x="1107" y="16209"/>
                  </a:cubicBezTo>
                  <a:cubicBezTo>
                    <a:pt x="3282" y="15023"/>
                    <a:pt x="3993" y="9133"/>
                    <a:pt x="3914" y="8026"/>
                  </a:cubicBezTo>
                  <a:cubicBezTo>
                    <a:pt x="4230" y="3361"/>
                    <a:pt x="4744" y="1"/>
                    <a:pt x="4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1"/>
            <p:cNvSpPr/>
            <p:nvPr/>
          </p:nvSpPr>
          <p:spPr>
            <a:xfrm>
              <a:off x="6050575" y="3066500"/>
              <a:ext cx="97850" cy="285675"/>
            </a:xfrm>
            <a:custGeom>
              <a:avLst/>
              <a:gdLst/>
              <a:ahLst/>
              <a:cxnLst/>
              <a:rect l="l" t="t" r="r" b="b"/>
              <a:pathLst>
                <a:path w="3914" h="11427" extrusionOk="0">
                  <a:moveTo>
                    <a:pt x="474" y="11426"/>
                  </a:moveTo>
                  <a:cubicBezTo>
                    <a:pt x="1977" y="7117"/>
                    <a:pt x="2886" y="5615"/>
                    <a:pt x="3914" y="3598"/>
                  </a:cubicBezTo>
                  <a:cubicBezTo>
                    <a:pt x="3914" y="3598"/>
                    <a:pt x="2767" y="1780"/>
                    <a:pt x="1265" y="1"/>
                  </a:cubicBezTo>
                  <a:cubicBezTo>
                    <a:pt x="316" y="2491"/>
                    <a:pt x="0" y="6010"/>
                    <a:pt x="79" y="8619"/>
                  </a:cubicBezTo>
                  <a:cubicBezTo>
                    <a:pt x="119" y="10042"/>
                    <a:pt x="158" y="10833"/>
                    <a:pt x="474" y="11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1"/>
            <p:cNvSpPr/>
            <p:nvPr/>
          </p:nvSpPr>
          <p:spPr>
            <a:xfrm>
              <a:off x="6058475" y="3085300"/>
              <a:ext cx="89950" cy="266875"/>
            </a:xfrm>
            <a:custGeom>
              <a:avLst/>
              <a:gdLst/>
              <a:ahLst/>
              <a:cxnLst/>
              <a:rect l="l" t="t" r="r" b="b"/>
              <a:pathLst>
                <a:path w="3598" h="10675" extrusionOk="0">
                  <a:moveTo>
                    <a:pt x="1542" y="0"/>
                  </a:moveTo>
                  <a:lnTo>
                    <a:pt x="1542" y="0"/>
                  </a:lnTo>
                  <a:cubicBezTo>
                    <a:pt x="2017" y="1384"/>
                    <a:pt x="3084" y="2174"/>
                    <a:pt x="2610" y="3637"/>
                  </a:cubicBezTo>
                  <a:cubicBezTo>
                    <a:pt x="1937" y="5693"/>
                    <a:pt x="475" y="8183"/>
                    <a:pt x="0" y="10279"/>
                  </a:cubicBezTo>
                  <a:cubicBezTo>
                    <a:pt x="40" y="10437"/>
                    <a:pt x="79" y="10555"/>
                    <a:pt x="158" y="10674"/>
                  </a:cubicBezTo>
                  <a:cubicBezTo>
                    <a:pt x="1661" y="6365"/>
                    <a:pt x="2570" y="4863"/>
                    <a:pt x="3598" y="2846"/>
                  </a:cubicBezTo>
                  <a:cubicBezTo>
                    <a:pt x="3598" y="2846"/>
                    <a:pt x="2768" y="1502"/>
                    <a:pt x="15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1"/>
            <p:cNvSpPr/>
            <p:nvPr/>
          </p:nvSpPr>
          <p:spPr>
            <a:xfrm>
              <a:off x="6201775" y="3253300"/>
              <a:ext cx="111725" cy="245150"/>
            </a:xfrm>
            <a:custGeom>
              <a:avLst/>
              <a:gdLst/>
              <a:ahLst/>
              <a:cxnLst/>
              <a:rect l="l" t="t" r="r" b="b"/>
              <a:pathLst>
                <a:path w="4469" h="9806" extrusionOk="0">
                  <a:moveTo>
                    <a:pt x="3756" y="1"/>
                  </a:moveTo>
                  <a:cubicBezTo>
                    <a:pt x="3756" y="159"/>
                    <a:pt x="2966" y="633"/>
                    <a:pt x="2808" y="712"/>
                  </a:cubicBezTo>
                  <a:cubicBezTo>
                    <a:pt x="2808" y="712"/>
                    <a:pt x="2412" y="1108"/>
                    <a:pt x="1582" y="1463"/>
                  </a:cubicBezTo>
                  <a:cubicBezTo>
                    <a:pt x="1226" y="1582"/>
                    <a:pt x="80" y="1898"/>
                    <a:pt x="80" y="1898"/>
                  </a:cubicBezTo>
                  <a:cubicBezTo>
                    <a:pt x="40" y="2649"/>
                    <a:pt x="1" y="3242"/>
                    <a:pt x="80" y="3875"/>
                  </a:cubicBezTo>
                  <a:cubicBezTo>
                    <a:pt x="119" y="4152"/>
                    <a:pt x="159" y="4508"/>
                    <a:pt x="396" y="4705"/>
                  </a:cubicBezTo>
                  <a:cubicBezTo>
                    <a:pt x="673" y="4903"/>
                    <a:pt x="1029" y="4982"/>
                    <a:pt x="1266" y="5259"/>
                  </a:cubicBezTo>
                  <a:cubicBezTo>
                    <a:pt x="1029" y="5180"/>
                    <a:pt x="791" y="5061"/>
                    <a:pt x="554" y="5061"/>
                  </a:cubicBezTo>
                  <a:cubicBezTo>
                    <a:pt x="594" y="5535"/>
                    <a:pt x="831" y="5931"/>
                    <a:pt x="989" y="6326"/>
                  </a:cubicBezTo>
                  <a:cubicBezTo>
                    <a:pt x="1187" y="6761"/>
                    <a:pt x="752" y="7196"/>
                    <a:pt x="870" y="7670"/>
                  </a:cubicBezTo>
                  <a:cubicBezTo>
                    <a:pt x="910" y="7828"/>
                    <a:pt x="831" y="9370"/>
                    <a:pt x="950" y="9449"/>
                  </a:cubicBezTo>
                  <a:cubicBezTo>
                    <a:pt x="1661" y="9805"/>
                    <a:pt x="3045" y="9410"/>
                    <a:pt x="3717" y="9410"/>
                  </a:cubicBezTo>
                  <a:cubicBezTo>
                    <a:pt x="3796" y="5852"/>
                    <a:pt x="4468" y="3519"/>
                    <a:pt x="37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1"/>
            <p:cNvSpPr/>
            <p:nvPr/>
          </p:nvSpPr>
          <p:spPr>
            <a:xfrm>
              <a:off x="6138525" y="2726525"/>
              <a:ext cx="181875" cy="320250"/>
            </a:xfrm>
            <a:custGeom>
              <a:avLst/>
              <a:gdLst/>
              <a:ahLst/>
              <a:cxnLst/>
              <a:rect l="l" t="t" r="r" b="b"/>
              <a:pathLst>
                <a:path w="7275" h="12810" extrusionOk="0">
                  <a:moveTo>
                    <a:pt x="2689" y="11228"/>
                  </a:moveTo>
                  <a:cubicBezTo>
                    <a:pt x="3796" y="10200"/>
                    <a:pt x="6563" y="4389"/>
                    <a:pt x="6958" y="2965"/>
                  </a:cubicBezTo>
                  <a:cubicBezTo>
                    <a:pt x="7275" y="1819"/>
                    <a:pt x="4626" y="0"/>
                    <a:pt x="4507" y="0"/>
                  </a:cubicBezTo>
                  <a:cubicBezTo>
                    <a:pt x="4270" y="5061"/>
                    <a:pt x="4666" y="10556"/>
                    <a:pt x="1" y="12809"/>
                  </a:cubicBezTo>
                  <a:cubicBezTo>
                    <a:pt x="1" y="12809"/>
                    <a:pt x="1463" y="12335"/>
                    <a:pt x="2689" y="112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1"/>
            <p:cNvSpPr/>
            <p:nvPr/>
          </p:nvSpPr>
          <p:spPr>
            <a:xfrm>
              <a:off x="6273925" y="3110000"/>
              <a:ext cx="344950" cy="235250"/>
            </a:xfrm>
            <a:custGeom>
              <a:avLst/>
              <a:gdLst/>
              <a:ahLst/>
              <a:cxnLst/>
              <a:rect l="l" t="t" r="r" b="b"/>
              <a:pathLst>
                <a:path w="13798" h="9410" extrusionOk="0">
                  <a:moveTo>
                    <a:pt x="5931" y="2570"/>
                  </a:moveTo>
                  <a:cubicBezTo>
                    <a:pt x="4784" y="1779"/>
                    <a:pt x="3638" y="672"/>
                    <a:pt x="2412" y="40"/>
                  </a:cubicBezTo>
                  <a:cubicBezTo>
                    <a:pt x="2333" y="0"/>
                    <a:pt x="673" y="910"/>
                    <a:pt x="515" y="1068"/>
                  </a:cubicBezTo>
                  <a:cubicBezTo>
                    <a:pt x="1" y="1700"/>
                    <a:pt x="554" y="2886"/>
                    <a:pt x="1187" y="3479"/>
                  </a:cubicBezTo>
                  <a:cubicBezTo>
                    <a:pt x="1701" y="3954"/>
                    <a:pt x="2412" y="3282"/>
                    <a:pt x="3005" y="3796"/>
                  </a:cubicBezTo>
                  <a:cubicBezTo>
                    <a:pt x="3835" y="4468"/>
                    <a:pt x="4073" y="5733"/>
                    <a:pt x="4903" y="6365"/>
                  </a:cubicBezTo>
                  <a:cubicBezTo>
                    <a:pt x="4903" y="5772"/>
                    <a:pt x="4982" y="5219"/>
                    <a:pt x="5101" y="4665"/>
                  </a:cubicBezTo>
                  <a:cubicBezTo>
                    <a:pt x="5773" y="5693"/>
                    <a:pt x="6326" y="6721"/>
                    <a:pt x="7473" y="7037"/>
                  </a:cubicBezTo>
                  <a:cubicBezTo>
                    <a:pt x="9331" y="7591"/>
                    <a:pt x="11386" y="8342"/>
                    <a:pt x="13007" y="9409"/>
                  </a:cubicBezTo>
                  <a:cubicBezTo>
                    <a:pt x="13798" y="6761"/>
                    <a:pt x="7552" y="3677"/>
                    <a:pt x="5931" y="257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1"/>
            <p:cNvSpPr/>
            <p:nvPr/>
          </p:nvSpPr>
          <p:spPr>
            <a:xfrm>
              <a:off x="6258125" y="2327225"/>
              <a:ext cx="404250" cy="1072375"/>
            </a:xfrm>
            <a:custGeom>
              <a:avLst/>
              <a:gdLst/>
              <a:ahLst/>
              <a:cxnLst/>
              <a:rect l="l" t="t" r="r" b="b"/>
              <a:pathLst>
                <a:path w="16170" h="42895" extrusionOk="0">
                  <a:moveTo>
                    <a:pt x="4467" y="1"/>
                  </a:moveTo>
                  <a:cubicBezTo>
                    <a:pt x="4467" y="1"/>
                    <a:pt x="5021" y="8422"/>
                    <a:pt x="4547" y="12019"/>
                  </a:cubicBezTo>
                  <a:cubicBezTo>
                    <a:pt x="4270" y="14114"/>
                    <a:pt x="3637" y="15933"/>
                    <a:pt x="2609" y="17791"/>
                  </a:cubicBezTo>
                  <a:cubicBezTo>
                    <a:pt x="1463" y="19926"/>
                    <a:pt x="1226" y="22100"/>
                    <a:pt x="909" y="24472"/>
                  </a:cubicBezTo>
                  <a:cubicBezTo>
                    <a:pt x="554" y="26765"/>
                    <a:pt x="0" y="29097"/>
                    <a:pt x="0" y="31430"/>
                  </a:cubicBezTo>
                  <a:cubicBezTo>
                    <a:pt x="0" y="32458"/>
                    <a:pt x="40" y="33446"/>
                    <a:pt x="158" y="34474"/>
                  </a:cubicBezTo>
                  <a:cubicBezTo>
                    <a:pt x="475" y="34079"/>
                    <a:pt x="1265" y="33407"/>
                    <a:pt x="1226" y="33288"/>
                  </a:cubicBezTo>
                  <a:cubicBezTo>
                    <a:pt x="1740" y="33169"/>
                    <a:pt x="2174" y="33090"/>
                    <a:pt x="2570" y="33090"/>
                  </a:cubicBezTo>
                  <a:cubicBezTo>
                    <a:pt x="2720" y="33077"/>
                    <a:pt x="2867" y="33069"/>
                    <a:pt x="3012" y="33069"/>
                  </a:cubicBezTo>
                  <a:cubicBezTo>
                    <a:pt x="3703" y="33069"/>
                    <a:pt x="4341" y="33246"/>
                    <a:pt x="5060" y="33802"/>
                  </a:cubicBezTo>
                  <a:cubicBezTo>
                    <a:pt x="6167" y="34593"/>
                    <a:pt x="7195" y="35581"/>
                    <a:pt x="8184" y="36530"/>
                  </a:cubicBezTo>
                  <a:cubicBezTo>
                    <a:pt x="9488" y="37755"/>
                    <a:pt x="11228" y="38744"/>
                    <a:pt x="12374" y="40127"/>
                  </a:cubicBezTo>
                  <a:cubicBezTo>
                    <a:pt x="13086" y="40997"/>
                    <a:pt x="13600" y="41906"/>
                    <a:pt x="13956" y="42895"/>
                  </a:cubicBezTo>
                  <a:cubicBezTo>
                    <a:pt x="14667" y="42855"/>
                    <a:pt x="15418" y="42776"/>
                    <a:pt x="16169" y="42618"/>
                  </a:cubicBezTo>
                  <a:cubicBezTo>
                    <a:pt x="14944" y="40997"/>
                    <a:pt x="13995" y="39337"/>
                    <a:pt x="13244" y="37676"/>
                  </a:cubicBezTo>
                  <a:cubicBezTo>
                    <a:pt x="11742" y="36925"/>
                    <a:pt x="9963" y="36016"/>
                    <a:pt x="8618" y="35146"/>
                  </a:cubicBezTo>
                  <a:cubicBezTo>
                    <a:pt x="6642" y="33881"/>
                    <a:pt x="5060" y="32418"/>
                    <a:pt x="3677" y="30521"/>
                  </a:cubicBezTo>
                  <a:cubicBezTo>
                    <a:pt x="2965" y="29572"/>
                    <a:pt x="2412" y="28465"/>
                    <a:pt x="2174" y="27318"/>
                  </a:cubicBezTo>
                  <a:cubicBezTo>
                    <a:pt x="1898" y="26014"/>
                    <a:pt x="1700" y="22614"/>
                    <a:pt x="1858" y="22219"/>
                  </a:cubicBezTo>
                  <a:lnTo>
                    <a:pt x="2649" y="21586"/>
                  </a:lnTo>
                  <a:cubicBezTo>
                    <a:pt x="3163" y="20874"/>
                    <a:pt x="3321" y="19609"/>
                    <a:pt x="3598" y="18819"/>
                  </a:cubicBezTo>
                  <a:cubicBezTo>
                    <a:pt x="4112" y="17396"/>
                    <a:pt x="4626" y="15972"/>
                    <a:pt x="4902" y="14510"/>
                  </a:cubicBezTo>
                  <a:cubicBezTo>
                    <a:pt x="5772" y="10003"/>
                    <a:pt x="4349" y="5417"/>
                    <a:pt x="5021" y="910"/>
                  </a:cubicBezTo>
                  <a:cubicBezTo>
                    <a:pt x="4863" y="594"/>
                    <a:pt x="4665" y="277"/>
                    <a:pt x="4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1"/>
            <p:cNvSpPr/>
            <p:nvPr/>
          </p:nvSpPr>
          <p:spPr>
            <a:xfrm>
              <a:off x="6258125" y="2501175"/>
              <a:ext cx="295525" cy="814425"/>
            </a:xfrm>
            <a:custGeom>
              <a:avLst/>
              <a:gdLst/>
              <a:ahLst/>
              <a:cxnLst/>
              <a:rect l="l" t="t" r="r" b="b"/>
              <a:pathLst>
                <a:path w="11821" h="32577" extrusionOk="0">
                  <a:moveTo>
                    <a:pt x="4744" y="1"/>
                  </a:moveTo>
                  <a:cubicBezTo>
                    <a:pt x="4744" y="1898"/>
                    <a:pt x="4705" y="3756"/>
                    <a:pt x="4547" y="5061"/>
                  </a:cubicBezTo>
                  <a:cubicBezTo>
                    <a:pt x="4270" y="7156"/>
                    <a:pt x="3637" y="8975"/>
                    <a:pt x="2609" y="10833"/>
                  </a:cubicBezTo>
                  <a:cubicBezTo>
                    <a:pt x="1463" y="12928"/>
                    <a:pt x="1226" y="15142"/>
                    <a:pt x="909" y="17514"/>
                  </a:cubicBezTo>
                  <a:cubicBezTo>
                    <a:pt x="554" y="19807"/>
                    <a:pt x="0" y="22139"/>
                    <a:pt x="0" y="24472"/>
                  </a:cubicBezTo>
                  <a:cubicBezTo>
                    <a:pt x="0" y="25460"/>
                    <a:pt x="40" y="26488"/>
                    <a:pt x="158" y="27516"/>
                  </a:cubicBezTo>
                  <a:cubicBezTo>
                    <a:pt x="475" y="27121"/>
                    <a:pt x="1265" y="26449"/>
                    <a:pt x="1226" y="26330"/>
                  </a:cubicBezTo>
                  <a:cubicBezTo>
                    <a:pt x="1740" y="26211"/>
                    <a:pt x="2174" y="26132"/>
                    <a:pt x="2570" y="26093"/>
                  </a:cubicBezTo>
                  <a:cubicBezTo>
                    <a:pt x="2665" y="26088"/>
                    <a:pt x="2760" y="26086"/>
                    <a:pt x="2853" y="26086"/>
                  </a:cubicBezTo>
                  <a:cubicBezTo>
                    <a:pt x="3606" y="26086"/>
                    <a:pt x="4286" y="26246"/>
                    <a:pt x="5060" y="26844"/>
                  </a:cubicBezTo>
                  <a:cubicBezTo>
                    <a:pt x="6207" y="27635"/>
                    <a:pt x="7195" y="28623"/>
                    <a:pt x="8184" y="29572"/>
                  </a:cubicBezTo>
                  <a:cubicBezTo>
                    <a:pt x="9330" y="30600"/>
                    <a:pt x="10714" y="31509"/>
                    <a:pt x="11821" y="32576"/>
                  </a:cubicBezTo>
                  <a:lnTo>
                    <a:pt x="11821" y="32576"/>
                  </a:lnTo>
                  <a:cubicBezTo>
                    <a:pt x="9488" y="30086"/>
                    <a:pt x="8579" y="29651"/>
                    <a:pt x="6958" y="27714"/>
                  </a:cubicBezTo>
                  <a:cubicBezTo>
                    <a:pt x="5733" y="26330"/>
                    <a:pt x="3835" y="25856"/>
                    <a:pt x="1819" y="25342"/>
                  </a:cubicBezTo>
                  <a:cubicBezTo>
                    <a:pt x="1581" y="25302"/>
                    <a:pt x="909" y="25025"/>
                    <a:pt x="751" y="24393"/>
                  </a:cubicBezTo>
                  <a:cubicBezTo>
                    <a:pt x="593" y="23721"/>
                    <a:pt x="1384" y="16921"/>
                    <a:pt x="1661" y="15419"/>
                  </a:cubicBezTo>
                  <a:cubicBezTo>
                    <a:pt x="2135" y="12849"/>
                    <a:pt x="2728" y="12019"/>
                    <a:pt x="3716" y="9607"/>
                  </a:cubicBezTo>
                  <a:cubicBezTo>
                    <a:pt x="5298" y="5812"/>
                    <a:pt x="4942" y="3361"/>
                    <a:pt x="4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1"/>
            <p:cNvSpPr/>
            <p:nvPr/>
          </p:nvSpPr>
          <p:spPr>
            <a:xfrm>
              <a:off x="6262075" y="3159425"/>
              <a:ext cx="84025" cy="329775"/>
            </a:xfrm>
            <a:custGeom>
              <a:avLst/>
              <a:gdLst/>
              <a:ahLst/>
              <a:cxnLst/>
              <a:rect l="l" t="t" r="r" b="b"/>
              <a:pathLst>
                <a:path w="3361" h="13191" extrusionOk="0">
                  <a:moveTo>
                    <a:pt x="1068" y="0"/>
                  </a:moveTo>
                  <a:cubicBezTo>
                    <a:pt x="1068" y="0"/>
                    <a:pt x="1068" y="0"/>
                    <a:pt x="1028" y="40"/>
                  </a:cubicBezTo>
                  <a:cubicBezTo>
                    <a:pt x="830" y="237"/>
                    <a:pt x="593" y="435"/>
                    <a:pt x="396" y="633"/>
                  </a:cubicBezTo>
                  <a:cubicBezTo>
                    <a:pt x="237" y="751"/>
                    <a:pt x="119" y="909"/>
                    <a:pt x="0" y="1028"/>
                  </a:cubicBezTo>
                  <a:cubicBezTo>
                    <a:pt x="79" y="1898"/>
                    <a:pt x="158" y="2767"/>
                    <a:pt x="277" y="3598"/>
                  </a:cubicBezTo>
                  <a:cubicBezTo>
                    <a:pt x="633" y="6681"/>
                    <a:pt x="1186" y="10002"/>
                    <a:pt x="751" y="13125"/>
                  </a:cubicBezTo>
                  <a:cubicBezTo>
                    <a:pt x="960" y="13172"/>
                    <a:pt x="1168" y="13191"/>
                    <a:pt x="1377" y="13191"/>
                  </a:cubicBezTo>
                  <a:cubicBezTo>
                    <a:pt x="1524" y="13191"/>
                    <a:pt x="1671" y="13181"/>
                    <a:pt x="1819" y="13165"/>
                  </a:cubicBezTo>
                  <a:cubicBezTo>
                    <a:pt x="2096" y="13086"/>
                    <a:pt x="2333" y="13007"/>
                    <a:pt x="2609" y="12848"/>
                  </a:cubicBezTo>
                  <a:cubicBezTo>
                    <a:pt x="3361" y="12493"/>
                    <a:pt x="2886" y="2846"/>
                    <a:pt x="2491" y="1660"/>
                  </a:cubicBezTo>
                  <a:cubicBezTo>
                    <a:pt x="2491" y="1660"/>
                    <a:pt x="1384" y="791"/>
                    <a:pt x="10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1"/>
            <p:cNvSpPr/>
            <p:nvPr/>
          </p:nvSpPr>
          <p:spPr>
            <a:xfrm>
              <a:off x="6262075" y="3159425"/>
              <a:ext cx="84025" cy="323200"/>
            </a:xfrm>
            <a:custGeom>
              <a:avLst/>
              <a:gdLst/>
              <a:ahLst/>
              <a:cxnLst/>
              <a:rect l="l" t="t" r="r" b="b"/>
              <a:pathLst>
                <a:path w="3361" h="12928" extrusionOk="0">
                  <a:moveTo>
                    <a:pt x="1068" y="0"/>
                  </a:moveTo>
                  <a:cubicBezTo>
                    <a:pt x="1068" y="0"/>
                    <a:pt x="1068" y="0"/>
                    <a:pt x="1028" y="40"/>
                  </a:cubicBezTo>
                  <a:cubicBezTo>
                    <a:pt x="830" y="237"/>
                    <a:pt x="593" y="435"/>
                    <a:pt x="396" y="633"/>
                  </a:cubicBezTo>
                  <a:cubicBezTo>
                    <a:pt x="237" y="751"/>
                    <a:pt x="119" y="909"/>
                    <a:pt x="0" y="1028"/>
                  </a:cubicBezTo>
                  <a:cubicBezTo>
                    <a:pt x="0" y="1147"/>
                    <a:pt x="0" y="1265"/>
                    <a:pt x="40" y="1384"/>
                  </a:cubicBezTo>
                  <a:cubicBezTo>
                    <a:pt x="350" y="1225"/>
                    <a:pt x="622" y="1155"/>
                    <a:pt x="859" y="1155"/>
                  </a:cubicBezTo>
                  <a:cubicBezTo>
                    <a:pt x="2159" y="1155"/>
                    <a:pt x="2424" y="3270"/>
                    <a:pt x="2491" y="4507"/>
                  </a:cubicBezTo>
                  <a:cubicBezTo>
                    <a:pt x="2649" y="6721"/>
                    <a:pt x="2886" y="8974"/>
                    <a:pt x="2728" y="11228"/>
                  </a:cubicBezTo>
                  <a:cubicBezTo>
                    <a:pt x="2689" y="11781"/>
                    <a:pt x="2570" y="12335"/>
                    <a:pt x="2491" y="12928"/>
                  </a:cubicBezTo>
                  <a:cubicBezTo>
                    <a:pt x="2530" y="12888"/>
                    <a:pt x="2570" y="12888"/>
                    <a:pt x="2609" y="12848"/>
                  </a:cubicBezTo>
                  <a:cubicBezTo>
                    <a:pt x="3361" y="12493"/>
                    <a:pt x="2886" y="2846"/>
                    <a:pt x="2491" y="1660"/>
                  </a:cubicBezTo>
                  <a:cubicBezTo>
                    <a:pt x="2491" y="1660"/>
                    <a:pt x="1384" y="791"/>
                    <a:pt x="10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1"/>
            <p:cNvSpPr/>
            <p:nvPr/>
          </p:nvSpPr>
          <p:spPr>
            <a:xfrm>
              <a:off x="6262075" y="3184125"/>
              <a:ext cx="68225" cy="304425"/>
            </a:xfrm>
            <a:custGeom>
              <a:avLst/>
              <a:gdLst/>
              <a:ahLst/>
              <a:cxnLst/>
              <a:rect l="l" t="t" r="r" b="b"/>
              <a:pathLst>
                <a:path w="2729" h="12177" extrusionOk="0">
                  <a:moveTo>
                    <a:pt x="0" y="0"/>
                  </a:moveTo>
                  <a:cubicBezTo>
                    <a:pt x="0" y="0"/>
                    <a:pt x="0" y="0"/>
                    <a:pt x="0" y="40"/>
                  </a:cubicBezTo>
                  <a:cubicBezTo>
                    <a:pt x="79" y="910"/>
                    <a:pt x="158" y="1779"/>
                    <a:pt x="277" y="2610"/>
                  </a:cubicBezTo>
                  <a:cubicBezTo>
                    <a:pt x="633" y="5693"/>
                    <a:pt x="1186" y="9014"/>
                    <a:pt x="751" y="12137"/>
                  </a:cubicBezTo>
                  <a:cubicBezTo>
                    <a:pt x="989" y="12177"/>
                    <a:pt x="1186" y="12177"/>
                    <a:pt x="1384" y="12177"/>
                  </a:cubicBezTo>
                  <a:cubicBezTo>
                    <a:pt x="1344" y="8184"/>
                    <a:pt x="2728" y="4270"/>
                    <a:pt x="514" y="514"/>
                  </a:cubicBezTo>
                  <a:lnTo>
                    <a:pt x="475" y="514"/>
                  </a:lnTo>
                  <a:cubicBezTo>
                    <a:pt x="277" y="317"/>
                    <a:pt x="158" y="19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1"/>
            <p:cNvSpPr/>
            <p:nvPr/>
          </p:nvSpPr>
          <p:spPr>
            <a:xfrm>
              <a:off x="6262075" y="3184125"/>
              <a:ext cx="47450" cy="304875"/>
            </a:xfrm>
            <a:custGeom>
              <a:avLst/>
              <a:gdLst/>
              <a:ahLst/>
              <a:cxnLst/>
              <a:rect l="l" t="t" r="r" b="b"/>
              <a:pathLst>
                <a:path w="1898" h="12195" extrusionOk="0">
                  <a:moveTo>
                    <a:pt x="0" y="0"/>
                  </a:moveTo>
                  <a:cubicBezTo>
                    <a:pt x="0" y="40"/>
                    <a:pt x="0" y="40"/>
                    <a:pt x="0" y="40"/>
                  </a:cubicBezTo>
                  <a:cubicBezTo>
                    <a:pt x="1305" y="1542"/>
                    <a:pt x="1621" y="3756"/>
                    <a:pt x="1503" y="5654"/>
                  </a:cubicBezTo>
                  <a:cubicBezTo>
                    <a:pt x="1423" y="6326"/>
                    <a:pt x="1384" y="6998"/>
                    <a:pt x="1305" y="7709"/>
                  </a:cubicBezTo>
                  <a:cubicBezTo>
                    <a:pt x="1226" y="9172"/>
                    <a:pt x="1147" y="10674"/>
                    <a:pt x="1107" y="12177"/>
                  </a:cubicBezTo>
                  <a:cubicBezTo>
                    <a:pt x="1265" y="12177"/>
                    <a:pt x="1406" y="12194"/>
                    <a:pt x="1541" y="12194"/>
                  </a:cubicBezTo>
                  <a:cubicBezTo>
                    <a:pt x="1608" y="12194"/>
                    <a:pt x="1674" y="12190"/>
                    <a:pt x="1740" y="12177"/>
                  </a:cubicBezTo>
                  <a:cubicBezTo>
                    <a:pt x="1819" y="10714"/>
                    <a:pt x="1858" y="9291"/>
                    <a:pt x="1858" y="7868"/>
                  </a:cubicBezTo>
                  <a:cubicBezTo>
                    <a:pt x="1898" y="6444"/>
                    <a:pt x="1898" y="5021"/>
                    <a:pt x="1819" y="3637"/>
                  </a:cubicBezTo>
                  <a:cubicBezTo>
                    <a:pt x="1740" y="2017"/>
                    <a:pt x="1186" y="1107"/>
                    <a:pt x="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1"/>
            <p:cNvSpPr/>
            <p:nvPr/>
          </p:nvSpPr>
          <p:spPr>
            <a:xfrm>
              <a:off x="6149400" y="3333350"/>
              <a:ext cx="29675" cy="111725"/>
            </a:xfrm>
            <a:custGeom>
              <a:avLst/>
              <a:gdLst/>
              <a:ahLst/>
              <a:cxnLst/>
              <a:rect l="l" t="t" r="r" b="b"/>
              <a:pathLst>
                <a:path w="1187" h="4469" extrusionOk="0">
                  <a:moveTo>
                    <a:pt x="1186" y="4468"/>
                  </a:moveTo>
                  <a:cubicBezTo>
                    <a:pt x="1028" y="2926"/>
                    <a:pt x="752" y="1266"/>
                    <a:pt x="198" y="1"/>
                  </a:cubicBezTo>
                  <a:cubicBezTo>
                    <a:pt x="0" y="475"/>
                    <a:pt x="277" y="1385"/>
                    <a:pt x="277" y="1938"/>
                  </a:cubicBezTo>
                  <a:cubicBezTo>
                    <a:pt x="277" y="2333"/>
                    <a:pt x="238" y="2808"/>
                    <a:pt x="198" y="3282"/>
                  </a:cubicBezTo>
                  <a:cubicBezTo>
                    <a:pt x="514" y="3599"/>
                    <a:pt x="831" y="4033"/>
                    <a:pt x="1186" y="44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1"/>
            <p:cNvSpPr/>
            <p:nvPr/>
          </p:nvSpPr>
          <p:spPr>
            <a:xfrm>
              <a:off x="6667300" y="3218725"/>
              <a:ext cx="81050" cy="53375"/>
            </a:xfrm>
            <a:custGeom>
              <a:avLst/>
              <a:gdLst/>
              <a:ahLst/>
              <a:cxnLst/>
              <a:rect l="l" t="t" r="r" b="b"/>
              <a:pathLst>
                <a:path w="3242" h="2135" extrusionOk="0">
                  <a:moveTo>
                    <a:pt x="2333" y="0"/>
                  </a:moveTo>
                  <a:cubicBezTo>
                    <a:pt x="1502" y="672"/>
                    <a:pt x="830" y="1384"/>
                    <a:pt x="0" y="2056"/>
                  </a:cubicBezTo>
                  <a:cubicBezTo>
                    <a:pt x="0" y="2056"/>
                    <a:pt x="751" y="2135"/>
                    <a:pt x="830" y="2135"/>
                  </a:cubicBezTo>
                  <a:cubicBezTo>
                    <a:pt x="1107" y="2135"/>
                    <a:pt x="1384" y="2056"/>
                    <a:pt x="1661" y="2056"/>
                  </a:cubicBezTo>
                  <a:cubicBezTo>
                    <a:pt x="1700" y="2052"/>
                    <a:pt x="1744" y="2050"/>
                    <a:pt x="1792" y="2050"/>
                  </a:cubicBezTo>
                  <a:cubicBezTo>
                    <a:pt x="2002" y="2050"/>
                    <a:pt x="2289" y="2081"/>
                    <a:pt x="2557" y="2081"/>
                  </a:cubicBezTo>
                  <a:cubicBezTo>
                    <a:pt x="2845" y="2081"/>
                    <a:pt x="3113" y="2045"/>
                    <a:pt x="3242" y="1898"/>
                  </a:cubicBezTo>
                  <a:cubicBezTo>
                    <a:pt x="3242" y="1898"/>
                    <a:pt x="3163" y="1502"/>
                    <a:pt x="3084" y="1344"/>
                  </a:cubicBezTo>
                  <a:cubicBezTo>
                    <a:pt x="2926" y="949"/>
                    <a:pt x="2688" y="554"/>
                    <a:pt x="2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1"/>
            <p:cNvSpPr/>
            <p:nvPr/>
          </p:nvSpPr>
          <p:spPr>
            <a:xfrm>
              <a:off x="6578350" y="3266150"/>
              <a:ext cx="170000" cy="203625"/>
            </a:xfrm>
            <a:custGeom>
              <a:avLst/>
              <a:gdLst/>
              <a:ahLst/>
              <a:cxnLst/>
              <a:rect l="l" t="t" r="r" b="b"/>
              <a:pathLst>
                <a:path w="6800" h="8145" extrusionOk="0">
                  <a:moveTo>
                    <a:pt x="3677" y="7117"/>
                  </a:moveTo>
                  <a:cubicBezTo>
                    <a:pt x="4191" y="4468"/>
                    <a:pt x="5377" y="2017"/>
                    <a:pt x="6800" y="1"/>
                  </a:cubicBezTo>
                  <a:cubicBezTo>
                    <a:pt x="5614" y="119"/>
                    <a:pt x="4902" y="80"/>
                    <a:pt x="3756" y="1"/>
                  </a:cubicBezTo>
                  <a:cubicBezTo>
                    <a:pt x="2728" y="2333"/>
                    <a:pt x="988" y="4152"/>
                    <a:pt x="0" y="6484"/>
                  </a:cubicBezTo>
                  <a:cubicBezTo>
                    <a:pt x="79" y="7235"/>
                    <a:pt x="237" y="7749"/>
                    <a:pt x="514" y="8145"/>
                  </a:cubicBezTo>
                  <a:cubicBezTo>
                    <a:pt x="1621" y="7986"/>
                    <a:pt x="2688" y="7631"/>
                    <a:pt x="3677" y="71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1"/>
            <p:cNvSpPr/>
            <p:nvPr/>
          </p:nvSpPr>
          <p:spPr>
            <a:xfrm>
              <a:off x="6668275" y="3266150"/>
              <a:ext cx="80075" cy="178925"/>
            </a:xfrm>
            <a:custGeom>
              <a:avLst/>
              <a:gdLst/>
              <a:ahLst/>
              <a:cxnLst/>
              <a:rect l="l" t="t" r="r" b="b"/>
              <a:pathLst>
                <a:path w="3203" h="7157" extrusionOk="0">
                  <a:moveTo>
                    <a:pt x="3203" y="1"/>
                  </a:moveTo>
                  <a:cubicBezTo>
                    <a:pt x="3005" y="1"/>
                    <a:pt x="2847" y="40"/>
                    <a:pt x="2689" y="40"/>
                  </a:cubicBezTo>
                  <a:cubicBezTo>
                    <a:pt x="2373" y="1463"/>
                    <a:pt x="1029" y="2531"/>
                    <a:pt x="594" y="3915"/>
                  </a:cubicBezTo>
                  <a:cubicBezTo>
                    <a:pt x="277" y="4982"/>
                    <a:pt x="80" y="6049"/>
                    <a:pt x="1" y="7156"/>
                  </a:cubicBezTo>
                  <a:cubicBezTo>
                    <a:pt x="40" y="7156"/>
                    <a:pt x="40" y="7117"/>
                    <a:pt x="80" y="7117"/>
                  </a:cubicBezTo>
                  <a:cubicBezTo>
                    <a:pt x="594" y="4468"/>
                    <a:pt x="1780" y="2017"/>
                    <a:pt x="3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1"/>
            <p:cNvSpPr/>
            <p:nvPr/>
          </p:nvSpPr>
          <p:spPr>
            <a:xfrm>
              <a:off x="6603050" y="3149525"/>
              <a:ext cx="122575" cy="116650"/>
            </a:xfrm>
            <a:custGeom>
              <a:avLst/>
              <a:gdLst/>
              <a:ahLst/>
              <a:cxnLst/>
              <a:rect l="l" t="t" r="r" b="b"/>
              <a:pathLst>
                <a:path w="4903" h="4666" extrusionOk="0">
                  <a:moveTo>
                    <a:pt x="2926" y="1"/>
                  </a:moveTo>
                  <a:cubicBezTo>
                    <a:pt x="2175" y="436"/>
                    <a:pt x="1265" y="791"/>
                    <a:pt x="159" y="1029"/>
                  </a:cubicBezTo>
                  <a:cubicBezTo>
                    <a:pt x="119" y="1187"/>
                    <a:pt x="79" y="1305"/>
                    <a:pt x="0" y="1463"/>
                  </a:cubicBezTo>
                  <a:cubicBezTo>
                    <a:pt x="593" y="2531"/>
                    <a:pt x="1938" y="3835"/>
                    <a:pt x="2807" y="4666"/>
                  </a:cubicBezTo>
                  <a:cubicBezTo>
                    <a:pt x="2807" y="4666"/>
                    <a:pt x="3875" y="3954"/>
                    <a:pt x="4507" y="3242"/>
                  </a:cubicBezTo>
                  <a:cubicBezTo>
                    <a:pt x="4626" y="3084"/>
                    <a:pt x="4784" y="2926"/>
                    <a:pt x="4903" y="2768"/>
                  </a:cubicBezTo>
                  <a:cubicBezTo>
                    <a:pt x="4231" y="1859"/>
                    <a:pt x="3558" y="950"/>
                    <a:pt x="2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1"/>
            <p:cNvSpPr/>
            <p:nvPr/>
          </p:nvSpPr>
          <p:spPr>
            <a:xfrm>
              <a:off x="6575375" y="3176225"/>
              <a:ext cx="97875" cy="285650"/>
            </a:xfrm>
            <a:custGeom>
              <a:avLst/>
              <a:gdLst/>
              <a:ahLst/>
              <a:cxnLst/>
              <a:rect l="l" t="t" r="r" b="b"/>
              <a:pathLst>
                <a:path w="3915" h="11426" extrusionOk="0">
                  <a:moveTo>
                    <a:pt x="435" y="11425"/>
                  </a:moveTo>
                  <a:cubicBezTo>
                    <a:pt x="1977" y="7077"/>
                    <a:pt x="2886" y="5614"/>
                    <a:pt x="3914" y="3598"/>
                  </a:cubicBezTo>
                  <a:cubicBezTo>
                    <a:pt x="3914" y="3598"/>
                    <a:pt x="2768" y="1779"/>
                    <a:pt x="1266" y="0"/>
                  </a:cubicBezTo>
                  <a:cubicBezTo>
                    <a:pt x="317" y="2491"/>
                    <a:pt x="0" y="5970"/>
                    <a:pt x="80" y="8579"/>
                  </a:cubicBezTo>
                  <a:cubicBezTo>
                    <a:pt x="119" y="10042"/>
                    <a:pt x="159" y="10832"/>
                    <a:pt x="435" y="114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1"/>
            <p:cNvSpPr/>
            <p:nvPr/>
          </p:nvSpPr>
          <p:spPr>
            <a:xfrm>
              <a:off x="6583275" y="3195000"/>
              <a:ext cx="89975" cy="266875"/>
            </a:xfrm>
            <a:custGeom>
              <a:avLst/>
              <a:gdLst/>
              <a:ahLst/>
              <a:cxnLst/>
              <a:rect l="l" t="t" r="r" b="b"/>
              <a:pathLst>
                <a:path w="3599" h="10675" extrusionOk="0">
                  <a:moveTo>
                    <a:pt x="1543" y="0"/>
                  </a:moveTo>
                  <a:lnTo>
                    <a:pt x="1543" y="0"/>
                  </a:lnTo>
                  <a:cubicBezTo>
                    <a:pt x="2017" y="1384"/>
                    <a:pt x="3084" y="2175"/>
                    <a:pt x="2610" y="3598"/>
                  </a:cubicBezTo>
                  <a:cubicBezTo>
                    <a:pt x="1938" y="5693"/>
                    <a:pt x="475" y="8184"/>
                    <a:pt x="1" y="10279"/>
                  </a:cubicBezTo>
                  <a:cubicBezTo>
                    <a:pt x="40" y="10437"/>
                    <a:pt x="80" y="10556"/>
                    <a:pt x="119" y="10674"/>
                  </a:cubicBezTo>
                  <a:cubicBezTo>
                    <a:pt x="1661" y="6326"/>
                    <a:pt x="2570" y="4863"/>
                    <a:pt x="3559" y="2847"/>
                  </a:cubicBezTo>
                  <a:cubicBezTo>
                    <a:pt x="3598" y="2847"/>
                    <a:pt x="2768" y="1503"/>
                    <a:pt x="1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1"/>
            <p:cNvSpPr/>
            <p:nvPr/>
          </p:nvSpPr>
          <p:spPr>
            <a:xfrm>
              <a:off x="6430075" y="3300400"/>
              <a:ext cx="108750" cy="78450"/>
            </a:xfrm>
            <a:custGeom>
              <a:avLst/>
              <a:gdLst/>
              <a:ahLst/>
              <a:cxnLst/>
              <a:rect l="l" t="t" r="r" b="b"/>
              <a:pathLst>
                <a:path w="4350" h="3138" extrusionOk="0">
                  <a:moveTo>
                    <a:pt x="2826" y="1"/>
                  </a:moveTo>
                  <a:cubicBezTo>
                    <a:pt x="2778" y="1"/>
                    <a:pt x="2721" y="5"/>
                    <a:pt x="2650" y="14"/>
                  </a:cubicBezTo>
                  <a:cubicBezTo>
                    <a:pt x="2373" y="14"/>
                    <a:pt x="2136" y="93"/>
                    <a:pt x="1859" y="133"/>
                  </a:cubicBezTo>
                  <a:cubicBezTo>
                    <a:pt x="1424" y="212"/>
                    <a:pt x="950" y="252"/>
                    <a:pt x="475" y="370"/>
                  </a:cubicBezTo>
                  <a:cubicBezTo>
                    <a:pt x="317" y="765"/>
                    <a:pt x="159" y="1200"/>
                    <a:pt x="1" y="1596"/>
                  </a:cubicBezTo>
                  <a:cubicBezTo>
                    <a:pt x="238" y="2228"/>
                    <a:pt x="831" y="2940"/>
                    <a:pt x="1187" y="3058"/>
                  </a:cubicBezTo>
                  <a:cubicBezTo>
                    <a:pt x="1306" y="3098"/>
                    <a:pt x="1464" y="3138"/>
                    <a:pt x="1582" y="3138"/>
                  </a:cubicBezTo>
                  <a:cubicBezTo>
                    <a:pt x="1582" y="3019"/>
                    <a:pt x="1582" y="2940"/>
                    <a:pt x="1582" y="2821"/>
                  </a:cubicBezTo>
                  <a:cubicBezTo>
                    <a:pt x="1582" y="2821"/>
                    <a:pt x="2768" y="2505"/>
                    <a:pt x="3124" y="2386"/>
                  </a:cubicBezTo>
                  <a:cubicBezTo>
                    <a:pt x="3836" y="2070"/>
                    <a:pt x="4231" y="1754"/>
                    <a:pt x="4310" y="1635"/>
                  </a:cubicBezTo>
                  <a:cubicBezTo>
                    <a:pt x="4310" y="1675"/>
                    <a:pt x="4310" y="1675"/>
                    <a:pt x="4350" y="1675"/>
                  </a:cubicBezTo>
                  <a:cubicBezTo>
                    <a:pt x="4350" y="1675"/>
                    <a:pt x="4350" y="1635"/>
                    <a:pt x="4350" y="1635"/>
                  </a:cubicBezTo>
                  <a:cubicBezTo>
                    <a:pt x="4271" y="1517"/>
                    <a:pt x="4192" y="1398"/>
                    <a:pt x="4152" y="1279"/>
                  </a:cubicBezTo>
                  <a:cubicBezTo>
                    <a:pt x="3875" y="884"/>
                    <a:pt x="3559" y="528"/>
                    <a:pt x="3203" y="212"/>
                  </a:cubicBezTo>
                  <a:cubicBezTo>
                    <a:pt x="3050" y="59"/>
                    <a:pt x="2992" y="1"/>
                    <a:pt x="28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1"/>
            <p:cNvSpPr/>
            <p:nvPr/>
          </p:nvSpPr>
          <p:spPr>
            <a:xfrm>
              <a:off x="6405375" y="3314575"/>
              <a:ext cx="102825" cy="244150"/>
            </a:xfrm>
            <a:custGeom>
              <a:avLst/>
              <a:gdLst/>
              <a:ahLst/>
              <a:cxnLst/>
              <a:rect l="l" t="t" r="r" b="b"/>
              <a:pathLst>
                <a:path w="4113" h="9766" extrusionOk="0">
                  <a:moveTo>
                    <a:pt x="3598" y="5377"/>
                  </a:moveTo>
                  <a:cubicBezTo>
                    <a:pt x="3203" y="4350"/>
                    <a:pt x="2808" y="3322"/>
                    <a:pt x="2570" y="2254"/>
                  </a:cubicBezTo>
                  <a:cubicBezTo>
                    <a:pt x="1898" y="1701"/>
                    <a:pt x="1622" y="871"/>
                    <a:pt x="1384" y="1"/>
                  </a:cubicBezTo>
                  <a:cubicBezTo>
                    <a:pt x="554" y="1978"/>
                    <a:pt x="1" y="4152"/>
                    <a:pt x="40" y="6445"/>
                  </a:cubicBezTo>
                  <a:cubicBezTo>
                    <a:pt x="40" y="6445"/>
                    <a:pt x="40" y="6445"/>
                    <a:pt x="40" y="6405"/>
                  </a:cubicBezTo>
                  <a:cubicBezTo>
                    <a:pt x="1187" y="6998"/>
                    <a:pt x="1938" y="8975"/>
                    <a:pt x="3480" y="9766"/>
                  </a:cubicBezTo>
                  <a:cubicBezTo>
                    <a:pt x="3440" y="8501"/>
                    <a:pt x="4112" y="6603"/>
                    <a:pt x="3598" y="53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1"/>
            <p:cNvSpPr/>
            <p:nvPr/>
          </p:nvSpPr>
          <p:spPr>
            <a:xfrm>
              <a:off x="6429100" y="3314575"/>
              <a:ext cx="79100" cy="244150"/>
            </a:xfrm>
            <a:custGeom>
              <a:avLst/>
              <a:gdLst/>
              <a:ahLst/>
              <a:cxnLst/>
              <a:rect l="l" t="t" r="r" b="b"/>
              <a:pathLst>
                <a:path w="3164" h="9766" extrusionOk="0">
                  <a:moveTo>
                    <a:pt x="2649" y="5377"/>
                  </a:moveTo>
                  <a:cubicBezTo>
                    <a:pt x="2254" y="4350"/>
                    <a:pt x="1859" y="3322"/>
                    <a:pt x="1621" y="2254"/>
                  </a:cubicBezTo>
                  <a:cubicBezTo>
                    <a:pt x="1542" y="2175"/>
                    <a:pt x="1463" y="2096"/>
                    <a:pt x="1384" y="2017"/>
                  </a:cubicBezTo>
                  <a:cubicBezTo>
                    <a:pt x="1384" y="1978"/>
                    <a:pt x="1345" y="1938"/>
                    <a:pt x="1305" y="1938"/>
                  </a:cubicBezTo>
                  <a:cubicBezTo>
                    <a:pt x="1266" y="1859"/>
                    <a:pt x="1226" y="1819"/>
                    <a:pt x="1186" y="1780"/>
                  </a:cubicBezTo>
                  <a:cubicBezTo>
                    <a:pt x="1147" y="1740"/>
                    <a:pt x="1147" y="1701"/>
                    <a:pt x="1107" y="1661"/>
                  </a:cubicBezTo>
                  <a:cubicBezTo>
                    <a:pt x="1068" y="1582"/>
                    <a:pt x="1028" y="1543"/>
                    <a:pt x="1028" y="1503"/>
                  </a:cubicBezTo>
                  <a:cubicBezTo>
                    <a:pt x="989" y="1464"/>
                    <a:pt x="949" y="1384"/>
                    <a:pt x="949" y="1345"/>
                  </a:cubicBezTo>
                  <a:cubicBezTo>
                    <a:pt x="910" y="1305"/>
                    <a:pt x="870" y="1266"/>
                    <a:pt x="870" y="1226"/>
                  </a:cubicBezTo>
                  <a:cubicBezTo>
                    <a:pt x="831" y="1147"/>
                    <a:pt x="791" y="1108"/>
                    <a:pt x="791" y="1029"/>
                  </a:cubicBezTo>
                  <a:cubicBezTo>
                    <a:pt x="752" y="989"/>
                    <a:pt x="752" y="950"/>
                    <a:pt x="752" y="910"/>
                  </a:cubicBezTo>
                  <a:cubicBezTo>
                    <a:pt x="712" y="831"/>
                    <a:pt x="673" y="791"/>
                    <a:pt x="673" y="712"/>
                  </a:cubicBezTo>
                  <a:cubicBezTo>
                    <a:pt x="633" y="673"/>
                    <a:pt x="633" y="633"/>
                    <a:pt x="633" y="633"/>
                  </a:cubicBezTo>
                  <a:cubicBezTo>
                    <a:pt x="593" y="515"/>
                    <a:pt x="554" y="436"/>
                    <a:pt x="554" y="357"/>
                  </a:cubicBezTo>
                  <a:cubicBezTo>
                    <a:pt x="554" y="357"/>
                    <a:pt x="554" y="317"/>
                    <a:pt x="514" y="317"/>
                  </a:cubicBezTo>
                  <a:cubicBezTo>
                    <a:pt x="514" y="198"/>
                    <a:pt x="475" y="119"/>
                    <a:pt x="435" y="40"/>
                  </a:cubicBezTo>
                  <a:cubicBezTo>
                    <a:pt x="435" y="1"/>
                    <a:pt x="435" y="1"/>
                    <a:pt x="435" y="1"/>
                  </a:cubicBezTo>
                  <a:cubicBezTo>
                    <a:pt x="277" y="357"/>
                    <a:pt x="119" y="752"/>
                    <a:pt x="0" y="1147"/>
                  </a:cubicBezTo>
                  <a:cubicBezTo>
                    <a:pt x="831" y="2294"/>
                    <a:pt x="1068" y="3598"/>
                    <a:pt x="1305" y="5022"/>
                  </a:cubicBezTo>
                  <a:cubicBezTo>
                    <a:pt x="1582" y="6405"/>
                    <a:pt x="1779" y="7710"/>
                    <a:pt x="1542" y="9054"/>
                  </a:cubicBezTo>
                  <a:cubicBezTo>
                    <a:pt x="1621" y="9094"/>
                    <a:pt x="1700" y="9173"/>
                    <a:pt x="1779" y="9252"/>
                  </a:cubicBezTo>
                  <a:cubicBezTo>
                    <a:pt x="1779" y="9252"/>
                    <a:pt x="1779" y="9252"/>
                    <a:pt x="1779" y="9252"/>
                  </a:cubicBezTo>
                  <a:cubicBezTo>
                    <a:pt x="1859" y="9331"/>
                    <a:pt x="1938" y="9370"/>
                    <a:pt x="2017" y="9449"/>
                  </a:cubicBezTo>
                  <a:cubicBezTo>
                    <a:pt x="2017" y="9449"/>
                    <a:pt x="2056" y="9489"/>
                    <a:pt x="2096" y="9489"/>
                  </a:cubicBezTo>
                  <a:cubicBezTo>
                    <a:pt x="2135" y="9528"/>
                    <a:pt x="2214" y="9568"/>
                    <a:pt x="2254" y="9607"/>
                  </a:cubicBezTo>
                  <a:cubicBezTo>
                    <a:pt x="2333" y="9687"/>
                    <a:pt x="2452" y="9726"/>
                    <a:pt x="2531" y="9766"/>
                  </a:cubicBezTo>
                  <a:cubicBezTo>
                    <a:pt x="2491" y="8501"/>
                    <a:pt x="3163" y="6603"/>
                    <a:pt x="2649" y="5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1"/>
            <p:cNvSpPr/>
            <p:nvPr/>
          </p:nvSpPr>
          <p:spPr>
            <a:xfrm>
              <a:off x="6468625" y="3341275"/>
              <a:ext cx="88975" cy="225350"/>
            </a:xfrm>
            <a:custGeom>
              <a:avLst/>
              <a:gdLst/>
              <a:ahLst/>
              <a:cxnLst/>
              <a:rect l="l" t="t" r="r" b="b"/>
              <a:pathLst>
                <a:path w="3559" h="9014" extrusionOk="0">
                  <a:moveTo>
                    <a:pt x="3164" y="8619"/>
                  </a:moveTo>
                  <a:cubicBezTo>
                    <a:pt x="3559" y="5812"/>
                    <a:pt x="3164" y="2807"/>
                    <a:pt x="2768" y="0"/>
                  </a:cubicBezTo>
                  <a:cubicBezTo>
                    <a:pt x="2689" y="119"/>
                    <a:pt x="2294" y="435"/>
                    <a:pt x="1582" y="751"/>
                  </a:cubicBezTo>
                  <a:cubicBezTo>
                    <a:pt x="1226" y="870"/>
                    <a:pt x="40" y="1186"/>
                    <a:pt x="40" y="1186"/>
                  </a:cubicBezTo>
                  <a:cubicBezTo>
                    <a:pt x="40" y="1937"/>
                    <a:pt x="1" y="2530"/>
                    <a:pt x="80" y="3123"/>
                  </a:cubicBezTo>
                  <a:cubicBezTo>
                    <a:pt x="119" y="3440"/>
                    <a:pt x="159" y="3795"/>
                    <a:pt x="396" y="3993"/>
                  </a:cubicBezTo>
                  <a:cubicBezTo>
                    <a:pt x="673" y="4191"/>
                    <a:pt x="989" y="4270"/>
                    <a:pt x="1266" y="4547"/>
                  </a:cubicBezTo>
                  <a:cubicBezTo>
                    <a:pt x="1029" y="4428"/>
                    <a:pt x="791" y="4349"/>
                    <a:pt x="515" y="4349"/>
                  </a:cubicBezTo>
                  <a:cubicBezTo>
                    <a:pt x="554" y="4823"/>
                    <a:pt x="831" y="5179"/>
                    <a:pt x="989" y="5614"/>
                  </a:cubicBezTo>
                  <a:cubicBezTo>
                    <a:pt x="1147" y="6049"/>
                    <a:pt x="712" y="6484"/>
                    <a:pt x="871" y="6958"/>
                  </a:cubicBezTo>
                  <a:cubicBezTo>
                    <a:pt x="910" y="7116"/>
                    <a:pt x="831" y="8658"/>
                    <a:pt x="950" y="8698"/>
                  </a:cubicBezTo>
                  <a:cubicBezTo>
                    <a:pt x="1464" y="9014"/>
                    <a:pt x="2333" y="8856"/>
                    <a:pt x="3005" y="8777"/>
                  </a:cubicBezTo>
                  <a:cubicBezTo>
                    <a:pt x="3045" y="8698"/>
                    <a:pt x="3124" y="8658"/>
                    <a:pt x="3164" y="86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1"/>
            <p:cNvSpPr/>
            <p:nvPr/>
          </p:nvSpPr>
          <p:spPr>
            <a:xfrm>
              <a:off x="6416250" y="3403525"/>
              <a:ext cx="29675" cy="111725"/>
            </a:xfrm>
            <a:custGeom>
              <a:avLst/>
              <a:gdLst/>
              <a:ahLst/>
              <a:cxnLst/>
              <a:rect l="l" t="t" r="r" b="b"/>
              <a:pathLst>
                <a:path w="1187" h="4469" extrusionOk="0">
                  <a:moveTo>
                    <a:pt x="1187" y="4468"/>
                  </a:moveTo>
                  <a:cubicBezTo>
                    <a:pt x="1028" y="2926"/>
                    <a:pt x="752" y="1266"/>
                    <a:pt x="198" y="1"/>
                  </a:cubicBezTo>
                  <a:cubicBezTo>
                    <a:pt x="1" y="475"/>
                    <a:pt x="277" y="1385"/>
                    <a:pt x="277" y="1938"/>
                  </a:cubicBezTo>
                  <a:cubicBezTo>
                    <a:pt x="277" y="2333"/>
                    <a:pt x="198" y="2808"/>
                    <a:pt x="198" y="3282"/>
                  </a:cubicBezTo>
                  <a:cubicBezTo>
                    <a:pt x="514" y="3598"/>
                    <a:pt x="831" y="4033"/>
                    <a:pt x="1187" y="44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1" name="Google Shape;2321;p61"/>
          <p:cNvGrpSpPr/>
          <p:nvPr/>
        </p:nvGrpSpPr>
        <p:grpSpPr>
          <a:xfrm>
            <a:off x="7334955" y="2757175"/>
            <a:ext cx="645406" cy="1480550"/>
            <a:chOff x="7232345" y="2757175"/>
            <a:chExt cx="645406" cy="1480550"/>
          </a:xfrm>
        </p:grpSpPr>
        <p:grpSp>
          <p:nvGrpSpPr>
            <p:cNvPr id="2322" name="Google Shape;2322;p61"/>
            <p:cNvGrpSpPr/>
            <p:nvPr/>
          </p:nvGrpSpPr>
          <p:grpSpPr>
            <a:xfrm>
              <a:off x="7232345" y="2757175"/>
              <a:ext cx="351875" cy="1480550"/>
              <a:chOff x="7169350" y="2833375"/>
              <a:chExt cx="351875" cy="1480550"/>
            </a:xfrm>
          </p:grpSpPr>
          <p:sp>
            <p:nvSpPr>
              <p:cNvPr id="2323" name="Google Shape;2323;p61"/>
              <p:cNvSpPr/>
              <p:nvPr/>
            </p:nvSpPr>
            <p:spPr>
              <a:xfrm>
                <a:off x="7169350" y="2834225"/>
                <a:ext cx="351875" cy="1476850"/>
              </a:xfrm>
              <a:custGeom>
                <a:avLst/>
                <a:gdLst/>
                <a:ahLst/>
                <a:cxnLst/>
                <a:rect l="l" t="t" r="r" b="b"/>
                <a:pathLst>
                  <a:path w="14075" h="59074" extrusionOk="0">
                    <a:moveTo>
                      <a:pt x="7081" y="1"/>
                    </a:moveTo>
                    <a:cubicBezTo>
                      <a:pt x="6623" y="1"/>
                      <a:pt x="5875" y="209"/>
                      <a:pt x="5693" y="717"/>
                    </a:cubicBezTo>
                    <a:cubicBezTo>
                      <a:pt x="5535" y="1152"/>
                      <a:pt x="5891" y="1508"/>
                      <a:pt x="5812" y="1943"/>
                    </a:cubicBezTo>
                    <a:cubicBezTo>
                      <a:pt x="5733" y="2299"/>
                      <a:pt x="5456" y="2417"/>
                      <a:pt x="5377" y="2694"/>
                    </a:cubicBezTo>
                    <a:cubicBezTo>
                      <a:pt x="5061" y="3564"/>
                      <a:pt x="5298" y="4236"/>
                      <a:pt x="5140" y="5145"/>
                    </a:cubicBezTo>
                    <a:cubicBezTo>
                      <a:pt x="4982" y="5699"/>
                      <a:pt x="4547" y="6054"/>
                      <a:pt x="4389" y="6608"/>
                    </a:cubicBezTo>
                    <a:cubicBezTo>
                      <a:pt x="3993" y="7833"/>
                      <a:pt x="4665" y="9059"/>
                      <a:pt x="4389" y="10285"/>
                    </a:cubicBezTo>
                    <a:cubicBezTo>
                      <a:pt x="4191" y="11115"/>
                      <a:pt x="3954" y="11391"/>
                      <a:pt x="4112" y="12340"/>
                    </a:cubicBezTo>
                    <a:cubicBezTo>
                      <a:pt x="4230" y="13012"/>
                      <a:pt x="4547" y="13487"/>
                      <a:pt x="4428" y="14080"/>
                    </a:cubicBezTo>
                    <a:cubicBezTo>
                      <a:pt x="4270" y="14673"/>
                      <a:pt x="3796" y="15068"/>
                      <a:pt x="3677" y="15740"/>
                    </a:cubicBezTo>
                    <a:cubicBezTo>
                      <a:pt x="3558" y="16966"/>
                      <a:pt x="4586" y="17480"/>
                      <a:pt x="4230" y="18745"/>
                    </a:cubicBezTo>
                    <a:cubicBezTo>
                      <a:pt x="3914" y="20010"/>
                      <a:pt x="3163" y="21077"/>
                      <a:pt x="3637" y="22619"/>
                    </a:cubicBezTo>
                    <a:cubicBezTo>
                      <a:pt x="3914" y="23647"/>
                      <a:pt x="4507" y="23924"/>
                      <a:pt x="4270" y="25110"/>
                    </a:cubicBezTo>
                    <a:cubicBezTo>
                      <a:pt x="4112" y="26058"/>
                      <a:pt x="3637" y="26731"/>
                      <a:pt x="3677" y="27798"/>
                    </a:cubicBezTo>
                    <a:cubicBezTo>
                      <a:pt x="3717" y="28589"/>
                      <a:pt x="4033" y="28826"/>
                      <a:pt x="4270" y="29498"/>
                    </a:cubicBezTo>
                    <a:cubicBezTo>
                      <a:pt x="4586" y="30328"/>
                      <a:pt x="4389" y="30407"/>
                      <a:pt x="3993" y="31079"/>
                    </a:cubicBezTo>
                    <a:cubicBezTo>
                      <a:pt x="3677" y="31672"/>
                      <a:pt x="3400" y="32147"/>
                      <a:pt x="3361" y="32937"/>
                    </a:cubicBezTo>
                    <a:cubicBezTo>
                      <a:pt x="3361" y="33807"/>
                      <a:pt x="3835" y="33965"/>
                      <a:pt x="3914" y="34637"/>
                    </a:cubicBezTo>
                    <a:cubicBezTo>
                      <a:pt x="3993" y="35309"/>
                      <a:pt x="3361" y="35902"/>
                      <a:pt x="3203" y="36495"/>
                    </a:cubicBezTo>
                    <a:cubicBezTo>
                      <a:pt x="3005" y="37167"/>
                      <a:pt x="3005" y="37879"/>
                      <a:pt x="3242" y="38472"/>
                    </a:cubicBezTo>
                    <a:cubicBezTo>
                      <a:pt x="3440" y="39026"/>
                      <a:pt x="4112" y="39381"/>
                      <a:pt x="4151" y="39856"/>
                    </a:cubicBezTo>
                    <a:cubicBezTo>
                      <a:pt x="4191" y="40567"/>
                      <a:pt x="3400" y="41239"/>
                      <a:pt x="3361" y="42030"/>
                    </a:cubicBezTo>
                    <a:cubicBezTo>
                      <a:pt x="3321" y="42702"/>
                      <a:pt x="3677" y="42979"/>
                      <a:pt x="3677" y="43532"/>
                    </a:cubicBezTo>
                    <a:cubicBezTo>
                      <a:pt x="3717" y="44323"/>
                      <a:pt x="3637" y="44046"/>
                      <a:pt x="3400" y="44718"/>
                    </a:cubicBezTo>
                    <a:cubicBezTo>
                      <a:pt x="2965" y="46062"/>
                      <a:pt x="3321" y="46774"/>
                      <a:pt x="3242" y="48000"/>
                    </a:cubicBezTo>
                    <a:cubicBezTo>
                      <a:pt x="3124" y="49028"/>
                      <a:pt x="2056" y="49660"/>
                      <a:pt x="2017" y="50727"/>
                    </a:cubicBezTo>
                    <a:cubicBezTo>
                      <a:pt x="1977" y="51479"/>
                      <a:pt x="2531" y="51953"/>
                      <a:pt x="2531" y="52665"/>
                    </a:cubicBezTo>
                    <a:cubicBezTo>
                      <a:pt x="2451" y="54720"/>
                      <a:pt x="0" y="55195"/>
                      <a:pt x="1977" y="57290"/>
                    </a:cubicBezTo>
                    <a:cubicBezTo>
                      <a:pt x="3044" y="58437"/>
                      <a:pt x="4942" y="58871"/>
                      <a:pt x="6484" y="59030"/>
                    </a:cubicBezTo>
                    <a:cubicBezTo>
                      <a:pt x="6809" y="59057"/>
                      <a:pt x="7173" y="59074"/>
                      <a:pt x="7561" y="59074"/>
                    </a:cubicBezTo>
                    <a:cubicBezTo>
                      <a:pt x="9391" y="59074"/>
                      <a:pt x="11733" y="58700"/>
                      <a:pt x="12809" y="57330"/>
                    </a:cubicBezTo>
                    <a:cubicBezTo>
                      <a:pt x="14074" y="55630"/>
                      <a:pt x="12454" y="54246"/>
                      <a:pt x="12730" y="52586"/>
                    </a:cubicBezTo>
                    <a:cubicBezTo>
                      <a:pt x="12928" y="51360"/>
                      <a:pt x="13877" y="50688"/>
                      <a:pt x="12809" y="49462"/>
                    </a:cubicBezTo>
                    <a:cubicBezTo>
                      <a:pt x="12414" y="49028"/>
                      <a:pt x="12019" y="49146"/>
                      <a:pt x="11781" y="48553"/>
                    </a:cubicBezTo>
                    <a:cubicBezTo>
                      <a:pt x="11426" y="47723"/>
                      <a:pt x="12019" y="47249"/>
                      <a:pt x="12098" y="46497"/>
                    </a:cubicBezTo>
                    <a:cubicBezTo>
                      <a:pt x="12177" y="45667"/>
                      <a:pt x="11781" y="45074"/>
                      <a:pt x="11347" y="44481"/>
                    </a:cubicBezTo>
                    <a:cubicBezTo>
                      <a:pt x="10674" y="43611"/>
                      <a:pt x="10635" y="44046"/>
                      <a:pt x="11070" y="42979"/>
                    </a:cubicBezTo>
                    <a:cubicBezTo>
                      <a:pt x="11267" y="42386"/>
                      <a:pt x="11781" y="41793"/>
                      <a:pt x="11860" y="41081"/>
                    </a:cubicBezTo>
                    <a:cubicBezTo>
                      <a:pt x="12058" y="39658"/>
                      <a:pt x="11386" y="40251"/>
                      <a:pt x="11149" y="39460"/>
                    </a:cubicBezTo>
                    <a:cubicBezTo>
                      <a:pt x="10674" y="38156"/>
                      <a:pt x="12256" y="37484"/>
                      <a:pt x="11702" y="35902"/>
                    </a:cubicBezTo>
                    <a:cubicBezTo>
                      <a:pt x="11267" y="34677"/>
                      <a:pt x="10793" y="35309"/>
                      <a:pt x="11030" y="33728"/>
                    </a:cubicBezTo>
                    <a:cubicBezTo>
                      <a:pt x="11307" y="32186"/>
                      <a:pt x="11663" y="31514"/>
                      <a:pt x="10793" y="30091"/>
                    </a:cubicBezTo>
                    <a:cubicBezTo>
                      <a:pt x="10279" y="29261"/>
                      <a:pt x="9607" y="28905"/>
                      <a:pt x="10121" y="27758"/>
                    </a:cubicBezTo>
                    <a:cubicBezTo>
                      <a:pt x="10477" y="26928"/>
                      <a:pt x="10872" y="26375"/>
                      <a:pt x="10635" y="25465"/>
                    </a:cubicBezTo>
                    <a:cubicBezTo>
                      <a:pt x="10279" y="23963"/>
                      <a:pt x="9488" y="23528"/>
                      <a:pt x="10279" y="21828"/>
                    </a:cubicBezTo>
                    <a:cubicBezTo>
                      <a:pt x="10635" y="21077"/>
                      <a:pt x="10674" y="20524"/>
                      <a:pt x="10556" y="20010"/>
                    </a:cubicBezTo>
                    <a:cubicBezTo>
                      <a:pt x="10398" y="19377"/>
                      <a:pt x="10002" y="18784"/>
                      <a:pt x="9686" y="17875"/>
                    </a:cubicBezTo>
                    <a:cubicBezTo>
                      <a:pt x="9370" y="16926"/>
                      <a:pt x="10240" y="16333"/>
                      <a:pt x="9805" y="15029"/>
                    </a:cubicBezTo>
                    <a:cubicBezTo>
                      <a:pt x="9528" y="14198"/>
                      <a:pt x="8975" y="13526"/>
                      <a:pt x="9291" y="12538"/>
                    </a:cubicBezTo>
                    <a:cubicBezTo>
                      <a:pt x="9607" y="11668"/>
                      <a:pt x="10002" y="11668"/>
                      <a:pt x="9765" y="10443"/>
                    </a:cubicBezTo>
                    <a:cubicBezTo>
                      <a:pt x="9607" y="9612"/>
                      <a:pt x="8935" y="8703"/>
                      <a:pt x="8935" y="7952"/>
                    </a:cubicBezTo>
                    <a:cubicBezTo>
                      <a:pt x="8935" y="6924"/>
                      <a:pt x="9093" y="6687"/>
                      <a:pt x="8816" y="5699"/>
                    </a:cubicBezTo>
                    <a:cubicBezTo>
                      <a:pt x="8579" y="4868"/>
                      <a:pt x="8935" y="4315"/>
                      <a:pt x="8935" y="3524"/>
                    </a:cubicBezTo>
                    <a:cubicBezTo>
                      <a:pt x="8935" y="3287"/>
                      <a:pt x="8342" y="2141"/>
                      <a:pt x="8026" y="1903"/>
                    </a:cubicBezTo>
                    <a:cubicBezTo>
                      <a:pt x="8302" y="1073"/>
                      <a:pt x="8263" y="85"/>
                      <a:pt x="7196" y="6"/>
                    </a:cubicBezTo>
                    <a:cubicBezTo>
                      <a:pt x="7160" y="3"/>
                      <a:pt x="7122" y="1"/>
                      <a:pt x="7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1"/>
              <p:cNvSpPr/>
              <p:nvPr/>
            </p:nvSpPr>
            <p:spPr>
              <a:xfrm>
                <a:off x="7310675" y="2833375"/>
                <a:ext cx="62300" cy="34600"/>
              </a:xfrm>
              <a:custGeom>
                <a:avLst/>
                <a:gdLst/>
                <a:ahLst/>
                <a:cxnLst/>
                <a:rect l="l" t="t" r="r" b="b"/>
                <a:pathLst>
                  <a:path w="2492" h="1384" extrusionOk="0">
                    <a:moveTo>
                      <a:pt x="1266" y="1384"/>
                    </a:moveTo>
                    <a:cubicBezTo>
                      <a:pt x="1740" y="1344"/>
                      <a:pt x="2096" y="1068"/>
                      <a:pt x="2491" y="791"/>
                    </a:cubicBezTo>
                    <a:cubicBezTo>
                      <a:pt x="2412" y="396"/>
                      <a:pt x="2096" y="79"/>
                      <a:pt x="1543" y="40"/>
                    </a:cubicBezTo>
                    <a:cubicBezTo>
                      <a:pt x="1108" y="0"/>
                      <a:pt x="238" y="198"/>
                      <a:pt x="40" y="751"/>
                    </a:cubicBezTo>
                    <a:cubicBezTo>
                      <a:pt x="1" y="870"/>
                      <a:pt x="1" y="1028"/>
                      <a:pt x="1" y="1147"/>
                    </a:cubicBezTo>
                    <a:cubicBezTo>
                      <a:pt x="396" y="1265"/>
                      <a:pt x="831" y="1384"/>
                      <a:pt x="1266" y="13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1"/>
              <p:cNvSpPr/>
              <p:nvPr/>
            </p:nvSpPr>
            <p:spPr>
              <a:xfrm>
                <a:off x="7299800" y="2877850"/>
                <a:ext cx="90950" cy="63275"/>
              </a:xfrm>
              <a:custGeom>
                <a:avLst/>
                <a:gdLst/>
                <a:ahLst/>
                <a:cxnLst/>
                <a:rect l="l" t="t" r="r" b="b"/>
                <a:pathLst>
                  <a:path w="3638" h="2531" extrusionOk="0">
                    <a:moveTo>
                      <a:pt x="2808" y="158"/>
                    </a:moveTo>
                    <a:cubicBezTo>
                      <a:pt x="2847" y="119"/>
                      <a:pt x="2847" y="79"/>
                      <a:pt x="2847" y="0"/>
                    </a:cubicBezTo>
                    <a:cubicBezTo>
                      <a:pt x="2136" y="356"/>
                      <a:pt x="1305" y="475"/>
                      <a:pt x="594" y="119"/>
                    </a:cubicBezTo>
                    <a:cubicBezTo>
                      <a:pt x="594" y="158"/>
                      <a:pt x="594" y="158"/>
                      <a:pt x="594" y="198"/>
                    </a:cubicBezTo>
                    <a:cubicBezTo>
                      <a:pt x="515" y="554"/>
                      <a:pt x="238" y="672"/>
                      <a:pt x="159" y="949"/>
                    </a:cubicBezTo>
                    <a:cubicBezTo>
                      <a:pt x="40" y="1265"/>
                      <a:pt x="1" y="1542"/>
                      <a:pt x="1" y="1819"/>
                    </a:cubicBezTo>
                    <a:cubicBezTo>
                      <a:pt x="1147" y="2530"/>
                      <a:pt x="2491" y="2056"/>
                      <a:pt x="3638" y="1542"/>
                    </a:cubicBezTo>
                    <a:cubicBezTo>
                      <a:pt x="3480" y="1107"/>
                      <a:pt x="3084" y="356"/>
                      <a:pt x="2808" y="1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1"/>
              <p:cNvSpPr/>
              <p:nvPr/>
            </p:nvSpPr>
            <p:spPr>
              <a:xfrm>
                <a:off x="7276100" y="2946050"/>
                <a:ext cx="117625" cy="88975"/>
              </a:xfrm>
              <a:custGeom>
                <a:avLst/>
                <a:gdLst/>
                <a:ahLst/>
                <a:cxnLst/>
                <a:rect l="l" t="t" r="r" b="b"/>
                <a:pathLst>
                  <a:path w="4705" h="3559" extrusionOk="0">
                    <a:moveTo>
                      <a:pt x="4546" y="0"/>
                    </a:moveTo>
                    <a:cubicBezTo>
                      <a:pt x="3439" y="514"/>
                      <a:pt x="1858" y="1226"/>
                      <a:pt x="830" y="712"/>
                    </a:cubicBezTo>
                    <a:cubicBezTo>
                      <a:pt x="712" y="1265"/>
                      <a:pt x="277" y="1621"/>
                      <a:pt x="119" y="2135"/>
                    </a:cubicBezTo>
                    <a:cubicBezTo>
                      <a:pt x="40" y="2293"/>
                      <a:pt x="40" y="2451"/>
                      <a:pt x="0" y="2609"/>
                    </a:cubicBezTo>
                    <a:cubicBezTo>
                      <a:pt x="79" y="2609"/>
                      <a:pt x="119" y="2649"/>
                      <a:pt x="198" y="2688"/>
                    </a:cubicBezTo>
                    <a:cubicBezTo>
                      <a:pt x="1502" y="3558"/>
                      <a:pt x="3360" y="3400"/>
                      <a:pt x="4665" y="2649"/>
                    </a:cubicBezTo>
                    <a:cubicBezTo>
                      <a:pt x="4705" y="2174"/>
                      <a:pt x="4705" y="1858"/>
                      <a:pt x="4546" y="1226"/>
                    </a:cubicBezTo>
                    <a:cubicBezTo>
                      <a:pt x="4428" y="751"/>
                      <a:pt x="4467" y="356"/>
                      <a:pt x="45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1"/>
              <p:cNvSpPr/>
              <p:nvPr/>
            </p:nvSpPr>
            <p:spPr>
              <a:xfrm>
                <a:off x="7269175" y="3048825"/>
                <a:ext cx="147275" cy="107750"/>
              </a:xfrm>
              <a:custGeom>
                <a:avLst/>
                <a:gdLst/>
                <a:ahLst/>
                <a:cxnLst/>
                <a:rect l="l" t="t" r="r" b="b"/>
                <a:pathLst>
                  <a:path w="5891" h="4310" extrusionOk="0">
                    <a:moveTo>
                      <a:pt x="5772" y="1859"/>
                    </a:moveTo>
                    <a:cubicBezTo>
                      <a:pt x="5654" y="1266"/>
                      <a:pt x="5258" y="633"/>
                      <a:pt x="5061" y="1"/>
                    </a:cubicBezTo>
                    <a:cubicBezTo>
                      <a:pt x="4823" y="159"/>
                      <a:pt x="4626" y="238"/>
                      <a:pt x="4389" y="317"/>
                    </a:cubicBezTo>
                    <a:cubicBezTo>
                      <a:pt x="3479" y="1028"/>
                      <a:pt x="2096" y="1028"/>
                      <a:pt x="989" y="633"/>
                    </a:cubicBezTo>
                    <a:cubicBezTo>
                      <a:pt x="791" y="594"/>
                      <a:pt x="593" y="515"/>
                      <a:pt x="435" y="435"/>
                    </a:cubicBezTo>
                    <a:cubicBezTo>
                      <a:pt x="435" y="435"/>
                      <a:pt x="435" y="435"/>
                      <a:pt x="435" y="435"/>
                    </a:cubicBezTo>
                    <a:cubicBezTo>
                      <a:pt x="475" y="870"/>
                      <a:pt x="475" y="1266"/>
                      <a:pt x="396" y="1701"/>
                    </a:cubicBezTo>
                    <a:cubicBezTo>
                      <a:pt x="198" y="2491"/>
                      <a:pt x="0" y="2768"/>
                      <a:pt x="119" y="3559"/>
                    </a:cubicBezTo>
                    <a:cubicBezTo>
                      <a:pt x="198" y="3559"/>
                      <a:pt x="317" y="3598"/>
                      <a:pt x="435" y="3638"/>
                    </a:cubicBezTo>
                    <a:cubicBezTo>
                      <a:pt x="1819" y="4310"/>
                      <a:pt x="4072" y="3796"/>
                      <a:pt x="5733" y="3084"/>
                    </a:cubicBezTo>
                    <a:cubicBezTo>
                      <a:pt x="5851" y="2807"/>
                      <a:pt x="5891" y="2531"/>
                      <a:pt x="5772" y="18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1"/>
              <p:cNvSpPr/>
              <p:nvPr/>
            </p:nvSpPr>
            <p:spPr>
              <a:xfrm>
                <a:off x="7260275" y="3164475"/>
                <a:ext cx="158150" cy="106750"/>
              </a:xfrm>
              <a:custGeom>
                <a:avLst/>
                <a:gdLst/>
                <a:ahLst/>
                <a:cxnLst/>
                <a:rect l="l" t="t" r="r" b="b"/>
                <a:pathLst>
                  <a:path w="6326" h="4270" extrusionOk="0">
                    <a:moveTo>
                      <a:pt x="238" y="3479"/>
                    </a:moveTo>
                    <a:cubicBezTo>
                      <a:pt x="2135" y="4270"/>
                      <a:pt x="4507" y="3756"/>
                      <a:pt x="6286" y="2649"/>
                    </a:cubicBezTo>
                    <a:cubicBezTo>
                      <a:pt x="6326" y="2412"/>
                      <a:pt x="6286" y="2135"/>
                      <a:pt x="6168" y="1819"/>
                    </a:cubicBezTo>
                    <a:cubicBezTo>
                      <a:pt x="5970" y="1186"/>
                      <a:pt x="5575" y="672"/>
                      <a:pt x="5575" y="0"/>
                    </a:cubicBezTo>
                    <a:cubicBezTo>
                      <a:pt x="3993" y="514"/>
                      <a:pt x="2214" y="751"/>
                      <a:pt x="791" y="316"/>
                    </a:cubicBezTo>
                    <a:cubicBezTo>
                      <a:pt x="831" y="474"/>
                      <a:pt x="831" y="672"/>
                      <a:pt x="791" y="870"/>
                    </a:cubicBezTo>
                    <a:cubicBezTo>
                      <a:pt x="633" y="1463"/>
                      <a:pt x="159" y="1858"/>
                      <a:pt x="40" y="2530"/>
                    </a:cubicBezTo>
                    <a:cubicBezTo>
                      <a:pt x="0" y="2886"/>
                      <a:pt x="80" y="3202"/>
                      <a:pt x="159" y="3479"/>
                    </a:cubicBezTo>
                    <a:cubicBezTo>
                      <a:pt x="198" y="3479"/>
                      <a:pt x="238" y="3479"/>
                      <a:pt x="238" y="34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1"/>
              <p:cNvSpPr/>
              <p:nvPr/>
            </p:nvSpPr>
            <p:spPr>
              <a:xfrm>
                <a:off x="7254350" y="3270225"/>
                <a:ext cx="180875" cy="140350"/>
              </a:xfrm>
              <a:custGeom>
                <a:avLst/>
                <a:gdLst/>
                <a:ahLst/>
                <a:cxnLst/>
                <a:rect l="l" t="t" r="r" b="b"/>
                <a:pathLst>
                  <a:path w="7235" h="5614" extrusionOk="0">
                    <a:moveTo>
                      <a:pt x="7077" y="3637"/>
                    </a:moveTo>
                    <a:cubicBezTo>
                      <a:pt x="7116" y="3637"/>
                      <a:pt x="7156" y="3598"/>
                      <a:pt x="7156" y="3558"/>
                    </a:cubicBezTo>
                    <a:cubicBezTo>
                      <a:pt x="7235" y="3202"/>
                      <a:pt x="7235" y="2886"/>
                      <a:pt x="7156" y="2570"/>
                    </a:cubicBezTo>
                    <a:cubicBezTo>
                      <a:pt x="6998" y="1937"/>
                      <a:pt x="6602" y="1344"/>
                      <a:pt x="6286" y="435"/>
                    </a:cubicBezTo>
                    <a:cubicBezTo>
                      <a:pt x="6247" y="277"/>
                      <a:pt x="6207" y="119"/>
                      <a:pt x="6247" y="0"/>
                    </a:cubicBezTo>
                    <a:cubicBezTo>
                      <a:pt x="4547" y="791"/>
                      <a:pt x="2610" y="1107"/>
                      <a:pt x="910" y="672"/>
                    </a:cubicBezTo>
                    <a:cubicBezTo>
                      <a:pt x="910" y="870"/>
                      <a:pt x="910" y="1068"/>
                      <a:pt x="830" y="1305"/>
                    </a:cubicBezTo>
                    <a:cubicBezTo>
                      <a:pt x="554" y="2372"/>
                      <a:pt x="0" y="3321"/>
                      <a:pt x="79" y="4507"/>
                    </a:cubicBezTo>
                    <a:cubicBezTo>
                      <a:pt x="1937" y="5614"/>
                      <a:pt x="5298" y="5219"/>
                      <a:pt x="7077" y="36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1"/>
              <p:cNvSpPr/>
              <p:nvPr/>
            </p:nvSpPr>
            <p:spPr>
              <a:xfrm>
                <a:off x="7256325" y="3523225"/>
                <a:ext cx="194725" cy="165075"/>
              </a:xfrm>
              <a:custGeom>
                <a:avLst/>
                <a:gdLst/>
                <a:ahLst/>
                <a:cxnLst/>
                <a:rect l="l" t="t" r="r" b="b"/>
                <a:pathLst>
                  <a:path w="7789" h="6603" extrusionOk="0">
                    <a:moveTo>
                      <a:pt x="0" y="4626"/>
                    </a:moveTo>
                    <a:cubicBezTo>
                      <a:pt x="40" y="4626"/>
                      <a:pt x="79" y="4666"/>
                      <a:pt x="119" y="4705"/>
                    </a:cubicBezTo>
                    <a:cubicBezTo>
                      <a:pt x="2096" y="6603"/>
                      <a:pt x="5970" y="5535"/>
                      <a:pt x="7788" y="3559"/>
                    </a:cubicBezTo>
                    <a:cubicBezTo>
                      <a:pt x="7709" y="3243"/>
                      <a:pt x="7551" y="2926"/>
                      <a:pt x="7314" y="2531"/>
                    </a:cubicBezTo>
                    <a:cubicBezTo>
                      <a:pt x="6800" y="1701"/>
                      <a:pt x="6128" y="1345"/>
                      <a:pt x="6642" y="159"/>
                    </a:cubicBezTo>
                    <a:cubicBezTo>
                      <a:pt x="6682" y="119"/>
                      <a:pt x="6682" y="80"/>
                      <a:pt x="6721" y="1"/>
                    </a:cubicBezTo>
                    <a:cubicBezTo>
                      <a:pt x="5891" y="712"/>
                      <a:pt x="4863" y="1226"/>
                      <a:pt x="3756" y="1463"/>
                    </a:cubicBezTo>
                    <a:cubicBezTo>
                      <a:pt x="2847" y="1661"/>
                      <a:pt x="1582" y="1898"/>
                      <a:pt x="633" y="1543"/>
                    </a:cubicBezTo>
                    <a:cubicBezTo>
                      <a:pt x="672" y="1661"/>
                      <a:pt x="751" y="1780"/>
                      <a:pt x="791" y="1938"/>
                    </a:cubicBezTo>
                    <a:cubicBezTo>
                      <a:pt x="1107" y="2768"/>
                      <a:pt x="910" y="2847"/>
                      <a:pt x="514" y="3519"/>
                    </a:cubicBezTo>
                    <a:cubicBezTo>
                      <a:pt x="317" y="3915"/>
                      <a:pt x="119" y="4231"/>
                      <a:pt x="0" y="46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1"/>
              <p:cNvSpPr/>
              <p:nvPr/>
            </p:nvSpPr>
            <p:spPr>
              <a:xfrm>
                <a:off x="7247425" y="3683350"/>
                <a:ext cx="217450" cy="111700"/>
              </a:xfrm>
              <a:custGeom>
                <a:avLst/>
                <a:gdLst/>
                <a:ahLst/>
                <a:cxnLst/>
                <a:rect l="l" t="t" r="r" b="b"/>
                <a:pathLst>
                  <a:path w="8698" h="4468" extrusionOk="0">
                    <a:moveTo>
                      <a:pt x="1" y="2965"/>
                    </a:moveTo>
                    <a:cubicBezTo>
                      <a:pt x="1621" y="4151"/>
                      <a:pt x="3480" y="4468"/>
                      <a:pt x="5456" y="4072"/>
                    </a:cubicBezTo>
                    <a:cubicBezTo>
                      <a:pt x="6642" y="3835"/>
                      <a:pt x="7631" y="3242"/>
                      <a:pt x="8658" y="2768"/>
                    </a:cubicBezTo>
                    <a:cubicBezTo>
                      <a:pt x="8698" y="2491"/>
                      <a:pt x="8658" y="2254"/>
                      <a:pt x="8579" y="1937"/>
                    </a:cubicBezTo>
                    <a:cubicBezTo>
                      <a:pt x="8144" y="791"/>
                      <a:pt x="7710" y="1265"/>
                      <a:pt x="7907" y="0"/>
                    </a:cubicBezTo>
                    <a:cubicBezTo>
                      <a:pt x="6049" y="1384"/>
                      <a:pt x="2570" y="1542"/>
                      <a:pt x="752" y="435"/>
                    </a:cubicBezTo>
                    <a:cubicBezTo>
                      <a:pt x="752" y="514"/>
                      <a:pt x="791" y="593"/>
                      <a:pt x="791" y="672"/>
                    </a:cubicBezTo>
                    <a:cubicBezTo>
                      <a:pt x="870" y="1344"/>
                      <a:pt x="238" y="1937"/>
                      <a:pt x="80" y="2530"/>
                    </a:cubicBezTo>
                    <a:cubicBezTo>
                      <a:pt x="40" y="2688"/>
                      <a:pt x="1" y="2807"/>
                      <a:pt x="1" y="296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1"/>
              <p:cNvSpPr/>
              <p:nvPr/>
            </p:nvSpPr>
            <p:spPr>
              <a:xfrm>
                <a:off x="7254350" y="3807875"/>
                <a:ext cx="216475" cy="116650"/>
              </a:xfrm>
              <a:custGeom>
                <a:avLst/>
                <a:gdLst/>
                <a:ahLst/>
                <a:cxnLst/>
                <a:rect l="l" t="t" r="r" b="b"/>
                <a:pathLst>
                  <a:path w="8659" h="4666" extrusionOk="0">
                    <a:moveTo>
                      <a:pt x="0" y="2768"/>
                    </a:moveTo>
                    <a:cubicBezTo>
                      <a:pt x="2610" y="4665"/>
                      <a:pt x="5851" y="3954"/>
                      <a:pt x="8421" y="2333"/>
                    </a:cubicBezTo>
                    <a:cubicBezTo>
                      <a:pt x="8460" y="2254"/>
                      <a:pt x="8460" y="2214"/>
                      <a:pt x="8460" y="2135"/>
                    </a:cubicBezTo>
                    <a:cubicBezTo>
                      <a:pt x="8658" y="712"/>
                      <a:pt x="7986" y="1305"/>
                      <a:pt x="7749" y="514"/>
                    </a:cubicBezTo>
                    <a:cubicBezTo>
                      <a:pt x="7709" y="396"/>
                      <a:pt x="7670" y="277"/>
                      <a:pt x="7670" y="159"/>
                    </a:cubicBezTo>
                    <a:cubicBezTo>
                      <a:pt x="5495" y="1463"/>
                      <a:pt x="2293" y="1226"/>
                      <a:pt x="119" y="0"/>
                    </a:cubicBezTo>
                    <a:cubicBezTo>
                      <a:pt x="396" y="317"/>
                      <a:pt x="712" y="554"/>
                      <a:pt x="751" y="910"/>
                    </a:cubicBezTo>
                    <a:cubicBezTo>
                      <a:pt x="791" y="1503"/>
                      <a:pt x="198" y="2096"/>
                      <a:pt x="0" y="27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1"/>
              <p:cNvSpPr/>
              <p:nvPr/>
            </p:nvSpPr>
            <p:spPr>
              <a:xfrm>
                <a:off x="7247425" y="3908675"/>
                <a:ext cx="224375" cy="145325"/>
              </a:xfrm>
              <a:custGeom>
                <a:avLst/>
                <a:gdLst/>
                <a:ahLst/>
                <a:cxnLst/>
                <a:rect l="l" t="t" r="r" b="b"/>
                <a:pathLst>
                  <a:path w="8975" h="5813" extrusionOk="0">
                    <a:moveTo>
                      <a:pt x="119" y="3954"/>
                    </a:moveTo>
                    <a:cubicBezTo>
                      <a:pt x="2491" y="5812"/>
                      <a:pt x="6405" y="4429"/>
                      <a:pt x="8975" y="3124"/>
                    </a:cubicBezTo>
                    <a:cubicBezTo>
                      <a:pt x="8896" y="2491"/>
                      <a:pt x="8579" y="2017"/>
                      <a:pt x="8224" y="1503"/>
                    </a:cubicBezTo>
                    <a:cubicBezTo>
                      <a:pt x="7670" y="792"/>
                      <a:pt x="7551" y="950"/>
                      <a:pt x="7749" y="436"/>
                    </a:cubicBezTo>
                    <a:cubicBezTo>
                      <a:pt x="6958" y="792"/>
                      <a:pt x="6049" y="910"/>
                      <a:pt x="5140" y="950"/>
                    </a:cubicBezTo>
                    <a:cubicBezTo>
                      <a:pt x="3519" y="1147"/>
                      <a:pt x="1898" y="989"/>
                      <a:pt x="435" y="1"/>
                    </a:cubicBezTo>
                    <a:cubicBezTo>
                      <a:pt x="514" y="159"/>
                      <a:pt x="554" y="357"/>
                      <a:pt x="554" y="554"/>
                    </a:cubicBezTo>
                    <a:cubicBezTo>
                      <a:pt x="594" y="1345"/>
                      <a:pt x="514" y="1068"/>
                      <a:pt x="277" y="1740"/>
                    </a:cubicBezTo>
                    <a:cubicBezTo>
                      <a:pt x="1" y="2650"/>
                      <a:pt x="80" y="3282"/>
                      <a:pt x="119" y="3954"/>
                    </a:cubicBezTo>
                    <a:cubicBezTo>
                      <a:pt x="119" y="3954"/>
                      <a:pt x="119" y="3954"/>
                      <a:pt x="119" y="395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1"/>
              <p:cNvSpPr/>
              <p:nvPr/>
            </p:nvSpPr>
            <p:spPr>
              <a:xfrm>
                <a:off x="7249400" y="3970950"/>
                <a:ext cx="222400" cy="59100"/>
              </a:xfrm>
              <a:custGeom>
                <a:avLst/>
                <a:gdLst/>
                <a:ahLst/>
                <a:cxnLst/>
                <a:rect l="l" t="t" r="r" b="b"/>
                <a:pathLst>
                  <a:path w="8896" h="2364" extrusionOk="0">
                    <a:moveTo>
                      <a:pt x="8738" y="0"/>
                    </a:moveTo>
                    <a:cubicBezTo>
                      <a:pt x="8500" y="159"/>
                      <a:pt x="8224" y="317"/>
                      <a:pt x="7986" y="435"/>
                    </a:cubicBezTo>
                    <a:cubicBezTo>
                      <a:pt x="6752" y="1159"/>
                      <a:pt x="5082" y="1573"/>
                      <a:pt x="3507" y="1573"/>
                    </a:cubicBezTo>
                    <a:cubicBezTo>
                      <a:pt x="2157" y="1573"/>
                      <a:pt x="877" y="1269"/>
                      <a:pt x="1" y="593"/>
                    </a:cubicBezTo>
                    <a:lnTo>
                      <a:pt x="1" y="593"/>
                    </a:lnTo>
                    <a:cubicBezTo>
                      <a:pt x="1" y="910"/>
                      <a:pt x="1" y="1186"/>
                      <a:pt x="40" y="1463"/>
                    </a:cubicBezTo>
                    <a:cubicBezTo>
                      <a:pt x="865" y="2109"/>
                      <a:pt x="1877" y="2364"/>
                      <a:pt x="2953" y="2364"/>
                    </a:cubicBezTo>
                    <a:cubicBezTo>
                      <a:pt x="4972" y="2364"/>
                      <a:pt x="7220" y="1470"/>
                      <a:pt x="8896" y="593"/>
                    </a:cubicBezTo>
                    <a:cubicBezTo>
                      <a:pt x="8856" y="396"/>
                      <a:pt x="8817" y="198"/>
                      <a:pt x="8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1"/>
              <p:cNvSpPr/>
              <p:nvPr/>
            </p:nvSpPr>
            <p:spPr>
              <a:xfrm>
                <a:off x="7219750" y="4030250"/>
                <a:ext cx="281700" cy="137400"/>
              </a:xfrm>
              <a:custGeom>
                <a:avLst/>
                <a:gdLst/>
                <a:ahLst/>
                <a:cxnLst/>
                <a:rect l="l" t="t" r="r" b="b"/>
                <a:pathLst>
                  <a:path w="11268" h="5496" extrusionOk="0">
                    <a:moveTo>
                      <a:pt x="11268" y="2491"/>
                    </a:moveTo>
                    <a:cubicBezTo>
                      <a:pt x="11189" y="2254"/>
                      <a:pt x="11070" y="1938"/>
                      <a:pt x="10793" y="1621"/>
                    </a:cubicBezTo>
                    <a:cubicBezTo>
                      <a:pt x="10398" y="1187"/>
                      <a:pt x="10003" y="1305"/>
                      <a:pt x="9765" y="712"/>
                    </a:cubicBezTo>
                    <a:cubicBezTo>
                      <a:pt x="9647" y="435"/>
                      <a:pt x="9647" y="198"/>
                      <a:pt x="9686" y="1"/>
                    </a:cubicBezTo>
                    <a:cubicBezTo>
                      <a:pt x="8342" y="594"/>
                      <a:pt x="6919" y="1068"/>
                      <a:pt x="5614" y="1305"/>
                    </a:cubicBezTo>
                    <a:cubicBezTo>
                      <a:pt x="4033" y="1621"/>
                      <a:pt x="2649" y="1463"/>
                      <a:pt x="1424" y="317"/>
                    </a:cubicBezTo>
                    <a:cubicBezTo>
                      <a:pt x="1384" y="238"/>
                      <a:pt x="1345" y="198"/>
                      <a:pt x="1345" y="159"/>
                    </a:cubicBezTo>
                    <a:cubicBezTo>
                      <a:pt x="1305" y="119"/>
                      <a:pt x="1266" y="119"/>
                      <a:pt x="1226" y="80"/>
                    </a:cubicBezTo>
                    <a:cubicBezTo>
                      <a:pt x="1226" y="119"/>
                      <a:pt x="1226" y="119"/>
                      <a:pt x="1226" y="159"/>
                    </a:cubicBezTo>
                    <a:cubicBezTo>
                      <a:pt x="1108" y="1187"/>
                      <a:pt x="40" y="1819"/>
                      <a:pt x="1" y="2886"/>
                    </a:cubicBezTo>
                    <a:cubicBezTo>
                      <a:pt x="1" y="3045"/>
                      <a:pt x="1" y="3203"/>
                      <a:pt x="40" y="3321"/>
                    </a:cubicBezTo>
                    <a:cubicBezTo>
                      <a:pt x="80" y="3361"/>
                      <a:pt x="119" y="3361"/>
                      <a:pt x="119" y="3400"/>
                    </a:cubicBezTo>
                    <a:cubicBezTo>
                      <a:pt x="2135" y="5496"/>
                      <a:pt x="4745" y="4982"/>
                      <a:pt x="7235" y="4231"/>
                    </a:cubicBezTo>
                    <a:cubicBezTo>
                      <a:pt x="7670" y="4112"/>
                      <a:pt x="8105" y="3993"/>
                      <a:pt x="8540" y="3835"/>
                    </a:cubicBezTo>
                    <a:cubicBezTo>
                      <a:pt x="9370" y="3361"/>
                      <a:pt x="10358" y="3005"/>
                      <a:pt x="11268" y="24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1"/>
              <p:cNvSpPr/>
              <p:nvPr/>
            </p:nvSpPr>
            <p:spPr>
              <a:xfrm>
                <a:off x="7219750" y="4071750"/>
                <a:ext cx="281700" cy="80675"/>
              </a:xfrm>
              <a:custGeom>
                <a:avLst/>
                <a:gdLst/>
                <a:ahLst/>
                <a:cxnLst/>
                <a:rect l="l" t="t" r="r" b="b"/>
                <a:pathLst>
                  <a:path w="11268" h="3227" extrusionOk="0">
                    <a:moveTo>
                      <a:pt x="10793" y="1"/>
                    </a:moveTo>
                    <a:cubicBezTo>
                      <a:pt x="8701" y="1285"/>
                      <a:pt x="5907" y="2426"/>
                      <a:pt x="3626" y="2426"/>
                    </a:cubicBezTo>
                    <a:cubicBezTo>
                      <a:pt x="2115" y="2426"/>
                      <a:pt x="828" y="1925"/>
                      <a:pt x="119" y="633"/>
                    </a:cubicBezTo>
                    <a:cubicBezTo>
                      <a:pt x="40" y="831"/>
                      <a:pt x="1" y="989"/>
                      <a:pt x="1" y="1226"/>
                    </a:cubicBezTo>
                    <a:cubicBezTo>
                      <a:pt x="1" y="1385"/>
                      <a:pt x="1" y="1543"/>
                      <a:pt x="40" y="1661"/>
                    </a:cubicBezTo>
                    <a:cubicBezTo>
                      <a:pt x="80" y="1701"/>
                      <a:pt x="119" y="1701"/>
                      <a:pt x="119" y="1740"/>
                    </a:cubicBezTo>
                    <a:cubicBezTo>
                      <a:pt x="1185" y="2848"/>
                      <a:pt x="2416" y="3226"/>
                      <a:pt x="3707" y="3226"/>
                    </a:cubicBezTo>
                    <a:cubicBezTo>
                      <a:pt x="4860" y="3226"/>
                      <a:pt x="6061" y="2925"/>
                      <a:pt x="7235" y="2571"/>
                    </a:cubicBezTo>
                    <a:cubicBezTo>
                      <a:pt x="7670" y="2452"/>
                      <a:pt x="8105" y="2333"/>
                      <a:pt x="8540" y="2175"/>
                    </a:cubicBezTo>
                    <a:cubicBezTo>
                      <a:pt x="9370" y="1701"/>
                      <a:pt x="10358" y="1345"/>
                      <a:pt x="11268" y="831"/>
                    </a:cubicBezTo>
                    <a:cubicBezTo>
                      <a:pt x="11189" y="594"/>
                      <a:pt x="11070" y="317"/>
                      <a:pt x="10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1"/>
              <p:cNvSpPr/>
              <p:nvPr/>
            </p:nvSpPr>
            <p:spPr>
              <a:xfrm>
                <a:off x="7170325" y="4154775"/>
                <a:ext cx="345950" cy="159150"/>
              </a:xfrm>
              <a:custGeom>
                <a:avLst/>
                <a:gdLst/>
                <a:ahLst/>
                <a:cxnLst/>
                <a:rect l="l" t="t" r="r" b="b"/>
                <a:pathLst>
                  <a:path w="13838" h="6366" extrusionOk="0">
                    <a:moveTo>
                      <a:pt x="9252" y="1463"/>
                    </a:moveTo>
                    <a:cubicBezTo>
                      <a:pt x="6761" y="1819"/>
                      <a:pt x="4271" y="2017"/>
                      <a:pt x="2452" y="1"/>
                    </a:cubicBezTo>
                    <a:cubicBezTo>
                      <a:pt x="2452" y="1"/>
                      <a:pt x="2452" y="1"/>
                      <a:pt x="2452" y="1"/>
                    </a:cubicBezTo>
                    <a:cubicBezTo>
                      <a:pt x="2294" y="1898"/>
                      <a:pt x="1" y="2412"/>
                      <a:pt x="1938" y="4468"/>
                    </a:cubicBezTo>
                    <a:cubicBezTo>
                      <a:pt x="3005" y="5615"/>
                      <a:pt x="4903" y="6049"/>
                      <a:pt x="6445" y="6208"/>
                    </a:cubicBezTo>
                    <a:cubicBezTo>
                      <a:pt x="8303" y="6366"/>
                      <a:pt x="11466" y="6168"/>
                      <a:pt x="12770" y="4508"/>
                    </a:cubicBezTo>
                    <a:cubicBezTo>
                      <a:pt x="13838" y="3084"/>
                      <a:pt x="12849" y="1859"/>
                      <a:pt x="12652" y="515"/>
                    </a:cubicBezTo>
                    <a:cubicBezTo>
                      <a:pt x="11624" y="1068"/>
                      <a:pt x="10319" y="1345"/>
                      <a:pt x="9252" y="146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1"/>
              <p:cNvSpPr/>
              <p:nvPr/>
            </p:nvSpPr>
            <p:spPr>
              <a:xfrm>
                <a:off x="7186150" y="4193325"/>
                <a:ext cx="317275" cy="117750"/>
              </a:xfrm>
              <a:custGeom>
                <a:avLst/>
                <a:gdLst/>
                <a:ahLst/>
                <a:cxnLst/>
                <a:rect l="l" t="t" r="r" b="b"/>
                <a:pathLst>
                  <a:path w="12691" h="4710" extrusionOk="0">
                    <a:moveTo>
                      <a:pt x="1186" y="1"/>
                    </a:moveTo>
                    <a:lnTo>
                      <a:pt x="1186" y="1"/>
                    </a:lnTo>
                    <a:cubicBezTo>
                      <a:pt x="593" y="870"/>
                      <a:pt x="0" y="1542"/>
                      <a:pt x="1305" y="2926"/>
                    </a:cubicBezTo>
                    <a:cubicBezTo>
                      <a:pt x="2372" y="4073"/>
                      <a:pt x="4270" y="4507"/>
                      <a:pt x="5812" y="4666"/>
                    </a:cubicBezTo>
                    <a:cubicBezTo>
                      <a:pt x="6137" y="4693"/>
                      <a:pt x="6501" y="4710"/>
                      <a:pt x="6889" y="4710"/>
                    </a:cubicBezTo>
                    <a:cubicBezTo>
                      <a:pt x="8719" y="4710"/>
                      <a:pt x="11061" y="4336"/>
                      <a:pt x="12137" y="2966"/>
                    </a:cubicBezTo>
                    <a:cubicBezTo>
                      <a:pt x="12691" y="2214"/>
                      <a:pt x="12691" y="1503"/>
                      <a:pt x="12533" y="831"/>
                    </a:cubicBezTo>
                    <a:lnTo>
                      <a:pt x="12533" y="831"/>
                    </a:lnTo>
                    <a:cubicBezTo>
                      <a:pt x="10957" y="2061"/>
                      <a:pt x="8260" y="2730"/>
                      <a:pt x="6731" y="2730"/>
                    </a:cubicBezTo>
                    <a:cubicBezTo>
                      <a:pt x="6687" y="2730"/>
                      <a:pt x="6644" y="2729"/>
                      <a:pt x="6603" y="2728"/>
                    </a:cubicBezTo>
                    <a:cubicBezTo>
                      <a:pt x="4626" y="2610"/>
                      <a:pt x="2175" y="1859"/>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1"/>
              <p:cNvSpPr/>
              <p:nvPr/>
            </p:nvSpPr>
            <p:spPr>
              <a:xfrm>
                <a:off x="7262250" y="3412525"/>
                <a:ext cx="172975" cy="156200"/>
              </a:xfrm>
              <a:custGeom>
                <a:avLst/>
                <a:gdLst/>
                <a:ahLst/>
                <a:cxnLst/>
                <a:rect l="l" t="t" r="r" b="b"/>
                <a:pathLst>
                  <a:path w="6919" h="6248" extrusionOk="0">
                    <a:moveTo>
                      <a:pt x="1" y="4073"/>
                    </a:moveTo>
                    <a:cubicBezTo>
                      <a:pt x="1" y="4073"/>
                      <a:pt x="40" y="4112"/>
                      <a:pt x="40" y="4112"/>
                    </a:cubicBezTo>
                    <a:cubicBezTo>
                      <a:pt x="2214" y="6247"/>
                      <a:pt x="4942" y="3875"/>
                      <a:pt x="6919" y="2254"/>
                    </a:cubicBezTo>
                    <a:cubicBezTo>
                      <a:pt x="6642" y="1266"/>
                      <a:pt x="6247" y="752"/>
                      <a:pt x="6247" y="1"/>
                    </a:cubicBezTo>
                    <a:cubicBezTo>
                      <a:pt x="5496" y="594"/>
                      <a:pt x="4705" y="1187"/>
                      <a:pt x="3717" y="1306"/>
                    </a:cubicBezTo>
                    <a:cubicBezTo>
                      <a:pt x="2649" y="1464"/>
                      <a:pt x="1582" y="1582"/>
                      <a:pt x="594" y="1187"/>
                    </a:cubicBezTo>
                    <a:cubicBezTo>
                      <a:pt x="633" y="1424"/>
                      <a:pt x="633" y="1661"/>
                      <a:pt x="554" y="1978"/>
                    </a:cubicBezTo>
                    <a:cubicBezTo>
                      <a:pt x="435" y="2729"/>
                      <a:pt x="119" y="3322"/>
                      <a:pt x="1" y="407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1"/>
              <p:cNvSpPr/>
              <p:nvPr/>
            </p:nvSpPr>
            <p:spPr>
              <a:xfrm>
                <a:off x="7312650" y="2847200"/>
                <a:ext cx="62300" cy="37400"/>
              </a:xfrm>
              <a:custGeom>
                <a:avLst/>
                <a:gdLst/>
                <a:ahLst/>
                <a:cxnLst/>
                <a:rect l="l" t="t" r="r" b="b"/>
                <a:pathLst>
                  <a:path w="2492" h="1496" extrusionOk="0">
                    <a:moveTo>
                      <a:pt x="2333" y="1"/>
                    </a:moveTo>
                    <a:cubicBezTo>
                      <a:pt x="2294" y="1"/>
                      <a:pt x="2294" y="1"/>
                      <a:pt x="2294" y="40"/>
                    </a:cubicBezTo>
                    <a:cubicBezTo>
                      <a:pt x="2491" y="594"/>
                      <a:pt x="2017" y="1029"/>
                      <a:pt x="1503" y="1147"/>
                    </a:cubicBezTo>
                    <a:cubicBezTo>
                      <a:pt x="1358" y="1189"/>
                      <a:pt x="1212" y="1209"/>
                      <a:pt x="1069" y="1209"/>
                    </a:cubicBezTo>
                    <a:cubicBezTo>
                      <a:pt x="669" y="1209"/>
                      <a:pt x="292" y="1054"/>
                      <a:pt x="1" y="791"/>
                    </a:cubicBezTo>
                    <a:lnTo>
                      <a:pt x="1" y="791"/>
                    </a:lnTo>
                    <a:cubicBezTo>
                      <a:pt x="1" y="870"/>
                      <a:pt x="40" y="989"/>
                      <a:pt x="80" y="1108"/>
                    </a:cubicBezTo>
                    <a:lnTo>
                      <a:pt x="119" y="1108"/>
                    </a:lnTo>
                    <a:cubicBezTo>
                      <a:pt x="443" y="1366"/>
                      <a:pt x="884" y="1496"/>
                      <a:pt x="1321" y="1496"/>
                    </a:cubicBezTo>
                    <a:cubicBezTo>
                      <a:pt x="1685" y="1496"/>
                      <a:pt x="2046" y="1406"/>
                      <a:pt x="2333" y="1226"/>
                    </a:cubicBezTo>
                    <a:cubicBezTo>
                      <a:pt x="2452" y="791"/>
                      <a:pt x="2491" y="317"/>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1"/>
              <p:cNvSpPr/>
              <p:nvPr/>
            </p:nvSpPr>
            <p:spPr>
              <a:xfrm>
                <a:off x="7310675" y="2847200"/>
                <a:ext cx="61300" cy="17525"/>
              </a:xfrm>
              <a:custGeom>
                <a:avLst/>
                <a:gdLst/>
                <a:ahLst/>
                <a:cxnLst/>
                <a:rect l="l" t="t" r="r" b="b"/>
                <a:pathLst>
                  <a:path w="2452" h="701" extrusionOk="0">
                    <a:moveTo>
                      <a:pt x="2412" y="1"/>
                    </a:moveTo>
                    <a:cubicBezTo>
                      <a:pt x="2215" y="238"/>
                      <a:pt x="1977" y="357"/>
                      <a:pt x="1701" y="436"/>
                    </a:cubicBezTo>
                    <a:cubicBezTo>
                      <a:pt x="1444" y="527"/>
                      <a:pt x="1162" y="585"/>
                      <a:pt x="886" y="585"/>
                    </a:cubicBezTo>
                    <a:cubicBezTo>
                      <a:pt x="566" y="585"/>
                      <a:pt x="255" y="508"/>
                      <a:pt x="1" y="317"/>
                    </a:cubicBezTo>
                    <a:cubicBezTo>
                      <a:pt x="1" y="357"/>
                      <a:pt x="1" y="436"/>
                      <a:pt x="1" y="475"/>
                    </a:cubicBezTo>
                    <a:cubicBezTo>
                      <a:pt x="271" y="633"/>
                      <a:pt x="580" y="701"/>
                      <a:pt x="890" y="701"/>
                    </a:cubicBezTo>
                    <a:cubicBezTo>
                      <a:pt x="1125" y="701"/>
                      <a:pt x="1361" y="662"/>
                      <a:pt x="1582" y="594"/>
                    </a:cubicBezTo>
                    <a:cubicBezTo>
                      <a:pt x="1938" y="515"/>
                      <a:pt x="2215" y="396"/>
                      <a:pt x="2452" y="198"/>
                    </a:cubicBezTo>
                    <a:cubicBezTo>
                      <a:pt x="2452" y="119"/>
                      <a:pt x="2412" y="40"/>
                      <a:pt x="2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1"/>
              <p:cNvSpPr/>
              <p:nvPr/>
            </p:nvSpPr>
            <p:spPr>
              <a:xfrm>
                <a:off x="7297825" y="2909475"/>
                <a:ext cx="94900" cy="59050"/>
              </a:xfrm>
              <a:custGeom>
                <a:avLst/>
                <a:gdLst/>
                <a:ahLst/>
                <a:cxnLst/>
                <a:rect l="l" t="t" r="r" b="b"/>
                <a:pathLst>
                  <a:path w="3796" h="2362" extrusionOk="0">
                    <a:moveTo>
                      <a:pt x="3598" y="0"/>
                    </a:moveTo>
                    <a:cubicBezTo>
                      <a:pt x="3559" y="79"/>
                      <a:pt x="3440" y="158"/>
                      <a:pt x="3361" y="198"/>
                    </a:cubicBezTo>
                    <a:cubicBezTo>
                      <a:pt x="3163" y="870"/>
                      <a:pt x="2729" y="1424"/>
                      <a:pt x="2057" y="1661"/>
                    </a:cubicBezTo>
                    <a:cubicBezTo>
                      <a:pt x="1770" y="1756"/>
                      <a:pt x="1419" y="1824"/>
                      <a:pt x="1070" y="1824"/>
                    </a:cubicBezTo>
                    <a:cubicBezTo>
                      <a:pt x="697" y="1824"/>
                      <a:pt x="326" y="1746"/>
                      <a:pt x="40" y="1542"/>
                    </a:cubicBezTo>
                    <a:cubicBezTo>
                      <a:pt x="40" y="1621"/>
                      <a:pt x="40" y="1700"/>
                      <a:pt x="40" y="1740"/>
                    </a:cubicBezTo>
                    <a:cubicBezTo>
                      <a:pt x="40" y="1779"/>
                      <a:pt x="40" y="1779"/>
                      <a:pt x="40" y="1819"/>
                    </a:cubicBezTo>
                    <a:cubicBezTo>
                      <a:pt x="40" y="1898"/>
                      <a:pt x="1" y="1977"/>
                      <a:pt x="1" y="2056"/>
                    </a:cubicBezTo>
                    <a:lnTo>
                      <a:pt x="40" y="2056"/>
                    </a:lnTo>
                    <a:cubicBezTo>
                      <a:pt x="294" y="2272"/>
                      <a:pt x="649" y="2361"/>
                      <a:pt x="1050" y="2361"/>
                    </a:cubicBezTo>
                    <a:cubicBezTo>
                      <a:pt x="1899" y="2361"/>
                      <a:pt x="2952" y="1959"/>
                      <a:pt x="3677" y="1503"/>
                    </a:cubicBezTo>
                    <a:cubicBezTo>
                      <a:pt x="3677" y="1384"/>
                      <a:pt x="3717" y="1265"/>
                      <a:pt x="3717" y="1107"/>
                    </a:cubicBezTo>
                    <a:cubicBezTo>
                      <a:pt x="3717" y="1068"/>
                      <a:pt x="3756" y="1028"/>
                      <a:pt x="3756" y="989"/>
                    </a:cubicBezTo>
                    <a:cubicBezTo>
                      <a:pt x="3756" y="949"/>
                      <a:pt x="3756" y="870"/>
                      <a:pt x="3756" y="831"/>
                    </a:cubicBezTo>
                    <a:cubicBezTo>
                      <a:pt x="3796" y="751"/>
                      <a:pt x="3796" y="633"/>
                      <a:pt x="3796" y="514"/>
                    </a:cubicBezTo>
                    <a:cubicBezTo>
                      <a:pt x="3796" y="475"/>
                      <a:pt x="3756" y="435"/>
                      <a:pt x="3756" y="396"/>
                    </a:cubicBezTo>
                    <a:cubicBezTo>
                      <a:pt x="3756" y="396"/>
                      <a:pt x="3756" y="396"/>
                      <a:pt x="3756" y="356"/>
                    </a:cubicBezTo>
                    <a:cubicBezTo>
                      <a:pt x="3717" y="277"/>
                      <a:pt x="3677" y="158"/>
                      <a:pt x="3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1"/>
              <p:cNvSpPr/>
              <p:nvPr/>
            </p:nvSpPr>
            <p:spPr>
              <a:xfrm>
                <a:off x="7299800" y="2909475"/>
                <a:ext cx="88975" cy="21700"/>
              </a:xfrm>
              <a:custGeom>
                <a:avLst/>
                <a:gdLst/>
                <a:ahLst/>
                <a:cxnLst/>
                <a:rect l="l" t="t" r="r" b="b"/>
                <a:pathLst>
                  <a:path w="3559" h="868" extrusionOk="0">
                    <a:moveTo>
                      <a:pt x="3519" y="0"/>
                    </a:moveTo>
                    <a:cubicBezTo>
                      <a:pt x="3119" y="461"/>
                      <a:pt x="2506" y="668"/>
                      <a:pt x="1860" y="668"/>
                    </a:cubicBezTo>
                    <a:cubicBezTo>
                      <a:pt x="1230" y="668"/>
                      <a:pt x="568" y="470"/>
                      <a:pt x="40" y="119"/>
                    </a:cubicBezTo>
                    <a:cubicBezTo>
                      <a:pt x="40" y="198"/>
                      <a:pt x="40" y="277"/>
                      <a:pt x="1" y="356"/>
                    </a:cubicBezTo>
                    <a:cubicBezTo>
                      <a:pt x="583" y="676"/>
                      <a:pt x="1229" y="868"/>
                      <a:pt x="1861" y="868"/>
                    </a:cubicBezTo>
                    <a:cubicBezTo>
                      <a:pt x="2087" y="868"/>
                      <a:pt x="2312" y="843"/>
                      <a:pt x="2531" y="791"/>
                    </a:cubicBezTo>
                    <a:cubicBezTo>
                      <a:pt x="3203" y="633"/>
                      <a:pt x="3322" y="435"/>
                      <a:pt x="3559" y="79"/>
                    </a:cubicBezTo>
                    <a:cubicBezTo>
                      <a:pt x="3559" y="79"/>
                      <a:pt x="3559" y="40"/>
                      <a:pt x="3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1"/>
              <p:cNvSpPr/>
              <p:nvPr/>
            </p:nvSpPr>
            <p:spPr>
              <a:xfrm>
                <a:off x="7278075" y="3030050"/>
                <a:ext cx="118625" cy="46025"/>
              </a:xfrm>
              <a:custGeom>
                <a:avLst/>
                <a:gdLst/>
                <a:ahLst/>
                <a:cxnLst/>
                <a:rect l="l" t="t" r="r" b="b"/>
                <a:pathLst>
                  <a:path w="4745" h="1841" extrusionOk="0">
                    <a:moveTo>
                      <a:pt x="4546" y="0"/>
                    </a:moveTo>
                    <a:cubicBezTo>
                      <a:pt x="4112" y="633"/>
                      <a:pt x="3519" y="1107"/>
                      <a:pt x="2767" y="1305"/>
                    </a:cubicBezTo>
                    <a:cubicBezTo>
                      <a:pt x="2461" y="1397"/>
                      <a:pt x="2084" y="1453"/>
                      <a:pt x="1695" y="1453"/>
                    </a:cubicBezTo>
                    <a:cubicBezTo>
                      <a:pt x="1080" y="1453"/>
                      <a:pt x="436" y="1313"/>
                      <a:pt x="0" y="949"/>
                    </a:cubicBezTo>
                    <a:lnTo>
                      <a:pt x="0" y="949"/>
                    </a:lnTo>
                    <a:cubicBezTo>
                      <a:pt x="0" y="1107"/>
                      <a:pt x="40" y="1266"/>
                      <a:pt x="40" y="1384"/>
                    </a:cubicBezTo>
                    <a:cubicBezTo>
                      <a:pt x="198" y="1424"/>
                      <a:pt x="316" y="1503"/>
                      <a:pt x="474" y="1542"/>
                    </a:cubicBezTo>
                    <a:cubicBezTo>
                      <a:pt x="923" y="1753"/>
                      <a:pt x="1423" y="1841"/>
                      <a:pt x="1906" y="1841"/>
                    </a:cubicBezTo>
                    <a:cubicBezTo>
                      <a:pt x="2148" y="1841"/>
                      <a:pt x="2385" y="1819"/>
                      <a:pt x="2609" y="1779"/>
                    </a:cubicBezTo>
                    <a:cubicBezTo>
                      <a:pt x="3440" y="1700"/>
                      <a:pt x="4151" y="1463"/>
                      <a:pt x="4744" y="989"/>
                    </a:cubicBezTo>
                    <a:cubicBezTo>
                      <a:pt x="4626" y="712"/>
                      <a:pt x="4546" y="396"/>
                      <a:pt x="4546" y="119"/>
                    </a:cubicBezTo>
                    <a:cubicBezTo>
                      <a:pt x="4546" y="80"/>
                      <a:pt x="4546" y="40"/>
                      <a:pt x="45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1"/>
              <p:cNvSpPr/>
              <p:nvPr/>
            </p:nvSpPr>
            <p:spPr>
              <a:xfrm>
                <a:off x="7277075" y="2996450"/>
                <a:ext cx="116650" cy="27700"/>
              </a:xfrm>
              <a:custGeom>
                <a:avLst/>
                <a:gdLst/>
                <a:ahLst/>
                <a:cxnLst/>
                <a:rect l="l" t="t" r="r" b="b"/>
                <a:pathLst>
                  <a:path w="4666" h="1108" extrusionOk="0">
                    <a:moveTo>
                      <a:pt x="4666" y="0"/>
                    </a:moveTo>
                    <a:cubicBezTo>
                      <a:pt x="3922" y="569"/>
                      <a:pt x="3032" y="884"/>
                      <a:pt x="2139" y="884"/>
                    </a:cubicBezTo>
                    <a:cubicBezTo>
                      <a:pt x="1418" y="884"/>
                      <a:pt x="693" y="679"/>
                      <a:pt x="40" y="238"/>
                    </a:cubicBezTo>
                    <a:cubicBezTo>
                      <a:pt x="40" y="317"/>
                      <a:pt x="1" y="396"/>
                      <a:pt x="1" y="475"/>
                    </a:cubicBezTo>
                    <a:cubicBezTo>
                      <a:pt x="673" y="1107"/>
                      <a:pt x="1740" y="1107"/>
                      <a:pt x="2649" y="1107"/>
                    </a:cubicBezTo>
                    <a:cubicBezTo>
                      <a:pt x="3480" y="1068"/>
                      <a:pt x="4073" y="712"/>
                      <a:pt x="4666" y="277"/>
                    </a:cubicBezTo>
                    <a:cubicBezTo>
                      <a:pt x="4666" y="198"/>
                      <a:pt x="4666" y="119"/>
                      <a:pt x="4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1"/>
              <p:cNvSpPr/>
              <p:nvPr/>
            </p:nvSpPr>
            <p:spPr>
              <a:xfrm>
                <a:off x="7277075" y="3120975"/>
                <a:ext cx="137400" cy="64575"/>
              </a:xfrm>
              <a:custGeom>
                <a:avLst/>
                <a:gdLst/>
                <a:ahLst/>
                <a:cxnLst/>
                <a:rect l="l" t="t" r="r" b="b"/>
                <a:pathLst>
                  <a:path w="5496" h="2583" extrusionOk="0">
                    <a:moveTo>
                      <a:pt x="5496" y="1"/>
                    </a:moveTo>
                    <a:lnTo>
                      <a:pt x="5496" y="1"/>
                    </a:lnTo>
                    <a:cubicBezTo>
                      <a:pt x="4942" y="1028"/>
                      <a:pt x="3914" y="1938"/>
                      <a:pt x="2926" y="2175"/>
                    </a:cubicBezTo>
                    <a:cubicBezTo>
                      <a:pt x="2628" y="2240"/>
                      <a:pt x="2279" y="2283"/>
                      <a:pt x="1922" y="2283"/>
                    </a:cubicBezTo>
                    <a:cubicBezTo>
                      <a:pt x="1190" y="2283"/>
                      <a:pt x="426" y="2100"/>
                      <a:pt x="1" y="1542"/>
                    </a:cubicBezTo>
                    <a:lnTo>
                      <a:pt x="1" y="1542"/>
                    </a:lnTo>
                    <a:cubicBezTo>
                      <a:pt x="40" y="1780"/>
                      <a:pt x="119" y="1977"/>
                      <a:pt x="119" y="2214"/>
                    </a:cubicBezTo>
                    <a:cubicBezTo>
                      <a:pt x="787" y="2437"/>
                      <a:pt x="1440" y="2582"/>
                      <a:pt x="2106" y="2582"/>
                    </a:cubicBezTo>
                    <a:cubicBezTo>
                      <a:pt x="2504" y="2582"/>
                      <a:pt x="2907" y="2530"/>
                      <a:pt x="3321" y="2412"/>
                    </a:cubicBezTo>
                    <a:cubicBezTo>
                      <a:pt x="3914" y="2214"/>
                      <a:pt x="4428" y="1938"/>
                      <a:pt x="4903" y="1621"/>
                    </a:cubicBezTo>
                    <a:cubicBezTo>
                      <a:pt x="4903" y="1424"/>
                      <a:pt x="4942" y="1266"/>
                      <a:pt x="4982" y="1068"/>
                    </a:cubicBezTo>
                    <a:cubicBezTo>
                      <a:pt x="5179" y="554"/>
                      <a:pt x="5377" y="356"/>
                      <a:pt x="5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1"/>
              <p:cNvSpPr/>
              <p:nvPr/>
            </p:nvSpPr>
            <p:spPr>
              <a:xfrm>
                <a:off x="7271150" y="3108125"/>
                <a:ext cx="144325" cy="38350"/>
              </a:xfrm>
              <a:custGeom>
                <a:avLst/>
                <a:gdLst/>
                <a:ahLst/>
                <a:cxnLst/>
                <a:rect l="l" t="t" r="r" b="b"/>
                <a:pathLst>
                  <a:path w="5773" h="1534" extrusionOk="0">
                    <a:moveTo>
                      <a:pt x="5772" y="1"/>
                    </a:moveTo>
                    <a:cubicBezTo>
                      <a:pt x="4900" y="693"/>
                      <a:pt x="3280" y="1153"/>
                      <a:pt x="1893" y="1153"/>
                    </a:cubicBezTo>
                    <a:cubicBezTo>
                      <a:pt x="1141" y="1153"/>
                      <a:pt x="459" y="1018"/>
                      <a:pt x="0" y="712"/>
                    </a:cubicBezTo>
                    <a:cubicBezTo>
                      <a:pt x="0" y="831"/>
                      <a:pt x="0" y="949"/>
                      <a:pt x="0" y="1068"/>
                    </a:cubicBezTo>
                    <a:cubicBezTo>
                      <a:pt x="561" y="1390"/>
                      <a:pt x="1245" y="1534"/>
                      <a:pt x="1967" y="1534"/>
                    </a:cubicBezTo>
                    <a:cubicBezTo>
                      <a:pt x="3284" y="1534"/>
                      <a:pt x="4726" y="1057"/>
                      <a:pt x="5772" y="317"/>
                    </a:cubicBezTo>
                    <a:cubicBezTo>
                      <a:pt x="5772" y="198"/>
                      <a:pt x="5772" y="119"/>
                      <a:pt x="5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1"/>
              <p:cNvSpPr/>
              <p:nvPr/>
            </p:nvSpPr>
            <p:spPr>
              <a:xfrm>
                <a:off x="7261275" y="3208950"/>
                <a:ext cx="151225" cy="42275"/>
              </a:xfrm>
              <a:custGeom>
                <a:avLst/>
                <a:gdLst/>
                <a:ahLst/>
                <a:cxnLst/>
                <a:rect l="l" t="t" r="r" b="b"/>
                <a:pathLst>
                  <a:path w="6049" h="1691" extrusionOk="0">
                    <a:moveTo>
                      <a:pt x="6049" y="0"/>
                    </a:moveTo>
                    <a:lnTo>
                      <a:pt x="6049" y="0"/>
                    </a:lnTo>
                    <a:cubicBezTo>
                      <a:pt x="5056" y="847"/>
                      <a:pt x="3648" y="1398"/>
                      <a:pt x="2324" y="1398"/>
                    </a:cubicBezTo>
                    <a:cubicBezTo>
                      <a:pt x="1487" y="1398"/>
                      <a:pt x="683" y="1178"/>
                      <a:pt x="40" y="672"/>
                    </a:cubicBezTo>
                    <a:cubicBezTo>
                      <a:pt x="40" y="712"/>
                      <a:pt x="40" y="712"/>
                      <a:pt x="0" y="751"/>
                    </a:cubicBezTo>
                    <a:cubicBezTo>
                      <a:pt x="0" y="870"/>
                      <a:pt x="0" y="949"/>
                      <a:pt x="0" y="1067"/>
                    </a:cubicBezTo>
                    <a:cubicBezTo>
                      <a:pt x="60" y="1097"/>
                      <a:pt x="750" y="1690"/>
                      <a:pt x="2122" y="1690"/>
                    </a:cubicBezTo>
                    <a:cubicBezTo>
                      <a:pt x="2568" y="1690"/>
                      <a:pt x="3085" y="1628"/>
                      <a:pt x="3677" y="1463"/>
                    </a:cubicBezTo>
                    <a:cubicBezTo>
                      <a:pt x="4349" y="1265"/>
                      <a:pt x="5574" y="751"/>
                      <a:pt x="6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1"/>
              <p:cNvSpPr/>
              <p:nvPr/>
            </p:nvSpPr>
            <p:spPr>
              <a:xfrm>
                <a:off x="7276100" y="3208950"/>
                <a:ext cx="146300" cy="97075"/>
              </a:xfrm>
              <a:custGeom>
                <a:avLst/>
                <a:gdLst/>
                <a:ahLst/>
                <a:cxnLst/>
                <a:rect l="l" t="t" r="r" b="b"/>
                <a:pathLst>
                  <a:path w="5852" h="3883" extrusionOk="0">
                    <a:moveTo>
                      <a:pt x="5535" y="0"/>
                    </a:moveTo>
                    <a:cubicBezTo>
                      <a:pt x="4981" y="1660"/>
                      <a:pt x="3874" y="2886"/>
                      <a:pt x="2174" y="3163"/>
                    </a:cubicBezTo>
                    <a:cubicBezTo>
                      <a:pt x="1859" y="3218"/>
                      <a:pt x="1597" y="3241"/>
                      <a:pt x="1376" y="3241"/>
                    </a:cubicBezTo>
                    <a:cubicBezTo>
                      <a:pt x="656" y="3241"/>
                      <a:pt x="363" y="2998"/>
                      <a:pt x="0" y="2846"/>
                    </a:cubicBezTo>
                    <a:lnTo>
                      <a:pt x="0" y="2846"/>
                    </a:lnTo>
                    <a:cubicBezTo>
                      <a:pt x="40" y="3084"/>
                      <a:pt x="79" y="3400"/>
                      <a:pt x="0" y="3716"/>
                    </a:cubicBezTo>
                    <a:cubicBezTo>
                      <a:pt x="483" y="3829"/>
                      <a:pt x="933" y="3883"/>
                      <a:pt x="1380" y="3883"/>
                    </a:cubicBezTo>
                    <a:cubicBezTo>
                      <a:pt x="2031" y="3883"/>
                      <a:pt x="2674" y="3769"/>
                      <a:pt x="3400" y="3558"/>
                    </a:cubicBezTo>
                    <a:cubicBezTo>
                      <a:pt x="3558" y="3519"/>
                      <a:pt x="3716" y="3479"/>
                      <a:pt x="3874" y="3400"/>
                    </a:cubicBezTo>
                    <a:cubicBezTo>
                      <a:pt x="4191" y="3281"/>
                      <a:pt x="4507" y="3084"/>
                      <a:pt x="4744" y="2846"/>
                    </a:cubicBezTo>
                    <a:cubicBezTo>
                      <a:pt x="4981" y="2609"/>
                      <a:pt x="5218" y="2372"/>
                      <a:pt x="5416" y="2095"/>
                    </a:cubicBezTo>
                    <a:cubicBezTo>
                      <a:pt x="5535" y="1542"/>
                      <a:pt x="5851" y="949"/>
                      <a:pt x="5535" y="40"/>
                    </a:cubicBezTo>
                    <a:cubicBezTo>
                      <a:pt x="5535" y="40"/>
                      <a:pt x="5535" y="40"/>
                      <a:pt x="5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1"/>
              <p:cNvSpPr/>
              <p:nvPr/>
            </p:nvSpPr>
            <p:spPr>
              <a:xfrm>
                <a:off x="7256325" y="3328525"/>
                <a:ext cx="176925" cy="61300"/>
              </a:xfrm>
              <a:custGeom>
                <a:avLst/>
                <a:gdLst/>
                <a:ahLst/>
                <a:cxnLst/>
                <a:rect l="l" t="t" r="r" b="b"/>
                <a:pathLst>
                  <a:path w="7077" h="2452" extrusionOk="0">
                    <a:moveTo>
                      <a:pt x="6998" y="1"/>
                    </a:moveTo>
                    <a:cubicBezTo>
                      <a:pt x="5820" y="1205"/>
                      <a:pt x="3954" y="2083"/>
                      <a:pt x="2258" y="2083"/>
                    </a:cubicBezTo>
                    <a:cubicBezTo>
                      <a:pt x="1449" y="2083"/>
                      <a:pt x="678" y="1883"/>
                      <a:pt x="40" y="1424"/>
                    </a:cubicBezTo>
                    <a:cubicBezTo>
                      <a:pt x="0" y="1582"/>
                      <a:pt x="0" y="1740"/>
                      <a:pt x="0" y="1898"/>
                    </a:cubicBezTo>
                    <a:cubicBezTo>
                      <a:pt x="0" y="1918"/>
                      <a:pt x="0" y="1918"/>
                      <a:pt x="0" y="1918"/>
                    </a:cubicBezTo>
                    <a:cubicBezTo>
                      <a:pt x="0" y="1918"/>
                      <a:pt x="0" y="1918"/>
                      <a:pt x="0" y="1938"/>
                    </a:cubicBezTo>
                    <a:cubicBezTo>
                      <a:pt x="554" y="2254"/>
                      <a:pt x="1265" y="2412"/>
                      <a:pt x="2056" y="2452"/>
                    </a:cubicBezTo>
                    <a:cubicBezTo>
                      <a:pt x="3993" y="2294"/>
                      <a:pt x="5693" y="1701"/>
                      <a:pt x="7077" y="277"/>
                    </a:cubicBezTo>
                    <a:cubicBezTo>
                      <a:pt x="7077" y="238"/>
                      <a:pt x="7077" y="238"/>
                      <a:pt x="7077" y="238"/>
                    </a:cubicBezTo>
                    <a:cubicBezTo>
                      <a:pt x="7037" y="159"/>
                      <a:pt x="7037" y="80"/>
                      <a:pt x="6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1"/>
              <p:cNvSpPr/>
              <p:nvPr/>
            </p:nvSpPr>
            <p:spPr>
              <a:xfrm>
                <a:off x="7265225" y="3343350"/>
                <a:ext cx="170000" cy="107400"/>
              </a:xfrm>
              <a:custGeom>
                <a:avLst/>
                <a:gdLst/>
                <a:ahLst/>
                <a:cxnLst/>
                <a:rect l="l" t="t" r="r" b="b"/>
                <a:pathLst>
                  <a:path w="6800" h="4296" extrusionOk="0">
                    <a:moveTo>
                      <a:pt x="6760" y="1"/>
                    </a:moveTo>
                    <a:cubicBezTo>
                      <a:pt x="6484" y="712"/>
                      <a:pt x="6049" y="1345"/>
                      <a:pt x="5456" y="1819"/>
                    </a:cubicBezTo>
                    <a:cubicBezTo>
                      <a:pt x="4784" y="2412"/>
                      <a:pt x="4033" y="3045"/>
                      <a:pt x="3123" y="3242"/>
                    </a:cubicBezTo>
                    <a:cubicBezTo>
                      <a:pt x="2773" y="3340"/>
                      <a:pt x="2409" y="3394"/>
                      <a:pt x="2038" y="3394"/>
                    </a:cubicBezTo>
                    <a:cubicBezTo>
                      <a:pt x="1361" y="3394"/>
                      <a:pt x="664" y="3216"/>
                      <a:pt x="0" y="2808"/>
                    </a:cubicBezTo>
                    <a:lnTo>
                      <a:pt x="0" y="2808"/>
                    </a:lnTo>
                    <a:cubicBezTo>
                      <a:pt x="158" y="3203"/>
                      <a:pt x="316" y="3480"/>
                      <a:pt x="435" y="3835"/>
                    </a:cubicBezTo>
                    <a:cubicBezTo>
                      <a:pt x="475" y="3835"/>
                      <a:pt x="514" y="3835"/>
                      <a:pt x="554" y="3875"/>
                    </a:cubicBezTo>
                    <a:cubicBezTo>
                      <a:pt x="1093" y="4169"/>
                      <a:pt x="1677" y="4296"/>
                      <a:pt x="2275" y="4296"/>
                    </a:cubicBezTo>
                    <a:cubicBezTo>
                      <a:pt x="3608" y="4296"/>
                      <a:pt x="5009" y="3666"/>
                      <a:pt x="6128" y="2847"/>
                    </a:cubicBezTo>
                    <a:cubicBezTo>
                      <a:pt x="6088" y="2452"/>
                      <a:pt x="6207" y="2017"/>
                      <a:pt x="6444" y="1463"/>
                    </a:cubicBezTo>
                    <a:cubicBezTo>
                      <a:pt x="6721" y="870"/>
                      <a:pt x="6800" y="396"/>
                      <a:pt x="6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1"/>
              <p:cNvSpPr/>
              <p:nvPr/>
            </p:nvSpPr>
            <p:spPr>
              <a:xfrm>
                <a:off x="7259275" y="3599325"/>
                <a:ext cx="189800" cy="61100"/>
              </a:xfrm>
              <a:custGeom>
                <a:avLst/>
                <a:gdLst/>
                <a:ahLst/>
                <a:cxnLst/>
                <a:rect l="l" t="t" r="r" b="b"/>
                <a:pathLst>
                  <a:path w="7592" h="2444" extrusionOk="0">
                    <a:moveTo>
                      <a:pt x="7473" y="1"/>
                    </a:moveTo>
                    <a:cubicBezTo>
                      <a:pt x="6059" y="1106"/>
                      <a:pt x="4210" y="2061"/>
                      <a:pt x="2536" y="2061"/>
                    </a:cubicBezTo>
                    <a:cubicBezTo>
                      <a:pt x="1635" y="2061"/>
                      <a:pt x="785" y="1785"/>
                      <a:pt x="80" y="1108"/>
                    </a:cubicBezTo>
                    <a:cubicBezTo>
                      <a:pt x="40" y="1147"/>
                      <a:pt x="1" y="1226"/>
                      <a:pt x="1" y="1305"/>
                    </a:cubicBezTo>
                    <a:cubicBezTo>
                      <a:pt x="40" y="1345"/>
                      <a:pt x="80" y="1345"/>
                      <a:pt x="80" y="1424"/>
                    </a:cubicBezTo>
                    <a:cubicBezTo>
                      <a:pt x="670" y="2143"/>
                      <a:pt x="1610" y="2444"/>
                      <a:pt x="2645" y="2444"/>
                    </a:cubicBezTo>
                    <a:cubicBezTo>
                      <a:pt x="4457" y="2444"/>
                      <a:pt x="6560" y="1524"/>
                      <a:pt x="7591" y="317"/>
                    </a:cubicBezTo>
                    <a:cubicBezTo>
                      <a:pt x="7552" y="199"/>
                      <a:pt x="7512" y="119"/>
                      <a:pt x="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1"/>
              <p:cNvSpPr/>
              <p:nvPr/>
            </p:nvSpPr>
            <p:spPr>
              <a:xfrm>
                <a:off x="7247425" y="3737700"/>
                <a:ext cx="216475" cy="46050"/>
              </a:xfrm>
              <a:custGeom>
                <a:avLst/>
                <a:gdLst/>
                <a:ahLst/>
                <a:cxnLst/>
                <a:rect l="l" t="t" r="r" b="b"/>
                <a:pathLst>
                  <a:path w="8659" h="1842" extrusionOk="0">
                    <a:moveTo>
                      <a:pt x="8619" y="1"/>
                    </a:moveTo>
                    <a:cubicBezTo>
                      <a:pt x="7357" y="947"/>
                      <a:pt x="5388" y="1560"/>
                      <a:pt x="3569" y="1560"/>
                    </a:cubicBezTo>
                    <a:cubicBezTo>
                      <a:pt x="2198" y="1560"/>
                      <a:pt x="912" y="1212"/>
                      <a:pt x="80" y="396"/>
                    </a:cubicBezTo>
                    <a:cubicBezTo>
                      <a:pt x="40" y="514"/>
                      <a:pt x="40" y="633"/>
                      <a:pt x="1" y="712"/>
                    </a:cubicBezTo>
                    <a:cubicBezTo>
                      <a:pt x="1" y="752"/>
                      <a:pt x="40" y="752"/>
                      <a:pt x="40" y="752"/>
                    </a:cubicBezTo>
                    <a:cubicBezTo>
                      <a:pt x="887" y="1522"/>
                      <a:pt x="2451" y="1842"/>
                      <a:pt x="3876" y="1842"/>
                    </a:cubicBezTo>
                    <a:cubicBezTo>
                      <a:pt x="4646" y="1842"/>
                      <a:pt x="5376" y="1748"/>
                      <a:pt x="5931" y="1582"/>
                    </a:cubicBezTo>
                    <a:cubicBezTo>
                      <a:pt x="6919" y="1305"/>
                      <a:pt x="7828" y="870"/>
                      <a:pt x="8658" y="356"/>
                    </a:cubicBezTo>
                    <a:cubicBezTo>
                      <a:pt x="8658" y="238"/>
                      <a:pt x="8658" y="119"/>
                      <a:pt x="8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1"/>
              <p:cNvSpPr/>
              <p:nvPr/>
            </p:nvSpPr>
            <p:spPr>
              <a:xfrm>
                <a:off x="7254350" y="3851350"/>
                <a:ext cx="212525" cy="52100"/>
              </a:xfrm>
              <a:custGeom>
                <a:avLst/>
                <a:gdLst/>
                <a:ahLst/>
                <a:cxnLst/>
                <a:rect l="l" t="t" r="r" b="b"/>
                <a:pathLst>
                  <a:path w="8501" h="2084" extrusionOk="0">
                    <a:moveTo>
                      <a:pt x="8500" y="1"/>
                    </a:moveTo>
                    <a:cubicBezTo>
                      <a:pt x="7222" y="1066"/>
                      <a:pt x="5220" y="1777"/>
                      <a:pt x="3370" y="1777"/>
                    </a:cubicBezTo>
                    <a:cubicBezTo>
                      <a:pt x="2131" y="1777"/>
                      <a:pt x="959" y="1458"/>
                      <a:pt x="119" y="713"/>
                    </a:cubicBezTo>
                    <a:cubicBezTo>
                      <a:pt x="79" y="792"/>
                      <a:pt x="40" y="910"/>
                      <a:pt x="0" y="989"/>
                    </a:cubicBezTo>
                    <a:cubicBezTo>
                      <a:pt x="945" y="1779"/>
                      <a:pt x="2137" y="2083"/>
                      <a:pt x="3358" y="2083"/>
                    </a:cubicBezTo>
                    <a:cubicBezTo>
                      <a:pt x="5255" y="2083"/>
                      <a:pt x="7218" y="1348"/>
                      <a:pt x="8421" y="554"/>
                    </a:cubicBezTo>
                    <a:cubicBezTo>
                      <a:pt x="8460" y="515"/>
                      <a:pt x="8460" y="436"/>
                      <a:pt x="8460" y="396"/>
                    </a:cubicBezTo>
                    <a:cubicBezTo>
                      <a:pt x="8500" y="238"/>
                      <a:pt x="8500" y="120"/>
                      <a:pt x="8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1"/>
              <p:cNvSpPr/>
              <p:nvPr/>
            </p:nvSpPr>
            <p:spPr>
              <a:xfrm>
                <a:off x="7249400" y="3972925"/>
                <a:ext cx="223400" cy="111000"/>
              </a:xfrm>
              <a:custGeom>
                <a:avLst/>
                <a:gdLst/>
                <a:ahLst/>
                <a:cxnLst/>
                <a:rect l="l" t="t" r="r" b="b"/>
                <a:pathLst>
                  <a:path w="8936" h="4440" extrusionOk="0">
                    <a:moveTo>
                      <a:pt x="8777" y="1"/>
                    </a:moveTo>
                    <a:cubicBezTo>
                      <a:pt x="7868" y="1036"/>
                      <a:pt x="5233" y="1765"/>
                      <a:pt x="3005" y="1765"/>
                    </a:cubicBezTo>
                    <a:cubicBezTo>
                      <a:pt x="1745" y="1765"/>
                      <a:pt x="615" y="1532"/>
                      <a:pt x="1" y="989"/>
                    </a:cubicBezTo>
                    <a:lnTo>
                      <a:pt x="1" y="989"/>
                    </a:lnTo>
                    <a:cubicBezTo>
                      <a:pt x="40" y="1424"/>
                      <a:pt x="80" y="1898"/>
                      <a:pt x="40" y="2452"/>
                    </a:cubicBezTo>
                    <a:cubicBezTo>
                      <a:pt x="40" y="2531"/>
                      <a:pt x="1" y="2610"/>
                      <a:pt x="1" y="2689"/>
                    </a:cubicBezTo>
                    <a:cubicBezTo>
                      <a:pt x="40" y="2728"/>
                      <a:pt x="119" y="2768"/>
                      <a:pt x="198" y="2887"/>
                    </a:cubicBezTo>
                    <a:cubicBezTo>
                      <a:pt x="962" y="4023"/>
                      <a:pt x="2018" y="4440"/>
                      <a:pt x="3196" y="4440"/>
                    </a:cubicBezTo>
                    <a:cubicBezTo>
                      <a:pt x="4885" y="4440"/>
                      <a:pt x="6823" y="3583"/>
                      <a:pt x="8500" y="2768"/>
                    </a:cubicBezTo>
                    <a:cubicBezTo>
                      <a:pt x="8342" y="2096"/>
                      <a:pt x="8856" y="1621"/>
                      <a:pt x="8896" y="949"/>
                    </a:cubicBezTo>
                    <a:cubicBezTo>
                      <a:pt x="8935" y="594"/>
                      <a:pt x="8856" y="317"/>
                      <a:pt x="8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1"/>
              <p:cNvSpPr/>
              <p:nvPr/>
            </p:nvSpPr>
            <p:spPr>
              <a:xfrm>
                <a:off x="7191100" y="4202225"/>
                <a:ext cx="311350" cy="108850"/>
              </a:xfrm>
              <a:custGeom>
                <a:avLst/>
                <a:gdLst/>
                <a:ahLst/>
                <a:cxnLst/>
                <a:rect l="l" t="t" r="r" b="b"/>
                <a:pathLst>
                  <a:path w="12454" h="4354" extrusionOk="0">
                    <a:moveTo>
                      <a:pt x="751" y="0"/>
                    </a:moveTo>
                    <a:lnTo>
                      <a:pt x="751" y="0"/>
                    </a:lnTo>
                    <a:cubicBezTo>
                      <a:pt x="277" y="712"/>
                      <a:pt x="0" y="1384"/>
                      <a:pt x="1107" y="2570"/>
                    </a:cubicBezTo>
                    <a:cubicBezTo>
                      <a:pt x="2174" y="3717"/>
                      <a:pt x="4072" y="4151"/>
                      <a:pt x="5614" y="4310"/>
                    </a:cubicBezTo>
                    <a:cubicBezTo>
                      <a:pt x="5939" y="4337"/>
                      <a:pt x="6303" y="4354"/>
                      <a:pt x="6691" y="4354"/>
                    </a:cubicBezTo>
                    <a:cubicBezTo>
                      <a:pt x="8521" y="4354"/>
                      <a:pt x="10863" y="3980"/>
                      <a:pt x="11939" y="2610"/>
                    </a:cubicBezTo>
                    <a:cubicBezTo>
                      <a:pt x="12374" y="2017"/>
                      <a:pt x="12453" y="1463"/>
                      <a:pt x="12414" y="910"/>
                    </a:cubicBezTo>
                    <a:lnTo>
                      <a:pt x="12414" y="910"/>
                    </a:lnTo>
                    <a:cubicBezTo>
                      <a:pt x="10509" y="1907"/>
                      <a:pt x="8254" y="2671"/>
                      <a:pt x="6139" y="2671"/>
                    </a:cubicBezTo>
                    <a:cubicBezTo>
                      <a:pt x="4567" y="2671"/>
                      <a:pt x="3072" y="2249"/>
                      <a:pt x="1858" y="1186"/>
                    </a:cubicBezTo>
                    <a:cubicBezTo>
                      <a:pt x="1423" y="870"/>
                      <a:pt x="1068" y="475"/>
                      <a:pt x="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1"/>
              <p:cNvSpPr/>
              <p:nvPr/>
            </p:nvSpPr>
            <p:spPr>
              <a:xfrm>
                <a:off x="7261275" y="3467875"/>
                <a:ext cx="178900" cy="97200"/>
              </a:xfrm>
              <a:custGeom>
                <a:avLst/>
                <a:gdLst/>
                <a:ahLst/>
                <a:cxnLst/>
                <a:rect l="l" t="t" r="r" b="b"/>
                <a:pathLst>
                  <a:path w="7156" h="3888" extrusionOk="0">
                    <a:moveTo>
                      <a:pt x="6958" y="1"/>
                    </a:moveTo>
                    <a:cubicBezTo>
                      <a:pt x="6325" y="1266"/>
                      <a:pt x="5377" y="2412"/>
                      <a:pt x="4112" y="3005"/>
                    </a:cubicBezTo>
                    <a:cubicBezTo>
                      <a:pt x="3652" y="3221"/>
                      <a:pt x="3119" y="3327"/>
                      <a:pt x="2577" y="3327"/>
                    </a:cubicBezTo>
                    <a:cubicBezTo>
                      <a:pt x="1629" y="3327"/>
                      <a:pt x="654" y="3002"/>
                      <a:pt x="0" y="2373"/>
                    </a:cubicBezTo>
                    <a:cubicBezTo>
                      <a:pt x="0" y="2412"/>
                      <a:pt x="0" y="2412"/>
                      <a:pt x="0" y="2452"/>
                    </a:cubicBezTo>
                    <a:cubicBezTo>
                      <a:pt x="40" y="2926"/>
                      <a:pt x="158" y="3203"/>
                      <a:pt x="316" y="3480"/>
                    </a:cubicBezTo>
                    <a:lnTo>
                      <a:pt x="356" y="3480"/>
                    </a:lnTo>
                    <a:cubicBezTo>
                      <a:pt x="1103" y="3757"/>
                      <a:pt x="1829" y="3887"/>
                      <a:pt x="2521" y="3887"/>
                    </a:cubicBezTo>
                    <a:cubicBezTo>
                      <a:pt x="4098" y="3887"/>
                      <a:pt x="5503" y="3211"/>
                      <a:pt x="6602" y="2057"/>
                    </a:cubicBezTo>
                    <a:cubicBezTo>
                      <a:pt x="6879" y="1424"/>
                      <a:pt x="7156" y="910"/>
                      <a:pt x="6958" y="119"/>
                    </a:cubicBezTo>
                    <a:cubicBezTo>
                      <a:pt x="6958" y="80"/>
                      <a:pt x="6958" y="40"/>
                      <a:pt x="69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1"/>
              <p:cNvSpPr/>
              <p:nvPr/>
            </p:nvSpPr>
            <p:spPr>
              <a:xfrm>
                <a:off x="7253350" y="3612175"/>
                <a:ext cx="202650" cy="97425"/>
              </a:xfrm>
              <a:custGeom>
                <a:avLst/>
                <a:gdLst/>
                <a:ahLst/>
                <a:cxnLst/>
                <a:rect l="l" t="t" r="r" b="b"/>
                <a:pathLst>
                  <a:path w="8106" h="3897" extrusionOk="0">
                    <a:moveTo>
                      <a:pt x="7907" y="1"/>
                    </a:moveTo>
                    <a:cubicBezTo>
                      <a:pt x="7068" y="1718"/>
                      <a:pt x="5197" y="2772"/>
                      <a:pt x="3326" y="2772"/>
                    </a:cubicBezTo>
                    <a:cubicBezTo>
                      <a:pt x="3258" y="2772"/>
                      <a:pt x="3191" y="2771"/>
                      <a:pt x="3124" y="2768"/>
                    </a:cubicBezTo>
                    <a:cubicBezTo>
                      <a:pt x="3070" y="2770"/>
                      <a:pt x="3016" y="2771"/>
                      <a:pt x="2962" y="2771"/>
                    </a:cubicBezTo>
                    <a:cubicBezTo>
                      <a:pt x="1825" y="2771"/>
                      <a:pt x="648" y="2371"/>
                      <a:pt x="119" y="1503"/>
                    </a:cubicBezTo>
                    <a:cubicBezTo>
                      <a:pt x="119" y="1464"/>
                      <a:pt x="80" y="1424"/>
                      <a:pt x="40" y="1424"/>
                    </a:cubicBezTo>
                    <a:cubicBezTo>
                      <a:pt x="40" y="1543"/>
                      <a:pt x="1" y="1661"/>
                      <a:pt x="1" y="1819"/>
                    </a:cubicBezTo>
                    <a:cubicBezTo>
                      <a:pt x="1" y="2491"/>
                      <a:pt x="277" y="2729"/>
                      <a:pt x="475" y="3163"/>
                    </a:cubicBezTo>
                    <a:cubicBezTo>
                      <a:pt x="1300" y="3677"/>
                      <a:pt x="2260" y="3897"/>
                      <a:pt x="3252" y="3897"/>
                    </a:cubicBezTo>
                    <a:cubicBezTo>
                      <a:pt x="4777" y="3897"/>
                      <a:pt x="6376" y="3377"/>
                      <a:pt x="7670" y="2610"/>
                    </a:cubicBezTo>
                    <a:cubicBezTo>
                      <a:pt x="7868" y="1503"/>
                      <a:pt x="8105" y="831"/>
                      <a:pt x="7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1"/>
              <p:cNvSpPr/>
              <p:nvPr/>
            </p:nvSpPr>
            <p:spPr>
              <a:xfrm>
                <a:off x="7246450" y="3750550"/>
                <a:ext cx="217450" cy="81000"/>
              </a:xfrm>
              <a:custGeom>
                <a:avLst/>
                <a:gdLst/>
                <a:ahLst/>
                <a:cxnLst/>
                <a:rect l="l" t="t" r="r" b="b"/>
                <a:pathLst>
                  <a:path w="8698" h="3240" extrusionOk="0">
                    <a:moveTo>
                      <a:pt x="8697" y="0"/>
                    </a:moveTo>
                    <a:lnTo>
                      <a:pt x="8697" y="0"/>
                    </a:lnTo>
                    <a:cubicBezTo>
                      <a:pt x="8618" y="119"/>
                      <a:pt x="8539" y="198"/>
                      <a:pt x="8460" y="317"/>
                    </a:cubicBezTo>
                    <a:cubicBezTo>
                      <a:pt x="7551" y="1582"/>
                      <a:pt x="6286" y="2531"/>
                      <a:pt x="4586" y="2570"/>
                    </a:cubicBezTo>
                    <a:cubicBezTo>
                      <a:pt x="3044" y="2570"/>
                      <a:pt x="1107" y="2096"/>
                      <a:pt x="0" y="949"/>
                    </a:cubicBezTo>
                    <a:lnTo>
                      <a:pt x="0" y="949"/>
                    </a:lnTo>
                    <a:cubicBezTo>
                      <a:pt x="0" y="1266"/>
                      <a:pt x="40" y="1542"/>
                      <a:pt x="158" y="1819"/>
                    </a:cubicBezTo>
                    <a:cubicBezTo>
                      <a:pt x="237" y="2135"/>
                      <a:pt x="474" y="2333"/>
                      <a:pt x="672" y="2570"/>
                    </a:cubicBezTo>
                    <a:cubicBezTo>
                      <a:pt x="1877" y="3003"/>
                      <a:pt x="3082" y="3239"/>
                      <a:pt x="4258" y="3239"/>
                    </a:cubicBezTo>
                    <a:cubicBezTo>
                      <a:pt x="5550" y="3239"/>
                      <a:pt x="6806" y="2954"/>
                      <a:pt x="7986" y="2333"/>
                    </a:cubicBezTo>
                    <a:cubicBezTo>
                      <a:pt x="7946" y="1503"/>
                      <a:pt x="8658" y="910"/>
                      <a:pt x="8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1"/>
              <p:cNvSpPr/>
              <p:nvPr/>
            </p:nvSpPr>
            <p:spPr>
              <a:xfrm>
                <a:off x="7252375" y="3878050"/>
                <a:ext cx="208550" cy="49275"/>
              </a:xfrm>
              <a:custGeom>
                <a:avLst/>
                <a:gdLst/>
                <a:ahLst/>
                <a:cxnLst/>
                <a:rect l="l" t="t" r="r" b="b"/>
                <a:pathLst>
                  <a:path w="8342" h="1971" extrusionOk="0">
                    <a:moveTo>
                      <a:pt x="8342" y="0"/>
                    </a:moveTo>
                    <a:lnTo>
                      <a:pt x="8342" y="0"/>
                    </a:lnTo>
                    <a:cubicBezTo>
                      <a:pt x="7133" y="959"/>
                      <a:pt x="5507" y="1467"/>
                      <a:pt x="3915" y="1467"/>
                    </a:cubicBezTo>
                    <a:cubicBezTo>
                      <a:pt x="2487" y="1467"/>
                      <a:pt x="1087" y="1058"/>
                      <a:pt x="40" y="198"/>
                    </a:cubicBezTo>
                    <a:cubicBezTo>
                      <a:pt x="40" y="238"/>
                      <a:pt x="40" y="277"/>
                      <a:pt x="40" y="277"/>
                    </a:cubicBezTo>
                    <a:cubicBezTo>
                      <a:pt x="0" y="633"/>
                      <a:pt x="119" y="870"/>
                      <a:pt x="198" y="1147"/>
                    </a:cubicBezTo>
                    <a:cubicBezTo>
                      <a:pt x="1340" y="1736"/>
                      <a:pt x="2482" y="1970"/>
                      <a:pt x="3621" y="1970"/>
                    </a:cubicBezTo>
                    <a:cubicBezTo>
                      <a:pt x="5004" y="1970"/>
                      <a:pt x="6383" y="1624"/>
                      <a:pt x="7749" y="1147"/>
                    </a:cubicBezTo>
                    <a:cubicBezTo>
                      <a:pt x="7907" y="791"/>
                      <a:pt x="8144" y="396"/>
                      <a:pt x="8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1"/>
              <p:cNvSpPr/>
              <p:nvPr/>
            </p:nvSpPr>
            <p:spPr>
              <a:xfrm>
                <a:off x="7249400" y="3993675"/>
                <a:ext cx="222400" cy="74475"/>
              </a:xfrm>
              <a:custGeom>
                <a:avLst/>
                <a:gdLst/>
                <a:ahLst/>
                <a:cxnLst/>
                <a:rect l="l" t="t" r="r" b="b"/>
                <a:pathLst>
                  <a:path w="8896" h="2979" extrusionOk="0">
                    <a:moveTo>
                      <a:pt x="8896" y="1"/>
                    </a:moveTo>
                    <a:cubicBezTo>
                      <a:pt x="8026" y="950"/>
                      <a:pt x="6603" y="1503"/>
                      <a:pt x="5377" y="1701"/>
                    </a:cubicBezTo>
                    <a:cubicBezTo>
                      <a:pt x="4892" y="1791"/>
                      <a:pt x="4433" y="1835"/>
                      <a:pt x="3995" y="1835"/>
                    </a:cubicBezTo>
                    <a:cubicBezTo>
                      <a:pt x="2506" y="1835"/>
                      <a:pt x="1253" y="1316"/>
                      <a:pt x="1" y="277"/>
                    </a:cubicBezTo>
                    <a:lnTo>
                      <a:pt x="1" y="277"/>
                    </a:lnTo>
                    <a:cubicBezTo>
                      <a:pt x="40" y="633"/>
                      <a:pt x="80" y="1029"/>
                      <a:pt x="40" y="1464"/>
                    </a:cubicBezTo>
                    <a:cubicBezTo>
                      <a:pt x="1253" y="2272"/>
                      <a:pt x="2466" y="2978"/>
                      <a:pt x="3933" y="2978"/>
                    </a:cubicBezTo>
                    <a:cubicBezTo>
                      <a:pt x="4044" y="2978"/>
                      <a:pt x="4156" y="2974"/>
                      <a:pt x="4270" y="2966"/>
                    </a:cubicBezTo>
                    <a:cubicBezTo>
                      <a:pt x="5852" y="2808"/>
                      <a:pt x="7275" y="2294"/>
                      <a:pt x="8500" y="1424"/>
                    </a:cubicBezTo>
                    <a:cubicBezTo>
                      <a:pt x="8579" y="989"/>
                      <a:pt x="8856" y="633"/>
                      <a:pt x="8896" y="119"/>
                    </a:cubicBezTo>
                    <a:cubicBezTo>
                      <a:pt x="8896" y="80"/>
                      <a:pt x="8896" y="40"/>
                      <a:pt x="8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1"/>
              <p:cNvSpPr/>
              <p:nvPr/>
            </p:nvSpPr>
            <p:spPr>
              <a:xfrm>
                <a:off x="7197025" y="4216050"/>
                <a:ext cx="304425" cy="95025"/>
              </a:xfrm>
              <a:custGeom>
                <a:avLst/>
                <a:gdLst/>
                <a:ahLst/>
                <a:cxnLst/>
                <a:rect l="l" t="t" r="r" b="b"/>
                <a:pathLst>
                  <a:path w="12177" h="3801" extrusionOk="0">
                    <a:moveTo>
                      <a:pt x="198" y="1"/>
                    </a:moveTo>
                    <a:cubicBezTo>
                      <a:pt x="0" y="554"/>
                      <a:pt x="40" y="1147"/>
                      <a:pt x="870" y="2017"/>
                    </a:cubicBezTo>
                    <a:cubicBezTo>
                      <a:pt x="1937" y="3164"/>
                      <a:pt x="3835" y="3598"/>
                      <a:pt x="5377" y="3757"/>
                    </a:cubicBezTo>
                    <a:cubicBezTo>
                      <a:pt x="5702" y="3784"/>
                      <a:pt x="6066" y="3801"/>
                      <a:pt x="6454" y="3801"/>
                    </a:cubicBezTo>
                    <a:cubicBezTo>
                      <a:pt x="8284" y="3801"/>
                      <a:pt x="10626" y="3427"/>
                      <a:pt x="11702" y="2057"/>
                    </a:cubicBezTo>
                    <a:cubicBezTo>
                      <a:pt x="11979" y="1661"/>
                      <a:pt x="12137" y="1266"/>
                      <a:pt x="12177" y="871"/>
                    </a:cubicBezTo>
                    <a:lnTo>
                      <a:pt x="12177" y="871"/>
                    </a:lnTo>
                    <a:cubicBezTo>
                      <a:pt x="10436" y="1805"/>
                      <a:pt x="8223" y="2819"/>
                      <a:pt x="6180" y="2819"/>
                    </a:cubicBezTo>
                    <a:cubicBezTo>
                      <a:pt x="5716" y="2819"/>
                      <a:pt x="5262" y="2766"/>
                      <a:pt x="4823" y="2650"/>
                    </a:cubicBezTo>
                    <a:cubicBezTo>
                      <a:pt x="2926" y="2491"/>
                      <a:pt x="1226" y="166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1"/>
              <p:cNvSpPr/>
              <p:nvPr/>
            </p:nvSpPr>
            <p:spPr>
              <a:xfrm>
                <a:off x="7220750" y="4093500"/>
                <a:ext cx="283675" cy="107750"/>
              </a:xfrm>
              <a:custGeom>
                <a:avLst/>
                <a:gdLst/>
                <a:ahLst/>
                <a:cxnLst/>
                <a:rect l="l" t="t" r="r" b="b"/>
                <a:pathLst>
                  <a:path w="11347" h="4310" extrusionOk="0">
                    <a:moveTo>
                      <a:pt x="11228" y="1"/>
                    </a:moveTo>
                    <a:lnTo>
                      <a:pt x="11228" y="1"/>
                    </a:lnTo>
                    <a:cubicBezTo>
                      <a:pt x="11149" y="80"/>
                      <a:pt x="11070" y="159"/>
                      <a:pt x="10991" y="238"/>
                    </a:cubicBezTo>
                    <a:cubicBezTo>
                      <a:pt x="10674" y="594"/>
                      <a:pt x="10318" y="870"/>
                      <a:pt x="9923" y="1147"/>
                    </a:cubicBezTo>
                    <a:cubicBezTo>
                      <a:pt x="8341" y="2274"/>
                      <a:pt x="6356" y="3032"/>
                      <a:pt x="4507" y="3032"/>
                    </a:cubicBezTo>
                    <a:cubicBezTo>
                      <a:pt x="2982" y="3032"/>
                      <a:pt x="1550" y="2516"/>
                      <a:pt x="514" y="1266"/>
                    </a:cubicBezTo>
                    <a:cubicBezTo>
                      <a:pt x="316" y="1108"/>
                      <a:pt x="158" y="949"/>
                      <a:pt x="0" y="752"/>
                    </a:cubicBezTo>
                    <a:lnTo>
                      <a:pt x="0" y="752"/>
                    </a:lnTo>
                    <a:cubicBezTo>
                      <a:pt x="119" y="1305"/>
                      <a:pt x="475" y="1701"/>
                      <a:pt x="475" y="2294"/>
                    </a:cubicBezTo>
                    <a:cubicBezTo>
                      <a:pt x="1898" y="3638"/>
                      <a:pt x="3360" y="4270"/>
                      <a:pt x="5140" y="4310"/>
                    </a:cubicBezTo>
                    <a:cubicBezTo>
                      <a:pt x="7907" y="3954"/>
                      <a:pt x="9291" y="3598"/>
                      <a:pt x="10674" y="2254"/>
                    </a:cubicBezTo>
                    <a:cubicBezTo>
                      <a:pt x="10674" y="2254"/>
                      <a:pt x="10674" y="2215"/>
                      <a:pt x="10674" y="2215"/>
                    </a:cubicBezTo>
                    <a:cubicBezTo>
                      <a:pt x="10793" y="1345"/>
                      <a:pt x="11346" y="752"/>
                      <a:pt x="11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1"/>
              <p:cNvSpPr/>
              <p:nvPr/>
            </p:nvSpPr>
            <p:spPr>
              <a:xfrm>
                <a:off x="7269175" y="3190150"/>
                <a:ext cx="46475" cy="46475"/>
              </a:xfrm>
              <a:custGeom>
                <a:avLst/>
                <a:gdLst/>
                <a:ahLst/>
                <a:cxnLst/>
                <a:rect l="l" t="t" r="r" b="b"/>
                <a:pathLst>
                  <a:path w="1859" h="1859" extrusionOk="0">
                    <a:moveTo>
                      <a:pt x="633" y="1780"/>
                    </a:moveTo>
                    <a:cubicBezTo>
                      <a:pt x="751" y="1780"/>
                      <a:pt x="870" y="1780"/>
                      <a:pt x="949" y="1819"/>
                    </a:cubicBezTo>
                    <a:cubicBezTo>
                      <a:pt x="1265" y="1859"/>
                      <a:pt x="1423" y="1740"/>
                      <a:pt x="1503" y="1464"/>
                    </a:cubicBezTo>
                    <a:cubicBezTo>
                      <a:pt x="1542" y="1226"/>
                      <a:pt x="1542" y="1029"/>
                      <a:pt x="1621" y="831"/>
                    </a:cubicBezTo>
                    <a:cubicBezTo>
                      <a:pt x="1661" y="673"/>
                      <a:pt x="1858" y="436"/>
                      <a:pt x="1740" y="278"/>
                    </a:cubicBezTo>
                    <a:cubicBezTo>
                      <a:pt x="1661" y="120"/>
                      <a:pt x="1463" y="199"/>
                      <a:pt x="1305" y="159"/>
                    </a:cubicBezTo>
                    <a:cubicBezTo>
                      <a:pt x="1186" y="159"/>
                      <a:pt x="989" y="1"/>
                      <a:pt x="870" y="1"/>
                    </a:cubicBezTo>
                    <a:cubicBezTo>
                      <a:pt x="593" y="40"/>
                      <a:pt x="475" y="436"/>
                      <a:pt x="356" y="633"/>
                    </a:cubicBezTo>
                    <a:cubicBezTo>
                      <a:pt x="198" y="910"/>
                      <a:pt x="0" y="1266"/>
                      <a:pt x="237" y="1543"/>
                    </a:cubicBezTo>
                    <a:cubicBezTo>
                      <a:pt x="317" y="1701"/>
                      <a:pt x="475" y="1740"/>
                      <a:pt x="633" y="17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1"/>
              <p:cNvSpPr/>
              <p:nvPr/>
            </p:nvSpPr>
            <p:spPr>
              <a:xfrm>
                <a:off x="7265225" y="3317650"/>
                <a:ext cx="50425" cy="58350"/>
              </a:xfrm>
              <a:custGeom>
                <a:avLst/>
                <a:gdLst/>
                <a:ahLst/>
                <a:cxnLst/>
                <a:rect l="l" t="t" r="r" b="b"/>
                <a:pathLst>
                  <a:path w="2017" h="2334" extrusionOk="0">
                    <a:moveTo>
                      <a:pt x="751" y="2254"/>
                    </a:moveTo>
                    <a:cubicBezTo>
                      <a:pt x="870" y="2294"/>
                      <a:pt x="988" y="2294"/>
                      <a:pt x="1107" y="2294"/>
                    </a:cubicBezTo>
                    <a:cubicBezTo>
                      <a:pt x="1423" y="2333"/>
                      <a:pt x="1621" y="2215"/>
                      <a:pt x="1661" y="1819"/>
                    </a:cubicBezTo>
                    <a:cubicBezTo>
                      <a:pt x="1700" y="1543"/>
                      <a:pt x="1700" y="1266"/>
                      <a:pt x="1779" y="1029"/>
                    </a:cubicBezTo>
                    <a:cubicBezTo>
                      <a:pt x="1819" y="831"/>
                      <a:pt x="2016" y="554"/>
                      <a:pt x="1898" y="357"/>
                    </a:cubicBezTo>
                    <a:cubicBezTo>
                      <a:pt x="1819" y="159"/>
                      <a:pt x="1581" y="238"/>
                      <a:pt x="1423" y="198"/>
                    </a:cubicBezTo>
                    <a:cubicBezTo>
                      <a:pt x="1265" y="198"/>
                      <a:pt x="1068" y="1"/>
                      <a:pt x="949" y="1"/>
                    </a:cubicBezTo>
                    <a:cubicBezTo>
                      <a:pt x="633" y="80"/>
                      <a:pt x="514" y="594"/>
                      <a:pt x="395" y="870"/>
                    </a:cubicBezTo>
                    <a:cubicBezTo>
                      <a:pt x="237" y="1187"/>
                      <a:pt x="0" y="1622"/>
                      <a:pt x="277" y="2017"/>
                    </a:cubicBezTo>
                    <a:cubicBezTo>
                      <a:pt x="395" y="2175"/>
                      <a:pt x="554" y="2215"/>
                      <a:pt x="751" y="22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1"/>
              <p:cNvSpPr/>
              <p:nvPr/>
            </p:nvSpPr>
            <p:spPr>
              <a:xfrm>
                <a:off x="7272125" y="3462950"/>
                <a:ext cx="50450" cy="58325"/>
              </a:xfrm>
              <a:custGeom>
                <a:avLst/>
                <a:gdLst/>
                <a:ahLst/>
                <a:cxnLst/>
                <a:rect l="l" t="t" r="r" b="b"/>
                <a:pathLst>
                  <a:path w="2018" h="2333" extrusionOk="0">
                    <a:moveTo>
                      <a:pt x="752" y="2254"/>
                    </a:moveTo>
                    <a:cubicBezTo>
                      <a:pt x="871" y="2254"/>
                      <a:pt x="989" y="2293"/>
                      <a:pt x="1068" y="2293"/>
                    </a:cubicBezTo>
                    <a:cubicBezTo>
                      <a:pt x="1385" y="2333"/>
                      <a:pt x="1622" y="2175"/>
                      <a:pt x="1661" y="1819"/>
                    </a:cubicBezTo>
                    <a:cubicBezTo>
                      <a:pt x="1701" y="1542"/>
                      <a:pt x="1701" y="1265"/>
                      <a:pt x="1780" y="1028"/>
                    </a:cubicBezTo>
                    <a:cubicBezTo>
                      <a:pt x="1819" y="830"/>
                      <a:pt x="2017" y="514"/>
                      <a:pt x="1899" y="316"/>
                    </a:cubicBezTo>
                    <a:cubicBezTo>
                      <a:pt x="1819" y="158"/>
                      <a:pt x="1582" y="237"/>
                      <a:pt x="1424" y="198"/>
                    </a:cubicBezTo>
                    <a:cubicBezTo>
                      <a:pt x="1266" y="198"/>
                      <a:pt x="1068" y="0"/>
                      <a:pt x="950" y="0"/>
                    </a:cubicBezTo>
                    <a:cubicBezTo>
                      <a:pt x="633" y="79"/>
                      <a:pt x="515" y="593"/>
                      <a:pt x="396" y="830"/>
                    </a:cubicBezTo>
                    <a:cubicBezTo>
                      <a:pt x="238" y="1186"/>
                      <a:pt x="1" y="1621"/>
                      <a:pt x="278" y="1977"/>
                    </a:cubicBezTo>
                    <a:cubicBezTo>
                      <a:pt x="396" y="2175"/>
                      <a:pt x="554" y="2214"/>
                      <a:pt x="752" y="22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1"/>
              <p:cNvSpPr/>
              <p:nvPr/>
            </p:nvSpPr>
            <p:spPr>
              <a:xfrm>
                <a:off x="7272125" y="3581550"/>
                <a:ext cx="50450" cy="58325"/>
              </a:xfrm>
              <a:custGeom>
                <a:avLst/>
                <a:gdLst/>
                <a:ahLst/>
                <a:cxnLst/>
                <a:rect l="l" t="t" r="r" b="b"/>
                <a:pathLst>
                  <a:path w="2018" h="2333" extrusionOk="0">
                    <a:moveTo>
                      <a:pt x="752" y="2254"/>
                    </a:moveTo>
                    <a:cubicBezTo>
                      <a:pt x="871" y="2293"/>
                      <a:pt x="989" y="2293"/>
                      <a:pt x="1068" y="2293"/>
                    </a:cubicBezTo>
                    <a:cubicBezTo>
                      <a:pt x="1385" y="2333"/>
                      <a:pt x="1622" y="2214"/>
                      <a:pt x="1661" y="1819"/>
                    </a:cubicBezTo>
                    <a:cubicBezTo>
                      <a:pt x="1701" y="1582"/>
                      <a:pt x="1701" y="1305"/>
                      <a:pt x="1780" y="1028"/>
                    </a:cubicBezTo>
                    <a:cubicBezTo>
                      <a:pt x="1819" y="830"/>
                      <a:pt x="2017" y="554"/>
                      <a:pt x="1899" y="356"/>
                    </a:cubicBezTo>
                    <a:cubicBezTo>
                      <a:pt x="1819" y="158"/>
                      <a:pt x="1582" y="237"/>
                      <a:pt x="1424" y="237"/>
                    </a:cubicBezTo>
                    <a:cubicBezTo>
                      <a:pt x="1266" y="198"/>
                      <a:pt x="1068" y="0"/>
                      <a:pt x="950" y="40"/>
                    </a:cubicBezTo>
                    <a:cubicBezTo>
                      <a:pt x="633" y="79"/>
                      <a:pt x="515" y="593"/>
                      <a:pt x="396" y="870"/>
                    </a:cubicBezTo>
                    <a:cubicBezTo>
                      <a:pt x="238" y="1186"/>
                      <a:pt x="1" y="1621"/>
                      <a:pt x="278" y="2016"/>
                    </a:cubicBezTo>
                    <a:cubicBezTo>
                      <a:pt x="396" y="2175"/>
                      <a:pt x="554" y="2214"/>
                      <a:pt x="752" y="22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1"/>
              <p:cNvSpPr/>
              <p:nvPr/>
            </p:nvSpPr>
            <p:spPr>
              <a:xfrm>
                <a:off x="7258300" y="3713000"/>
                <a:ext cx="50425" cy="59325"/>
              </a:xfrm>
              <a:custGeom>
                <a:avLst/>
                <a:gdLst/>
                <a:ahLst/>
                <a:cxnLst/>
                <a:rect l="l" t="t" r="r" b="b"/>
                <a:pathLst>
                  <a:path w="2017" h="2373" extrusionOk="0">
                    <a:moveTo>
                      <a:pt x="752" y="2293"/>
                    </a:moveTo>
                    <a:cubicBezTo>
                      <a:pt x="870" y="2293"/>
                      <a:pt x="989" y="2293"/>
                      <a:pt x="1068" y="2333"/>
                    </a:cubicBezTo>
                    <a:cubicBezTo>
                      <a:pt x="1384" y="2372"/>
                      <a:pt x="1621" y="2214"/>
                      <a:pt x="1661" y="1858"/>
                    </a:cubicBezTo>
                    <a:cubicBezTo>
                      <a:pt x="1700" y="1582"/>
                      <a:pt x="1700" y="1305"/>
                      <a:pt x="1779" y="1028"/>
                    </a:cubicBezTo>
                    <a:cubicBezTo>
                      <a:pt x="1819" y="830"/>
                      <a:pt x="2017" y="554"/>
                      <a:pt x="1898" y="356"/>
                    </a:cubicBezTo>
                    <a:cubicBezTo>
                      <a:pt x="1819" y="158"/>
                      <a:pt x="1582" y="277"/>
                      <a:pt x="1424" y="237"/>
                    </a:cubicBezTo>
                    <a:cubicBezTo>
                      <a:pt x="1265" y="198"/>
                      <a:pt x="1068" y="0"/>
                      <a:pt x="949" y="40"/>
                    </a:cubicBezTo>
                    <a:cubicBezTo>
                      <a:pt x="593" y="119"/>
                      <a:pt x="514" y="593"/>
                      <a:pt x="396" y="870"/>
                    </a:cubicBezTo>
                    <a:cubicBezTo>
                      <a:pt x="238" y="1226"/>
                      <a:pt x="0" y="1661"/>
                      <a:pt x="277" y="2016"/>
                    </a:cubicBezTo>
                    <a:cubicBezTo>
                      <a:pt x="396" y="2175"/>
                      <a:pt x="554" y="2254"/>
                      <a:pt x="752" y="22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1"/>
              <p:cNvSpPr/>
              <p:nvPr/>
            </p:nvSpPr>
            <p:spPr>
              <a:xfrm>
                <a:off x="7253350" y="3934375"/>
                <a:ext cx="50425" cy="58350"/>
              </a:xfrm>
              <a:custGeom>
                <a:avLst/>
                <a:gdLst/>
                <a:ahLst/>
                <a:cxnLst/>
                <a:rect l="l" t="t" r="r" b="b"/>
                <a:pathLst>
                  <a:path w="2017" h="2334" extrusionOk="0">
                    <a:moveTo>
                      <a:pt x="712" y="2254"/>
                    </a:moveTo>
                    <a:cubicBezTo>
                      <a:pt x="831" y="2254"/>
                      <a:pt x="950" y="2294"/>
                      <a:pt x="1068" y="2294"/>
                    </a:cubicBezTo>
                    <a:cubicBezTo>
                      <a:pt x="1384" y="2333"/>
                      <a:pt x="1582" y="2175"/>
                      <a:pt x="1661" y="1819"/>
                    </a:cubicBezTo>
                    <a:cubicBezTo>
                      <a:pt x="1701" y="1543"/>
                      <a:pt x="1701" y="1266"/>
                      <a:pt x="1780" y="1029"/>
                    </a:cubicBezTo>
                    <a:cubicBezTo>
                      <a:pt x="1819" y="831"/>
                      <a:pt x="2017" y="515"/>
                      <a:pt x="1898" y="317"/>
                    </a:cubicBezTo>
                    <a:cubicBezTo>
                      <a:pt x="1780" y="159"/>
                      <a:pt x="1582" y="238"/>
                      <a:pt x="1384" y="198"/>
                    </a:cubicBezTo>
                    <a:cubicBezTo>
                      <a:pt x="1266" y="159"/>
                      <a:pt x="1068" y="1"/>
                      <a:pt x="910" y="1"/>
                    </a:cubicBezTo>
                    <a:cubicBezTo>
                      <a:pt x="594" y="80"/>
                      <a:pt x="515" y="554"/>
                      <a:pt x="396" y="831"/>
                    </a:cubicBezTo>
                    <a:cubicBezTo>
                      <a:pt x="198" y="1187"/>
                      <a:pt x="1" y="1622"/>
                      <a:pt x="238" y="1977"/>
                    </a:cubicBezTo>
                    <a:cubicBezTo>
                      <a:pt x="357" y="2175"/>
                      <a:pt x="554" y="2215"/>
                      <a:pt x="712" y="22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1"/>
              <p:cNvSpPr/>
              <p:nvPr/>
            </p:nvSpPr>
            <p:spPr>
              <a:xfrm>
                <a:off x="7228650" y="4062875"/>
                <a:ext cx="55375" cy="59325"/>
              </a:xfrm>
              <a:custGeom>
                <a:avLst/>
                <a:gdLst/>
                <a:ahLst/>
                <a:cxnLst/>
                <a:rect l="l" t="t" r="r" b="b"/>
                <a:pathLst>
                  <a:path w="2215" h="2373" extrusionOk="0">
                    <a:moveTo>
                      <a:pt x="554" y="2135"/>
                    </a:moveTo>
                    <a:cubicBezTo>
                      <a:pt x="672" y="2174"/>
                      <a:pt x="791" y="2214"/>
                      <a:pt x="910" y="2254"/>
                    </a:cubicBezTo>
                    <a:cubicBezTo>
                      <a:pt x="1186" y="2372"/>
                      <a:pt x="1424" y="2293"/>
                      <a:pt x="1582" y="1937"/>
                    </a:cubicBezTo>
                    <a:cubicBezTo>
                      <a:pt x="1661" y="1700"/>
                      <a:pt x="1740" y="1423"/>
                      <a:pt x="1858" y="1186"/>
                    </a:cubicBezTo>
                    <a:cubicBezTo>
                      <a:pt x="1977" y="988"/>
                      <a:pt x="2214" y="751"/>
                      <a:pt x="2175" y="554"/>
                    </a:cubicBezTo>
                    <a:cubicBezTo>
                      <a:pt x="2096" y="356"/>
                      <a:pt x="1898" y="395"/>
                      <a:pt x="1700" y="316"/>
                    </a:cubicBezTo>
                    <a:cubicBezTo>
                      <a:pt x="1582" y="237"/>
                      <a:pt x="1424" y="0"/>
                      <a:pt x="1305" y="0"/>
                    </a:cubicBezTo>
                    <a:cubicBezTo>
                      <a:pt x="989" y="0"/>
                      <a:pt x="752" y="435"/>
                      <a:pt x="554" y="672"/>
                    </a:cubicBezTo>
                    <a:cubicBezTo>
                      <a:pt x="317" y="988"/>
                      <a:pt x="0" y="1344"/>
                      <a:pt x="159" y="1779"/>
                    </a:cubicBezTo>
                    <a:cubicBezTo>
                      <a:pt x="238" y="1977"/>
                      <a:pt x="396" y="2056"/>
                      <a:pt x="554" y="21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1"/>
              <p:cNvSpPr/>
              <p:nvPr/>
            </p:nvSpPr>
            <p:spPr>
              <a:xfrm>
                <a:off x="7223700" y="4177525"/>
                <a:ext cx="88000" cy="59325"/>
              </a:xfrm>
              <a:custGeom>
                <a:avLst/>
                <a:gdLst/>
                <a:ahLst/>
                <a:cxnLst/>
                <a:rect l="l" t="t" r="r" b="b"/>
                <a:pathLst>
                  <a:path w="3520" h="2373" extrusionOk="0">
                    <a:moveTo>
                      <a:pt x="752" y="1423"/>
                    </a:moveTo>
                    <a:cubicBezTo>
                      <a:pt x="791" y="1463"/>
                      <a:pt x="870" y="1502"/>
                      <a:pt x="910" y="1502"/>
                    </a:cubicBezTo>
                    <a:cubicBezTo>
                      <a:pt x="1384" y="1819"/>
                      <a:pt x="1740" y="2174"/>
                      <a:pt x="2294" y="2293"/>
                    </a:cubicBezTo>
                    <a:cubicBezTo>
                      <a:pt x="2570" y="2372"/>
                      <a:pt x="3519" y="2253"/>
                      <a:pt x="3084" y="1779"/>
                    </a:cubicBezTo>
                    <a:cubicBezTo>
                      <a:pt x="2926" y="1542"/>
                      <a:pt x="2452" y="1423"/>
                      <a:pt x="2215" y="1305"/>
                    </a:cubicBezTo>
                    <a:cubicBezTo>
                      <a:pt x="1819" y="1067"/>
                      <a:pt x="831" y="0"/>
                      <a:pt x="357" y="514"/>
                    </a:cubicBezTo>
                    <a:cubicBezTo>
                      <a:pt x="1" y="909"/>
                      <a:pt x="396" y="1226"/>
                      <a:pt x="752" y="14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1"/>
              <p:cNvSpPr/>
              <p:nvPr/>
            </p:nvSpPr>
            <p:spPr>
              <a:xfrm>
                <a:off x="7267200" y="3843450"/>
                <a:ext cx="50425" cy="43525"/>
              </a:xfrm>
              <a:custGeom>
                <a:avLst/>
                <a:gdLst/>
                <a:ahLst/>
                <a:cxnLst/>
                <a:rect l="l" t="t" r="r" b="b"/>
                <a:pathLst>
                  <a:path w="2017" h="1741" extrusionOk="0">
                    <a:moveTo>
                      <a:pt x="712" y="1661"/>
                    </a:moveTo>
                    <a:cubicBezTo>
                      <a:pt x="830" y="1701"/>
                      <a:pt x="949" y="1701"/>
                      <a:pt x="1068" y="1701"/>
                    </a:cubicBezTo>
                    <a:cubicBezTo>
                      <a:pt x="1384" y="1740"/>
                      <a:pt x="1582" y="1622"/>
                      <a:pt x="1661" y="1345"/>
                    </a:cubicBezTo>
                    <a:cubicBezTo>
                      <a:pt x="1700" y="1147"/>
                      <a:pt x="1700" y="949"/>
                      <a:pt x="1740" y="752"/>
                    </a:cubicBezTo>
                    <a:cubicBezTo>
                      <a:pt x="1819" y="594"/>
                      <a:pt x="2016" y="396"/>
                      <a:pt x="1898" y="238"/>
                    </a:cubicBezTo>
                    <a:cubicBezTo>
                      <a:pt x="1779" y="119"/>
                      <a:pt x="1582" y="198"/>
                      <a:pt x="1384" y="159"/>
                    </a:cubicBezTo>
                    <a:cubicBezTo>
                      <a:pt x="1265" y="159"/>
                      <a:pt x="1068" y="1"/>
                      <a:pt x="909" y="1"/>
                    </a:cubicBezTo>
                    <a:cubicBezTo>
                      <a:pt x="593" y="80"/>
                      <a:pt x="514" y="436"/>
                      <a:pt x="356" y="633"/>
                    </a:cubicBezTo>
                    <a:cubicBezTo>
                      <a:pt x="198" y="910"/>
                      <a:pt x="0" y="1226"/>
                      <a:pt x="237" y="1503"/>
                    </a:cubicBezTo>
                    <a:cubicBezTo>
                      <a:pt x="356" y="1622"/>
                      <a:pt x="514" y="1661"/>
                      <a:pt x="712" y="166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1"/>
              <p:cNvSpPr/>
              <p:nvPr/>
            </p:nvSpPr>
            <p:spPr>
              <a:xfrm>
                <a:off x="7274100" y="3085400"/>
                <a:ext cx="44500" cy="46475"/>
              </a:xfrm>
              <a:custGeom>
                <a:avLst/>
                <a:gdLst/>
                <a:ahLst/>
                <a:cxnLst/>
                <a:rect l="l" t="t" r="r" b="b"/>
                <a:pathLst>
                  <a:path w="1780" h="1859" extrusionOk="0">
                    <a:moveTo>
                      <a:pt x="713" y="1819"/>
                    </a:moveTo>
                    <a:cubicBezTo>
                      <a:pt x="792" y="1819"/>
                      <a:pt x="910" y="1819"/>
                      <a:pt x="1029" y="1819"/>
                    </a:cubicBezTo>
                    <a:cubicBezTo>
                      <a:pt x="1306" y="1858"/>
                      <a:pt x="1464" y="1700"/>
                      <a:pt x="1503" y="1424"/>
                    </a:cubicBezTo>
                    <a:cubicBezTo>
                      <a:pt x="1543" y="1186"/>
                      <a:pt x="1543" y="989"/>
                      <a:pt x="1582" y="791"/>
                    </a:cubicBezTo>
                    <a:cubicBezTo>
                      <a:pt x="1622" y="633"/>
                      <a:pt x="1780" y="396"/>
                      <a:pt x="1661" y="238"/>
                    </a:cubicBezTo>
                    <a:cubicBezTo>
                      <a:pt x="1582" y="79"/>
                      <a:pt x="1385" y="198"/>
                      <a:pt x="1226" y="158"/>
                    </a:cubicBezTo>
                    <a:cubicBezTo>
                      <a:pt x="1108" y="158"/>
                      <a:pt x="910" y="0"/>
                      <a:pt x="792" y="40"/>
                    </a:cubicBezTo>
                    <a:cubicBezTo>
                      <a:pt x="515" y="119"/>
                      <a:pt x="436" y="514"/>
                      <a:pt x="317" y="712"/>
                    </a:cubicBezTo>
                    <a:cubicBezTo>
                      <a:pt x="199" y="989"/>
                      <a:pt x="1" y="1344"/>
                      <a:pt x="278" y="1621"/>
                    </a:cubicBezTo>
                    <a:cubicBezTo>
                      <a:pt x="357" y="1740"/>
                      <a:pt x="515" y="1779"/>
                      <a:pt x="713" y="18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1"/>
              <p:cNvSpPr/>
              <p:nvPr/>
            </p:nvSpPr>
            <p:spPr>
              <a:xfrm>
                <a:off x="7286950" y="2973725"/>
                <a:ext cx="39575" cy="45475"/>
              </a:xfrm>
              <a:custGeom>
                <a:avLst/>
                <a:gdLst/>
                <a:ahLst/>
                <a:cxnLst/>
                <a:rect l="l" t="t" r="r" b="b"/>
                <a:pathLst>
                  <a:path w="1583" h="1819" extrusionOk="0">
                    <a:moveTo>
                      <a:pt x="594" y="1819"/>
                    </a:moveTo>
                    <a:cubicBezTo>
                      <a:pt x="712" y="1819"/>
                      <a:pt x="792" y="1819"/>
                      <a:pt x="910" y="1819"/>
                    </a:cubicBezTo>
                    <a:cubicBezTo>
                      <a:pt x="1147" y="1819"/>
                      <a:pt x="1345" y="1700"/>
                      <a:pt x="1345" y="1423"/>
                    </a:cubicBezTo>
                    <a:cubicBezTo>
                      <a:pt x="1385" y="1186"/>
                      <a:pt x="1385" y="988"/>
                      <a:pt x="1424" y="791"/>
                    </a:cubicBezTo>
                    <a:cubicBezTo>
                      <a:pt x="1424" y="633"/>
                      <a:pt x="1582" y="395"/>
                      <a:pt x="1503" y="237"/>
                    </a:cubicBezTo>
                    <a:cubicBezTo>
                      <a:pt x="1385" y="79"/>
                      <a:pt x="1226" y="198"/>
                      <a:pt x="1068" y="158"/>
                    </a:cubicBezTo>
                    <a:cubicBezTo>
                      <a:pt x="950" y="158"/>
                      <a:pt x="792" y="0"/>
                      <a:pt x="673" y="40"/>
                    </a:cubicBezTo>
                    <a:cubicBezTo>
                      <a:pt x="436" y="79"/>
                      <a:pt x="357" y="474"/>
                      <a:pt x="278" y="712"/>
                    </a:cubicBezTo>
                    <a:cubicBezTo>
                      <a:pt x="159" y="988"/>
                      <a:pt x="1" y="1344"/>
                      <a:pt x="199" y="1621"/>
                    </a:cubicBezTo>
                    <a:cubicBezTo>
                      <a:pt x="317" y="1740"/>
                      <a:pt x="475" y="1779"/>
                      <a:pt x="594" y="18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1"/>
              <p:cNvSpPr/>
              <p:nvPr/>
            </p:nvSpPr>
            <p:spPr>
              <a:xfrm>
                <a:off x="7308700" y="2887725"/>
                <a:ext cx="27700" cy="35600"/>
              </a:xfrm>
              <a:custGeom>
                <a:avLst/>
                <a:gdLst/>
                <a:ahLst/>
                <a:cxnLst/>
                <a:rect l="l" t="t" r="r" b="b"/>
                <a:pathLst>
                  <a:path w="1108" h="1424" extrusionOk="0">
                    <a:moveTo>
                      <a:pt x="436" y="1384"/>
                    </a:moveTo>
                    <a:cubicBezTo>
                      <a:pt x="515" y="1384"/>
                      <a:pt x="554" y="1384"/>
                      <a:pt x="633" y="1384"/>
                    </a:cubicBezTo>
                    <a:cubicBezTo>
                      <a:pt x="831" y="1424"/>
                      <a:pt x="949" y="1305"/>
                      <a:pt x="949" y="1068"/>
                    </a:cubicBezTo>
                    <a:cubicBezTo>
                      <a:pt x="949" y="910"/>
                      <a:pt x="949" y="752"/>
                      <a:pt x="989" y="594"/>
                    </a:cubicBezTo>
                    <a:cubicBezTo>
                      <a:pt x="989" y="475"/>
                      <a:pt x="1108" y="277"/>
                      <a:pt x="1029" y="159"/>
                    </a:cubicBezTo>
                    <a:cubicBezTo>
                      <a:pt x="989" y="80"/>
                      <a:pt x="870" y="119"/>
                      <a:pt x="752" y="119"/>
                    </a:cubicBezTo>
                    <a:cubicBezTo>
                      <a:pt x="673" y="80"/>
                      <a:pt x="554" y="1"/>
                      <a:pt x="475" y="1"/>
                    </a:cubicBezTo>
                    <a:cubicBezTo>
                      <a:pt x="277" y="40"/>
                      <a:pt x="238" y="356"/>
                      <a:pt x="198" y="515"/>
                    </a:cubicBezTo>
                    <a:cubicBezTo>
                      <a:pt x="119" y="752"/>
                      <a:pt x="1" y="1028"/>
                      <a:pt x="159" y="1226"/>
                    </a:cubicBezTo>
                    <a:cubicBezTo>
                      <a:pt x="238" y="1345"/>
                      <a:pt x="317" y="1345"/>
                      <a:pt x="436" y="13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1"/>
              <p:cNvSpPr/>
              <p:nvPr/>
            </p:nvSpPr>
            <p:spPr>
              <a:xfrm>
                <a:off x="7314625" y="2836325"/>
                <a:ext cx="35625" cy="24750"/>
              </a:xfrm>
              <a:custGeom>
                <a:avLst/>
                <a:gdLst/>
                <a:ahLst/>
                <a:cxnLst/>
                <a:rect l="l" t="t" r="r" b="b"/>
                <a:pathLst>
                  <a:path w="1425" h="990" extrusionOk="0">
                    <a:moveTo>
                      <a:pt x="792" y="950"/>
                    </a:moveTo>
                    <a:cubicBezTo>
                      <a:pt x="792" y="910"/>
                      <a:pt x="831" y="910"/>
                      <a:pt x="871" y="871"/>
                    </a:cubicBezTo>
                    <a:cubicBezTo>
                      <a:pt x="910" y="831"/>
                      <a:pt x="871" y="752"/>
                      <a:pt x="950" y="673"/>
                    </a:cubicBezTo>
                    <a:cubicBezTo>
                      <a:pt x="1029" y="594"/>
                      <a:pt x="1147" y="554"/>
                      <a:pt x="1226" y="515"/>
                    </a:cubicBezTo>
                    <a:cubicBezTo>
                      <a:pt x="1424" y="396"/>
                      <a:pt x="1385" y="159"/>
                      <a:pt x="1147" y="80"/>
                    </a:cubicBezTo>
                    <a:cubicBezTo>
                      <a:pt x="910" y="1"/>
                      <a:pt x="594" y="40"/>
                      <a:pt x="436" y="238"/>
                    </a:cubicBezTo>
                    <a:cubicBezTo>
                      <a:pt x="317" y="357"/>
                      <a:pt x="1" y="633"/>
                      <a:pt x="199" y="792"/>
                    </a:cubicBezTo>
                    <a:cubicBezTo>
                      <a:pt x="278" y="871"/>
                      <a:pt x="436" y="910"/>
                      <a:pt x="515" y="910"/>
                    </a:cubicBezTo>
                    <a:cubicBezTo>
                      <a:pt x="594" y="950"/>
                      <a:pt x="712" y="989"/>
                      <a:pt x="792" y="9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7" name="Google Shape;2377;p61"/>
            <p:cNvGrpSpPr/>
            <p:nvPr/>
          </p:nvGrpSpPr>
          <p:grpSpPr>
            <a:xfrm>
              <a:off x="7562471" y="2911146"/>
              <a:ext cx="315280" cy="1326573"/>
              <a:chOff x="7169350" y="2833375"/>
              <a:chExt cx="351875" cy="1480550"/>
            </a:xfrm>
          </p:grpSpPr>
          <p:sp>
            <p:nvSpPr>
              <p:cNvPr id="2378" name="Google Shape;2378;p61"/>
              <p:cNvSpPr/>
              <p:nvPr/>
            </p:nvSpPr>
            <p:spPr>
              <a:xfrm>
                <a:off x="7169350" y="2834225"/>
                <a:ext cx="351875" cy="1476850"/>
              </a:xfrm>
              <a:custGeom>
                <a:avLst/>
                <a:gdLst/>
                <a:ahLst/>
                <a:cxnLst/>
                <a:rect l="l" t="t" r="r" b="b"/>
                <a:pathLst>
                  <a:path w="14075" h="59074" extrusionOk="0">
                    <a:moveTo>
                      <a:pt x="7081" y="1"/>
                    </a:moveTo>
                    <a:cubicBezTo>
                      <a:pt x="6623" y="1"/>
                      <a:pt x="5875" y="209"/>
                      <a:pt x="5693" y="717"/>
                    </a:cubicBezTo>
                    <a:cubicBezTo>
                      <a:pt x="5535" y="1152"/>
                      <a:pt x="5891" y="1508"/>
                      <a:pt x="5812" y="1943"/>
                    </a:cubicBezTo>
                    <a:cubicBezTo>
                      <a:pt x="5733" y="2299"/>
                      <a:pt x="5456" y="2417"/>
                      <a:pt x="5377" y="2694"/>
                    </a:cubicBezTo>
                    <a:cubicBezTo>
                      <a:pt x="5061" y="3564"/>
                      <a:pt x="5298" y="4236"/>
                      <a:pt x="5140" y="5145"/>
                    </a:cubicBezTo>
                    <a:cubicBezTo>
                      <a:pt x="4982" y="5699"/>
                      <a:pt x="4547" y="6054"/>
                      <a:pt x="4389" y="6608"/>
                    </a:cubicBezTo>
                    <a:cubicBezTo>
                      <a:pt x="3993" y="7833"/>
                      <a:pt x="4665" y="9059"/>
                      <a:pt x="4389" y="10285"/>
                    </a:cubicBezTo>
                    <a:cubicBezTo>
                      <a:pt x="4191" y="11115"/>
                      <a:pt x="3954" y="11391"/>
                      <a:pt x="4112" y="12340"/>
                    </a:cubicBezTo>
                    <a:cubicBezTo>
                      <a:pt x="4230" y="13012"/>
                      <a:pt x="4547" y="13487"/>
                      <a:pt x="4428" y="14080"/>
                    </a:cubicBezTo>
                    <a:cubicBezTo>
                      <a:pt x="4270" y="14673"/>
                      <a:pt x="3796" y="15068"/>
                      <a:pt x="3677" y="15740"/>
                    </a:cubicBezTo>
                    <a:cubicBezTo>
                      <a:pt x="3558" y="16966"/>
                      <a:pt x="4586" y="17480"/>
                      <a:pt x="4230" y="18745"/>
                    </a:cubicBezTo>
                    <a:cubicBezTo>
                      <a:pt x="3914" y="20010"/>
                      <a:pt x="3163" y="21077"/>
                      <a:pt x="3637" y="22619"/>
                    </a:cubicBezTo>
                    <a:cubicBezTo>
                      <a:pt x="3914" y="23647"/>
                      <a:pt x="4507" y="23924"/>
                      <a:pt x="4270" y="25110"/>
                    </a:cubicBezTo>
                    <a:cubicBezTo>
                      <a:pt x="4112" y="26058"/>
                      <a:pt x="3637" y="26731"/>
                      <a:pt x="3677" y="27798"/>
                    </a:cubicBezTo>
                    <a:cubicBezTo>
                      <a:pt x="3717" y="28589"/>
                      <a:pt x="4033" y="28826"/>
                      <a:pt x="4270" y="29498"/>
                    </a:cubicBezTo>
                    <a:cubicBezTo>
                      <a:pt x="4586" y="30328"/>
                      <a:pt x="4389" y="30407"/>
                      <a:pt x="3993" y="31079"/>
                    </a:cubicBezTo>
                    <a:cubicBezTo>
                      <a:pt x="3677" y="31672"/>
                      <a:pt x="3400" y="32147"/>
                      <a:pt x="3361" y="32937"/>
                    </a:cubicBezTo>
                    <a:cubicBezTo>
                      <a:pt x="3361" y="33807"/>
                      <a:pt x="3835" y="33965"/>
                      <a:pt x="3914" y="34637"/>
                    </a:cubicBezTo>
                    <a:cubicBezTo>
                      <a:pt x="3993" y="35309"/>
                      <a:pt x="3361" y="35902"/>
                      <a:pt x="3203" y="36495"/>
                    </a:cubicBezTo>
                    <a:cubicBezTo>
                      <a:pt x="3005" y="37167"/>
                      <a:pt x="3005" y="37879"/>
                      <a:pt x="3242" y="38472"/>
                    </a:cubicBezTo>
                    <a:cubicBezTo>
                      <a:pt x="3440" y="39026"/>
                      <a:pt x="4112" y="39381"/>
                      <a:pt x="4151" y="39856"/>
                    </a:cubicBezTo>
                    <a:cubicBezTo>
                      <a:pt x="4191" y="40567"/>
                      <a:pt x="3400" y="41239"/>
                      <a:pt x="3361" y="42030"/>
                    </a:cubicBezTo>
                    <a:cubicBezTo>
                      <a:pt x="3321" y="42702"/>
                      <a:pt x="3677" y="42979"/>
                      <a:pt x="3677" y="43532"/>
                    </a:cubicBezTo>
                    <a:cubicBezTo>
                      <a:pt x="3717" y="44323"/>
                      <a:pt x="3637" y="44046"/>
                      <a:pt x="3400" y="44718"/>
                    </a:cubicBezTo>
                    <a:cubicBezTo>
                      <a:pt x="2965" y="46062"/>
                      <a:pt x="3321" y="46774"/>
                      <a:pt x="3242" y="48000"/>
                    </a:cubicBezTo>
                    <a:cubicBezTo>
                      <a:pt x="3124" y="49028"/>
                      <a:pt x="2056" y="49660"/>
                      <a:pt x="2017" y="50727"/>
                    </a:cubicBezTo>
                    <a:cubicBezTo>
                      <a:pt x="1977" y="51479"/>
                      <a:pt x="2531" y="51953"/>
                      <a:pt x="2531" y="52665"/>
                    </a:cubicBezTo>
                    <a:cubicBezTo>
                      <a:pt x="2451" y="54720"/>
                      <a:pt x="0" y="55195"/>
                      <a:pt x="1977" y="57290"/>
                    </a:cubicBezTo>
                    <a:cubicBezTo>
                      <a:pt x="3044" y="58437"/>
                      <a:pt x="4942" y="58871"/>
                      <a:pt x="6484" y="59030"/>
                    </a:cubicBezTo>
                    <a:cubicBezTo>
                      <a:pt x="6809" y="59057"/>
                      <a:pt x="7173" y="59074"/>
                      <a:pt x="7561" y="59074"/>
                    </a:cubicBezTo>
                    <a:cubicBezTo>
                      <a:pt x="9391" y="59074"/>
                      <a:pt x="11733" y="58700"/>
                      <a:pt x="12809" y="57330"/>
                    </a:cubicBezTo>
                    <a:cubicBezTo>
                      <a:pt x="14074" y="55630"/>
                      <a:pt x="12454" y="54246"/>
                      <a:pt x="12730" y="52586"/>
                    </a:cubicBezTo>
                    <a:cubicBezTo>
                      <a:pt x="12928" y="51360"/>
                      <a:pt x="13877" y="50688"/>
                      <a:pt x="12809" y="49462"/>
                    </a:cubicBezTo>
                    <a:cubicBezTo>
                      <a:pt x="12414" y="49028"/>
                      <a:pt x="12019" y="49146"/>
                      <a:pt x="11781" y="48553"/>
                    </a:cubicBezTo>
                    <a:cubicBezTo>
                      <a:pt x="11426" y="47723"/>
                      <a:pt x="12019" y="47249"/>
                      <a:pt x="12098" y="46497"/>
                    </a:cubicBezTo>
                    <a:cubicBezTo>
                      <a:pt x="12177" y="45667"/>
                      <a:pt x="11781" y="45074"/>
                      <a:pt x="11347" y="44481"/>
                    </a:cubicBezTo>
                    <a:cubicBezTo>
                      <a:pt x="10674" y="43611"/>
                      <a:pt x="10635" y="44046"/>
                      <a:pt x="11070" y="42979"/>
                    </a:cubicBezTo>
                    <a:cubicBezTo>
                      <a:pt x="11267" y="42386"/>
                      <a:pt x="11781" y="41793"/>
                      <a:pt x="11860" y="41081"/>
                    </a:cubicBezTo>
                    <a:cubicBezTo>
                      <a:pt x="12058" y="39658"/>
                      <a:pt x="11386" y="40251"/>
                      <a:pt x="11149" y="39460"/>
                    </a:cubicBezTo>
                    <a:cubicBezTo>
                      <a:pt x="10674" y="38156"/>
                      <a:pt x="12256" y="37484"/>
                      <a:pt x="11702" y="35902"/>
                    </a:cubicBezTo>
                    <a:cubicBezTo>
                      <a:pt x="11267" y="34677"/>
                      <a:pt x="10793" y="35309"/>
                      <a:pt x="11030" y="33728"/>
                    </a:cubicBezTo>
                    <a:cubicBezTo>
                      <a:pt x="11307" y="32186"/>
                      <a:pt x="11663" y="31514"/>
                      <a:pt x="10793" y="30091"/>
                    </a:cubicBezTo>
                    <a:cubicBezTo>
                      <a:pt x="10279" y="29261"/>
                      <a:pt x="9607" y="28905"/>
                      <a:pt x="10121" y="27758"/>
                    </a:cubicBezTo>
                    <a:cubicBezTo>
                      <a:pt x="10477" y="26928"/>
                      <a:pt x="10872" y="26375"/>
                      <a:pt x="10635" y="25465"/>
                    </a:cubicBezTo>
                    <a:cubicBezTo>
                      <a:pt x="10279" y="23963"/>
                      <a:pt x="9488" y="23528"/>
                      <a:pt x="10279" y="21828"/>
                    </a:cubicBezTo>
                    <a:cubicBezTo>
                      <a:pt x="10635" y="21077"/>
                      <a:pt x="10674" y="20524"/>
                      <a:pt x="10556" y="20010"/>
                    </a:cubicBezTo>
                    <a:cubicBezTo>
                      <a:pt x="10398" y="19377"/>
                      <a:pt x="10002" y="18784"/>
                      <a:pt x="9686" y="17875"/>
                    </a:cubicBezTo>
                    <a:cubicBezTo>
                      <a:pt x="9370" y="16926"/>
                      <a:pt x="10240" y="16333"/>
                      <a:pt x="9805" y="15029"/>
                    </a:cubicBezTo>
                    <a:cubicBezTo>
                      <a:pt x="9528" y="14198"/>
                      <a:pt x="8975" y="13526"/>
                      <a:pt x="9291" y="12538"/>
                    </a:cubicBezTo>
                    <a:cubicBezTo>
                      <a:pt x="9607" y="11668"/>
                      <a:pt x="10002" y="11668"/>
                      <a:pt x="9765" y="10443"/>
                    </a:cubicBezTo>
                    <a:cubicBezTo>
                      <a:pt x="9607" y="9612"/>
                      <a:pt x="8935" y="8703"/>
                      <a:pt x="8935" y="7952"/>
                    </a:cubicBezTo>
                    <a:cubicBezTo>
                      <a:pt x="8935" y="6924"/>
                      <a:pt x="9093" y="6687"/>
                      <a:pt x="8816" y="5699"/>
                    </a:cubicBezTo>
                    <a:cubicBezTo>
                      <a:pt x="8579" y="4868"/>
                      <a:pt x="8935" y="4315"/>
                      <a:pt x="8935" y="3524"/>
                    </a:cubicBezTo>
                    <a:cubicBezTo>
                      <a:pt x="8935" y="3287"/>
                      <a:pt x="8342" y="2141"/>
                      <a:pt x="8026" y="1903"/>
                    </a:cubicBezTo>
                    <a:cubicBezTo>
                      <a:pt x="8302" y="1073"/>
                      <a:pt x="8263" y="85"/>
                      <a:pt x="7196" y="6"/>
                    </a:cubicBezTo>
                    <a:cubicBezTo>
                      <a:pt x="7160" y="3"/>
                      <a:pt x="7122" y="1"/>
                      <a:pt x="7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1"/>
              <p:cNvSpPr/>
              <p:nvPr/>
            </p:nvSpPr>
            <p:spPr>
              <a:xfrm>
                <a:off x="7310675" y="2833375"/>
                <a:ext cx="62300" cy="34600"/>
              </a:xfrm>
              <a:custGeom>
                <a:avLst/>
                <a:gdLst/>
                <a:ahLst/>
                <a:cxnLst/>
                <a:rect l="l" t="t" r="r" b="b"/>
                <a:pathLst>
                  <a:path w="2492" h="1384" extrusionOk="0">
                    <a:moveTo>
                      <a:pt x="1266" y="1384"/>
                    </a:moveTo>
                    <a:cubicBezTo>
                      <a:pt x="1740" y="1344"/>
                      <a:pt x="2096" y="1068"/>
                      <a:pt x="2491" y="791"/>
                    </a:cubicBezTo>
                    <a:cubicBezTo>
                      <a:pt x="2412" y="396"/>
                      <a:pt x="2096" y="79"/>
                      <a:pt x="1543" y="40"/>
                    </a:cubicBezTo>
                    <a:cubicBezTo>
                      <a:pt x="1108" y="0"/>
                      <a:pt x="238" y="198"/>
                      <a:pt x="40" y="751"/>
                    </a:cubicBezTo>
                    <a:cubicBezTo>
                      <a:pt x="1" y="870"/>
                      <a:pt x="1" y="1028"/>
                      <a:pt x="1" y="1147"/>
                    </a:cubicBezTo>
                    <a:cubicBezTo>
                      <a:pt x="396" y="1265"/>
                      <a:pt x="831" y="1384"/>
                      <a:pt x="1266" y="13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1"/>
              <p:cNvSpPr/>
              <p:nvPr/>
            </p:nvSpPr>
            <p:spPr>
              <a:xfrm>
                <a:off x="7299800" y="2877850"/>
                <a:ext cx="90950" cy="63275"/>
              </a:xfrm>
              <a:custGeom>
                <a:avLst/>
                <a:gdLst/>
                <a:ahLst/>
                <a:cxnLst/>
                <a:rect l="l" t="t" r="r" b="b"/>
                <a:pathLst>
                  <a:path w="3638" h="2531" extrusionOk="0">
                    <a:moveTo>
                      <a:pt x="2808" y="158"/>
                    </a:moveTo>
                    <a:cubicBezTo>
                      <a:pt x="2847" y="119"/>
                      <a:pt x="2847" y="79"/>
                      <a:pt x="2847" y="0"/>
                    </a:cubicBezTo>
                    <a:cubicBezTo>
                      <a:pt x="2136" y="356"/>
                      <a:pt x="1305" y="475"/>
                      <a:pt x="594" y="119"/>
                    </a:cubicBezTo>
                    <a:cubicBezTo>
                      <a:pt x="594" y="158"/>
                      <a:pt x="594" y="158"/>
                      <a:pt x="594" y="198"/>
                    </a:cubicBezTo>
                    <a:cubicBezTo>
                      <a:pt x="515" y="554"/>
                      <a:pt x="238" y="672"/>
                      <a:pt x="159" y="949"/>
                    </a:cubicBezTo>
                    <a:cubicBezTo>
                      <a:pt x="40" y="1265"/>
                      <a:pt x="1" y="1542"/>
                      <a:pt x="1" y="1819"/>
                    </a:cubicBezTo>
                    <a:cubicBezTo>
                      <a:pt x="1147" y="2530"/>
                      <a:pt x="2491" y="2056"/>
                      <a:pt x="3638" y="1542"/>
                    </a:cubicBezTo>
                    <a:cubicBezTo>
                      <a:pt x="3480" y="1107"/>
                      <a:pt x="3084" y="356"/>
                      <a:pt x="2808" y="1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1"/>
              <p:cNvSpPr/>
              <p:nvPr/>
            </p:nvSpPr>
            <p:spPr>
              <a:xfrm>
                <a:off x="7276100" y="2946050"/>
                <a:ext cx="117625" cy="88975"/>
              </a:xfrm>
              <a:custGeom>
                <a:avLst/>
                <a:gdLst/>
                <a:ahLst/>
                <a:cxnLst/>
                <a:rect l="l" t="t" r="r" b="b"/>
                <a:pathLst>
                  <a:path w="4705" h="3559" extrusionOk="0">
                    <a:moveTo>
                      <a:pt x="4546" y="0"/>
                    </a:moveTo>
                    <a:cubicBezTo>
                      <a:pt x="3439" y="514"/>
                      <a:pt x="1858" y="1226"/>
                      <a:pt x="830" y="712"/>
                    </a:cubicBezTo>
                    <a:cubicBezTo>
                      <a:pt x="712" y="1265"/>
                      <a:pt x="277" y="1621"/>
                      <a:pt x="119" y="2135"/>
                    </a:cubicBezTo>
                    <a:cubicBezTo>
                      <a:pt x="40" y="2293"/>
                      <a:pt x="40" y="2451"/>
                      <a:pt x="0" y="2609"/>
                    </a:cubicBezTo>
                    <a:cubicBezTo>
                      <a:pt x="79" y="2609"/>
                      <a:pt x="119" y="2649"/>
                      <a:pt x="198" y="2688"/>
                    </a:cubicBezTo>
                    <a:cubicBezTo>
                      <a:pt x="1502" y="3558"/>
                      <a:pt x="3360" y="3400"/>
                      <a:pt x="4665" y="2649"/>
                    </a:cubicBezTo>
                    <a:cubicBezTo>
                      <a:pt x="4705" y="2174"/>
                      <a:pt x="4705" y="1858"/>
                      <a:pt x="4546" y="1226"/>
                    </a:cubicBezTo>
                    <a:cubicBezTo>
                      <a:pt x="4428" y="751"/>
                      <a:pt x="4467" y="356"/>
                      <a:pt x="45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1"/>
              <p:cNvSpPr/>
              <p:nvPr/>
            </p:nvSpPr>
            <p:spPr>
              <a:xfrm>
                <a:off x="7269175" y="3048825"/>
                <a:ext cx="147275" cy="107750"/>
              </a:xfrm>
              <a:custGeom>
                <a:avLst/>
                <a:gdLst/>
                <a:ahLst/>
                <a:cxnLst/>
                <a:rect l="l" t="t" r="r" b="b"/>
                <a:pathLst>
                  <a:path w="5891" h="4310" extrusionOk="0">
                    <a:moveTo>
                      <a:pt x="5772" y="1859"/>
                    </a:moveTo>
                    <a:cubicBezTo>
                      <a:pt x="5654" y="1266"/>
                      <a:pt x="5258" y="633"/>
                      <a:pt x="5061" y="1"/>
                    </a:cubicBezTo>
                    <a:cubicBezTo>
                      <a:pt x="4823" y="159"/>
                      <a:pt x="4626" y="238"/>
                      <a:pt x="4389" y="317"/>
                    </a:cubicBezTo>
                    <a:cubicBezTo>
                      <a:pt x="3479" y="1028"/>
                      <a:pt x="2096" y="1028"/>
                      <a:pt x="989" y="633"/>
                    </a:cubicBezTo>
                    <a:cubicBezTo>
                      <a:pt x="791" y="594"/>
                      <a:pt x="593" y="515"/>
                      <a:pt x="435" y="435"/>
                    </a:cubicBezTo>
                    <a:cubicBezTo>
                      <a:pt x="435" y="435"/>
                      <a:pt x="435" y="435"/>
                      <a:pt x="435" y="435"/>
                    </a:cubicBezTo>
                    <a:cubicBezTo>
                      <a:pt x="475" y="870"/>
                      <a:pt x="475" y="1266"/>
                      <a:pt x="396" y="1701"/>
                    </a:cubicBezTo>
                    <a:cubicBezTo>
                      <a:pt x="198" y="2491"/>
                      <a:pt x="0" y="2768"/>
                      <a:pt x="119" y="3559"/>
                    </a:cubicBezTo>
                    <a:cubicBezTo>
                      <a:pt x="198" y="3559"/>
                      <a:pt x="317" y="3598"/>
                      <a:pt x="435" y="3638"/>
                    </a:cubicBezTo>
                    <a:cubicBezTo>
                      <a:pt x="1819" y="4310"/>
                      <a:pt x="4072" y="3796"/>
                      <a:pt x="5733" y="3084"/>
                    </a:cubicBezTo>
                    <a:cubicBezTo>
                      <a:pt x="5851" y="2807"/>
                      <a:pt x="5891" y="2531"/>
                      <a:pt x="5772" y="18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1"/>
              <p:cNvSpPr/>
              <p:nvPr/>
            </p:nvSpPr>
            <p:spPr>
              <a:xfrm>
                <a:off x="7260275" y="3164475"/>
                <a:ext cx="158150" cy="106750"/>
              </a:xfrm>
              <a:custGeom>
                <a:avLst/>
                <a:gdLst/>
                <a:ahLst/>
                <a:cxnLst/>
                <a:rect l="l" t="t" r="r" b="b"/>
                <a:pathLst>
                  <a:path w="6326" h="4270" extrusionOk="0">
                    <a:moveTo>
                      <a:pt x="238" y="3479"/>
                    </a:moveTo>
                    <a:cubicBezTo>
                      <a:pt x="2135" y="4270"/>
                      <a:pt x="4507" y="3756"/>
                      <a:pt x="6286" y="2649"/>
                    </a:cubicBezTo>
                    <a:cubicBezTo>
                      <a:pt x="6326" y="2412"/>
                      <a:pt x="6286" y="2135"/>
                      <a:pt x="6168" y="1819"/>
                    </a:cubicBezTo>
                    <a:cubicBezTo>
                      <a:pt x="5970" y="1186"/>
                      <a:pt x="5575" y="672"/>
                      <a:pt x="5575" y="0"/>
                    </a:cubicBezTo>
                    <a:cubicBezTo>
                      <a:pt x="3993" y="514"/>
                      <a:pt x="2214" y="751"/>
                      <a:pt x="791" y="316"/>
                    </a:cubicBezTo>
                    <a:cubicBezTo>
                      <a:pt x="831" y="474"/>
                      <a:pt x="831" y="672"/>
                      <a:pt x="791" y="870"/>
                    </a:cubicBezTo>
                    <a:cubicBezTo>
                      <a:pt x="633" y="1463"/>
                      <a:pt x="159" y="1858"/>
                      <a:pt x="40" y="2530"/>
                    </a:cubicBezTo>
                    <a:cubicBezTo>
                      <a:pt x="0" y="2886"/>
                      <a:pt x="80" y="3202"/>
                      <a:pt x="159" y="3479"/>
                    </a:cubicBezTo>
                    <a:cubicBezTo>
                      <a:pt x="198" y="3479"/>
                      <a:pt x="238" y="3479"/>
                      <a:pt x="238" y="34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1"/>
              <p:cNvSpPr/>
              <p:nvPr/>
            </p:nvSpPr>
            <p:spPr>
              <a:xfrm>
                <a:off x="7254350" y="3270225"/>
                <a:ext cx="180875" cy="140350"/>
              </a:xfrm>
              <a:custGeom>
                <a:avLst/>
                <a:gdLst/>
                <a:ahLst/>
                <a:cxnLst/>
                <a:rect l="l" t="t" r="r" b="b"/>
                <a:pathLst>
                  <a:path w="7235" h="5614" extrusionOk="0">
                    <a:moveTo>
                      <a:pt x="7077" y="3637"/>
                    </a:moveTo>
                    <a:cubicBezTo>
                      <a:pt x="7116" y="3637"/>
                      <a:pt x="7156" y="3598"/>
                      <a:pt x="7156" y="3558"/>
                    </a:cubicBezTo>
                    <a:cubicBezTo>
                      <a:pt x="7235" y="3202"/>
                      <a:pt x="7235" y="2886"/>
                      <a:pt x="7156" y="2570"/>
                    </a:cubicBezTo>
                    <a:cubicBezTo>
                      <a:pt x="6998" y="1937"/>
                      <a:pt x="6602" y="1344"/>
                      <a:pt x="6286" y="435"/>
                    </a:cubicBezTo>
                    <a:cubicBezTo>
                      <a:pt x="6247" y="277"/>
                      <a:pt x="6207" y="119"/>
                      <a:pt x="6247" y="0"/>
                    </a:cubicBezTo>
                    <a:cubicBezTo>
                      <a:pt x="4547" y="791"/>
                      <a:pt x="2610" y="1107"/>
                      <a:pt x="910" y="672"/>
                    </a:cubicBezTo>
                    <a:cubicBezTo>
                      <a:pt x="910" y="870"/>
                      <a:pt x="910" y="1068"/>
                      <a:pt x="830" y="1305"/>
                    </a:cubicBezTo>
                    <a:cubicBezTo>
                      <a:pt x="554" y="2372"/>
                      <a:pt x="0" y="3321"/>
                      <a:pt x="79" y="4507"/>
                    </a:cubicBezTo>
                    <a:cubicBezTo>
                      <a:pt x="1937" y="5614"/>
                      <a:pt x="5298" y="5219"/>
                      <a:pt x="7077" y="36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1"/>
              <p:cNvSpPr/>
              <p:nvPr/>
            </p:nvSpPr>
            <p:spPr>
              <a:xfrm>
                <a:off x="7256325" y="3523225"/>
                <a:ext cx="194725" cy="165075"/>
              </a:xfrm>
              <a:custGeom>
                <a:avLst/>
                <a:gdLst/>
                <a:ahLst/>
                <a:cxnLst/>
                <a:rect l="l" t="t" r="r" b="b"/>
                <a:pathLst>
                  <a:path w="7789" h="6603" extrusionOk="0">
                    <a:moveTo>
                      <a:pt x="0" y="4626"/>
                    </a:moveTo>
                    <a:cubicBezTo>
                      <a:pt x="40" y="4626"/>
                      <a:pt x="79" y="4666"/>
                      <a:pt x="119" y="4705"/>
                    </a:cubicBezTo>
                    <a:cubicBezTo>
                      <a:pt x="2096" y="6603"/>
                      <a:pt x="5970" y="5535"/>
                      <a:pt x="7788" y="3559"/>
                    </a:cubicBezTo>
                    <a:cubicBezTo>
                      <a:pt x="7709" y="3243"/>
                      <a:pt x="7551" y="2926"/>
                      <a:pt x="7314" y="2531"/>
                    </a:cubicBezTo>
                    <a:cubicBezTo>
                      <a:pt x="6800" y="1701"/>
                      <a:pt x="6128" y="1345"/>
                      <a:pt x="6642" y="159"/>
                    </a:cubicBezTo>
                    <a:cubicBezTo>
                      <a:pt x="6682" y="119"/>
                      <a:pt x="6682" y="80"/>
                      <a:pt x="6721" y="1"/>
                    </a:cubicBezTo>
                    <a:cubicBezTo>
                      <a:pt x="5891" y="712"/>
                      <a:pt x="4863" y="1226"/>
                      <a:pt x="3756" y="1463"/>
                    </a:cubicBezTo>
                    <a:cubicBezTo>
                      <a:pt x="2847" y="1661"/>
                      <a:pt x="1582" y="1898"/>
                      <a:pt x="633" y="1543"/>
                    </a:cubicBezTo>
                    <a:cubicBezTo>
                      <a:pt x="672" y="1661"/>
                      <a:pt x="751" y="1780"/>
                      <a:pt x="791" y="1938"/>
                    </a:cubicBezTo>
                    <a:cubicBezTo>
                      <a:pt x="1107" y="2768"/>
                      <a:pt x="910" y="2847"/>
                      <a:pt x="514" y="3519"/>
                    </a:cubicBezTo>
                    <a:cubicBezTo>
                      <a:pt x="317" y="3915"/>
                      <a:pt x="119" y="4231"/>
                      <a:pt x="0" y="46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1"/>
              <p:cNvSpPr/>
              <p:nvPr/>
            </p:nvSpPr>
            <p:spPr>
              <a:xfrm>
                <a:off x="7247425" y="3683350"/>
                <a:ext cx="217450" cy="111700"/>
              </a:xfrm>
              <a:custGeom>
                <a:avLst/>
                <a:gdLst/>
                <a:ahLst/>
                <a:cxnLst/>
                <a:rect l="l" t="t" r="r" b="b"/>
                <a:pathLst>
                  <a:path w="8698" h="4468" extrusionOk="0">
                    <a:moveTo>
                      <a:pt x="1" y="2965"/>
                    </a:moveTo>
                    <a:cubicBezTo>
                      <a:pt x="1621" y="4151"/>
                      <a:pt x="3480" y="4468"/>
                      <a:pt x="5456" y="4072"/>
                    </a:cubicBezTo>
                    <a:cubicBezTo>
                      <a:pt x="6642" y="3835"/>
                      <a:pt x="7631" y="3242"/>
                      <a:pt x="8658" y="2768"/>
                    </a:cubicBezTo>
                    <a:cubicBezTo>
                      <a:pt x="8698" y="2491"/>
                      <a:pt x="8658" y="2254"/>
                      <a:pt x="8579" y="1937"/>
                    </a:cubicBezTo>
                    <a:cubicBezTo>
                      <a:pt x="8144" y="791"/>
                      <a:pt x="7710" y="1265"/>
                      <a:pt x="7907" y="0"/>
                    </a:cubicBezTo>
                    <a:cubicBezTo>
                      <a:pt x="6049" y="1384"/>
                      <a:pt x="2570" y="1542"/>
                      <a:pt x="752" y="435"/>
                    </a:cubicBezTo>
                    <a:cubicBezTo>
                      <a:pt x="752" y="514"/>
                      <a:pt x="791" y="593"/>
                      <a:pt x="791" y="672"/>
                    </a:cubicBezTo>
                    <a:cubicBezTo>
                      <a:pt x="870" y="1344"/>
                      <a:pt x="238" y="1937"/>
                      <a:pt x="80" y="2530"/>
                    </a:cubicBezTo>
                    <a:cubicBezTo>
                      <a:pt x="40" y="2688"/>
                      <a:pt x="1" y="2807"/>
                      <a:pt x="1" y="296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1"/>
              <p:cNvSpPr/>
              <p:nvPr/>
            </p:nvSpPr>
            <p:spPr>
              <a:xfrm>
                <a:off x="7254350" y="3807875"/>
                <a:ext cx="216475" cy="116650"/>
              </a:xfrm>
              <a:custGeom>
                <a:avLst/>
                <a:gdLst/>
                <a:ahLst/>
                <a:cxnLst/>
                <a:rect l="l" t="t" r="r" b="b"/>
                <a:pathLst>
                  <a:path w="8659" h="4666" extrusionOk="0">
                    <a:moveTo>
                      <a:pt x="0" y="2768"/>
                    </a:moveTo>
                    <a:cubicBezTo>
                      <a:pt x="2610" y="4665"/>
                      <a:pt x="5851" y="3954"/>
                      <a:pt x="8421" y="2333"/>
                    </a:cubicBezTo>
                    <a:cubicBezTo>
                      <a:pt x="8460" y="2254"/>
                      <a:pt x="8460" y="2214"/>
                      <a:pt x="8460" y="2135"/>
                    </a:cubicBezTo>
                    <a:cubicBezTo>
                      <a:pt x="8658" y="712"/>
                      <a:pt x="7986" y="1305"/>
                      <a:pt x="7749" y="514"/>
                    </a:cubicBezTo>
                    <a:cubicBezTo>
                      <a:pt x="7709" y="396"/>
                      <a:pt x="7670" y="277"/>
                      <a:pt x="7670" y="159"/>
                    </a:cubicBezTo>
                    <a:cubicBezTo>
                      <a:pt x="5495" y="1463"/>
                      <a:pt x="2293" y="1226"/>
                      <a:pt x="119" y="0"/>
                    </a:cubicBezTo>
                    <a:cubicBezTo>
                      <a:pt x="396" y="317"/>
                      <a:pt x="712" y="554"/>
                      <a:pt x="751" y="910"/>
                    </a:cubicBezTo>
                    <a:cubicBezTo>
                      <a:pt x="791" y="1503"/>
                      <a:pt x="198" y="2096"/>
                      <a:pt x="0" y="27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1"/>
              <p:cNvSpPr/>
              <p:nvPr/>
            </p:nvSpPr>
            <p:spPr>
              <a:xfrm>
                <a:off x="7247425" y="3908675"/>
                <a:ext cx="224375" cy="145325"/>
              </a:xfrm>
              <a:custGeom>
                <a:avLst/>
                <a:gdLst/>
                <a:ahLst/>
                <a:cxnLst/>
                <a:rect l="l" t="t" r="r" b="b"/>
                <a:pathLst>
                  <a:path w="8975" h="5813" extrusionOk="0">
                    <a:moveTo>
                      <a:pt x="119" y="3954"/>
                    </a:moveTo>
                    <a:cubicBezTo>
                      <a:pt x="2491" y="5812"/>
                      <a:pt x="6405" y="4429"/>
                      <a:pt x="8975" y="3124"/>
                    </a:cubicBezTo>
                    <a:cubicBezTo>
                      <a:pt x="8896" y="2491"/>
                      <a:pt x="8579" y="2017"/>
                      <a:pt x="8224" y="1503"/>
                    </a:cubicBezTo>
                    <a:cubicBezTo>
                      <a:pt x="7670" y="792"/>
                      <a:pt x="7551" y="950"/>
                      <a:pt x="7749" y="436"/>
                    </a:cubicBezTo>
                    <a:cubicBezTo>
                      <a:pt x="6958" y="792"/>
                      <a:pt x="6049" y="910"/>
                      <a:pt x="5140" y="950"/>
                    </a:cubicBezTo>
                    <a:cubicBezTo>
                      <a:pt x="3519" y="1147"/>
                      <a:pt x="1898" y="989"/>
                      <a:pt x="435" y="1"/>
                    </a:cubicBezTo>
                    <a:cubicBezTo>
                      <a:pt x="514" y="159"/>
                      <a:pt x="554" y="357"/>
                      <a:pt x="554" y="554"/>
                    </a:cubicBezTo>
                    <a:cubicBezTo>
                      <a:pt x="594" y="1345"/>
                      <a:pt x="514" y="1068"/>
                      <a:pt x="277" y="1740"/>
                    </a:cubicBezTo>
                    <a:cubicBezTo>
                      <a:pt x="1" y="2650"/>
                      <a:pt x="80" y="3282"/>
                      <a:pt x="119" y="3954"/>
                    </a:cubicBezTo>
                    <a:cubicBezTo>
                      <a:pt x="119" y="3954"/>
                      <a:pt x="119" y="3954"/>
                      <a:pt x="119" y="395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1"/>
              <p:cNvSpPr/>
              <p:nvPr/>
            </p:nvSpPr>
            <p:spPr>
              <a:xfrm>
                <a:off x="7249400" y="3970950"/>
                <a:ext cx="222400" cy="59100"/>
              </a:xfrm>
              <a:custGeom>
                <a:avLst/>
                <a:gdLst/>
                <a:ahLst/>
                <a:cxnLst/>
                <a:rect l="l" t="t" r="r" b="b"/>
                <a:pathLst>
                  <a:path w="8896" h="2364" extrusionOk="0">
                    <a:moveTo>
                      <a:pt x="8738" y="0"/>
                    </a:moveTo>
                    <a:cubicBezTo>
                      <a:pt x="8500" y="159"/>
                      <a:pt x="8224" y="317"/>
                      <a:pt x="7986" y="435"/>
                    </a:cubicBezTo>
                    <a:cubicBezTo>
                      <a:pt x="6752" y="1159"/>
                      <a:pt x="5082" y="1573"/>
                      <a:pt x="3507" y="1573"/>
                    </a:cubicBezTo>
                    <a:cubicBezTo>
                      <a:pt x="2157" y="1573"/>
                      <a:pt x="877" y="1269"/>
                      <a:pt x="1" y="593"/>
                    </a:cubicBezTo>
                    <a:lnTo>
                      <a:pt x="1" y="593"/>
                    </a:lnTo>
                    <a:cubicBezTo>
                      <a:pt x="1" y="910"/>
                      <a:pt x="1" y="1186"/>
                      <a:pt x="40" y="1463"/>
                    </a:cubicBezTo>
                    <a:cubicBezTo>
                      <a:pt x="865" y="2109"/>
                      <a:pt x="1877" y="2364"/>
                      <a:pt x="2953" y="2364"/>
                    </a:cubicBezTo>
                    <a:cubicBezTo>
                      <a:pt x="4972" y="2364"/>
                      <a:pt x="7220" y="1470"/>
                      <a:pt x="8896" y="593"/>
                    </a:cubicBezTo>
                    <a:cubicBezTo>
                      <a:pt x="8856" y="396"/>
                      <a:pt x="8817" y="198"/>
                      <a:pt x="8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1"/>
              <p:cNvSpPr/>
              <p:nvPr/>
            </p:nvSpPr>
            <p:spPr>
              <a:xfrm>
                <a:off x="7219750" y="4030250"/>
                <a:ext cx="281700" cy="137400"/>
              </a:xfrm>
              <a:custGeom>
                <a:avLst/>
                <a:gdLst/>
                <a:ahLst/>
                <a:cxnLst/>
                <a:rect l="l" t="t" r="r" b="b"/>
                <a:pathLst>
                  <a:path w="11268" h="5496" extrusionOk="0">
                    <a:moveTo>
                      <a:pt x="11268" y="2491"/>
                    </a:moveTo>
                    <a:cubicBezTo>
                      <a:pt x="11189" y="2254"/>
                      <a:pt x="11070" y="1938"/>
                      <a:pt x="10793" y="1621"/>
                    </a:cubicBezTo>
                    <a:cubicBezTo>
                      <a:pt x="10398" y="1187"/>
                      <a:pt x="10003" y="1305"/>
                      <a:pt x="9765" y="712"/>
                    </a:cubicBezTo>
                    <a:cubicBezTo>
                      <a:pt x="9647" y="435"/>
                      <a:pt x="9647" y="198"/>
                      <a:pt x="9686" y="1"/>
                    </a:cubicBezTo>
                    <a:cubicBezTo>
                      <a:pt x="8342" y="594"/>
                      <a:pt x="6919" y="1068"/>
                      <a:pt x="5614" y="1305"/>
                    </a:cubicBezTo>
                    <a:cubicBezTo>
                      <a:pt x="4033" y="1621"/>
                      <a:pt x="2649" y="1463"/>
                      <a:pt x="1424" y="317"/>
                    </a:cubicBezTo>
                    <a:cubicBezTo>
                      <a:pt x="1384" y="238"/>
                      <a:pt x="1345" y="198"/>
                      <a:pt x="1345" y="159"/>
                    </a:cubicBezTo>
                    <a:cubicBezTo>
                      <a:pt x="1305" y="119"/>
                      <a:pt x="1266" y="119"/>
                      <a:pt x="1226" y="80"/>
                    </a:cubicBezTo>
                    <a:cubicBezTo>
                      <a:pt x="1226" y="119"/>
                      <a:pt x="1226" y="119"/>
                      <a:pt x="1226" y="159"/>
                    </a:cubicBezTo>
                    <a:cubicBezTo>
                      <a:pt x="1108" y="1187"/>
                      <a:pt x="40" y="1819"/>
                      <a:pt x="1" y="2886"/>
                    </a:cubicBezTo>
                    <a:cubicBezTo>
                      <a:pt x="1" y="3045"/>
                      <a:pt x="1" y="3203"/>
                      <a:pt x="40" y="3321"/>
                    </a:cubicBezTo>
                    <a:cubicBezTo>
                      <a:pt x="80" y="3361"/>
                      <a:pt x="119" y="3361"/>
                      <a:pt x="119" y="3400"/>
                    </a:cubicBezTo>
                    <a:cubicBezTo>
                      <a:pt x="2135" y="5496"/>
                      <a:pt x="4745" y="4982"/>
                      <a:pt x="7235" y="4231"/>
                    </a:cubicBezTo>
                    <a:cubicBezTo>
                      <a:pt x="7670" y="4112"/>
                      <a:pt x="8105" y="3993"/>
                      <a:pt x="8540" y="3835"/>
                    </a:cubicBezTo>
                    <a:cubicBezTo>
                      <a:pt x="9370" y="3361"/>
                      <a:pt x="10358" y="3005"/>
                      <a:pt x="11268" y="24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1"/>
              <p:cNvSpPr/>
              <p:nvPr/>
            </p:nvSpPr>
            <p:spPr>
              <a:xfrm>
                <a:off x="7219750" y="4071750"/>
                <a:ext cx="281700" cy="80675"/>
              </a:xfrm>
              <a:custGeom>
                <a:avLst/>
                <a:gdLst/>
                <a:ahLst/>
                <a:cxnLst/>
                <a:rect l="l" t="t" r="r" b="b"/>
                <a:pathLst>
                  <a:path w="11268" h="3227" extrusionOk="0">
                    <a:moveTo>
                      <a:pt x="10793" y="1"/>
                    </a:moveTo>
                    <a:cubicBezTo>
                      <a:pt x="8701" y="1285"/>
                      <a:pt x="5907" y="2426"/>
                      <a:pt x="3626" y="2426"/>
                    </a:cubicBezTo>
                    <a:cubicBezTo>
                      <a:pt x="2115" y="2426"/>
                      <a:pt x="828" y="1925"/>
                      <a:pt x="119" y="633"/>
                    </a:cubicBezTo>
                    <a:cubicBezTo>
                      <a:pt x="40" y="831"/>
                      <a:pt x="1" y="989"/>
                      <a:pt x="1" y="1226"/>
                    </a:cubicBezTo>
                    <a:cubicBezTo>
                      <a:pt x="1" y="1385"/>
                      <a:pt x="1" y="1543"/>
                      <a:pt x="40" y="1661"/>
                    </a:cubicBezTo>
                    <a:cubicBezTo>
                      <a:pt x="80" y="1701"/>
                      <a:pt x="119" y="1701"/>
                      <a:pt x="119" y="1740"/>
                    </a:cubicBezTo>
                    <a:cubicBezTo>
                      <a:pt x="1185" y="2848"/>
                      <a:pt x="2416" y="3226"/>
                      <a:pt x="3707" y="3226"/>
                    </a:cubicBezTo>
                    <a:cubicBezTo>
                      <a:pt x="4860" y="3226"/>
                      <a:pt x="6061" y="2925"/>
                      <a:pt x="7235" y="2571"/>
                    </a:cubicBezTo>
                    <a:cubicBezTo>
                      <a:pt x="7670" y="2452"/>
                      <a:pt x="8105" y="2333"/>
                      <a:pt x="8540" y="2175"/>
                    </a:cubicBezTo>
                    <a:cubicBezTo>
                      <a:pt x="9370" y="1701"/>
                      <a:pt x="10358" y="1345"/>
                      <a:pt x="11268" y="831"/>
                    </a:cubicBezTo>
                    <a:cubicBezTo>
                      <a:pt x="11189" y="594"/>
                      <a:pt x="11070" y="317"/>
                      <a:pt x="10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1"/>
              <p:cNvSpPr/>
              <p:nvPr/>
            </p:nvSpPr>
            <p:spPr>
              <a:xfrm>
                <a:off x="7170325" y="4154775"/>
                <a:ext cx="345950" cy="159150"/>
              </a:xfrm>
              <a:custGeom>
                <a:avLst/>
                <a:gdLst/>
                <a:ahLst/>
                <a:cxnLst/>
                <a:rect l="l" t="t" r="r" b="b"/>
                <a:pathLst>
                  <a:path w="13838" h="6366" extrusionOk="0">
                    <a:moveTo>
                      <a:pt x="9252" y="1463"/>
                    </a:moveTo>
                    <a:cubicBezTo>
                      <a:pt x="6761" y="1819"/>
                      <a:pt x="4271" y="2017"/>
                      <a:pt x="2452" y="1"/>
                    </a:cubicBezTo>
                    <a:cubicBezTo>
                      <a:pt x="2452" y="1"/>
                      <a:pt x="2452" y="1"/>
                      <a:pt x="2452" y="1"/>
                    </a:cubicBezTo>
                    <a:cubicBezTo>
                      <a:pt x="2294" y="1898"/>
                      <a:pt x="1" y="2412"/>
                      <a:pt x="1938" y="4468"/>
                    </a:cubicBezTo>
                    <a:cubicBezTo>
                      <a:pt x="3005" y="5615"/>
                      <a:pt x="4903" y="6049"/>
                      <a:pt x="6445" y="6208"/>
                    </a:cubicBezTo>
                    <a:cubicBezTo>
                      <a:pt x="8303" y="6366"/>
                      <a:pt x="11466" y="6168"/>
                      <a:pt x="12770" y="4508"/>
                    </a:cubicBezTo>
                    <a:cubicBezTo>
                      <a:pt x="13838" y="3084"/>
                      <a:pt x="12849" y="1859"/>
                      <a:pt x="12652" y="515"/>
                    </a:cubicBezTo>
                    <a:cubicBezTo>
                      <a:pt x="11624" y="1068"/>
                      <a:pt x="10319" y="1345"/>
                      <a:pt x="9252" y="146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1"/>
              <p:cNvSpPr/>
              <p:nvPr/>
            </p:nvSpPr>
            <p:spPr>
              <a:xfrm>
                <a:off x="7186150" y="4193325"/>
                <a:ext cx="317275" cy="117750"/>
              </a:xfrm>
              <a:custGeom>
                <a:avLst/>
                <a:gdLst/>
                <a:ahLst/>
                <a:cxnLst/>
                <a:rect l="l" t="t" r="r" b="b"/>
                <a:pathLst>
                  <a:path w="12691" h="4710" extrusionOk="0">
                    <a:moveTo>
                      <a:pt x="1186" y="1"/>
                    </a:moveTo>
                    <a:lnTo>
                      <a:pt x="1186" y="1"/>
                    </a:lnTo>
                    <a:cubicBezTo>
                      <a:pt x="593" y="870"/>
                      <a:pt x="0" y="1542"/>
                      <a:pt x="1305" y="2926"/>
                    </a:cubicBezTo>
                    <a:cubicBezTo>
                      <a:pt x="2372" y="4073"/>
                      <a:pt x="4270" y="4507"/>
                      <a:pt x="5812" y="4666"/>
                    </a:cubicBezTo>
                    <a:cubicBezTo>
                      <a:pt x="6137" y="4693"/>
                      <a:pt x="6501" y="4710"/>
                      <a:pt x="6889" y="4710"/>
                    </a:cubicBezTo>
                    <a:cubicBezTo>
                      <a:pt x="8719" y="4710"/>
                      <a:pt x="11061" y="4336"/>
                      <a:pt x="12137" y="2966"/>
                    </a:cubicBezTo>
                    <a:cubicBezTo>
                      <a:pt x="12691" y="2214"/>
                      <a:pt x="12691" y="1503"/>
                      <a:pt x="12533" y="831"/>
                    </a:cubicBezTo>
                    <a:lnTo>
                      <a:pt x="12533" y="831"/>
                    </a:lnTo>
                    <a:cubicBezTo>
                      <a:pt x="10957" y="2061"/>
                      <a:pt x="8260" y="2730"/>
                      <a:pt x="6731" y="2730"/>
                    </a:cubicBezTo>
                    <a:cubicBezTo>
                      <a:pt x="6687" y="2730"/>
                      <a:pt x="6644" y="2729"/>
                      <a:pt x="6603" y="2728"/>
                    </a:cubicBezTo>
                    <a:cubicBezTo>
                      <a:pt x="4626" y="2610"/>
                      <a:pt x="2175" y="1859"/>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1"/>
              <p:cNvSpPr/>
              <p:nvPr/>
            </p:nvSpPr>
            <p:spPr>
              <a:xfrm>
                <a:off x="7262250" y="3412525"/>
                <a:ext cx="172975" cy="156200"/>
              </a:xfrm>
              <a:custGeom>
                <a:avLst/>
                <a:gdLst/>
                <a:ahLst/>
                <a:cxnLst/>
                <a:rect l="l" t="t" r="r" b="b"/>
                <a:pathLst>
                  <a:path w="6919" h="6248" extrusionOk="0">
                    <a:moveTo>
                      <a:pt x="1" y="4073"/>
                    </a:moveTo>
                    <a:cubicBezTo>
                      <a:pt x="1" y="4073"/>
                      <a:pt x="40" y="4112"/>
                      <a:pt x="40" y="4112"/>
                    </a:cubicBezTo>
                    <a:cubicBezTo>
                      <a:pt x="2214" y="6247"/>
                      <a:pt x="4942" y="3875"/>
                      <a:pt x="6919" y="2254"/>
                    </a:cubicBezTo>
                    <a:cubicBezTo>
                      <a:pt x="6642" y="1266"/>
                      <a:pt x="6247" y="752"/>
                      <a:pt x="6247" y="1"/>
                    </a:cubicBezTo>
                    <a:cubicBezTo>
                      <a:pt x="5496" y="594"/>
                      <a:pt x="4705" y="1187"/>
                      <a:pt x="3717" y="1306"/>
                    </a:cubicBezTo>
                    <a:cubicBezTo>
                      <a:pt x="2649" y="1464"/>
                      <a:pt x="1582" y="1582"/>
                      <a:pt x="594" y="1187"/>
                    </a:cubicBezTo>
                    <a:cubicBezTo>
                      <a:pt x="633" y="1424"/>
                      <a:pt x="633" y="1661"/>
                      <a:pt x="554" y="1978"/>
                    </a:cubicBezTo>
                    <a:cubicBezTo>
                      <a:pt x="435" y="2729"/>
                      <a:pt x="119" y="3322"/>
                      <a:pt x="1" y="407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1"/>
              <p:cNvSpPr/>
              <p:nvPr/>
            </p:nvSpPr>
            <p:spPr>
              <a:xfrm>
                <a:off x="7312650" y="2847200"/>
                <a:ext cx="62300" cy="37400"/>
              </a:xfrm>
              <a:custGeom>
                <a:avLst/>
                <a:gdLst/>
                <a:ahLst/>
                <a:cxnLst/>
                <a:rect l="l" t="t" r="r" b="b"/>
                <a:pathLst>
                  <a:path w="2492" h="1496" extrusionOk="0">
                    <a:moveTo>
                      <a:pt x="2333" y="1"/>
                    </a:moveTo>
                    <a:cubicBezTo>
                      <a:pt x="2294" y="1"/>
                      <a:pt x="2294" y="1"/>
                      <a:pt x="2294" y="40"/>
                    </a:cubicBezTo>
                    <a:cubicBezTo>
                      <a:pt x="2491" y="594"/>
                      <a:pt x="2017" y="1029"/>
                      <a:pt x="1503" y="1147"/>
                    </a:cubicBezTo>
                    <a:cubicBezTo>
                      <a:pt x="1358" y="1189"/>
                      <a:pt x="1212" y="1209"/>
                      <a:pt x="1069" y="1209"/>
                    </a:cubicBezTo>
                    <a:cubicBezTo>
                      <a:pt x="669" y="1209"/>
                      <a:pt x="292" y="1054"/>
                      <a:pt x="1" y="791"/>
                    </a:cubicBezTo>
                    <a:lnTo>
                      <a:pt x="1" y="791"/>
                    </a:lnTo>
                    <a:cubicBezTo>
                      <a:pt x="1" y="870"/>
                      <a:pt x="40" y="989"/>
                      <a:pt x="80" y="1108"/>
                    </a:cubicBezTo>
                    <a:lnTo>
                      <a:pt x="119" y="1108"/>
                    </a:lnTo>
                    <a:cubicBezTo>
                      <a:pt x="443" y="1366"/>
                      <a:pt x="884" y="1496"/>
                      <a:pt x="1321" y="1496"/>
                    </a:cubicBezTo>
                    <a:cubicBezTo>
                      <a:pt x="1685" y="1496"/>
                      <a:pt x="2046" y="1406"/>
                      <a:pt x="2333" y="1226"/>
                    </a:cubicBezTo>
                    <a:cubicBezTo>
                      <a:pt x="2452" y="791"/>
                      <a:pt x="2491" y="317"/>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1"/>
              <p:cNvSpPr/>
              <p:nvPr/>
            </p:nvSpPr>
            <p:spPr>
              <a:xfrm>
                <a:off x="7310675" y="2847200"/>
                <a:ext cx="61300" cy="17525"/>
              </a:xfrm>
              <a:custGeom>
                <a:avLst/>
                <a:gdLst/>
                <a:ahLst/>
                <a:cxnLst/>
                <a:rect l="l" t="t" r="r" b="b"/>
                <a:pathLst>
                  <a:path w="2452" h="701" extrusionOk="0">
                    <a:moveTo>
                      <a:pt x="2412" y="1"/>
                    </a:moveTo>
                    <a:cubicBezTo>
                      <a:pt x="2215" y="238"/>
                      <a:pt x="1977" y="357"/>
                      <a:pt x="1701" y="436"/>
                    </a:cubicBezTo>
                    <a:cubicBezTo>
                      <a:pt x="1444" y="527"/>
                      <a:pt x="1162" y="585"/>
                      <a:pt x="886" y="585"/>
                    </a:cubicBezTo>
                    <a:cubicBezTo>
                      <a:pt x="566" y="585"/>
                      <a:pt x="255" y="508"/>
                      <a:pt x="1" y="317"/>
                    </a:cubicBezTo>
                    <a:cubicBezTo>
                      <a:pt x="1" y="357"/>
                      <a:pt x="1" y="436"/>
                      <a:pt x="1" y="475"/>
                    </a:cubicBezTo>
                    <a:cubicBezTo>
                      <a:pt x="271" y="633"/>
                      <a:pt x="580" y="701"/>
                      <a:pt x="890" y="701"/>
                    </a:cubicBezTo>
                    <a:cubicBezTo>
                      <a:pt x="1125" y="701"/>
                      <a:pt x="1361" y="662"/>
                      <a:pt x="1582" y="594"/>
                    </a:cubicBezTo>
                    <a:cubicBezTo>
                      <a:pt x="1938" y="515"/>
                      <a:pt x="2215" y="396"/>
                      <a:pt x="2452" y="198"/>
                    </a:cubicBezTo>
                    <a:cubicBezTo>
                      <a:pt x="2452" y="119"/>
                      <a:pt x="2412" y="40"/>
                      <a:pt x="2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1"/>
              <p:cNvSpPr/>
              <p:nvPr/>
            </p:nvSpPr>
            <p:spPr>
              <a:xfrm>
                <a:off x="7297825" y="2909475"/>
                <a:ext cx="94900" cy="59050"/>
              </a:xfrm>
              <a:custGeom>
                <a:avLst/>
                <a:gdLst/>
                <a:ahLst/>
                <a:cxnLst/>
                <a:rect l="l" t="t" r="r" b="b"/>
                <a:pathLst>
                  <a:path w="3796" h="2362" extrusionOk="0">
                    <a:moveTo>
                      <a:pt x="3598" y="0"/>
                    </a:moveTo>
                    <a:cubicBezTo>
                      <a:pt x="3559" y="79"/>
                      <a:pt x="3440" y="158"/>
                      <a:pt x="3361" y="198"/>
                    </a:cubicBezTo>
                    <a:cubicBezTo>
                      <a:pt x="3163" y="870"/>
                      <a:pt x="2729" y="1424"/>
                      <a:pt x="2057" y="1661"/>
                    </a:cubicBezTo>
                    <a:cubicBezTo>
                      <a:pt x="1770" y="1756"/>
                      <a:pt x="1419" y="1824"/>
                      <a:pt x="1070" y="1824"/>
                    </a:cubicBezTo>
                    <a:cubicBezTo>
                      <a:pt x="697" y="1824"/>
                      <a:pt x="326" y="1746"/>
                      <a:pt x="40" y="1542"/>
                    </a:cubicBezTo>
                    <a:cubicBezTo>
                      <a:pt x="40" y="1621"/>
                      <a:pt x="40" y="1700"/>
                      <a:pt x="40" y="1740"/>
                    </a:cubicBezTo>
                    <a:cubicBezTo>
                      <a:pt x="40" y="1779"/>
                      <a:pt x="40" y="1779"/>
                      <a:pt x="40" y="1819"/>
                    </a:cubicBezTo>
                    <a:cubicBezTo>
                      <a:pt x="40" y="1898"/>
                      <a:pt x="1" y="1977"/>
                      <a:pt x="1" y="2056"/>
                    </a:cubicBezTo>
                    <a:lnTo>
                      <a:pt x="40" y="2056"/>
                    </a:lnTo>
                    <a:cubicBezTo>
                      <a:pt x="294" y="2272"/>
                      <a:pt x="649" y="2361"/>
                      <a:pt x="1050" y="2361"/>
                    </a:cubicBezTo>
                    <a:cubicBezTo>
                      <a:pt x="1899" y="2361"/>
                      <a:pt x="2952" y="1959"/>
                      <a:pt x="3677" y="1503"/>
                    </a:cubicBezTo>
                    <a:cubicBezTo>
                      <a:pt x="3677" y="1384"/>
                      <a:pt x="3717" y="1265"/>
                      <a:pt x="3717" y="1107"/>
                    </a:cubicBezTo>
                    <a:cubicBezTo>
                      <a:pt x="3717" y="1068"/>
                      <a:pt x="3756" y="1028"/>
                      <a:pt x="3756" y="989"/>
                    </a:cubicBezTo>
                    <a:cubicBezTo>
                      <a:pt x="3756" y="949"/>
                      <a:pt x="3756" y="870"/>
                      <a:pt x="3756" y="831"/>
                    </a:cubicBezTo>
                    <a:cubicBezTo>
                      <a:pt x="3796" y="751"/>
                      <a:pt x="3796" y="633"/>
                      <a:pt x="3796" y="514"/>
                    </a:cubicBezTo>
                    <a:cubicBezTo>
                      <a:pt x="3796" y="475"/>
                      <a:pt x="3756" y="435"/>
                      <a:pt x="3756" y="396"/>
                    </a:cubicBezTo>
                    <a:cubicBezTo>
                      <a:pt x="3756" y="396"/>
                      <a:pt x="3756" y="396"/>
                      <a:pt x="3756" y="356"/>
                    </a:cubicBezTo>
                    <a:cubicBezTo>
                      <a:pt x="3717" y="277"/>
                      <a:pt x="3677" y="158"/>
                      <a:pt x="3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1"/>
              <p:cNvSpPr/>
              <p:nvPr/>
            </p:nvSpPr>
            <p:spPr>
              <a:xfrm>
                <a:off x="7299800" y="2909475"/>
                <a:ext cx="88975" cy="21700"/>
              </a:xfrm>
              <a:custGeom>
                <a:avLst/>
                <a:gdLst/>
                <a:ahLst/>
                <a:cxnLst/>
                <a:rect l="l" t="t" r="r" b="b"/>
                <a:pathLst>
                  <a:path w="3559" h="868" extrusionOk="0">
                    <a:moveTo>
                      <a:pt x="3519" y="0"/>
                    </a:moveTo>
                    <a:cubicBezTo>
                      <a:pt x="3119" y="461"/>
                      <a:pt x="2506" y="668"/>
                      <a:pt x="1860" y="668"/>
                    </a:cubicBezTo>
                    <a:cubicBezTo>
                      <a:pt x="1230" y="668"/>
                      <a:pt x="568" y="470"/>
                      <a:pt x="40" y="119"/>
                    </a:cubicBezTo>
                    <a:cubicBezTo>
                      <a:pt x="40" y="198"/>
                      <a:pt x="40" y="277"/>
                      <a:pt x="1" y="356"/>
                    </a:cubicBezTo>
                    <a:cubicBezTo>
                      <a:pt x="583" y="676"/>
                      <a:pt x="1229" y="868"/>
                      <a:pt x="1861" y="868"/>
                    </a:cubicBezTo>
                    <a:cubicBezTo>
                      <a:pt x="2087" y="868"/>
                      <a:pt x="2312" y="843"/>
                      <a:pt x="2531" y="791"/>
                    </a:cubicBezTo>
                    <a:cubicBezTo>
                      <a:pt x="3203" y="633"/>
                      <a:pt x="3322" y="435"/>
                      <a:pt x="3559" y="79"/>
                    </a:cubicBezTo>
                    <a:cubicBezTo>
                      <a:pt x="3559" y="79"/>
                      <a:pt x="3559" y="40"/>
                      <a:pt x="3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1"/>
              <p:cNvSpPr/>
              <p:nvPr/>
            </p:nvSpPr>
            <p:spPr>
              <a:xfrm>
                <a:off x="7278075" y="3030050"/>
                <a:ext cx="118625" cy="46025"/>
              </a:xfrm>
              <a:custGeom>
                <a:avLst/>
                <a:gdLst/>
                <a:ahLst/>
                <a:cxnLst/>
                <a:rect l="l" t="t" r="r" b="b"/>
                <a:pathLst>
                  <a:path w="4745" h="1841" extrusionOk="0">
                    <a:moveTo>
                      <a:pt x="4546" y="0"/>
                    </a:moveTo>
                    <a:cubicBezTo>
                      <a:pt x="4112" y="633"/>
                      <a:pt x="3519" y="1107"/>
                      <a:pt x="2767" y="1305"/>
                    </a:cubicBezTo>
                    <a:cubicBezTo>
                      <a:pt x="2461" y="1397"/>
                      <a:pt x="2084" y="1453"/>
                      <a:pt x="1695" y="1453"/>
                    </a:cubicBezTo>
                    <a:cubicBezTo>
                      <a:pt x="1080" y="1453"/>
                      <a:pt x="436" y="1313"/>
                      <a:pt x="0" y="949"/>
                    </a:cubicBezTo>
                    <a:lnTo>
                      <a:pt x="0" y="949"/>
                    </a:lnTo>
                    <a:cubicBezTo>
                      <a:pt x="0" y="1107"/>
                      <a:pt x="40" y="1266"/>
                      <a:pt x="40" y="1384"/>
                    </a:cubicBezTo>
                    <a:cubicBezTo>
                      <a:pt x="198" y="1424"/>
                      <a:pt x="316" y="1503"/>
                      <a:pt x="474" y="1542"/>
                    </a:cubicBezTo>
                    <a:cubicBezTo>
                      <a:pt x="923" y="1753"/>
                      <a:pt x="1423" y="1841"/>
                      <a:pt x="1906" y="1841"/>
                    </a:cubicBezTo>
                    <a:cubicBezTo>
                      <a:pt x="2148" y="1841"/>
                      <a:pt x="2385" y="1819"/>
                      <a:pt x="2609" y="1779"/>
                    </a:cubicBezTo>
                    <a:cubicBezTo>
                      <a:pt x="3440" y="1700"/>
                      <a:pt x="4151" y="1463"/>
                      <a:pt x="4744" y="989"/>
                    </a:cubicBezTo>
                    <a:cubicBezTo>
                      <a:pt x="4626" y="712"/>
                      <a:pt x="4546" y="396"/>
                      <a:pt x="4546" y="119"/>
                    </a:cubicBezTo>
                    <a:cubicBezTo>
                      <a:pt x="4546" y="80"/>
                      <a:pt x="4546" y="40"/>
                      <a:pt x="45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1"/>
              <p:cNvSpPr/>
              <p:nvPr/>
            </p:nvSpPr>
            <p:spPr>
              <a:xfrm>
                <a:off x="7277075" y="2996450"/>
                <a:ext cx="116650" cy="27700"/>
              </a:xfrm>
              <a:custGeom>
                <a:avLst/>
                <a:gdLst/>
                <a:ahLst/>
                <a:cxnLst/>
                <a:rect l="l" t="t" r="r" b="b"/>
                <a:pathLst>
                  <a:path w="4666" h="1108" extrusionOk="0">
                    <a:moveTo>
                      <a:pt x="4666" y="0"/>
                    </a:moveTo>
                    <a:cubicBezTo>
                      <a:pt x="3922" y="569"/>
                      <a:pt x="3032" y="884"/>
                      <a:pt x="2139" y="884"/>
                    </a:cubicBezTo>
                    <a:cubicBezTo>
                      <a:pt x="1418" y="884"/>
                      <a:pt x="693" y="679"/>
                      <a:pt x="40" y="238"/>
                    </a:cubicBezTo>
                    <a:cubicBezTo>
                      <a:pt x="40" y="317"/>
                      <a:pt x="1" y="396"/>
                      <a:pt x="1" y="475"/>
                    </a:cubicBezTo>
                    <a:cubicBezTo>
                      <a:pt x="673" y="1107"/>
                      <a:pt x="1740" y="1107"/>
                      <a:pt x="2649" y="1107"/>
                    </a:cubicBezTo>
                    <a:cubicBezTo>
                      <a:pt x="3480" y="1068"/>
                      <a:pt x="4073" y="712"/>
                      <a:pt x="4666" y="277"/>
                    </a:cubicBezTo>
                    <a:cubicBezTo>
                      <a:pt x="4666" y="198"/>
                      <a:pt x="4666" y="119"/>
                      <a:pt x="4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1"/>
              <p:cNvSpPr/>
              <p:nvPr/>
            </p:nvSpPr>
            <p:spPr>
              <a:xfrm>
                <a:off x="7277075" y="3120975"/>
                <a:ext cx="137400" cy="64575"/>
              </a:xfrm>
              <a:custGeom>
                <a:avLst/>
                <a:gdLst/>
                <a:ahLst/>
                <a:cxnLst/>
                <a:rect l="l" t="t" r="r" b="b"/>
                <a:pathLst>
                  <a:path w="5496" h="2583" extrusionOk="0">
                    <a:moveTo>
                      <a:pt x="5496" y="1"/>
                    </a:moveTo>
                    <a:lnTo>
                      <a:pt x="5496" y="1"/>
                    </a:lnTo>
                    <a:cubicBezTo>
                      <a:pt x="4942" y="1028"/>
                      <a:pt x="3914" y="1938"/>
                      <a:pt x="2926" y="2175"/>
                    </a:cubicBezTo>
                    <a:cubicBezTo>
                      <a:pt x="2628" y="2240"/>
                      <a:pt x="2279" y="2283"/>
                      <a:pt x="1922" y="2283"/>
                    </a:cubicBezTo>
                    <a:cubicBezTo>
                      <a:pt x="1190" y="2283"/>
                      <a:pt x="426" y="2100"/>
                      <a:pt x="1" y="1542"/>
                    </a:cubicBezTo>
                    <a:lnTo>
                      <a:pt x="1" y="1542"/>
                    </a:lnTo>
                    <a:cubicBezTo>
                      <a:pt x="40" y="1780"/>
                      <a:pt x="119" y="1977"/>
                      <a:pt x="119" y="2214"/>
                    </a:cubicBezTo>
                    <a:cubicBezTo>
                      <a:pt x="787" y="2437"/>
                      <a:pt x="1440" y="2582"/>
                      <a:pt x="2106" y="2582"/>
                    </a:cubicBezTo>
                    <a:cubicBezTo>
                      <a:pt x="2504" y="2582"/>
                      <a:pt x="2907" y="2530"/>
                      <a:pt x="3321" y="2412"/>
                    </a:cubicBezTo>
                    <a:cubicBezTo>
                      <a:pt x="3914" y="2214"/>
                      <a:pt x="4428" y="1938"/>
                      <a:pt x="4903" y="1621"/>
                    </a:cubicBezTo>
                    <a:cubicBezTo>
                      <a:pt x="4903" y="1424"/>
                      <a:pt x="4942" y="1266"/>
                      <a:pt x="4982" y="1068"/>
                    </a:cubicBezTo>
                    <a:cubicBezTo>
                      <a:pt x="5179" y="554"/>
                      <a:pt x="5377" y="356"/>
                      <a:pt x="5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1"/>
              <p:cNvSpPr/>
              <p:nvPr/>
            </p:nvSpPr>
            <p:spPr>
              <a:xfrm>
                <a:off x="7271150" y="3108125"/>
                <a:ext cx="144325" cy="38350"/>
              </a:xfrm>
              <a:custGeom>
                <a:avLst/>
                <a:gdLst/>
                <a:ahLst/>
                <a:cxnLst/>
                <a:rect l="l" t="t" r="r" b="b"/>
                <a:pathLst>
                  <a:path w="5773" h="1534" extrusionOk="0">
                    <a:moveTo>
                      <a:pt x="5772" y="1"/>
                    </a:moveTo>
                    <a:cubicBezTo>
                      <a:pt x="4900" y="693"/>
                      <a:pt x="3280" y="1153"/>
                      <a:pt x="1893" y="1153"/>
                    </a:cubicBezTo>
                    <a:cubicBezTo>
                      <a:pt x="1141" y="1153"/>
                      <a:pt x="459" y="1018"/>
                      <a:pt x="0" y="712"/>
                    </a:cubicBezTo>
                    <a:cubicBezTo>
                      <a:pt x="0" y="831"/>
                      <a:pt x="0" y="949"/>
                      <a:pt x="0" y="1068"/>
                    </a:cubicBezTo>
                    <a:cubicBezTo>
                      <a:pt x="561" y="1390"/>
                      <a:pt x="1245" y="1534"/>
                      <a:pt x="1967" y="1534"/>
                    </a:cubicBezTo>
                    <a:cubicBezTo>
                      <a:pt x="3284" y="1534"/>
                      <a:pt x="4726" y="1057"/>
                      <a:pt x="5772" y="317"/>
                    </a:cubicBezTo>
                    <a:cubicBezTo>
                      <a:pt x="5772" y="198"/>
                      <a:pt x="5772" y="119"/>
                      <a:pt x="5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1"/>
              <p:cNvSpPr/>
              <p:nvPr/>
            </p:nvSpPr>
            <p:spPr>
              <a:xfrm>
                <a:off x="7261275" y="3208950"/>
                <a:ext cx="151225" cy="42275"/>
              </a:xfrm>
              <a:custGeom>
                <a:avLst/>
                <a:gdLst/>
                <a:ahLst/>
                <a:cxnLst/>
                <a:rect l="l" t="t" r="r" b="b"/>
                <a:pathLst>
                  <a:path w="6049" h="1691" extrusionOk="0">
                    <a:moveTo>
                      <a:pt x="6049" y="0"/>
                    </a:moveTo>
                    <a:lnTo>
                      <a:pt x="6049" y="0"/>
                    </a:lnTo>
                    <a:cubicBezTo>
                      <a:pt x="5056" y="847"/>
                      <a:pt x="3648" y="1398"/>
                      <a:pt x="2324" y="1398"/>
                    </a:cubicBezTo>
                    <a:cubicBezTo>
                      <a:pt x="1487" y="1398"/>
                      <a:pt x="683" y="1178"/>
                      <a:pt x="40" y="672"/>
                    </a:cubicBezTo>
                    <a:cubicBezTo>
                      <a:pt x="40" y="712"/>
                      <a:pt x="40" y="712"/>
                      <a:pt x="0" y="751"/>
                    </a:cubicBezTo>
                    <a:cubicBezTo>
                      <a:pt x="0" y="870"/>
                      <a:pt x="0" y="949"/>
                      <a:pt x="0" y="1067"/>
                    </a:cubicBezTo>
                    <a:cubicBezTo>
                      <a:pt x="60" y="1097"/>
                      <a:pt x="750" y="1690"/>
                      <a:pt x="2122" y="1690"/>
                    </a:cubicBezTo>
                    <a:cubicBezTo>
                      <a:pt x="2568" y="1690"/>
                      <a:pt x="3085" y="1628"/>
                      <a:pt x="3677" y="1463"/>
                    </a:cubicBezTo>
                    <a:cubicBezTo>
                      <a:pt x="4349" y="1265"/>
                      <a:pt x="5574" y="751"/>
                      <a:pt x="6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1"/>
              <p:cNvSpPr/>
              <p:nvPr/>
            </p:nvSpPr>
            <p:spPr>
              <a:xfrm>
                <a:off x="7276100" y="3208950"/>
                <a:ext cx="146300" cy="97075"/>
              </a:xfrm>
              <a:custGeom>
                <a:avLst/>
                <a:gdLst/>
                <a:ahLst/>
                <a:cxnLst/>
                <a:rect l="l" t="t" r="r" b="b"/>
                <a:pathLst>
                  <a:path w="5852" h="3883" extrusionOk="0">
                    <a:moveTo>
                      <a:pt x="5535" y="0"/>
                    </a:moveTo>
                    <a:cubicBezTo>
                      <a:pt x="4981" y="1660"/>
                      <a:pt x="3874" y="2886"/>
                      <a:pt x="2174" y="3163"/>
                    </a:cubicBezTo>
                    <a:cubicBezTo>
                      <a:pt x="1859" y="3218"/>
                      <a:pt x="1597" y="3241"/>
                      <a:pt x="1376" y="3241"/>
                    </a:cubicBezTo>
                    <a:cubicBezTo>
                      <a:pt x="656" y="3241"/>
                      <a:pt x="363" y="2998"/>
                      <a:pt x="0" y="2846"/>
                    </a:cubicBezTo>
                    <a:lnTo>
                      <a:pt x="0" y="2846"/>
                    </a:lnTo>
                    <a:cubicBezTo>
                      <a:pt x="40" y="3084"/>
                      <a:pt x="79" y="3400"/>
                      <a:pt x="0" y="3716"/>
                    </a:cubicBezTo>
                    <a:cubicBezTo>
                      <a:pt x="483" y="3829"/>
                      <a:pt x="933" y="3883"/>
                      <a:pt x="1380" y="3883"/>
                    </a:cubicBezTo>
                    <a:cubicBezTo>
                      <a:pt x="2031" y="3883"/>
                      <a:pt x="2674" y="3769"/>
                      <a:pt x="3400" y="3558"/>
                    </a:cubicBezTo>
                    <a:cubicBezTo>
                      <a:pt x="3558" y="3519"/>
                      <a:pt x="3716" y="3479"/>
                      <a:pt x="3874" y="3400"/>
                    </a:cubicBezTo>
                    <a:cubicBezTo>
                      <a:pt x="4191" y="3281"/>
                      <a:pt x="4507" y="3084"/>
                      <a:pt x="4744" y="2846"/>
                    </a:cubicBezTo>
                    <a:cubicBezTo>
                      <a:pt x="4981" y="2609"/>
                      <a:pt x="5218" y="2372"/>
                      <a:pt x="5416" y="2095"/>
                    </a:cubicBezTo>
                    <a:cubicBezTo>
                      <a:pt x="5535" y="1542"/>
                      <a:pt x="5851" y="949"/>
                      <a:pt x="5535" y="40"/>
                    </a:cubicBezTo>
                    <a:cubicBezTo>
                      <a:pt x="5535" y="40"/>
                      <a:pt x="5535" y="40"/>
                      <a:pt x="5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1"/>
              <p:cNvSpPr/>
              <p:nvPr/>
            </p:nvSpPr>
            <p:spPr>
              <a:xfrm>
                <a:off x="7256325" y="3328525"/>
                <a:ext cx="176925" cy="61300"/>
              </a:xfrm>
              <a:custGeom>
                <a:avLst/>
                <a:gdLst/>
                <a:ahLst/>
                <a:cxnLst/>
                <a:rect l="l" t="t" r="r" b="b"/>
                <a:pathLst>
                  <a:path w="7077" h="2452" extrusionOk="0">
                    <a:moveTo>
                      <a:pt x="6998" y="1"/>
                    </a:moveTo>
                    <a:cubicBezTo>
                      <a:pt x="5820" y="1205"/>
                      <a:pt x="3954" y="2083"/>
                      <a:pt x="2258" y="2083"/>
                    </a:cubicBezTo>
                    <a:cubicBezTo>
                      <a:pt x="1449" y="2083"/>
                      <a:pt x="678" y="1883"/>
                      <a:pt x="40" y="1424"/>
                    </a:cubicBezTo>
                    <a:cubicBezTo>
                      <a:pt x="0" y="1582"/>
                      <a:pt x="0" y="1740"/>
                      <a:pt x="0" y="1898"/>
                    </a:cubicBezTo>
                    <a:cubicBezTo>
                      <a:pt x="0" y="1918"/>
                      <a:pt x="0" y="1918"/>
                      <a:pt x="0" y="1918"/>
                    </a:cubicBezTo>
                    <a:cubicBezTo>
                      <a:pt x="0" y="1918"/>
                      <a:pt x="0" y="1918"/>
                      <a:pt x="0" y="1938"/>
                    </a:cubicBezTo>
                    <a:cubicBezTo>
                      <a:pt x="554" y="2254"/>
                      <a:pt x="1265" y="2412"/>
                      <a:pt x="2056" y="2452"/>
                    </a:cubicBezTo>
                    <a:cubicBezTo>
                      <a:pt x="3993" y="2294"/>
                      <a:pt x="5693" y="1701"/>
                      <a:pt x="7077" y="277"/>
                    </a:cubicBezTo>
                    <a:cubicBezTo>
                      <a:pt x="7077" y="238"/>
                      <a:pt x="7077" y="238"/>
                      <a:pt x="7077" y="238"/>
                    </a:cubicBezTo>
                    <a:cubicBezTo>
                      <a:pt x="7037" y="159"/>
                      <a:pt x="7037" y="80"/>
                      <a:pt x="6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1"/>
              <p:cNvSpPr/>
              <p:nvPr/>
            </p:nvSpPr>
            <p:spPr>
              <a:xfrm>
                <a:off x="7265225" y="3343350"/>
                <a:ext cx="170000" cy="107400"/>
              </a:xfrm>
              <a:custGeom>
                <a:avLst/>
                <a:gdLst/>
                <a:ahLst/>
                <a:cxnLst/>
                <a:rect l="l" t="t" r="r" b="b"/>
                <a:pathLst>
                  <a:path w="6800" h="4296" extrusionOk="0">
                    <a:moveTo>
                      <a:pt x="6760" y="1"/>
                    </a:moveTo>
                    <a:cubicBezTo>
                      <a:pt x="6484" y="712"/>
                      <a:pt x="6049" y="1345"/>
                      <a:pt x="5456" y="1819"/>
                    </a:cubicBezTo>
                    <a:cubicBezTo>
                      <a:pt x="4784" y="2412"/>
                      <a:pt x="4033" y="3045"/>
                      <a:pt x="3123" y="3242"/>
                    </a:cubicBezTo>
                    <a:cubicBezTo>
                      <a:pt x="2773" y="3340"/>
                      <a:pt x="2409" y="3394"/>
                      <a:pt x="2038" y="3394"/>
                    </a:cubicBezTo>
                    <a:cubicBezTo>
                      <a:pt x="1361" y="3394"/>
                      <a:pt x="664" y="3216"/>
                      <a:pt x="0" y="2808"/>
                    </a:cubicBezTo>
                    <a:lnTo>
                      <a:pt x="0" y="2808"/>
                    </a:lnTo>
                    <a:cubicBezTo>
                      <a:pt x="158" y="3203"/>
                      <a:pt x="316" y="3480"/>
                      <a:pt x="435" y="3835"/>
                    </a:cubicBezTo>
                    <a:cubicBezTo>
                      <a:pt x="475" y="3835"/>
                      <a:pt x="514" y="3835"/>
                      <a:pt x="554" y="3875"/>
                    </a:cubicBezTo>
                    <a:cubicBezTo>
                      <a:pt x="1093" y="4169"/>
                      <a:pt x="1677" y="4296"/>
                      <a:pt x="2275" y="4296"/>
                    </a:cubicBezTo>
                    <a:cubicBezTo>
                      <a:pt x="3608" y="4296"/>
                      <a:pt x="5009" y="3666"/>
                      <a:pt x="6128" y="2847"/>
                    </a:cubicBezTo>
                    <a:cubicBezTo>
                      <a:pt x="6088" y="2452"/>
                      <a:pt x="6207" y="2017"/>
                      <a:pt x="6444" y="1463"/>
                    </a:cubicBezTo>
                    <a:cubicBezTo>
                      <a:pt x="6721" y="870"/>
                      <a:pt x="6800" y="396"/>
                      <a:pt x="6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1"/>
              <p:cNvSpPr/>
              <p:nvPr/>
            </p:nvSpPr>
            <p:spPr>
              <a:xfrm>
                <a:off x="7259275" y="3599325"/>
                <a:ext cx="189800" cy="61100"/>
              </a:xfrm>
              <a:custGeom>
                <a:avLst/>
                <a:gdLst/>
                <a:ahLst/>
                <a:cxnLst/>
                <a:rect l="l" t="t" r="r" b="b"/>
                <a:pathLst>
                  <a:path w="7592" h="2444" extrusionOk="0">
                    <a:moveTo>
                      <a:pt x="7473" y="1"/>
                    </a:moveTo>
                    <a:cubicBezTo>
                      <a:pt x="6059" y="1106"/>
                      <a:pt x="4210" y="2061"/>
                      <a:pt x="2536" y="2061"/>
                    </a:cubicBezTo>
                    <a:cubicBezTo>
                      <a:pt x="1635" y="2061"/>
                      <a:pt x="785" y="1785"/>
                      <a:pt x="80" y="1108"/>
                    </a:cubicBezTo>
                    <a:cubicBezTo>
                      <a:pt x="40" y="1147"/>
                      <a:pt x="1" y="1226"/>
                      <a:pt x="1" y="1305"/>
                    </a:cubicBezTo>
                    <a:cubicBezTo>
                      <a:pt x="40" y="1345"/>
                      <a:pt x="80" y="1345"/>
                      <a:pt x="80" y="1424"/>
                    </a:cubicBezTo>
                    <a:cubicBezTo>
                      <a:pt x="670" y="2143"/>
                      <a:pt x="1610" y="2444"/>
                      <a:pt x="2645" y="2444"/>
                    </a:cubicBezTo>
                    <a:cubicBezTo>
                      <a:pt x="4457" y="2444"/>
                      <a:pt x="6560" y="1524"/>
                      <a:pt x="7591" y="317"/>
                    </a:cubicBezTo>
                    <a:cubicBezTo>
                      <a:pt x="7552" y="199"/>
                      <a:pt x="7512" y="119"/>
                      <a:pt x="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1"/>
              <p:cNvSpPr/>
              <p:nvPr/>
            </p:nvSpPr>
            <p:spPr>
              <a:xfrm>
                <a:off x="7247425" y="3737700"/>
                <a:ext cx="216475" cy="46050"/>
              </a:xfrm>
              <a:custGeom>
                <a:avLst/>
                <a:gdLst/>
                <a:ahLst/>
                <a:cxnLst/>
                <a:rect l="l" t="t" r="r" b="b"/>
                <a:pathLst>
                  <a:path w="8659" h="1842" extrusionOk="0">
                    <a:moveTo>
                      <a:pt x="8619" y="1"/>
                    </a:moveTo>
                    <a:cubicBezTo>
                      <a:pt x="7357" y="947"/>
                      <a:pt x="5388" y="1560"/>
                      <a:pt x="3569" y="1560"/>
                    </a:cubicBezTo>
                    <a:cubicBezTo>
                      <a:pt x="2198" y="1560"/>
                      <a:pt x="912" y="1212"/>
                      <a:pt x="80" y="396"/>
                    </a:cubicBezTo>
                    <a:cubicBezTo>
                      <a:pt x="40" y="514"/>
                      <a:pt x="40" y="633"/>
                      <a:pt x="1" y="712"/>
                    </a:cubicBezTo>
                    <a:cubicBezTo>
                      <a:pt x="1" y="752"/>
                      <a:pt x="40" y="752"/>
                      <a:pt x="40" y="752"/>
                    </a:cubicBezTo>
                    <a:cubicBezTo>
                      <a:pt x="887" y="1522"/>
                      <a:pt x="2451" y="1842"/>
                      <a:pt x="3876" y="1842"/>
                    </a:cubicBezTo>
                    <a:cubicBezTo>
                      <a:pt x="4646" y="1842"/>
                      <a:pt x="5376" y="1748"/>
                      <a:pt x="5931" y="1582"/>
                    </a:cubicBezTo>
                    <a:cubicBezTo>
                      <a:pt x="6919" y="1305"/>
                      <a:pt x="7828" y="870"/>
                      <a:pt x="8658" y="356"/>
                    </a:cubicBezTo>
                    <a:cubicBezTo>
                      <a:pt x="8658" y="238"/>
                      <a:pt x="8658" y="119"/>
                      <a:pt x="8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1"/>
              <p:cNvSpPr/>
              <p:nvPr/>
            </p:nvSpPr>
            <p:spPr>
              <a:xfrm>
                <a:off x="7254350" y="3851350"/>
                <a:ext cx="212525" cy="52100"/>
              </a:xfrm>
              <a:custGeom>
                <a:avLst/>
                <a:gdLst/>
                <a:ahLst/>
                <a:cxnLst/>
                <a:rect l="l" t="t" r="r" b="b"/>
                <a:pathLst>
                  <a:path w="8501" h="2084" extrusionOk="0">
                    <a:moveTo>
                      <a:pt x="8500" y="1"/>
                    </a:moveTo>
                    <a:cubicBezTo>
                      <a:pt x="7222" y="1066"/>
                      <a:pt x="5220" y="1777"/>
                      <a:pt x="3370" y="1777"/>
                    </a:cubicBezTo>
                    <a:cubicBezTo>
                      <a:pt x="2131" y="1777"/>
                      <a:pt x="959" y="1458"/>
                      <a:pt x="119" y="713"/>
                    </a:cubicBezTo>
                    <a:cubicBezTo>
                      <a:pt x="79" y="792"/>
                      <a:pt x="40" y="910"/>
                      <a:pt x="0" y="989"/>
                    </a:cubicBezTo>
                    <a:cubicBezTo>
                      <a:pt x="945" y="1779"/>
                      <a:pt x="2137" y="2083"/>
                      <a:pt x="3358" y="2083"/>
                    </a:cubicBezTo>
                    <a:cubicBezTo>
                      <a:pt x="5255" y="2083"/>
                      <a:pt x="7218" y="1348"/>
                      <a:pt x="8421" y="554"/>
                    </a:cubicBezTo>
                    <a:cubicBezTo>
                      <a:pt x="8460" y="515"/>
                      <a:pt x="8460" y="436"/>
                      <a:pt x="8460" y="396"/>
                    </a:cubicBezTo>
                    <a:cubicBezTo>
                      <a:pt x="8500" y="238"/>
                      <a:pt x="8500" y="120"/>
                      <a:pt x="8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1"/>
              <p:cNvSpPr/>
              <p:nvPr/>
            </p:nvSpPr>
            <p:spPr>
              <a:xfrm>
                <a:off x="7249400" y="3972925"/>
                <a:ext cx="223400" cy="111000"/>
              </a:xfrm>
              <a:custGeom>
                <a:avLst/>
                <a:gdLst/>
                <a:ahLst/>
                <a:cxnLst/>
                <a:rect l="l" t="t" r="r" b="b"/>
                <a:pathLst>
                  <a:path w="8936" h="4440" extrusionOk="0">
                    <a:moveTo>
                      <a:pt x="8777" y="1"/>
                    </a:moveTo>
                    <a:cubicBezTo>
                      <a:pt x="7868" y="1036"/>
                      <a:pt x="5233" y="1765"/>
                      <a:pt x="3005" y="1765"/>
                    </a:cubicBezTo>
                    <a:cubicBezTo>
                      <a:pt x="1745" y="1765"/>
                      <a:pt x="615" y="1532"/>
                      <a:pt x="1" y="989"/>
                    </a:cubicBezTo>
                    <a:lnTo>
                      <a:pt x="1" y="989"/>
                    </a:lnTo>
                    <a:cubicBezTo>
                      <a:pt x="40" y="1424"/>
                      <a:pt x="80" y="1898"/>
                      <a:pt x="40" y="2452"/>
                    </a:cubicBezTo>
                    <a:cubicBezTo>
                      <a:pt x="40" y="2531"/>
                      <a:pt x="1" y="2610"/>
                      <a:pt x="1" y="2689"/>
                    </a:cubicBezTo>
                    <a:cubicBezTo>
                      <a:pt x="40" y="2728"/>
                      <a:pt x="119" y="2768"/>
                      <a:pt x="198" y="2887"/>
                    </a:cubicBezTo>
                    <a:cubicBezTo>
                      <a:pt x="962" y="4023"/>
                      <a:pt x="2018" y="4440"/>
                      <a:pt x="3196" y="4440"/>
                    </a:cubicBezTo>
                    <a:cubicBezTo>
                      <a:pt x="4885" y="4440"/>
                      <a:pt x="6823" y="3583"/>
                      <a:pt x="8500" y="2768"/>
                    </a:cubicBezTo>
                    <a:cubicBezTo>
                      <a:pt x="8342" y="2096"/>
                      <a:pt x="8856" y="1621"/>
                      <a:pt x="8896" y="949"/>
                    </a:cubicBezTo>
                    <a:cubicBezTo>
                      <a:pt x="8935" y="594"/>
                      <a:pt x="8856" y="317"/>
                      <a:pt x="8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1"/>
              <p:cNvSpPr/>
              <p:nvPr/>
            </p:nvSpPr>
            <p:spPr>
              <a:xfrm>
                <a:off x="7191100" y="4202225"/>
                <a:ext cx="311350" cy="108850"/>
              </a:xfrm>
              <a:custGeom>
                <a:avLst/>
                <a:gdLst/>
                <a:ahLst/>
                <a:cxnLst/>
                <a:rect l="l" t="t" r="r" b="b"/>
                <a:pathLst>
                  <a:path w="12454" h="4354" extrusionOk="0">
                    <a:moveTo>
                      <a:pt x="751" y="0"/>
                    </a:moveTo>
                    <a:lnTo>
                      <a:pt x="751" y="0"/>
                    </a:lnTo>
                    <a:cubicBezTo>
                      <a:pt x="277" y="712"/>
                      <a:pt x="0" y="1384"/>
                      <a:pt x="1107" y="2570"/>
                    </a:cubicBezTo>
                    <a:cubicBezTo>
                      <a:pt x="2174" y="3717"/>
                      <a:pt x="4072" y="4151"/>
                      <a:pt x="5614" y="4310"/>
                    </a:cubicBezTo>
                    <a:cubicBezTo>
                      <a:pt x="5939" y="4337"/>
                      <a:pt x="6303" y="4354"/>
                      <a:pt x="6691" y="4354"/>
                    </a:cubicBezTo>
                    <a:cubicBezTo>
                      <a:pt x="8521" y="4354"/>
                      <a:pt x="10863" y="3980"/>
                      <a:pt x="11939" y="2610"/>
                    </a:cubicBezTo>
                    <a:cubicBezTo>
                      <a:pt x="12374" y="2017"/>
                      <a:pt x="12453" y="1463"/>
                      <a:pt x="12414" y="910"/>
                    </a:cubicBezTo>
                    <a:lnTo>
                      <a:pt x="12414" y="910"/>
                    </a:lnTo>
                    <a:cubicBezTo>
                      <a:pt x="10509" y="1907"/>
                      <a:pt x="8254" y="2671"/>
                      <a:pt x="6139" y="2671"/>
                    </a:cubicBezTo>
                    <a:cubicBezTo>
                      <a:pt x="4567" y="2671"/>
                      <a:pt x="3072" y="2249"/>
                      <a:pt x="1858" y="1186"/>
                    </a:cubicBezTo>
                    <a:cubicBezTo>
                      <a:pt x="1423" y="870"/>
                      <a:pt x="1068" y="475"/>
                      <a:pt x="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1"/>
              <p:cNvSpPr/>
              <p:nvPr/>
            </p:nvSpPr>
            <p:spPr>
              <a:xfrm>
                <a:off x="7261275" y="3467875"/>
                <a:ext cx="178900" cy="97200"/>
              </a:xfrm>
              <a:custGeom>
                <a:avLst/>
                <a:gdLst/>
                <a:ahLst/>
                <a:cxnLst/>
                <a:rect l="l" t="t" r="r" b="b"/>
                <a:pathLst>
                  <a:path w="7156" h="3888" extrusionOk="0">
                    <a:moveTo>
                      <a:pt x="6958" y="1"/>
                    </a:moveTo>
                    <a:cubicBezTo>
                      <a:pt x="6325" y="1266"/>
                      <a:pt x="5377" y="2412"/>
                      <a:pt x="4112" y="3005"/>
                    </a:cubicBezTo>
                    <a:cubicBezTo>
                      <a:pt x="3652" y="3221"/>
                      <a:pt x="3119" y="3327"/>
                      <a:pt x="2577" y="3327"/>
                    </a:cubicBezTo>
                    <a:cubicBezTo>
                      <a:pt x="1629" y="3327"/>
                      <a:pt x="654" y="3002"/>
                      <a:pt x="0" y="2373"/>
                    </a:cubicBezTo>
                    <a:cubicBezTo>
                      <a:pt x="0" y="2412"/>
                      <a:pt x="0" y="2412"/>
                      <a:pt x="0" y="2452"/>
                    </a:cubicBezTo>
                    <a:cubicBezTo>
                      <a:pt x="40" y="2926"/>
                      <a:pt x="158" y="3203"/>
                      <a:pt x="316" y="3480"/>
                    </a:cubicBezTo>
                    <a:lnTo>
                      <a:pt x="356" y="3480"/>
                    </a:lnTo>
                    <a:cubicBezTo>
                      <a:pt x="1103" y="3757"/>
                      <a:pt x="1829" y="3887"/>
                      <a:pt x="2521" y="3887"/>
                    </a:cubicBezTo>
                    <a:cubicBezTo>
                      <a:pt x="4098" y="3887"/>
                      <a:pt x="5503" y="3211"/>
                      <a:pt x="6602" y="2057"/>
                    </a:cubicBezTo>
                    <a:cubicBezTo>
                      <a:pt x="6879" y="1424"/>
                      <a:pt x="7156" y="910"/>
                      <a:pt x="6958" y="119"/>
                    </a:cubicBezTo>
                    <a:cubicBezTo>
                      <a:pt x="6958" y="80"/>
                      <a:pt x="6958" y="40"/>
                      <a:pt x="69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1"/>
              <p:cNvSpPr/>
              <p:nvPr/>
            </p:nvSpPr>
            <p:spPr>
              <a:xfrm>
                <a:off x="7253350" y="3612175"/>
                <a:ext cx="202650" cy="97425"/>
              </a:xfrm>
              <a:custGeom>
                <a:avLst/>
                <a:gdLst/>
                <a:ahLst/>
                <a:cxnLst/>
                <a:rect l="l" t="t" r="r" b="b"/>
                <a:pathLst>
                  <a:path w="8106" h="3897" extrusionOk="0">
                    <a:moveTo>
                      <a:pt x="7907" y="1"/>
                    </a:moveTo>
                    <a:cubicBezTo>
                      <a:pt x="7068" y="1718"/>
                      <a:pt x="5197" y="2772"/>
                      <a:pt x="3326" y="2772"/>
                    </a:cubicBezTo>
                    <a:cubicBezTo>
                      <a:pt x="3258" y="2772"/>
                      <a:pt x="3191" y="2771"/>
                      <a:pt x="3124" y="2768"/>
                    </a:cubicBezTo>
                    <a:cubicBezTo>
                      <a:pt x="3070" y="2770"/>
                      <a:pt x="3016" y="2771"/>
                      <a:pt x="2962" y="2771"/>
                    </a:cubicBezTo>
                    <a:cubicBezTo>
                      <a:pt x="1825" y="2771"/>
                      <a:pt x="648" y="2371"/>
                      <a:pt x="119" y="1503"/>
                    </a:cubicBezTo>
                    <a:cubicBezTo>
                      <a:pt x="119" y="1464"/>
                      <a:pt x="80" y="1424"/>
                      <a:pt x="40" y="1424"/>
                    </a:cubicBezTo>
                    <a:cubicBezTo>
                      <a:pt x="40" y="1543"/>
                      <a:pt x="1" y="1661"/>
                      <a:pt x="1" y="1819"/>
                    </a:cubicBezTo>
                    <a:cubicBezTo>
                      <a:pt x="1" y="2491"/>
                      <a:pt x="277" y="2729"/>
                      <a:pt x="475" y="3163"/>
                    </a:cubicBezTo>
                    <a:cubicBezTo>
                      <a:pt x="1300" y="3677"/>
                      <a:pt x="2260" y="3897"/>
                      <a:pt x="3252" y="3897"/>
                    </a:cubicBezTo>
                    <a:cubicBezTo>
                      <a:pt x="4777" y="3897"/>
                      <a:pt x="6376" y="3377"/>
                      <a:pt x="7670" y="2610"/>
                    </a:cubicBezTo>
                    <a:cubicBezTo>
                      <a:pt x="7868" y="1503"/>
                      <a:pt x="8105" y="831"/>
                      <a:pt x="7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1"/>
              <p:cNvSpPr/>
              <p:nvPr/>
            </p:nvSpPr>
            <p:spPr>
              <a:xfrm>
                <a:off x="7246450" y="3750550"/>
                <a:ext cx="217450" cy="81000"/>
              </a:xfrm>
              <a:custGeom>
                <a:avLst/>
                <a:gdLst/>
                <a:ahLst/>
                <a:cxnLst/>
                <a:rect l="l" t="t" r="r" b="b"/>
                <a:pathLst>
                  <a:path w="8698" h="3240" extrusionOk="0">
                    <a:moveTo>
                      <a:pt x="8697" y="0"/>
                    </a:moveTo>
                    <a:lnTo>
                      <a:pt x="8697" y="0"/>
                    </a:lnTo>
                    <a:cubicBezTo>
                      <a:pt x="8618" y="119"/>
                      <a:pt x="8539" y="198"/>
                      <a:pt x="8460" y="317"/>
                    </a:cubicBezTo>
                    <a:cubicBezTo>
                      <a:pt x="7551" y="1582"/>
                      <a:pt x="6286" y="2531"/>
                      <a:pt x="4586" y="2570"/>
                    </a:cubicBezTo>
                    <a:cubicBezTo>
                      <a:pt x="3044" y="2570"/>
                      <a:pt x="1107" y="2096"/>
                      <a:pt x="0" y="949"/>
                    </a:cubicBezTo>
                    <a:lnTo>
                      <a:pt x="0" y="949"/>
                    </a:lnTo>
                    <a:cubicBezTo>
                      <a:pt x="0" y="1266"/>
                      <a:pt x="40" y="1542"/>
                      <a:pt x="158" y="1819"/>
                    </a:cubicBezTo>
                    <a:cubicBezTo>
                      <a:pt x="237" y="2135"/>
                      <a:pt x="474" y="2333"/>
                      <a:pt x="672" y="2570"/>
                    </a:cubicBezTo>
                    <a:cubicBezTo>
                      <a:pt x="1877" y="3003"/>
                      <a:pt x="3082" y="3239"/>
                      <a:pt x="4258" y="3239"/>
                    </a:cubicBezTo>
                    <a:cubicBezTo>
                      <a:pt x="5550" y="3239"/>
                      <a:pt x="6806" y="2954"/>
                      <a:pt x="7986" y="2333"/>
                    </a:cubicBezTo>
                    <a:cubicBezTo>
                      <a:pt x="7946" y="1503"/>
                      <a:pt x="8658" y="910"/>
                      <a:pt x="8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1"/>
              <p:cNvSpPr/>
              <p:nvPr/>
            </p:nvSpPr>
            <p:spPr>
              <a:xfrm>
                <a:off x="7252375" y="3878050"/>
                <a:ext cx="208550" cy="49275"/>
              </a:xfrm>
              <a:custGeom>
                <a:avLst/>
                <a:gdLst/>
                <a:ahLst/>
                <a:cxnLst/>
                <a:rect l="l" t="t" r="r" b="b"/>
                <a:pathLst>
                  <a:path w="8342" h="1971" extrusionOk="0">
                    <a:moveTo>
                      <a:pt x="8342" y="0"/>
                    </a:moveTo>
                    <a:lnTo>
                      <a:pt x="8342" y="0"/>
                    </a:lnTo>
                    <a:cubicBezTo>
                      <a:pt x="7133" y="959"/>
                      <a:pt x="5507" y="1467"/>
                      <a:pt x="3915" y="1467"/>
                    </a:cubicBezTo>
                    <a:cubicBezTo>
                      <a:pt x="2487" y="1467"/>
                      <a:pt x="1087" y="1058"/>
                      <a:pt x="40" y="198"/>
                    </a:cubicBezTo>
                    <a:cubicBezTo>
                      <a:pt x="40" y="238"/>
                      <a:pt x="40" y="277"/>
                      <a:pt x="40" y="277"/>
                    </a:cubicBezTo>
                    <a:cubicBezTo>
                      <a:pt x="0" y="633"/>
                      <a:pt x="119" y="870"/>
                      <a:pt x="198" y="1147"/>
                    </a:cubicBezTo>
                    <a:cubicBezTo>
                      <a:pt x="1340" y="1736"/>
                      <a:pt x="2482" y="1970"/>
                      <a:pt x="3621" y="1970"/>
                    </a:cubicBezTo>
                    <a:cubicBezTo>
                      <a:pt x="5004" y="1970"/>
                      <a:pt x="6383" y="1624"/>
                      <a:pt x="7749" y="1147"/>
                    </a:cubicBezTo>
                    <a:cubicBezTo>
                      <a:pt x="7907" y="791"/>
                      <a:pt x="8144" y="396"/>
                      <a:pt x="8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1"/>
              <p:cNvSpPr/>
              <p:nvPr/>
            </p:nvSpPr>
            <p:spPr>
              <a:xfrm>
                <a:off x="7249400" y="3993675"/>
                <a:ext cx="222400" cy="74475"/>
              </a:xfrm>
              <a:custGeom>
                <a:avLst/>
                <a:gdLst/>
                <a:ahLst/>
                <a:cxnLst/>
                <a:rect l="l" t="t" r="r" b="b"/>
                <a:pathLst>
                  <a:path w="8896" h="2979" extrusionOk="0">
                    <a:moveTo>
                      <a:pt x="8896" y="1"/>
                    </a:moveTo>
                    <a:cubicBezTo>
                      <a:pt x="8026" y="950"/>
                      <a:pt x="6603" y="1503"/>
                      <a:pt x="5377" y="1701"/>
                    </a:cubicBezTo>
                    <a:cubicBezTo>
                      <a:pt x="4892" y="1791"/>
                      <a:pt x="4433" y="1835"/>
                      <a:pt x="3995" y="1835"/>
                    </a:cubicBezTo>
                    <a:cubicBezTo>
                      <a:pt x="2506" y="1835"/>
                      <a:pt x="1253" y="1316"/>
                      <a:pt x="1" y="277"/>
                    </a:cubicBezTo>
                    <a:lnTo>
                      <a:pt x="1" y="277"/>
                    </a:lnTo>
                    <a:cubicBezTo>
                      <a:pt x="40" y="633"/>
                      <a:pt x="80" y="1029"/>
                      <a:pt x="40" y="1464"/>
                    </a:cubicBezTo>
                    <a:cubicBezTo>
                      <a:pt x="1253" y="2272"/>
                      <a:pt x="2466" y="2978"/>
                      <a:pt x="3933" y="2978"/>
                    </a:cubicBezTo>
                    <a:cubicBezTo>
                      <a:pt x="4044" y="2978"/>
                      <a:pt x="4156" y="2974"/>
                      <a:pt x="4270" y="2966"/>
                    </a:cubicBezTo>
                    <a:cubicBezTo>
                      <a:pt x="5852" y="2808"/>
                      <a:pt x="7275" y="2294"/>
                      <a:pt x="8500" y="1424"/>
                    </a:cubicBezTo>
                    <a:cubicBezTo>
                      <a:pt x="8579" y="989"/>
                      <a:pt x="8856" y="633"/>
                      <a:pt x="8896" y="119"/>
                    </a:cubicBezTo>
                    <a:cubicBezTo>
                      <a:pt x="8896" y="80"/>
                      <a:pt x="8896" y="40"/>
                      <a:pt x="8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1"/>
              <p:cNvSpPr/>
              <p:nvPr/>
            </p:nvSpPr>
            <p:spPr>
              <a:xfrm>
                <a:off x="7197025" y="4216050"/>
                <a:ext cx="304425" cy="95025"/>
              </a:xfrm>
              <a:custGeom>
                <a:avLst/>
                <a:gdLst/>
                <a:ahLst/>
                <a:cxnLst/>
                <a:rect l="l" t="t" r="r" b="b"/>
                <a:pathLst>
                  <a:path w="12177" h="3801" extrusionOk="0">
                    <a:moveTo>
                      <a:pt x="198" y="1"/>
                    </a:moveTo>
                    <a:cubicBezTo>
                      <a:pt x="0" y="554"/>
                      <a:pt x="40" y="1147"/>
                      <a:pt x="870" y="2017"/>
                    </a:cubicBezTo>
                    <a:cubicBezTo>
                      <a:pt x="1937" y="3164"/>
                      <a:pt x="3835" y="3598"/>
                      <a:pt x="5377" y="3757"/>
                    </a:cubicBezTo>
                    <a:cubicBezTo>
                      <a:pt x="5702" y="3784"/>
                      <a:pt x="6066" y="3801"/>
                      <a:pt x="6454" y="3801"/>
                    </a:cubicBezTo>
                    <a:cubicBezTo>
                      <a:pt x="8284" y="3801"/>
                      <a:pt x="10626" y="3427"/>
                      <a:pt x="11702" y="2057"/>
                    </a:cubicBezTo>
                    <a:cubicBezTo>
                      <a:pt x="11979" y="1661"/>
                      <a:pt x="12137" y="1266"/>
                      <a:pt x="12177" y="871"/>
                    </a:cubicBezTo>
                    <a:lnTo>
                      <a:pt x="12177" y="871"/>
                    </a:lnTo>
                    <a:cubicBezTo>
                      <a:pt x="10436" y="1805"/>
                      <a:pt x="8223" y="2819"/>
                      <a:pt x="6180" y="2819"/>
                    </a:cubicBezTo>
                    <a:cubicBezTo>
                      <a:pt x="5716" y="2819"/>
                      <a:pt x="5262" y="2766"/>
                      <a:pt x="4823" y="2650"/>
                    </a:cubicBezTo>
                    <a:cubicBezTo>
                      <a:pt x="2926" y="2491"/>
                      <a:pt x="1226" y="166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1"/>
              <p:cNvSpPr/>
              <p:nvPr/>
            </p:nvSpPr>
            <p:spPr>
              <a:xfrm>
                <a:off x="7220750" y="4093500"/>
                <a:ext cx="283675" cy="107750"/>
              </a:xfrm>
              <a:custGeom>
                <a:avLst/>
                <a:gdLst/>
                <a:ahLst/>
                <a:cxnLst/>
                <a:rect l="l" t="t" r="r" b="b"/>
                <a:pathLst>
                  <a:path w="11347" h="4310" extrusionOk="0">
                    <a:moveTo>
                      <a:pt x="11228" y="1"/>
                    </a:moveTo>
                    <a:lnTo>
                      <a:pt x="11228" y="1"/>
                    </a:lnTo>
                    <a:cubicBezTo>
                      <a:pt x="11149" y="80"/>
                      <a:pt x="11070" y="159"/>
                      <a:pt x="10991" y="238"/>
                    </a:cubicBezTo>
                    <a:cubicBezTo>
                      <a:pt x="10674" y="594"/>
                      <a:pt x="10318" y="870"/>
                      <a:pt x="9923" y="1147"/>
                    </a:cubicBezTo>
                    <a:cubicBezTo>
                      <a:pt x="8341" y="2274"/>
                      <a:pt x="6356" y="3032"/>
                      <a:pt x="4507" y="3032"/>
                    </a:cubicBezTo>
                    <a:cubicBezTo>
                      <a:pt x="2982" y="3032"/>
                      <a:pt x="1550" y="2516"/>
                      <a:pt x="514" y="1266"/>
                    </a:cubicBezTo>
                    <a:cubicBezTo>
                      <a:pt x="316" y="1108"/>
                      <a:pt x="158" y="949"/>
                      <a:pt x="0" y="752"/>
                    </a:cubicBezTo>
                    <a:lnTo>
                      <a:pt x="0" y="752"/>
                    </a:lnTo>
                    <a:cubicBezTo>
                      <a:pt x="119" y="1305"/>
                      <a:pt x="475" y="1701"/>
                      <a:pt x="475" y="2294"/>
                    </a:cubicBezTo>
                    <a:cubicBezTo>
                      <a:pt x="1898" y="3638"/>
                      <a:pt x="3360" y="4270"/>
                      <a:pt x="5140" y="4310"/>
                    </a:cubicBezTo>
                    <a:cubicBezTo>
                      <a:pt x="7907" y="3954"/>
                      <a:pt x="9291" y="3598"/>
                      <a:pt x="10674" y="2254"/>
                    </a:cubicBezTo>
                    <a:cubicBezTo>
                      <a:pt x="10674" y="2254"/>
                      <a:pt x="10674" y="2215"/>
                      <a:pt x="10674" y="2215"/>
                    </a:cubicBezTo>
                    <a:cubicBezTo>
                      <a:pt x="10793" y="1345"/>
                      <a:pt x="11346" y="752"/>
                      <a:pt x="11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1"/>
              <p:cNvSpPr/>
              <p:nvPr/>
            </p:nvSpPr>
            <p:spPr>
              <a:xfrm>
                <a:off x="7269175" y="3190150"/>
                <a:ext cx="46475" cy="46475"/>
              </a:xfrm>
              <a:custGeom>
                <a:avLst/>
                <a:gdLst/>
                <a:ahLst/>
                <a:cxnLst/>
                <a:rect l="l" t="t" r="r" b="b"/>
                <a:pathLst>
                  <a:path w="1859" h="1859" extrusionOk="0">
                    <a:moveTo>
                      <a:pt x="633" y="1780"/>
                    </a:moveTo>
                    <a:cubicBezTo>
                      <a:pt x="751" y="1780"/>
                      <a:pt x="870" y="1780"/>
                      <a:pt x="949" y="1819"/>
                    </a:cubicBezTo>
                    <a:cubicBezTo>
                      <a:pt x="1265" y="1859"/>
                      <a:pt x="1423" y="1740"/>
                      <a:pt x="1503" y="1464"/>
                    </a:cubicBezTo>
                    <a:cubicBezTo>
                      <a:pt x="1542" y="1226"/>
                      <a:pt x="1542" y="1029"/>
                      <a:pt x="1621" y="831"/>
                    </a:cubicBezTo>
                    <a:cubicBezTo>
                      <a:pt x="1661" y="673"/>
                      <a:pt x="1858" y="436"/>
                      <a:pt x="1740" y="278"/>
                    </a:cubicBezTo>
                    <a:cubicBezTo>
                      <a:pt x="1661" y="120"/>
                      <a:pt x="1463" y="199"/>
                      <a:pt x="1305" y="159"/>
                    </a:cubicBezTo>
                    <a:cubicBezTo>
                      <a:pt x="1186" y="159"/>
                      <a:pt x="989" y="1"/>
                      <a:pt x="870" y="1"/>
                    </a:cubicBezTo>
                    <a:cubicBezTo>
                      <a:pt x="593" y="40"/>
                      <a:pt x="475" y="436"/>
                      <a:pt x="356" y="633"/>
                    </a:cubicBezTo>
                    <a:cubicBezTo>
                      <a:pt x="198" y="910"/>
                      <a:pt x="0" y="1266"/>
                      <a:pt x="237" y="1543"/>
                    </a:cubicBezTo>
                    <a:cubicBezTo>
                      <a:pt x="317" y="1701"/>
                      <a:pt x="475" y="1740"/>
                      <a:pt x="633" y="17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1"/>
              <p:cNvSpPr/>
              <p:nvPr/>
            </p:nvSpPr>
            <p:spPr>
              <a:xfrm>
                <a:off x="7265225" y="3317650"/>
                <a:ext cx="50425" cy="58350"/>
              </a:xfrm>
              <a:custGeom>
                <a:avLst/>
                <a:gdLst/>
                <a:ahLst/>
                <a:cxnLst/>
                <a:rect l="l" t="t" r="r" b="b"/>
                <a:pathLst>
                  <a:path w="2017" h="2334" extrusionOk="0">
                    <a:moveTo>
                      <a:pt x="751" y="2254"/>
                    </a:moveTo>
                    <a:cubicBezTo>
                      <a:pt x="870" y="2294"/>
                      <a:pt x="988" y="2294"/>
                      <a:pt x="1107" y="2294"/>
                    </a:cubicBezTo>
                    <a:cubicBezTo>
                      <a:pt x="1423" y="2333"/>
                      <a:pt x="1621" y="2215"/>
                      <a:pt x="1661" y="1819"/>
                    </a:cubicBezTo>
                    <a:cubicBezTo>
                      <a:pt x="1700" y="1543"/>
                      <a:pt x="1700" y="1266"/>
                      <a:pt x="1779" y="1029"/>
                    </a:cubicBezTo>
                    <a:cubicBezTo>
                      <a:pt x="1819" y="831"/>
                      <a:pt x="2016" y="554"/>
                      <a:pt x="1898" y="357"/>
                    </a:cubicBezTo>
                    <a:cubicBezTo>
                      <a:pt x="1819" y="159"/>
                      <a:pt x="1581" y="238"/>
                      <a:pt x="1423" y="198"/>
                    </a:cubicBezTo>
                    <a:cubicBezTo>
                      <a:pt x="1265" y="198"/>
                      <a:pt x="1068" y="1"/>
                      <a:pt x="949" y="1"/>
                    </a:cubicBezTo>
                    <a:cubicBezTo>
                      <a:pt x="633" y="80"/>
                      <a:pt x="514" y="594"/>
                      <a:pt x="395" y="870"/>
                    </a:cubicBezTo>
                    <a:cubicBezTo>
                      <a:pt x="237" y="1187"/>
                      <a:pt x="0" y="1622"/>
                      <a:pt x="277" y="2017"/>
                    </a:cubicBezTo>
                    <a:cubicBezTo>
                      <a:pt x="395" y="2175"/>
                      <a:pt x="554" y="2215"/>
                      <a:pt x="751" y="22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1"/>
              <p:cNvSpPr/>
              <p:nvPr/>
            </p:nvSpPr>
            <p:spPr>
              <a:xfrm>
                <a:off x="7272125" y="3462950"/>
                <a:ext cx="50450" cy="58325"/>
              </a:xfrm>
              <a:custGeom>
                <a:avLst/>
                <a:gdLst/>
                <a:ahLst/>
                <a:cxnLst/>
                <a:rect l="l" t="t" r="r" b="b"/>
                <a:pathLst>
                  <a:path w="2018" h="2333" extrusionOk="0">
                    <a:moveTo>
                      <a:pt x="752" y="2254"/>
                    </a:moveTo>
                    <a:cubicBezTo>
                      <a:pt x="871" y="2254"/>
                      <a:pt x="989" y="2293"/>
                      <a:pt x="1068" y="2293"/>
                    </a:cubicBezTo>
                    <a:cubicBezTo>
                      <a:pt x="1385" y="2333"/>
                      <a:pt x="1622" y="2175"/>
                      <a:pt x="1661" y="1819"/>
                    </a:cubicBezTo>
                    <a:cubicBezTo>
                      <a:pt x="1701" y="1542"/>
                      <a:pt x="1701" y="1265"/>
                      <a:pt x="1780" y="1028"/>
                    </a:cubicBezTo>
                    <a:cubicBezTo>
                      <a:pt x="1819" y="830"/>
                      <a:pt x="2017" y="514"/>
                      <a:pt x="1899" y="316"/>
                    </a:cubicBezTo>
                    <a:cubicBezTo>
                      <a:pt x="1819" y="158"/>
                      <a:pt x="1582" y="237"/>
                      <a:pt x="1424" y="198"/>
                    </a:cubicBezTo>
                    <a:cubicBezTo>
                      <a:pt x="1266" y="198"/>
                      <a:pt x="1068" y="0"/>
                      <a:pt x="950" y="0"/>
                    </a:cubicBezTo>
                    <a:cubicBezTo>
                      <a:pt x="633" y="79"/>
                      <a:pt x="515" y="593"/>
                      <a:pt x="396" y="830"/>
                    </a:cubicBezTo>
                    <a:cubicBezTo>
                      <a:pt x="238" y="1186"/>
                      <a:pt x="1" y="1621"/>
                      <a:pt x="278" y="1977"/>
                    </a:cubicBezTo>
                    <a:cubicBezTo>
                      <a:pt x="396" y="2175"/>
                      <a:pt x="554" y="2214"/>
                      <a:pt x="752" y="22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1"/>
              <p:cNvSpPr/>
              <p:nvPr/>
            </p:nvSpPr>
            <p:spPr>
              <a:xfrm>
                <a:off x="7272125" y="3581550"/>
                <a:ext cx="50450" cy="58325"/>
              </a:xfrm>
              <a:custGeom>
                <a:avLst/>
                <a:gdLst/>
                <a:ahLst/>
                <a:cxnLst/>
                <a:rect l="l" t="t" r="r" b="b"/>
                <a:pathLst>
                  <a:path w="2018" h="2333" extrusionOk="0">
                    <a:moveTo>
                      <a:pt x="752" y="2254"/>
                    </a:moveTo>
                    <a:cubicBezTo>
                      <a:pt x="871" y="2293"/>
                      <a:pt x="989" y="2293"/>
                      <a:pt x="1068" y="2293"/>
                    </a:cubicBezTo>
                    <a:cubicBezTo>
                      <a:pt x="1385" y="2333"/>
                      <a:pt x="1622" y="2214"/>
                      <a:pt x="1661" y="1819"/>
                    </a:cubicBezTo>
                    <a:cubicBezTo>
                      <a:pt x="1701" y="1582"/>
                      <a:pt x="1701" y="1305"/>
                      <a:pt x="1780" y="1028"/>
                    </a:cubicBezTo>
                    <a:cubicBezTo>
                      <a:pt x="1819" y="830"/>
                      <a:pt x="2017" y="554"/>
                      <a:pt x="1899" y="356"/>
                    </a:cubicBezTo>
                    <a:cubicBezTo>
                      <a:pt x="1819" y="158"/>
                      <a:pt x="1582" y="237"/>
                      <a:pt x="1424" y="237"/>
                    </a:cubicBezTo>
                    <a:cubicBezTo>
                      <a:pt x="1266" y="198"/>
                      <a:pt x="1068" y="0"/>
                      <a:pt x="950" y="40"/>
                    </a:cubicBezTo>
                    <a:cubicBezTo>
                      <a:pt x="633" y="79"/>
                      <a:pt x="515" y="593"/>
                      <a:pt x="396" y="870"/>
                    </a:cubicBezTo>
                    <a:cubicBezTo>
                      <a:pt x="238" y="1186"/>
                      <a:pt x="1" y="1621"/>
                      <a:pt x="278" y="2016"/>
                    </a:cubicBezTo>
                    <a:cubicBezTo>
                      <a:pt x="396" y="2175"/>
                      <a:pt x="554" y="2214"/>
                      <a:pt x="752" y="22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1"/>
              <p:cNvSpPr/>
              <p:nvPr/>
            </p:nvSpPr>
            <p:spPr>
              <a:xfrm>
                <a:off x="7258300" y="3713000"/>
                <a:ext cx="50425" cy="59325"/>
              </a:xfrm>
              <a:custGeom>
                <a:avLst/>
                <a:gdLst/>
                <a:ahLst/>
                <a:cxnLst/>
                <a:rect l="l" t="t" r="r" b="b"/>
                <a:pathLst>
                  <a:path w="2017" h="2373" extrusionOk="0">
                    <a:moveTo>
                      <a:pt x="752" y="2293"/>
                    </a:moveTo>
                    <a:cubicBezTo>
                      <a:pt x="870" y="2293"/>
                      <a:pt x="989" y="2293"/>
                      <a:pt x="1068" y="2333"/>
                    </a:cubicBezTo>
                    <a:cubicBezTo>
                      <a:pt x="1384" y="2372"/>
                      <a:pt x="1621" y="2214"/>
                      <a:pt x="1661" y="1858"/>
                    </a:cubicBezTo>
                    <a:cubicBezTo>
                      <a:pt x="1700" y="1582"/>
                      <a:pt x="1700" y="1305"/>
                      <a:pt x="1779" y="1028"/>
                    </a:cubicBezTo>
                    <a:cubicBezTo>
                      <a:pt x="1819" y="830"/>
                      <a:pt x="2017" y="554"/>
                      <a:pt x="1898" y="356"/>
                    </a:cubicBezTo>
                    <a:cubicBezTo>
                      <a:pt x="1819" y="158"/>
                      <a:pt x="1582" y="277"/>
                      <a:pt x="1424" y="237"/>
                    </a:cubicBezTo>
                    <a:cubicBezTo>
                      <a:pt x="1265" y="198"/>
                      <a:pt x="1068" y="0"/>
                      <a:pt x="949" y="40"/>
                    </a:cubicBezTo>
                    <a:cubicBezTo>
                      <a:pt x="593" y="119"/>
                      <a:pt x="514" y="593"/>
                      <a:pt x="396" y="870"/>
                    </a:cubicBezTo>
                    <a:cubicBezTo>
                      <a:pt x="238" y="1226"/>
                      <a:pt x="0" y="1661"/>
                      <a:pt x="277" y="2016"/>
                    </a:cubicBezTo>
                    <a:cubicBezTo>
                      <a:pt x="396" y="2175"/>
                      <a:pt x="554" y="2254"/>
                      <a:pt x="752" y="22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1"/>
              <p:cNvSpPr/>
              <p:nvPr/>
            </p:nvSpPr>
            <p:spPr>
              <a:xfrm>
                <a:off x="7253350" y="3934375"/>
                <a:ext cx="50425" cy="58350"/>
              </a:xfrm>
              <a:custGeom>
                <a:avLst/>
                <a:gdLst/>
                <a:ahLst/>
                <a:cxnLst/>
                <a:rect l="l" t="t" r="r" b="b"/>
                <a:pathLst>
                  <a:path w="2017" h="2334" extrusionOk="0">
                    <a:moveTo>
                      <a:pt x="712" y="2254"/>
                    </a:moveTo>
                    <a:cubicBezTo>
                      <a:pt x="831" y="2254"/>
                      <a:pt x="950" y="2294"/>
                      <a:pt x="1068" y="2294"/>
                    </a:cubicBezTo>
                    <a:cubicBezTo>
                      <a:pt x="1384" y="2333"/>
                      <a:pt x="1582" y="2175"/>
                      <a:pt x="1661" y="1819"/>
                    </a:cubicBezTo>
                    <a:cubicBezTo>
                      <a:pt x="1701" y="1543"/>
                      <a:pt x="1701" y="1266"/>
                      <a:pt x="1780" y="1029"/>
                    </a:cubicBezTo>
                    <a:cubicBezTo>
                      <a:pt x="1819" y="831"/>
                      <a:pt x="2017" y="515"/>
                      <a:pt x="1898" y="317"/>
                    </a:cubicBezTo>
                    <a:cubicBezTo>
                      <a:pt x="1780" y="159"/>
                      <a:pt x="1582" y="238"/>
                      <a:pt x="1384" y="198"/>
                    </a:cubicBezTo>
                    <a:cubicBezTo>
                      <a:pt x="1266" y="159"/>
                      <a:pt x="1068" y="1"/>
                      <a:pt x="910" y="1"/>
                    </a:cubicBezTo>
                    <a:cubicBezTo>
                      <a:pt x="594" y="80"/>
                      <a:pt x="515" y="554"/>
                      <a:pt x="396" y="831"/>
                    </a:cubicBezTo>
                    <a:cubicBezTo>
                      <a:pt x="198" y="1187"/>
                      <a:pt x="1" y="1622"/>
                      <a:pt x="238" y="1977"/>
                    </a:cubicBezTo>
                    <a:cubicBezTo>
                      <a:pt x="357" y="2175"/>
                      <a:pt x="554" y="2215"/>
                      <a:pt x="712" y="22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1"/>
              <p:cNvSpPr/>
              <p:nvPr/>
            </p:nvSpPr>
            <p:spPr>
              <a:xfrm>
                <a:off x="7228650" y="4062875"/>
                <a:ext cx="55375" cy="59325"/>
              </a:xfrm>
              <a:custGeom>
                <a:avLst/>
                <a:gdLst/>
                <a:ahLst/>
                <a:cxnLst/>
                <a:rect l="l" t="t" r="r" b="b"/>
                <a:pathLst>
                  <a:path w="2215" h="2373" extrusionOk="0">
                    <a:moveTo>
                      <a:pt x="554" y="2135"/>
                    </a:moveTo>
                    <a:cubicBezTo>
                      <a:pt x="672" y="2174"/>
                      <a:pt x="791" y="2214"/>
                      <a:pt x="910" y="2254"/>
                    </a:cubicBezTo>
                    <a:cubicBezTo>
                      <a:pt x="1186" y="2372"/>
                      <a:pt x="1424" y="2293"/>
                      <a:pt x="1582" y="1937"/>
                    </a:cubicBezTo>
                    <a:cubicBezTo>
                      <a:pt x="1661" y="1700"/>
                      <a:pt x="1740" y="1423"/>
                      <a:pt x="1858" y="1186"/>
                    </a:cubicBezTo>
                    <a:cubicBezTo>
                      <a:pt x="1977" y="988"/>
                      <a:pt x="2214" y="751"/>
                      <a:pt x="2175" y="554"/>
                    </a:cubicBezTo>
                    <a:cubicBezTo>
                      <a:pt x="2096" y="356"/>
                      <a:pt x="1898" y="395"/>
                      <a:pt x="1700" y="316"/>
                    </a:cubicBezTo>
                    <a:cubicBezTo>
                      <a:pt x="1582" y="237"/>
                      <a:pt x="1424" y="0"/>
                      <a:pt x="1305" y="0"/>
                    </a:cubicBezTo>
                    <a:cubicBezTo>
                      <a:pt x="989" y="0"/>
                      <a:pt x="752" y="435"/>
                      <a:pt x="554" y="672"/>
                    </a:cubicBezTo>
                    <a:cubicBezTo>
                      <a:pt x="317" y="988"/>
                      <a:pt x="0" y="1344"/>
                      <a:pt x="159" y="1779"/>
                    </a:cubicBezTo>
                    <a:cubicBezTo>
                      <a:pt x="238" y="1977"/>
                      <a:pt x="396" y="2056"/>
                      <a:pt x="554" y="21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1"/>
              <p:cNvSpPr/>
              <p:nvPr/>
            </p:nvSpPr>
            <p:spPr>
              <a:xfrm>
                <a:off x="7223700" y="4177525"/>
                <a:ext cx="88000" cy="59325"/>
              </a:xfrm>
              <a:custGeom>
                <a:avLst/>
                <a:gdLst/>
                <a:ahLst/>
                <a:cxnLst/>
                <a:rect l="l" t="t" r="r" b="b"/>
                <a:pathLst>
                  <a:path w="3520" h="2373" extrusionOk="0">
                    <a:moveTo>
                      <a:pt x="752" y="1423"/>
                    </a:moveTo>
                    <a:cubicBezTo>
                      <a:pt x="791" y="1463"/>
                      <a:pt x="870" y="1502"/>
                      <a:pt x="910" y="1502"/>
                    </a:cubicBezTo>
                    <a:cubicBezTo>
                      <a:pt x="1384" y="1819"/>
                      <a:pt x="1740" y="2174"/>
                      <a:pt x="2294" y="2293"/>
                    </a:cubicBezTo>
                    <a:cubicBezTo>
                      <a:pt x="2570" y="2372"/>
                      <a:pt x="3519" y="2253"/>
                      <a:pt x="3084" y="1779"/>
                    </a:cubicBezTo>
                    <a:cubicBezTo>
                      <a:pt x="2926" y="1542"/>
                      <a:pt x="2452" y="1423"/>
                      <a:pt x="2215" y="1305"/>
                    </a:cubicBezTo>
                    <a:cubicBezTo>
                      <a:pt x="1819" y="1067"/>
                      <a:pt x="831" y="0"/>
                      <a:pt x="357" y="514"/>
                    </a:cubicBezTo>
                    <a:cubicBezTo>
                      <a:pt x="1" y="909"/>
                      <a:pt x="396" y="1226"/>
                      <a:pt x="752" y="14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1"/>
              <p:cNvSpPr/>
              <p:nvPr/>
            </p:nvSpPr>
            <p:spPr>
              <a:xfrm>
                <a:off x="7267200" y="3843450"/>
                <a:ext cx="50425" cy="43525"/>
              </a:xfrm>
              <a:custGeom>
                <a:avLst/>
                <a:gdLst/>
                <a:ahLst/>
                <a:cxnLst/>
                <a:rect l="l" t="t" r="r" b="b"/>
                <a:pathLst>
                  <a:path w="2017" h="1741" extrusionOk="0">
                    <a:moveTo>
                      <a:pt x="712" y="1661"/>
                    </a:moveTo>
                    <a:cubicBezTo>
                      <a:pt x="830" y="1701"/>
                      <a:pt x="949" y="1701"/>
                      <a:pt x="1068" y="1701"/>
                    </a:cubicBezTo>
                    <a:cubicBezTo>
                      <a:pt x="1384" y="1740"/>
                      <a:pt x="1582" y="1622"/>
                      <a:pt x="1661" y="1345"/>
                    </a:cubicBezTo>
                    <a:cubicBezTo>
                      <a:pt x="1700" y="1147"/>
                      <a:pt x="1700" y="949"/>
                      <a:pt x="1740" y="752"/>
                    </a:cubicBezTo>
                    <a:cubicBezTo>
                      <a:pt x="1819" y="594"/>
                      <a:pt x="2016" y="396"/>
                      <a:pt x="1898" y="238"/>
                    </a:cubicBezTo>
                    <a:cubicBezTo>
                      <a:pt x="1779" y="119"/>
                      <a:pt x="1582" y="198"/>
                      <a:pt x="1384" y="159"/>
                    </a:cubicBezTo>
                    <a:cubicBezTo>
                      <a:pt x="1265" y="159"/>
                      <a:pt x="1068" y="1"/>
                      <a:pt x="909" y="1"/>
                    </a:cubicBezTo>
                    <a:cubicBezTo>
                      <a:pt x="593" y="80"/>
                      <a:pt x="514" y="436"/>
                      <a:pt x="356" y="633"/>
                    </a:cubicBezTo>
                    <a:cubicBezTo>
                      <a:pt x="198" y="910"/>
                      <a:pt x="0" y="1226"/>
                      <a:pt x="237" y="1503"/>
                    </a:cubicBezTo>
                    <a:cubicBezTo>
                      <a:pt x="356" y="1622"/>
                      <a:pt x="514" y="1661"/>
                      <a:pt x="712" y="166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1"/>
              <p:cNvSpPr/>
              <p:nvPr/>
            </p:nvSpPr>
            <p:spPr>
              <a:xfrm>
                <a:off x="7274100" y="3085400"/>
                <a:ext cx="44500" cy="46475"/>
              </a:xfrm>
              <a:custGeom>
                <a:avLst/>
                <a:gdLst/>
                <a:ahLst/>
                <a:cxnLst/>
                <a:rect l="l" t="t" r="r" b="b"/>
                <a:pathLst>
                  <a:path w="1780" h="1859" extrusionOk="0">
                    <a:moveTo>
                      <a:pt x="713" y="1819"/>
                    </a:moveTo>
                    <a:cubicBezTo>
                      <a:pt x="792" y="1819"/>
                      <a:pt x="910" y="1819"/>
                      <a:pt x="1029" y="1819"/>
                    </a:cubicBezTo>
                    <a:cubicBezTo>
                      <a:pt x="1306" y="1858"/>
                      <a:pt x="1464" y="1700"/>
                      <a:pt x="1503" y="1424"/>
                    </a:cubicBezTo>
                    <a:cubicBezTo>
                      <a:pt x="1543" y="1186"/>
                      <a:pt x="1543" y="989"/>
                      <a:pt x="1582" y="791"/>
                    </a:cubicBezTo>
                    <a:cubicBezTo>
                      <a:pt x="1622" y="633"/>
                      <a:pt x="1780" y="396"/>
                      <a:pt x="1661" y="238"/>
                    </a:cubicBezTo>
                    <a:cubicBezTo>
                      <a:pt x="1582" y="79"/>
                      <a:pt x="1385" y="198"/>
                      <a:pt x="1226" y="158"/>
                    </a:cubicBezTo>
                    <a:cubicBezTo>
                      <a:pt x="1108" y="158"/>
                      <a:pt x="910" y="0"/>
                      <a:pt x="792" y="40"/>
                    </a:cubicBezTo>
                    <a:cubicBezTo>
                      <a:pt x="515" y="119"/>
                      <a:pt x="436" y="514"/>
                      <a:pt x="317" y="712"/>
                    </a:cubicBezTo>
                    <a:cubicBezTo>
                      <a:pt x="199" y="989"/>
                      <a:pt x="1" y="1344"/>
                      <a:pt x="278" y="1621"/>
                    </a:cubicBezTo>
                    <a:cubicBezTo>
                      <a:pt x="357" y="1740"/>
                      <a:pt x="515" y="1779"/>
                      <a:pt x="713" y="18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1"/>
              <p:cNvSpPr/>
              <p:nvPr/>
            </p:nvSpPr>
            <p:spPr>
              <a:xfrm>
                <a:off x="7286950" y="2973725"/>
                <a:ext cx="39575" cy="45475"/>
              </a:xfrm>
              <a:custGeom>
                <a:avLst/>
                <a:gdLst/>
                <a:ahLst/>
                <a:cxnLst/>
                <a:rect l="l" t="t" r="r" b="b"/>
                <a:pathLst>
                  <a:path w="1583" h="1819" extrusionOk="0">
                    <a:moveTo>
                      <a:pt x="594" y="1819"/>
                    </a:moveTo>
                    <a:cubicBezTo>
                      <a:pt x="712" y="1819"/>
                      <a:pt x="792" y="1819"/>
                      <a:pt x="910" y="1819"/>
                    </a:cubicBezTo>
                    <a:cubicBezTo>
                      <a:pt x="1147" y="1819"/>
                      <a:pt x="1345" y="1700"/>
                      <a:pt x="1345" y="1423"/>
                    </a:cubicBezTo>
                    <a:cubicBezTo>
                      <a:pt x="1385" y="1186"/>
                      <a:pt x="1385" y="988"/>
                      <a:pt x="1424" y="791"/>
                    </a:cubicBezTo>
                    <a:cubicBezTo>
                      <a:pt x="1424" y="633"/>
                      <a:pt x="1582" y="395"/>
                      <a:pt x="1503" y="237"/>
                    </a:cubicBezTo>
                    <a:cubicBezTo>
                      <a:pt x="1385" y="79"/>
                      <a:pt x="1226" y="198"/>
                      <a:pt x="1068" y="158"/>
                    </a:cubicBezTo>
                    <a:cubicBezTo>
                      <a:pt x="950" y="158"/>
                      <a:pt x="792" y="0"/>
                      <a:pt x="673" y="40"/>
                    </a:cubicBezTo>
                    <a:cubicBezTo>
                      <a:pt x="436" y="79"/>
                      <a:pt x="357" y="474"/>
                      <a:pt x="278" y="712"/>
                    </a:cubicBezTo>
                    <a:cubicBezTo>
                      <a:pt x="159" y="988"/>
                      <a:pt x="1" y="1344"/>
                      <a:pt x="199" y="1621"/>
                    </a:cubicBezTo>
                    <a:cubicBezTo>
                      <a:pt x="317" y="1740"/>
                      <a:pt x="475" y="1779"/>
                      <a:pt x="594" y="18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1"/>
              <p:cNvSpPr/>
              <p:nvPr/>
            </p:nvSpPr>
            <p:spPr>
              <a:xfrm>
                <a:off x="7308700" y="2887725"/>
                <a:ext cx="27700" cy="35600"/>
              </a:xfrm>
              <a:custGeom>
                <a:avLst/>
                <a:gdLst/>
                <a:ahLst/>
                <a:cxnLst/>
                <a:rect l="l" t="t" r="r" b="b"/>
                <a:pathLst>
                  <a:path w="1108" h="1424" extrusionOk="0">
                    <a:moveTo>
                      <a:pt x="436" y="1384"/>
                    </a:moveTo>
                    <a:cubicBezTo>
                      <a:pt x="515" y="1384"/>
                      <a:pt x="554" y="1384"/>
                      <a:pt x="633" y="1384"/>
                    </a:cubicBezTo>
                    <a:cubicBezTo>
                      <a:pt x="831" y="1424"/>
                      <a:pt x="949" y="1305"/>
                      <a:pt x="949" y="1068"/>
                    </a:cubicBezTo>
                    <a:cubicBezTo>
                      <a:pt x="949" y="910"/>
                      <a:pt x="949" y="752"/>
                      <a:pt x="989" y="594"/>
                    </a:cubicBezTo>
                    <a:cubicBezTo>
                      <a:pt x="989" y="475"/>
                      <a:pt x="1108" y="277"/>
                      <a:pt x="1029" y="159"/>
                    </a:cubicBezTo>
                    <a:cubicBezTo>
                      <a:pt x="989" y="80"/>
                      <a:pt x="870" y="119"/>
                      <a:pt x="752" y="119"/>
                    </a:cubicBezTo>
                    <a:cubicBezTo>
                      <a:pt x="673" y="80"/>
                      <a:pt x="554" y="1"/>
                      <a:pt x="475" y="1"/>
                    </a:cubicBezTo>
                    <a:cubicBezTo>
                      <a:pt x="277" y="40"/>
                      <a:pt x="238" y="356"/>
                      <a:pt x="198" y="515"/>
                    </a:cubicBezTo>
                    <a:cubicBezTo>
                      <a:pt x="119" y="752"/>
                      <a:pt x="1" y="1028"/>
                      <a:pt x="159" y="1226"/>
                    </a:cubicBezTo>
                    <a:cubicBezTo>
                      <a:pt x="238" y="1345"/>
                      <a:pt x="317" y="1345"/>
                      <a:pt x="436" y="13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1"/>
              <p:cNvSpPr/>
              <p:nvPr/>
            </p:nvSpPr>
            <p:spPr>
              <a:xfrm>
                <a:off x="7314625" y="2836325"/>
                <a:ext cx="35625" cy="24750"/>
              </a:xfrm>
              <a:custGeom>
                <a:avLst/>
                <a:gdLst/>
                <a:ahLst/>
                <a:cxnLst/>
                <a:rect l="l" t="t" r="r" b="b"/>
                <a:pathLst>
                  <a:path w="1425" h="990" extrusionOk="0">
                    <a:moveTo>
                      <a:pt x="792" y="950"/>
                    </a:moveTo>
                    <a:cubicBezTo>
                      <a:pt x="792" y="910"/>
                      <a:pt x="831" y="910"/>
                      <a:pt x="871" y="871"/>
                    </a:cubicBezTo>
                    <a:cubicBezTo>
                      <a:pt x="910" y="831"/>
                      <a:pt x="871" y="752"/>
                      <a:pt x="950" y="673"/>
                    </a:cubicBezTo>
                    <a:cubicBezTo>
                      <a:pt x="1029" y="594"/>
                      <a:pt x="1147" y="554"/>
                      <a:pt x="1226" y="515"/>
                    </a:cubicBezTo>
                    <a:cubicBezTo>
                      <a:pt x="1424" y="396"/>
                      <a:pt x="1385" y="159"/>
                      <a:pt x="1147" y="80"/>
                    </a:cubicBezTo>
                    <a:cubicBezTo>
                      <a:pt x="910" y="1"/>
                      <a:pt x="594" y="40"/>
                      <a:pt x="436" y="238"/>
                    </a:cubicBezTo>
                    <a:cubicBezTo>
                      <a:pt x="317" y="357"/>
                      <a:pt x="1" y="633"/>
                      <a:pt x="199" y="792"/>
                    </a:cubicBezTo>
                    <a:cubicBezTo>
                      <a:pt x="278" y="871"/>
                      <a:pt x="436" y="910"/>
                      <a:pt x="515" y="910"/>
                    </a:cubicBezTo>
                    <a:cubicBezTo>
                      <a:pt x="594" y="950"/>
                      <a:pt x="712" y="989"/>
                      <a:pt x="792" y="9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2" name="Google Shape;2432;p61"/>
            <p:cNvGrpSpPr/>
            <p:nvPr/>
          </p:nvGrpSpPr>
          <p:grpSpPr>
            <a:xfrm>
              <a:off x="7473417" y="3324151"/>
              <a:ext cx="217142" cy="913499"/>
              <a:chOff x="7169350" y="2833375"/>
              <a:chExt cx="351875" cy="1480550"/>
            </a:xfrm>
          </p:grpSpPr>
          <p:sp>
            <p:nvSpPr>
              <p:cNvPr id="2433" name="Google Shape;2433;p61"/>
              <p:cNvSpPr/>
              <p:nvPr/>
            </p:nvSpPr>
            <p:spPr>
              <a:xfrm>
                <a:off x="7169350" y="2834225"/>
                <a:ext cx="351875" cy="1476850"/>
              </a:xfrm>
              <a:custGeom>
                <a:avLst/>
                <a:gdLst/>
                <a:ahLst/>
                <a:cxnLst/>
                <a:rect l="l" t="t" r="r" b="b"/>
                <a:pathLst>
                  <a:path w="14075" h="59074" extrusionOk="0">
                    <a:moveTo>
                      <a:pt x="7081" y="1"/>
                    </a:moveTo>
                    <a:cubicBezTo>
                      <a:pt x="6623" y="1"/>
                      <a:pt x="5875" y="209"/>
                      <a:pt x="5693" y="717"/>
                    </a:cubicBezTo>
                    <a:cubicBezTo>
                      <a:pt x="5535" y="1152"/>
                      <a:pt x="5891" y="1508"/>
                      <a:pt x="5812" y="1943"/>
                    </a:cubicBezTo>
                    <a:cubicBezTo>
                      <a:pt x="5733" y="2299"/>
                      <a:pt x="5456" y="2417"/>
                      <a:pt x="5377" y="2694"/>
                    </a:cubicBezTo>
                    <a:cubicBezTo>
                      <a:pt x="5061" y="3564"/>
                      <a:pt x="5298" y="4236"/>
                      <a:pt x="5140" y="5145"/>
                    </a:cubicBezTo>
                    <a:cubicBezTo>
                      <a:pt x="4982" y="5699"/>
                      <a:pt x="4547" y="6054"/>
                      <a:pt x="4389" y="6608"/>
                    </a:cubicBezTo>
                    <a:cubicBezTo>
                      <a:pt x="3993" y="7833"/>
                      <a:pt x="4665" y="9059"/>
                      <a:pt x="4389" y="10285"/>
                    </a:cubicBezTo>
                    <a:cubicBezTo>
                      <a:pt x="4191" y="11115"/>
                      <a:pt x="3954" y="11391"/>
                      <a:pt x="4112" y="12340"/>
                    </a:cubicBezTo>
                    <a:cubicBezTo>
                      <a:pt x="4230" y="13012"/>
                      <a:pt x="4547" y="13487"/>
                      <a:pt x="4428" y="14080"/>
                    </a:cubicBezTo>
                    <a:cubicBezTo>
                      <a:pt x="4270" y="14673"/>
                      <a:pt x="3796" y="15068"/>
                      <a:pt x="3677" y="15740"/>
                    </a:cubicBezTo>
                    <a:cubicBezTo>
                      <a:pt x="3558" y="16966"/>
                      <a:pt x="4586" y="17480"/>
                      <a:pt x="4230" y="18745"/>
                    </a:cubicBezTo>
                    <a:cubicBezTo>
                      <a:pt x="3914" y="20010"/>
                      <a:pt x="3163" y="21077"/>
                      <a:pt x="3637" y="22619"/>
                    </a:cubicBezTo>
                    <a:cubicBezTo>
                      <a:pt x="3914" y="23647"/>
                      <a:pt x="4507" y="23924"/>
                      <a:pt x="4270" y="25110"/>
                    </a:cubicBezTo>
                    <a:cubicBezTo>
                      <a:pt x="4112" y="26058"/>
                      <a:pt x="3637" y="26731"/>
                      <a:pt x="3677" y="27798"/>
                    </a:cubicBezTo>
                    <a:cubicBezTo>
                      <a:pt x="3717" y="28589"/>
                      <a:pt x="4033" y="28826"/>
                      <a:pt x="4270" y="29498"/>
                    </a:cubicBezTo>
                    <a:cubicBezTo>
                      <a:pt x="4586" y="30328"/>
                      <a:pt x="4389" y="30407"/>
                      <a:pt x="3993" y="31079"/>
                    </a:cubicBezTo>
                    <a:cubicBezTo>
                      <a:pt x="3677" y="31672"/>
                      <a:pt x="3400" y="32147"/>
                      <a:pt x="3361" y="32937"/>
                    </a:cubicBezTo>
                    <a:cubicBezTo>
                      <a:pt x="3361" y="33807"/>
                      <a:pt x="3835" y="33965"/>
                      <a:pt x="3914" y="34637"/>
                    </a:cubicBezTo>
                    <a:cubicBezTo>
                      <a:pt x="3993" y="35309"/>
                      <a:pt x="3361" y="35902"/>
                      <a:pt x="3203" y="36495"/>
                    </a:cubicBezTo>
                    <a:cubicBezTo>
                      <a:pt x="3005" y="37167"/>
                      <a:pt x="3005" y="37879"/>
                      <a:pt x="3242" y="38472"/>
                    </a:cubicBezTo>
                    <a:cubicBezTo>
                      <a:pt x="3440" y="39026"/>
                      <a:pt x="4112" y="39381"/>
                      <a:pt x="4151" y="39856"/>
                    </a:cubicBezTo>
                    <a:cubicBezTo>
                      <a:pt x="4191" y="40567"/>
                      <a:pt x="3400" y="41239"/>
                      <a:pt x="3361" y="42030"/>
                    </a:cubicBezTo>
                    <a:cubicBezTo>
                      <a:pt x="3321" y="42702"/>
                      <a:pt x="3677" y="42979"/>
                      <a:pt x="3677" y="43532"/>
                    </a:cubicBezTo>
                    <a:cubicBezTo>
                      <a:pt x="3717" y="44323"/>
                      <a:pt x="3637" y="44046"/>
                      <a:pt x="3400" y="44718"/>
                    </a:cubicBezTo>
                    <a:cubicBezTo>
                      <a:pt x="2965" y="46062"/>
                      <a:pt x="3321" y="46774"/>
                      <a:pt x="3242" y="48000"/>
                    </a:cubicBezTo>
                    <a:cubicBezTo>
                      <a:pt x="3124" y="49028"/>
                      <a:pt x="2056" y="49660"/>
                      <a:pt x="2017" y="50727"/>
                    </a:cubicBezTo>
                    <a:cubicBezTo>
                      <a:pt x="1977" y="51479"/>
                      <a:pt x="2531" y="51953"/>
                      <a:pt x="2531" y="52665"/>
                    </a:cubicBezTo>
                    <a:cubicBezTo>
                      <a:pt x="2451" y="54720"/>
                      <a:pt x="0" y="55195"/>
                      <a:pt x="1977" y="57290"/>
                    </a:cubicBezTo>
                    <a:cubicBezTo>
                      <a:pt x="3044" y="58437"/>
                      <a:pt x="4942" y="58871"/>
                      <a:pt x="6484" y="59030"/>
                    </a:cubicBezTo>
                    <a:cubicBezTo>
                      <a:pt x="6809" y="59057"/>
                      <a:pt x="7173" y="59074"/>
                      <a:pt x="7561" y="59074"/>
                    </a:cubicBezTo>
                    <a:cubicBezTo>
                      <a:pt x="9391" y="59074"/>
                      <a:pt x="11733" y="58700"/>
                      <a:pt x="12809" y="57330"/>
                    </a:cubicBezTo>
                    <a:cubicBezTo>
                      <a:pt x="14074" y="55630"/>
                      <a:pt x="12454" y="54246"/>
                      <a:pt x="12730" y="52586"/>
                    </a:cubicBezTo>
                    <a:cubicBezTo>
                      <a:pt x="12928" y="51360"/>
                      <a:pt x="13877" y="50688"/>
                      <a:pt x="12809" y="49462"/>
                    </a:cubicBezTo>
                    <a:cubicBezTo>
                      <a:pt x="12414" y="49028"/>
                      <a:pt x="12019" y="49146"/>
                      <a:pt x="11781" y="48553"/>
                    </a:cubicBezTo>
                    <a:cubicBezTo>
                      <a:pt x="11426" y="47723"/>
                      <a:pt x="12019" y="47249"/>
                      <a:pt x="12098" y="46497"/>
                    </a:cubicBezTo>
                    <a:cubicBezTo>
                      <a:pt x="12177" y="45667"/>
                      <a:pt x="11781" y="45074"/>
                      <a:pt x="11347" y="44481"/>
                    </a:cubicBezTo>
                    <a:cubicBezTo>
                      <a:pt x="10674" y="43611"/>
                      <a:pt x="10635" y="44046"/>
                      <a:pt x="11070" y="42979"/>
                    </a:cubicBezTo>
                    <a:cubicBezTo>
                      <a:pt x="11267" y="42386"/>
                      <a:pt x="11781" y="41793"/>
                      <a:pt x="11860" y="41081"/>
                    </a:cubicBezTo>
                    <a:cubicBezTo>
                      <a:pt x="12058" y="39658"/>
                      <a:pt x="11386" y="40251"/>
                      <a:pt x="11149" y="39460"/>
                    </a:cubicBezTo>
                    <a:cubicBezTo>
                      <a:pt x="10674" y="38156"/>
                      <a:pt x="12256" y="37484"/>
                      <a:pt x="11702" y="35902"/>
                    </a:cubicBezTo>
                    <a:cubicBezTo>
                      <a:pt x="11267" y="34677"/>
                      <a:pt x="10793" y="35309"/>
                      <a:pt x="11030" y="33728"/>
                    </a:cubicBezTo>
                    <a:cubicBezTo>
                      <a:pt x="11307" y="32186"/>
                      <a:pt x="11663" y="31514"/>
                      <a:pt x="10793" y="30091"/>
                    </a:cubicBezTo>
                    <a:cubicBezTo>
                      <a:pt x="10279" y="29261"/>
                      <a:pt x="9607" y="28905"/>
                      <a:pt x="10121" y="27758"/>
                    </a:cubicBezTo>
                    <a:cubicBezTo>
                      <a:pt x="10477" y="26928"/>
                      <a:pt x="10872" y="26375"/>
                      <a:pt x="10635" y="25465"/>
                    </a:cubicBezTo>
                    <a:cubicBezTo>
                      <a:pt x="10279" y="23963"/>
                      <a:pt x="9488" y="23528"/>
                      <a:pt x="10279" y="21828"/>
                    </a:cubicBezTo>
                    <a:cubicBezTo>
                      <a:pt x="10635" y="21077"/>
                      <a:pt x="10674" y="20524"/>
                      <a:pt x="10556" y="20010"/>
                    </a:cubicBezTo>
                    <a:cubicBezTo>
                      <a:pt x="10398" y="19377"/>
                      <a:pt x="10002" y="18784"/>
                      <a:pt x="9686" y="17875"/>
                    </a:cubicBezTo>
                    <a:cubicBezTo>
                      <a:pt x="9370" y="16926"/>
                      <a:pt x="10240" y="16333"/>
                      <a:pt x="9805" y="15029"/>
                    </a:cubicBezTo>
                    <a:cubicBezTo>
                      <a:pt x="9528" y="14198"/>
                      <a:pt x="8975" y="13526"/>
                      <a:pt x="9291" y="12538"/>
                    </a:cubicBezTo>
                    <a:cubicBezTo>
                      <a:pt x="9607" y="11668"/>
                      <a:pt x="10002" y="11668"/>
                      <a:pt x="9765" y="10443"/>
                    </a:cubicBezTo>
                    <a:cubicBezTo>
                      <a:pt x="9607" y="9612"/>
                      <a:pt x="8935" y="8703"/>
                      <a:pt x="8935" y="7952"/>
                    </a:cubicBezTo>
                    <a:cubicBezTo>
                      <a:pt x="8935" y="6924"/>
                      <a:pt x="9093" y="6687"/>
                      <a:pt x="8816" y="5699"/>
                    </a:cubicBezTo>
                    <a:cubicBezTo>
                      <a:pt x="8579" y="4868"/>
                      <a:pt x="8935" y="4315"/>
                      <a:pt x="8935" y="3524"/>
                    </a:cubicBezTo>
                    <a:cubicBezTo>
                      <a:pt x="8935" y="3287"/>
                      <a:pt x="8342" y="2141"/>
                      <a:pt x="8026" y="1903"/>
                    </a:cubicBezTo>
                    <a:cubicBezTo>
                      <a:pt x="8302" y="1073"/>
                      <a:pt x="8263" y="85"/>
                      <a:pt x="7196" y="6"/>
                    </a:cubicBezTo>
                    <a:cubicBezTo>
                      <a:pt x="7160" y="3"/>
                      <a:pt x="7122" y="1"/>
                      <a:pt x="7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1"/>
              <p:cNvSpPr/>
              <p:nvPr/>
            </p:nvSpPr>
            <p:spPr>
              <a:xfrm>
                <a:off x="7310675" y="2833375"/>
                <a:ext cx="62300" cy="34600"/>
              </a:xfrm>
              <a:custGeom>
                <a:avLst/>
                <a:gdLst/>
                <a:ahLst/>
                <a:cxnLst/>
                <a:rect l="l" t="t" r="r" b="b"/>
                <a:pathLst>
                  <a:path w="2492" h="1384" extrusionOk="0">
                    <a:moveTo>
                      <a:pt x="1266" y="1384"/>
                    </a:moveTo>
                    <a:cubicBezTo>
                      <a:pt x="1740" y="1344"/>
                      <a:pt x="2096" y="1068"/>
                      <a:pt x="2491" y="791"/>
                    </a:cubicBezTo>
                    <a:cubicBezTo>
                      <a:pt x="2412" y="396"/>
                      <a:pt x="2096" y="79"/>
                      <a:pt x="1543" y="40"/>
                    </a:cubicBezTo>
                    <a:cubicBezTo>
                      <a:pt x="1108" y="0"/>
                      <a:pt x="238" y="198"/>
                      <a:pt x="40" y="751"/>
                    </a:cubicBezTo>
                    <a:cubicBezTo>
                      <a:pt x="1" y="870"/>
                      <a:pt x="1" y="1028"/>
                      <a:pt x="1" y="1147"/>
                    </a:cubicBezTo>
                    <a:cubicBezTo>
                      <a:pt x="396" y="1265"/>
                      <a:pt x="831" y="1384"/>
                      <a:pt x="1266" y="13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1"/>
              <p:cNvSpPr/>
              <p:nvPr/>
            </p:nvSpPr>
            <p:spPr>
              <a:xfrm>
                <a:off x="7299800" y="2877850"/>
                <a:ext cx="90950" cy="63275"/>
              </a:xfrm>
              <a:custGeom>
                <a:avLst/>
                <a:gdLst/>
                <a:ahLst/>
                <a:cxnLst/>
                <a:rect l="l" t="t" r="r" b="b"/>
                <a:pathLst>
                  <a:path w="3638" h="2531" extrusionOk="0">
                    <a:moveTo>
                      <a:pt x="2808" y="158"/>
                    </a:moveTo>
                    <a:cubicBezTo>
                      <a:pt x="2847" y="119"/>
                      <a:pt x="2847" y="79"/>
                      <a:pt x="2847" y="0"/>
                    </a:cubicBezTo>
                    <a:cubicBezTo>
                      <a:pt x="2136" y="356"/>
                      <a:pt x="1305" y="475"/>
                      <a:pt x="594" y="119"/>
                    </a:cubicBezTo>
                    <a:cubicBezTo>
                      <a:pt x="594" y="158"/>
                      <a:pt x="594" y="158"/>
                      <a:pt x="594" y="198"/>
                    </a:cubicBezTo>
                    <a:cubicBezTo>
                      <a:pt x="515" y="554"/>
                      <a:pt x="238" y="672"/>
                      <a:pt x="159" y="949"/>
                    </a:cubicBezTo>
                    <a:cubicBezTo>
                      <a:pt x="40" y="1265"/>
                      <a:pt x="1" y="1542"/>
                      <a:pt x="1" y="1819"/>
                    </a:cubicBezTo>
                    <a:cubicBezTo>
                      <a:pt x="1147" y="2530"/>
                      <a:pt x="2491" y="2056"/>
                      <a:pt x="3638" y="1542"/>
                    </a:cubicBezTo>
                    <a:cubicBezTo>
                      <a:pt x="3480" y="1107"/>
                      <a:pt x="3084" y="356"/>
                      <a:pt x="2808" y="1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1"/>
              <p:cNvSpPr/>
              <p:nvPr/>
            </p:nvSpPr>
            <p:spPr>
              <a:xfrm>
                <a:off x="7276100" y="2946050"/>
                <a:ext cx="117625" cy="88975"/>
              </a:xfrm>
              <a:custGeom>
                <a:avLst/>
                <a:gdLst/>
                <a:ahLst/>
                <a:cxnLst/>
                <a:rect l="l" t="t" r="r" b="b"/>
                <a:pathLst>
                  <a:path w="4705" h="3559" extrusionOk="0">
                    <a:moveTo>
                      <a:pt x="4546" y="0"/>
                    </a:moveTo>
                    <a:cubicBezTo>
                      <a:pt x="3439" y="514"/>
                      <a:pt x="1858" y="1226"/>
                      <a:pt x="830" y="712"/>
                    </a:cubicBezTo>
                    <a:cubicBezTo>
                      <a:pt x="712" y="1265"/>
                      <a:pt x="277" y="1621"/>
                      <a:pt x="119" y="2135"/>
                    </a:cubicBezTo>
                    <a:cubicBezTo>
                      <a:pt x="40" y="2293"/>
                      <a:pt x="40" y="2451"/>
                      <a:pt x="0" y="2609"/>
                    </a:cubicBezTo>
                    <a:cubicBezTo>
                      <a:pt x="79" y="2609"/>
                      <a:pt x="119" y="2649"/>
                      <a:pt x="198" y="2688"/>
                    </a:cubicBezTo>
                    <a:cubicBezTo>
                      <a:pt x="1502" y="3558"/>
                      <a:pt x="3360" y="3400"/>
                      <a:pt x="4665" y="2649"/>
                    </a:cubicBezTo>
                    <a:cubicBezTo>
                      <a:pt x="4705" y="2174"/>
                      <a:pt x="4705" y="1858"/>
                      <a:pt x="4546" y="1226"/>
                    </a:cubicBezTo>
                    <a:cubicBezTo>
                      <a:pt x="4428" y="751"/>
                      <a:pt x="4467" y="356"/>
                      <a:pt x="45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1"/>
              <p:cNvSpPr/>
              <p:nvPr/>
            </p:nvSpPr>
            <p:spPr>
              <a:xfrm>
                <a:off x="7269175" y="3048825"/>
                <a:ext cx="147275" cy="107750"/>
              </a:xfrm>
              <a:custGeom>
                <a:avLst/>
                <a:gdLst/>
                <a:ahLst/>
                <a:cxnLst/>
                <a:rect l="l" t="t" r="r" b="b"/>
                <a:pathLst>
                  <a:path w="5891" h="4310" extrusionOk="0">
                    <a:moveTo>
                      <a:pt x="5772" y="1859"/>
                    </a:moveTo>
                    <a:cubicBezTo>
                      <a:pt x="5654" y="1266"/>
                      <a:pt x="5258" y="633"/>
                      <a:pt x="5061" y="1"/>
                    </a:cubicBezTo>
                    <a:cubicBezTo>
                      <a:pt x="4823" y="159"/>
                      <a:pt x="4626" y="238"/>
                      <a:pt x="4389" y="317"/>
                    </a:cubicBezTo>
                    <a:cubicBezTo>
                      <a:pt x="3479" y="1028"/>
                      <a:pt x="2096" y="1028"/>
                      <a:pt x="989" y="633"/>
                    </a:cubicBezTo>
                    <a:cubicBezTo>
                      <a:pt x="791" y="594"/>
                      <a:pt x="593" y="515"/>
                      <a:pt x="435" y="435"/>
                    </a:cubicBezTo>
                    <a:cubicBezTo>
                      <a:pt x="435" y="435"/>
                      <a:pt x="435" y="435"/>
                      <a:pt x="435" y="435"/>
                    </a:cubicBezTo>
                    <a:cubicBezTo>
                      <a:pt x="475" y="870"/>
                      <a:pt x="475" y="1266"/>
                      <a:pt x="396" y="1701"/>
                    </a:cubicBezTo>
                    <a:cubicBezTo>
                      <a:pt x="198" y="2491"/>
                      <a:pt x="0" y="2768"/>
                      <a:pt x="119" y="3559"/>
                    </a:cubicBezTo>
                    <a:cubicBezTo>
                      <a:pt x="198" y="3559"/>
                      <a:pt x="317" y="3598"/>
                      <a:pt x="435" y="3638"/>
                    </a:cubicBezTo>
                    <a:cubicBezTo>
                      <a:pt x="1819" y="4310"/>
                      <a:pt x="4072" y="3796"/>
                      <a:pt x="5733" y="3084"/>
                    </a:cubicBezTo>
                    <a:cubicBezTo>
                      <a:pt x="5851" y="2807"/>
                      <a:pt x="5891" y="2531"/>
                      <a:pt x="5772" y="18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1"/>
              <p:cNvSpPr/>
              <p:nvPr/>
            </p:nvSpPr>
            <p:spPr>
              <a:xfrm>
                <a:off x="7260275" y="3164475"/>
                <a:ext cx="158150" cy="106750"/>
              </a:xfrm>
              <a:custGeom>
                <a:avLst/>
                <a:gdLst/>
                <a:ahLst/>
                <a:cxnLst/>
                <a:rect l="l" t="t" r="r" b="b"/>
                <a:pathLst>
                  <a:path w="6326" h="4270" extrusionOk="0">
                    <a:moveTo>
                      <a:pt x="238" y="3479"/>
                    </a:moveTo>
                    <a:cubicBezTo>
                      <a:pt x="2135" y="4270"/>
                      <a:pt x="4507" y="3756"/>
                      <a:pt x="6286" y="2649"/>
                    </a:cubicBezTo>
                    <a:cubicBezTo>
                      <a:pt x="6326" y="2412"/>
                      <a:pt x="6286" y="2135"/>
                      <a:pt x="6168" y="1819"/>
                    </a:cubicBezTo>
                    <a:cubicBezTo>
                      <a:pt x="5970" y="1186"/>
                      <a:pt x="5575" y="672"/>
                      <a:pt x="5575" y="0"/>
                    </a:cubicBezTo>
                    <a:cubicBezTo>
                      <a:pt x="3993" y="514"/>
                      <a:pt x="2214" y="751"/>
                      <a:pt x="791" y="316"/>
                    </a:cubicBezTo>
                    <a:cubicBezTo>
                      <a:pt x="831" y="474"/>
                      <a:pt x="831" y="672"/>
                      <a:pt x="791" y="870"/>
                    </a:cubicBezTo>
                    <a:cubicBezTo>
                      <a:pt x="633" y="1463"/>
                      <a:pt x="159" y="1858"/>
                      <a:pt x="40" y="2530"/>
                    </a:cubicBezTo>
                    <a:cubicBezTo>
                      <a:pt x="0" y="2886"/>
                      <a:pt x="80" y="3202"/>
                      <a:pt x="159" y="3479"/>
                    </a:cubicBezTo>
                    <a:cubicBezTo>
                      <a:pt x="198" y="3479"/>
                      <a:pt x="238" y="3479"/>
                      <a:pt x="238" y="34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1"/>
              <p:cNvSpPr/>
              <p:nvPr/>
            </p:nvSpPr>
            <p:spPr>
              <a:xfrm>
                <a:off x="7254350" y="3270225"/>
                <a:ext cx="180875" cy="140350"/>
              </a:xfrm>
              <a:custGeom>
                <a:avLst/>
                <a:gdLst/>
                <a:ahLst/>
                <a:cxnLst/>
                <a:rect l="l" t="t" r="r" b="b"/>
                <a:pathLst>
                  <a:path w="7235" h="5614" extrusionOk="0">
                    <a:moveTo>
                      <a:pt x="7077" y="3637"/>
                    </a:moveTo>
                    <a:cubicBezTo>
                      <a:pt x="7116" y="3637"/>
                      <a:pt x="7156" y="3598"/>
                      <a:pt x="7156" y="3558"/>
                    </a:cubicBezTo>
                    <a:cubicBezTo>
                      <a:pt x="7235" y="3202"/>
                      <a:pt x="7235" y="2886"/>
                      <a:pt x="7156" y="2570"/>
                    </a:cubicBezTo>
                    <a:cubicBezTo>
                      <a:pt x="6998" y="1937"/>
                      <a:pt x="6602" y="1344"/>
                      <a:pt x="6286" y="435"/>
                    </a:cubicBezTo>
                    <a:cubicBezTo>
                      <a:pt x="6247" y="277"/>
                      <a:pt x="6207" y="119"/>
                      <a:pt x="6247" y="0"/>
                    </a:cubicBezTo>
                    <a:cubicBezTo>
                      <a:pt x="4547" y="791"/>
                      <a:pt x="2610" y="1107"/>
                      <a:pt x="910" y="672"/>
                    </a:cubicBezTo>
                    <a:cubicBezTo>
                      <a:pt x="910" y="870"/>
                      <a:pt x="910" y="1068"/>
                      <a:pt x="830" y="1305"/>
                    </a:cubicBezTo>
                    <a:cubicBezTo>
                      <a:pt x="554" y="2372"/>
                      <a:pt x="0" y="3321"/>
                      <a:pt x="79" y="4507"/>
                    </a:cubicBezTo>
                    <a:cubicBezTo>
                      <a:pt x="1937" y="5614"/>
                      <a:pt x="5298" y="5219"/>
                      <a:pt x="7077" y="36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1"/>
              <p:cNvSpPr/>
              <p:nvPr/>
            </p:nvSpPr>
            <p:spPr>
              <a:xfrm>
                <a:off x="7256325" y="3523225"/>
                <a:ext cx="194725" cy="165075"/>
              </a:xfrm>
              <a:custGeom>
                <a:avLst/>
                <a:gdLst/>
                <a:ahLst/>
                <a:cxnLst/>
                <a:rect l="l" t="t" r="r" b="b"/>
                <a:pathLst>
                  <a:path w="7789" h="6603" extrusionOk="0">
                    <a:moveTo>
                      <a:pt x="0" y="4626"/>
                    </a:moveTo>
                    <a:cubicBezTo>
                      <a:pt x="40" y="4626"/>
                      <a:pt x="79" y="4666"/>
                      <a:pt x="119" y="4705"/>
                    </a:cubicBezTo>
                    <a:cubicBezTo>
                      <a:pt x="2096" y="6603"/>
                      <a:pt x="5970" y="5535"/>
                      <a:pt x="7788" y="3559"/>
                    </a:cubicBezTo>
                    <a:cubicBezTo>
                      <a:pt x="7709" y="3243"/>
                      <a:pt x="7551" y="2926"/>
                      <a:pt x="7314" y="2531"/>
                    </a:cubicBezTo>
                    <a:cubicBezTo>
                      <a:pt x="6800" y="1701"/>
                      <a:pt x="6128" y="1345"/>
                      <a:pt x="6642" y="159"/>
                    </a:cubicBezTo>
                    <a:cubicBezTo>
                      <a:pt x="6682" y="119"/>
                      <a:pt x="6682" y="80"/>
                      <a:pt x="6721" y="1"/>
                    </a:cubicBezTo>
                    <a:cubicBezTo>
                      <a:pt x="5891" y="712"/>
                      <a:pt x="4863" y="1226"/>
                      <a:pt x="3756" y="1463"/>
                    </a:cubicBezTo>
                    <a:cubicBezTo>
                      <a:pt x="2847" y="1661"/>
                      <a:pt x="1582" y="1898"/>
                      <a:pt x="633" y="1543"/>
                    </a:cubicBezTo>
                    <a:cubicBezTo>
                      <a:pt x="672" y="1661"/>
                      <a:pt x="751" y="1780"/>
                      <a:pt x="791" y="1938"/>
                    </a:cubicBezTo>
                    <a:cubicBezTo>
                      <a:pt x="1107" y="2768"/>
                      <a:pt x="910" y="2847"/>
                      <a:pt x="514" y="3519"/>
                    </a:cubicBezTo>
                    <a:cubicBezTo>
                      <a:pt x="317" y="3915"/>
                      <a:pt x="119" y="4231"/>
                      <a:pt x="0" y="46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1"/>
              <p:cNvSpPr/>
              <p:nvPr/>
            </p:nvSpPr>
            <p:spPr>
              <a:xfrm>
                <a:off x="7247425" y="3683350"/>
                <a:ext cx="217450" cy="111700"/>
              </a:xfrm>
              <a:custGeom>
                <a:avLst/>
                <a:gdLst/>
                <a:ahLst/>
                <a:cxnLst/>
                <a:rect l="l" t="t" r="r" b="b"/>
                <a:pathLst>
                  <a:path w="8698" h="4468" extrusionOk="0">
                    <a:moveTo>
                      <a:pt x="1" y="2965"/>
                    </a:moveTo>
                    <a:cubicBezTo>
                      <a:pt x="1621" y="4151"/>
                      <a:pt x="3480" y="4468"/>
                      <a:pt x="5456" y="4072"/>
                    </a:cubicBezTo>
                    <a:cubicBezTo>
                      <a:pt x="6642" y="3835"/>
                      <a:pt x="7631" y="3242"/>
                      <a:pt x="8658" y="2768"/>
                    </a:cubicBezTo>
                    <a:cubicBezTo>
                      <a:pt x="8698" y="2491"/>
                      <a:pt x="8658" y="2254"/>
                      <a:pt x="8579" y="1937"/>
                    </a:cubicBezTo>
                    <a:cubicBezTo>
                      <a:pt x="8144" y="791"/>
                      <a:pt x="7710" y="1265"/>
                      <a:pt x="7907" y="0"/>
                    </a:cubicBezTo>
                    <a:cubicBezTo>
                      <a:pt x="6049" y="1384"/>
                      <a:pt x="2570" y="1542"/>
                      <a:pt x="752" y="435"/>
                    </a:cubicBezTo>
                    <a:cubicBezTo>
                      <a:pt x="752" y="514"/>
                      <a:pt x="791" y="593"/>
                      <a:pt x="791" y="672"/>
                    </a:cubicBezTo>
                    <a:cubicBezTo>
                      <a:pt x="870" y="1344"/>
                      <a:pt x="238" y="1937"/>
                      <a:pt x="80" y="2530"/>
                    </a:cubicBezTo>
                    <a:cubicBezTo>
                      <a:pt x="40" y="2688"/>
                      <a:pt x="1" y="2807"/>
                      <a:pt x="1" y="296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1"/>
              <p:cNvSpPr/>
              <p:nvPr/>
            </p:nvSpPr>
            <p:spPr>
              <a:xfrm>
                <a:off x="7254350" y="3807875"/>
                <a:ext cx="216475" cy="116650"/>
              </a:xfrm>
              <a:custGeom>
                <a:avLst/>
                <a:gdLst/>
                <a:ahLst/>
                <a:cxnLst/>
                <a:rect l="l" t="t" r="r" b="b"/>
                <a:pathLst>
                  <a:path w="8659" h="4666" extrusionOk="0">
                    <a:moveTo>
                      <a:pt x="0" y="2768"/>
                    </a:moveTo>
                    <a:cubicBezTo>
                      <a:pt x="2610" y="4665"/>
                      <a:pt x="5851" y="3954"/>
                      <a:pt x="8421" y="2333"/>
                    </a:cubicBezTo>
                    <a:cubicBezTo>
                      <a:pt x="8460" y="2254"/>
                      <a:pt x="8460" y="2214"/>
                      <a:pt x="8460" y="2135"/>
                    </a:cubicBezTo>
                    <a:cubicBezTo>
                      <a:pt x="8658" y="712"/>
                      <a:pt x="7986" y="1305"/>
                      <a:pt x="7749" y="514"/>
                    </a:cubicBezTo>
                    <a:cubicBezTo>
                      <a:pt x="7709" y="396"/>
                      <a:pt x="7670" y="277"/>
                      <a:pt x="7670" y="159"/>
                    </a:cubicBezTo>
                    <a:cubicBezTo>
                      <a:pt x="5495" y="1463"/>
                      <a:pt x="2293" y="1226"/>
                      <a:pt x="119" y="0"/>
                    </a:cubicBezTo>
                    <a:cubicBezTo>
                      <a:pt x="396" y="317"/>
                      <a:pt x="712" y="554"/>
                      <a:pt x="751" y="910"/>
                    </a:cubicBezTo>
                    <a:cubicBezTo>
                      <a:pt x="791" y="1503"/>
                      <a:pt x="198" y="2096"/>
                      <a:pt x="0" y="27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1"/>
              <p:cNvSpPr/>
              <p:nvPr/>
            </p:nvSpPr>
            <p:spPr>
              <a:xfrm>
                <a:off x="7247425" y="3908675"/>
                <a:ext cx="224375" cy="145325"/>
              </a:xfrm>
              <a:custGeom>
                <a:avLst/>
                <a:gdLst/>
                <a:ahLst/>
                <a:cxnLst/>
                <a:rect l="l" t="t" r="r" b="b"/>
                <a:pathLst>
                  <a:path w="8975" h="5813" extrusionOk="0">
                    <a:moveTo>
                      <a:pt x="119" y="3954"/>
                    </a:moveTo>
                    <a:cubicBezTo>
                      <a:pt x="2491" y="5812"/>
                      <a:pt x="6405" y="4429"/>
                      <a:pt x="8975" y="3124"/>
                    </a:cubicBezTo>
                    <a:cubicBezTo>
                      <a:pt x="8896" y="2491"/>
                      <a:pt x="8579" y="2017"/>
                      <a:pt x="8224" y="1503"/>
                    </a:cubicBezTo>
                    <a:cubicBezTo>
                      <a:pt x="7670" y="792"/>
                      <a:pt x="7551" y="950"/>
                      <a:pt x="7749" y="436"/>
                    </a:cubicBezTo>
                    <a:cubicBezTo>
                      <a:pt x="6958" y="792"/>
                      <a:pt x="6049" y="910"/>
                      <a:pt x="5140" y="950"/>
                    </a:cubicBezTo>
                    <a:cubicBezTo>
                      <a:pt x="3519" y="1147"/>
                      <a:pt x="1898" y="989"/>
                      <a:pt x="435" y="1"/>
                    </a:cubicBezTo>
                    <a:cubicBezTo>
                      <a:pt x="514" y="159"/>
                      <a:pt x="554" y="357"/>
                      <a:pt x="554" y="554"/>
                    </a:cubicBezTo>
                    <a:cubicBezTo>
                      <a:pt x="594" y="1345"/>
                      <a:pt x="514" y="1068"/>
                      <a:pt x="277" y="1740"/>
                    </a:cubicBezTo>
                    <a:cubicBezTo>
                      <a:pt x="1" y="2650"/>
                      <a:pt x="80" y="3282"/>
                      <a:pt x="119" y="3954"/>
                    </a:cubicBezTo>
                    <a:cubicBezTo>
                      <a:pt x="119" y="3954"/>
                      <a:pt x="119" y="3954"/>
                      <a:pt x="119" y="395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1"/>
              <p:cNvSpPr/>
              <p:nvPr/>
            </p:nvSpPr>
            <p:spPr>
              <a:xfrm>
                <a:off x="7249400" y="3970950"/>
                <a:ext cx="222400" cy="59100"/>
              </a:xfrm>
              <a:custGeom>
                <a:avLst/>
                <a:gdLst/>
                <a:ahLst/>
                <a:cxnLst/>
                <a:rect l="l" t="t" r="r" b="b"/>
                <a:pathLst>
                  <a:path w="8896" h="2364" extrusionOk="0">
                    <a:moveTo>
                      <a:pt x="8738" y="0"/>
                    </a:moveTo>
                    <a:cubicBezTo>
                      <a:pt x="8500" y="159"/>
                      <a:pt x="8224" y="317"/>
                      <a:pt x="7986" y="435"/>
                    </a:cubicBezTo>
                    <a:cubicBezTo>
                      <a:pt x="6752" y="1159"/>
                      <a:pt x="5082" y="1573"/>
                      <a:pt x="3507" y="1573"/>
                    </a:cubicBezTo>
                    <a:cubicBezTo>
                      <a:pt x="2157" y="1573"/>
                      <a:pt x="877" y="1269"/>
                      <a:pt x="1" y="593"/>
                    </a:cubicBezTo>
                    <a:lnTo>
                      <a:pt x="1" y="593"/>
                    </a:lnTo>
                    <a:cubicBezTo>
                      <a:pt x="1" y="910"/>
                      <a:pt x="1" y="1186"/>
                      <a:pt x="40" y="1463"/>
                    </a:cubicBezTo>
                    <a:cubicBezTo>
                      <a:pt x="865" y="2109"/>
                      <a:pt x="1877" y="2364"/>
                      <a:pt x="2953" y="2364"/>
                    </a:cubicBezTo>
                    <a:cubicBezTo>
                      <a:pt x="4972" y="2364"/>
                      <a:pt x="7220" y="1470"/>
                      <a:pt x="8896" y="593"/>
                    </a:cubicBezTo>
                    <a:cubicBezTo>
                      <a:pt x="8856" y="396"/>
                      <a:pt x="8817" y="198"/>
                      <a:pt x="8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1"/>
              <p:cNvSpPr/>
              <p:nvPr/>
            </p:nvSpPr>
            <p:spPr>
              <a:xfrm>
                <a:off x="7219750" y="4030250"/>
                <a:ext cx="281700" cy="137400"/>
              </a:xfrm>
              <a:custGeom>
                <a:avLst/>
                <a:gdLst/>
                <a:ahLst/>
                <a:cxnLst/>
                <a:rect l="l" t="t" r="r" b="b"/>
                <a:pathLst>
                  <a:path w="11268" h="5496" extrusionOk="0">
                    <a:moveTo>
                      <a:pt x="11268" y="2491"/>
                    </a:moveTo>
                    <a:cubicBezTo>
                      <a:pt x="11189" y="2254"/>
                      <a:pt x="11070" y="1938"/>
                      <a:pt x="10793" y="1621"/>
                    </a:cubicBezTo>
                    <a:cubicBezTo>
                      <a:pt x="10398" y="1187"/>
                      <a:pt x="10003" y="1305"/>
                      <a:pt x="9765" y="712"/>
                    </a:cubicBezTo>
                    <a:cubicBezTo>
                      <a:pt x="9647" y="435"/>
                      <a:pt x="9647" y="198"/>
                      <a:pt x="9686" y="1"/>
                    </a:cubicBezTo>
                    <a:cubicBezTo>
                      <a:pt x="8342" y="594"/>
                      <a:pt x="6919" y="1068"/>
                      <a:pt x="5614" y="1305"/>
                    </a:cubicBezTo>
                    <a:cubicBezTo>
                      <a:pt x="4033" y="1621"/>
                      <a:pt x="2649" y="1463"/>
                      <a:pt x="1424" y="317"/>
                    </a:cubicBezTo>
                    <a:cubicBezTo>
                      <a:pt x="1384" y="238"/>
                      <a:pt x="1345" y="198"/>
                      <a:pt x="1345" y="159"/>
                    </a:cubicBezTo>
                    <a:cubicBezTo>
                      <a:pt x="1305" y="119"/>
                      <a:pt x="1266" y="119"/>
                      <a:pt x="1226" y="80"/>
                    </a:cubicBezTo>
                    <a:cubicBezTo>
                      <a:pt x="1226" y="119"/>
                      <a:pt x="1226" y="119"/>
                      <a:pt x="1226" y="159"/>
                    </a:cubicBezTo>
                    <a:cubicBezTo>
                      <a:pt x="1108" y="1187"/>
                      <a:pt x="40" y="1819"/>
                      <a:pt x="1" y="2886"/>
                    </a:cubicBezTo>
                    <a:cubicBezTo>
                      <a:pt x="1" y="3045"/>
                      <a:pt x="1" y="3203"/>
                      <a:pt x="40" y="3321"/>
                    </a:cubicBezTo>
                    <a:cubicBezTo>
                      <a:pt x="80" y="3361"/>
                      <a:pt x="119" y="3361"/>
                      <a:pt x="119" y="3400"/>
                    </a:cubicBezTo>
                    <a:cubicBezTo>
                      <a:pt x="2135" y="5496"/>
                      <a:pt x="4745" y="4982"/>
                      <a:pt x="7235" y="4231"/>
                    </a:cubicBezTo>
                    <a:cubicBezTo>
                      <a:pt x="7670" y="4112"/>
                      <a:pt x="8105" y="3993"/>
                      <a:pt x="8540" y="3835"/>
                    </a:cubicBezTo>
                    <a:cubicBezTo>
                      <a:pt x="9370" y="3361"/>
                      <a:pt x="10358" y="3005"/>
                      <a:pt x="11268" y="24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1"/>
              <p:cNvSpPr/>
              <p:nvPr/>
            </p:nvSpPr>
            <p:spPr>
              <a:xfrm>
                <a:off x="7219750" y="4071750"/>
                <a:ext cx="281700" cy="80675"/>
              </a:xfrm>
              <a:custGeom>
                <a:avLst/>
                <a:gdLst/>
                <a:ahLst/>
                <a:cxnLst/>
                <a:rect l="l" t="t" r="r" b="b"/>
                <a:pathLst>
                  <a:path w="11268" h="3227" extrusionOk="0">
                    <a:moveTo>
                      <a:pt x="10793" y="1"/>
                    </a:moveTo>
                    <a:cubicBezTo>
                      <a:pt x="8701" y="1285"/>
                      <a:pt x="5907" y="2426"/>
                      <a:pt x="3626" y="2426"/>
                    </a:cubicBezTo>
                    <a:cubicBezTo>
                      <a:pt x="2115" y="2426"/>
                      <a:pt x="828" y="1925"/>
                      <a:pt x="119" y="633"/>
                    </a:cubicBezTo>
                    <a:cubicBezTo>
                      <a:pt x="40" y="831"/>
                      <a:pt x="1" y="989"/>
                      <a:pt x="1" y="1226"/>
                    </a:cubicBezTo>
                    <a:cubicBezTo>
                      <a:pt x="1" y="1385"/>
                      <a:pt x="1" y="1543"/>
                      <a:pt x="40" y="1661"/>
                    </a:cubicBezTo>
                    <a:cubicBezTo>
                      <a:pt x="80" y="1701"/>
                      <a:pt x="119" y="1701"/>
                      <a:pt x="119" y="1740"/>
                    </a:cubicBezTo>
                    <a:cubicBezTo>
                      <a:pt x="1185" y="2848"/>
                      <a:pt x="2416" y="3226"/>
                      <a:pt x="3707" y="3226"/>
                    </a:cubicBezTo>
                    <a:cubicBezTo>
                      <a:pt x="4860" y="3226"/>
                      <a:pt x="6061" y="2925"/>
                      <a:pt x="7235" y="2571"/>
                    </a:cubicBezTo>
                    <a:cubicBezTo>
                      <a:pt x="7670" y="2452"/>
                      <a:pt x="8105" y="2333"/>
                      <a:pt x="8540" y="2175"/>
                    </a:cubicBezTo>
                    <a:cubicBezTo>
                      <a:pt x="9370" y="1701"/>
                      <a:pt x="10358" y="1345"/>
                      <a:pt x="11268" y="831"/>
                    </a:cubicBezTo>
                    <a:cubicBezTo>
                      <a:pt x="11189" y="594"/>
                      <a:pt x="11070" y="317"/>
                      <a:pt x="10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1"/>
              <p:cNvSpPr/>
              <p:nvPr/>
            </p:nvSpPr>
            <p:spPr>
              <a:xfrm>
                <a:off x="7170325" y="4154775"/>
                <a:ext cx="345950" cy="159150"/>
              </a:xfrm>
              <a:custGeom>
                <a:avLst/>
                <a:gdLst/>
                <a:ahLst/>
                <a:cxnLst/>
                <a:rect l="l" t="t" r="r" b="b"/>
                <a:pathLst>
                  <a:path w="13838" h="6366" extrusionOk="0">
                    <a:moveTo>
                      <a:pt x="9252" y="1463"/>
                    </a:moveTo>
                    <a:cubicBezTo>
                      <a:pt x="6761" y="1819"/>
                      <a:pt x="4271" y="2017"/>
                      <a:pt x="2452" y="1"/>
                    </a:cubicBezTo>
                    <a:cubicBezTo>
                      <a:pt x="2452" y="1"/>
                      <a:pt x="2452" y="1"/>
                      <a:pt x="2452" y="1"/>
                    </a:cubicBezTo>
                    <a:cubicBezTo>
                      <a:pt x="2294" y="1898"/>
                      <a:pt x="1" y="2412"/>
                      <a:pt x="1938" y="4468"/>
                    </a:cubicBezTo>
                    <a:cubicBezTo>
                      <a:pt x="3005" y="5615"/>
                      <a:pt x="4903" y="6049"/>
                      <a:pt x="6445" y="6208"/>
                    </a:cubicBezTo>
                    <a:cubicBezTo>
                      <a:pt x="8303" y="6366"/>
                      <a:pt x="11466" y="6168"/>
                      <a:pt x="12770" y="4508"/>
                    </a:cubicBezTo>
                    <a:cubicBezTo>
                      <a:pt x="13838" y="3084"/>
                      <a:pt x="12849" y="1859"/>
                      <a:pt x="12652" y="515"/>
                    </a:cubicBezTo>
                    <a:cubicBezTo>
                      <a:pt x="11624" y="1068"/>
                      <a:pt x="10319" y="1345"/>
                      <a:pt x="9252" y="146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1"/>
              <p:cNvSpPr/>
              <p:nvPr/>
            </p:nvSpPr>
            <p:spPr>
              <a:xfrm>
                <a:off x="7186150" y="4193325"/>
                <a:ext cx="317275" cy="117750"/>
              </a:xfrm>
              <a:custGeom>
                <a:avLst/>
                <a:gdLst/>
                <a:ahLst/>
                <a:cxnLst/>
                <a:rect l="l" t="t" r="r" b="b"/>
                <a:pathLst>
                  <a:path w="12691" h="4710" extrusionOk="0">
                    <a:moveTo>
                      <a:pt x="1186" y="1"/>
                    </a:moveTo>
                    <a:lnTo>
                      <a:pt x="1186" y="1"/>
                    </a:lnTo>
                    <a:cubicBezTo>
                      <a:pt x="593" y="870"/>
                      <a:pt x="0" y="1542"/>
                      <a:pt x="1305" y="2926"/>
                    </a:cubicBezTo>
                    <a:cubicBezTo>
                      <a:pt x="2372" y="4073"/>
                      <a:pt x="4270" y="4507"/>
                      <a:pt x="5812" y="4666"/>
                    </a:cubicBezTo>
                    <a:cubicBezTo>
                      <a:pt x="6137" y="4693"/>
                      <a:pt x="6501" y="4710"/>
                      <a:pt x="6889" y="4710"/>
                    </a:cubicBezTo>
                    <a:cubicBezTo>
                      <a:pt x="8719" y="4710"/>
                      <a:pt x="11061" y="4336"/>
                      <a:pt x="12137" y="2966"/>
                    </a:cubicBezTo>
                    <a:cubicBezTo>
                      <a:pt x="12691" y="2214"/>
                      <a:pt x="12691" y="1503"/>
                      <a:pt x="12533" y="831"/>
                    </a:cubicBezTo>
                    <a:lnTo>
                      <a:pt x="12533" y="831"/>
                    </a:lnTo>
                    <a:cubicBezTo>
                      <a:pt x="10957" y="2061"/>
                      <a:pt x="8260" y="2730"/>
                      <a:pt x="6731" y="2730"/>
                    </a:cubicBezTo>
                    <a:cubicBezTo>
                      <a:pt x="6687" y="2730"/>
                      <a:pt x="6644" y="2729"/>
                      <a:pt x="6603" y="2728"/>
                    </a:cubicBezTo>
                    <a:cubicBezTo>
                      <a:pt x="4626" y="2610"/>
                      <a:pt x="2175" y="1859"/>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1"/>
              <p:cNvSpPr/>
              <p:nvPr/>
            </p:nvSpPr>
            <p:spPr>
              <a:xfrm>
                <a:off x="7262250" y="3412525"/>
                <a:ext cx="172975" cy="156200"/>
              </a:xfrm>
              <a:custGeom>
                <a:avLst/>
                <a:gdLst/>
                <a:ahLst/>
                <a:cxnLst/>
                <a:rect l="l" t="t" r="r" b="b"/>
                <a:pathLst>
                  <a:path w="6919" h="6248" extrusionOk="0">
                    <a:moveTo>
                      <a:pt x="1" y="4073"/>
                    </a:moveTo>
                    <a:cubicBezTo>
                      <a:pt x="1" y="4073"/>
                      <a:pt x="40" y="4112"/>
                      <a:pt x="40" y="4112"/>
                    </a:cubicBezTo>
                    <a:cubicBezTo>
                      <a:pt x="2214" y="6247"/>
                      <a:pt x="4942" y="3875"/>
                      <a:pt x="6919" y="2254"/>
                    </a:cubicBezTo>
                    <a:cubicBezTo>
                      <a:pt x="6642" y="1266"/>
                      <a:pt x="6247" y="752"/>
                      <a:pt x="6247" y="1"/>
                    </a:cubicBezTo>
                    <a:cubicBezTo>
                      <a:pt x="5496" y="594"/>
                      <a:pt x="4705" y="1187"/>
                      <a:pt x="3717" y="1306"/>
                    </a:cubicBezTo>
                    <a:cubicBezTo>
                      <a:pt x="2649" y="1464"/>
                      <a:pt x="1582" y="1582"/>
                      <a:pt x="594" y="1187"/>
                    </a:cubicBezTo>
                    <a:cubicBezTo>
                      <a:pt x="633" y="1424"/>
                      <a:pt x="633" y="1661"/>
                      <a:pt x="554" y="1978"/>
                    </a:cubicBezTo>
                    <a:cubicBezTo>
                      <a:pt x="435" y="2729"/>
                      <a:pt x="119" y="3322"/>
                      <a:pt x="1" y="407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1"/>
              <p:cNvSpPr/>
              <p:nvPr/>
            </p:nvSpPr>
            <p:spPr>
              <a:xfrm>
                <a:off x="7312650" y="2847200"/>
                <a:ext cx="62300" cy="37400"/>
              </a:xfrm>
              <a:custGeom>
                <a:avLst/>
                <a:gdLst/>
                <a:ahLst/>
                <a:cxnLst/>
                <a:rect l="l" t="t" r="r" b="b"/>
                <a:pathLst>
                  <a:path w="2492" h="1496" extrusionOk="0">
                    <a:moveTo>
                      <a:pt x="2333" y="1"/>
                    </a:moveTo>
                    <a:cubicBezTo>
                      <a:pt x="2294" y="1"/>
                      <a:pt x="2294" y="1"/>
                      <a:pt x="2294" y="40"/>
                    </a:cubicBezTo>
                    <a:cubicBezTo>
                      <a:pt x="2491" y="594"/>
                      <a:pt x="2017" y="1029"/>
                      <a:pt x="1503" y="1147"/>
                    </a:cubicBezTo>
                    <a:cubicBezTo>
                      <a:pt x="1358" y="1189"/>
                      <a:pt x="1212" y="1209"/>
                      <a:pt x="1069" y="1209"/>
                    </a:cubicBezTo>
                    <a:cubicBezTo>
                      <a:pt x="669" y="1209"/>
                      <a:pt x="292" y="1054"/>
                      <a:pt x="1" y="791"/>
                    </a:cubicBezTo>
                    <a:lnTo>
                      <a:pt x="1" y="791"/>
                    </a:lnTo>
                    <a:cubicBezTo>
                      <a:pt x="1" y="870"/>
                      <a:pt x="40" y="989"/>
                      <a:pt x="80" y="1108"/>
                    </a:cubicBezTo>
                    <a:lnTo>
                      <a:pt x="119" y="1108"/>
                    </a:lnTo>
                    <a:cubicBezTo>
                      <a:pt x="443" y="1366"/>
                      <a:pt x="884" y="1496"/>
                      <a:pt x="1321" y="1496"/>
                    </a:cubicBezTo>
                    <a:cubicBezTo>
                      <a:pt x="1685" y="1496"/>
                      <a:pt x="2046" y="1406"/>
                      <a:pt x="2333" y="1226"/>
                    </a:cubicBezTo>
                    <a:cubicBezTo>
                      <a:pt x="2452" y="791"/>
                      <a:pt x="2491" y="317"/>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1"/>
              <p:cNvSpPr/>
              <p:nvPr/>
            </p:nvSpPr>
            <p:spPr>
              <a:xfrm>
                <a:off x="7310675" y="2847200"/>
                <a:ext cx="61300" cy="17525"/>
              </a:xfrm>
              <a:custGeom>
                <a:avLst/>
                <a:gdLst/>
                <a:ahLst/>
                <a:cxnLst/>
                <a:rect l="l" t="t" r="r" b="b"/>
                <a:pathLst>
                  <a:path w="2452" h="701" extrusionOk="0">
                    <a:moveTo>
                      <a:pt x="2412" y="1"/>
                    </a:moveTo>
                    <a:cubicBezTo>
                      <a:pt x="2215" y="238"/>
                      <a:pt x="1977" y="357"/>
                      <a:pt x="1701" y="436"/>
                    </a:cubicBezTo>
                    <a:cubicBezTo>
                      <a:pt x="1444" y="527"/>
                      <a:pt x="1162" y="585"/>
                      <a:pt x="886" y="585"/>
                    </a:cubicBezTo>
                    <a:cubicBezTo>
                      <a:pt x="566" y="585"/>
                      <a:pt x="255" y="508"/>
                      <a:pt x="1" y="317"/>
                    </a:cubicBezTo>
                    <a:cubicBezTo>
                      <a:pt x="1" y="357"/>
                      <a:pt x="1" y="436"/>
                      <a:pt x="1" y="475"/>
                    </a:cubicBezTo>
                    <a:cubicBezTo>
                      <a:pt x="271" y="633"/>
                      <a:pt x="580" y="701"/>
                      <a:pt x="890" y="701"/>
                    </a:cubicBezTo>
                    <a:cubicBezTo>
                      <a:pt x="1125" y="701"/>
                      <a:pt x="1361" y="662"/>
                      <a:pt x="1582" y="594"/>
                    </a:cubicBezTo>
                    <a:cubicBezTo>
                      <a:pt x="1938" y="515"/>
                      <a:pt x="2215" y="396"/>
                      <a:pt x="2452" y="198"/>
                    </a:cubicBezTo>
                    <a:cubicBezTo>
                      <a:pt x="2452" y="119"/>
                      <a:pt x="2412" y="40"/>
                      <a:pt x="2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1"/>
              <p:cNvSpPr/>
              <p:nvPr/>
            </p:nvSpPr>
            <p:spPr>
              <a:xfrm>
                <a:off x="7297825" y="2909475"/>
                <a:ext cx="94900" cy="59050"/>
              </a:xfrm>
              <a:custGeom>
                <a:avLst/>
                <a:gdLst/>
                <a:ahLst/>
                <a:cxnLst/>
                <a:rect l="l" t="t" r="r" b="b"/>
                <a:pathLst>
                  <a:path w="3796" h="2362" extrusionOk="0">
                    <a:moveTo>
                      <a:pt x="3598" y="0"/>
                    </a:moveTo>
                    <a:cubicBezTo>
                      <a:pt x="3559" y="79"/>
                      <a:pt x="3440" y="158"/>
                      <a:pt x="3361" y="198"/>
                    </a:cubicBezTo>
                    <a:cubicBezTo>
                      <a:pt x="3163" y="870"/>
                      <a:pt x="2729" y="1424"/>
                      <a:pt x="2057" y="1661"/>
                    </a:cubicBezTo>
                    <a:cubicBezTo>
                      <a:pt x="1770" y="1756"/>
                      <a:pt x="1419" y="1824"/>
                      <a:pt x="1070" y="1824"/>
                    </a:cubicBezTo>
                    <a:cubicBezTo>
                      <a:pt x="697" y="1824"/>
                      <a:pt x="326" y="1746"/>
                      <a:pt x="40" y="1542"/>
                    </a:cubicBezTo>
                    <a:cubicBezTo>
                      <a:pt x="40" y="1621"/>
                      <a:pt x="40" y="1700"/>
                      <a:pt x="40" y="1740"/>
                    </a:cubicBezTo>
                    <a:cubicBezTo>
                      <a:pt x="40" y="1779"/>
                      <a:pt x="40" y="1779"/>
                      <a:pt x="40" y="1819"/>
                    </a:cubicBezTo>
                    <a:cubicBezTo>
                      <a:pt x="40" y="1898"/>
                      <a:pt x="1" y="1977"/>
                      <a:pt x="1" y="2056"/>
                    </a:cubicBezTo>
                    <a:lnTo>
                      <a:pt x="40" y="2056"/>
                    </a:lnTo>
                    <a:cubicBezTo>
                      <a:pt x="294" y="2272"/>
                      <a:pt x="649" y="2361"/>
                      <a:pt x="1050" y="2361"/>
                    </a:cubicBezTo>
                    <a:cubicBezTo>
                      <a:pt x="1899" y="2361"/>
                      <a:pt x="2952" y="1959"/>
                      <a:pt x="3677" y="1503"/>
                    </a:cubicBezTo>
                    <a:cubicBezTo>
                      <a:pt x="3677" y="1384"/>
                      <a:pt x="3717" y="1265"/>
                      <a:pt x="3717" y="1107"/>
                    </a:cubicBezTo>
                    <a:cubicBezTo>
                      <a:pt x="3717" y="1068"/>
                      <a:pt x="3756" y="1028"/>
                      <a:pt x="3756" y="989"/>
                    </a:cubicBezTo>
                    <a:cubicBezTo>
                      <a:pt x="3756" y="949"/>
                      <a:pt x="3756" y="870"/>
                      <a:pt x="3756" y="831"/>
                    </a:cubicBezTo>
                    <a:cubicBezTo>
                      <a:pt x="3796" y="751"/>
                      <a:pt x="3796" y="633"/>
                      <a:pt x="3796" y="514"/>
                    </a:cubicBezTo>
                    <a:cubicBezTo>
                      <a:pt x="3796" y="475"/>
                      <a:pt x="3756" y="435"/>
                      <a:pt x="3756" y="396"/>
                    </a:cubicBezTo>
                    <a:cubicBezTo>
                      <a:pt x="3756" y="396"/>
                      <a:pt x="3756" y="396"/>
                      <a:pt x="3756" y="356"/>
                    </a:cubicBezTo>
                    <a:cubicBezTo>
                      <a:pt x="3717" y="277"/>
                      <a:pt x="3677" y="158"/>
                      <a:pt x="3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1"/>
              <p:cNvSpPr/>
              <p:nvPr/>
            </p:nvSpPr>
            <p:spPr>
              <a:xfrm>
                <a:off x="7299800" y="2909475"/>
                <a:ext cx="88975" cy="21700"/>
              </a:xfrm>
              <a:custGeom>
                <a:avLst/>
                <a:gdLst/>
                <a:ahLst/>
                <a:cxnLst/>
                <a:rect l="l" t="t" r="r" b="b"/>
                <a:pathLst>
                  <a:path w="3559" h="868" extrusionOk="0">
                    <a:moveTo>
                      <a:pt x="3519" y="0"/>
                    </a:moveTo>
                    <a:cubicBezTo>
                      <a:pt x="3119" y="461"/>
                      <a:pt x="2506" y="668"/>
                      <a:pt x="1860" y="668"/>
                    </a:cubicBezTo>
                    <a:cubicBezTo>
                      <a:pt x="1230" y="668"/>
                      <a:pt x="568" y="470"/>
                      <a:pt x="40" y="119"/>
                    </a:cubicBezTo>
                    <a:cubicBezTo>
                      <a:pt x="40" y="198"/>
                      <a:pt x="40" y="277"/>
                      <a:pt x="1" y="356"/>
                    </a:cubicBezTo>
                    <a:cubicBezTo>
                      <a:pt x="583" y="676"/>
                      <a:pt x="1229" y="868"/>
                      <a:pt x="1861" y="868"/>
                    </a:cubicBezTo>
                    <a:cubicBezTo>
                      <a:pt x="2087" y="868"/>
                      <a:pt x="2312" y="843"/>
                      <a:pt x="2531" y="791"/>
                    </a:cubicBezTo>
                    <a:cubicBezTo>
                      <a:pt x="3203" y="633"/>
                      <a:pt x="3322" y="435"/>
                      <a:pt x="3559" y="79"/>
                    </a:cubicBezTo>
                    <a:cubicBezTo>
                      <a:pt x="3559" y="79"/>
                      <a:pt x="3559" y="40"/>
                      <a:pt x="3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1"/>
              <p:cNvSpPr/>
              <p:nvPr/>
            </p:nvSpPr>
            <p:spPr>
              <a:xfrm>
                <a:off x="7278075" y="3030050"/>
                <a:ext cx="118625" cy="46025"/>
              </a:xfrm>
              <a:custGeom>
                <a:avLst/>
                <a:gdLst/>
                <a:ahLst/>
                <a:cxnLst/>
                <a:rect l="l" t="t" r="r" b="b"/>
                <a:pathLst>
                  <a:path w="4745" h="1841" extrusionOk="0">
                    <a:moveTo>
                      <a:pt x="4546" y="0"/>
                    </a:moveTo>
                    <a:cubicBezTo>
                      <a:pt x="4112" y="633"/>
                      <a:pt x="3519" y="1107"/>
                      <a:pt x="2767" y="1305"/>
                    </a:cubicBezTo>
                    <a:cubicBezTo>
                      <a:pt x="2461" y="1397"/>
                      <a:pt x="2084" y="1453"/>
                      <a:pt x="1695" y="1453"/>
                    </a:cubicBezTo>
                    <a:cubicBezTo>
                      <a:pt x="1080" y="1453"/>
                      <a:pt x="436" y="1313"/>
                      <a:pt x="0" y="949"/>
                    </a:cubicBezTo>
                    <a:lnTo>
                      <a:pt x="0" y="949"/>
                    </a:lnTo>
                    <a:cubicBezTo>
                      <a:pt x="0" y="1107"/>
                      <a:pt x="40" y="1266"/>
                      <a:pt x="40" y="1384"/>
                    </a:cubicBezTo>
                    <a:cubicBezTo>
                      <a:pt x="198" y="1424"/>
                      <a:pt x="316" y="1503"/>
                      <a:pt x="474" y="1542"/>
                    </a:cubicBezTo>
                    <a:cubicBezTo>
                      <a:pt x="923" y="1753"/>
                      <a:pt x="1423" y="1841"/>
                      <a:pt x="1906" y="1841"/>
                    </a:cubicBezTo>
                    <a:cubicBezTo>
                      <a:pt x="2148" y="1841"/>
                      <a:pt x="2385" y="1819"/>
                      <a:pt x="2609" y="1779"/>
                    </a:cubicBezTo>
                    <a:cubicBezTo>
                      <a:pt x="3440" y="1700"/>
                      <a:pt x="4151" y="1463"/>
                      <a:pt x="4744" y="989"/>
                    </a:cubicBezTo>
                    <a:cubicBezTo>
                      <a:pt x="4626" y="712"/>
                      <a:pt x="4546" y="396"/>
                      <a:pt x="4546" y="119"/>
                    </a:cubicBezTo>
                    <a:cubicBezTo>
                      <a:pt x="4546" y="80"/>
                      <a:pt x="4546" y="40"/>
                      <a:pt x="45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1"/>
              <p:cNvSpPr/>
              <p:nvPr/>
            </p:nvSpPr>
            <p:spPr>
              <a:xfrm>
                <a:off x="7277075" y="2996450"/>
                <a:ext cx="116650" cy="27700"/>
              </a:xfrm>
              <a:custGeom>
                <a:avLst/>
                <a:gdLst/>
                <a:ahLst/>
                <a:cxnLst/>
                <a:rect l="l" t="t" r="r" b="b"/>
                <a:pathLst>
                  <a:path w="4666" h="1108" extrusionOk="0">
                    <a:moveTo>
                      <a:pt x="4666" y="0"/>
                    </a:moveTo>
                    <a:cubicBezTo>
                      <a:pt x="3922" y="569"/>
                      <a:pt x="3032" y="884"/>
                      <a:pt x="2139" y="884"/>
                    </a:cubicBezTo>
                    <a:cubicBezTo>
                      <a:pt x="1418" y="884"/>
                      <a:pt x="693" y="679"/>
                      <a:pt x="40" y="238"/>
                    </a:cubicBezTo>
                    <a:cubicBezTo>
                      <a:pt x="40" y="317"/>
                      <a:pt x="1" y="396"/>
                      <a:pt x="1" y="475"/>
                    </a:cubicBezTo>
                    <a:cubicBezTo>
                      <a:pt x="673" y="1107"/>
                      <a:pt x="1740" y="1107"/>
                      <a:pt x="2649" y="1107"/>
                    </a:cubicBezTo>
                    <a:cubicBezTo>
                      <a:pt x="3480" y="1068"/>
                      <a:pt x="4073" y="712"/>
                      <a:pt x="4666" y="277"/>
                    </a:cubicBezTo>
                    <a:cubicBezTo>
                      <a:pt x="4666" y="198"/>
                      <a:pt x="4666" y="119"/>
                      <a:pt x="4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1"/>
              <p:cNvSpPr/>
              <p:nvPr/>
            </p:nvSpPr>
            <p:spPr>
              <a:xfrm>
                <a:off x="7277075" y="3120975"/>
                <a:ext cx="137400" cy="64575"/>
              </a:xfrm>
              <a:custGeom>
                <a:avLst/>
                <a:gdLst/>
                <a:ahLst/>
                <a:cxnLst/>
                <a:rect l="l" t="t" r="r" b="b"/>
                <a:pathLst>
                  <a:path w="5496" h="2583" extrusionOk="0">
                    <a:moveTo>
                      <a:pt x="5496" y="1"/>
                    </a:moveTo>
                    <a:lnTo>
                      <a:pt x="5496" y="1"/>
                    </a:lnTo>
                    <a:cubicBezTo>
                      <a:pt x="4942" y="1028"/>
                      <a:pt x="3914" y="1938"/>
                      <a:pt x="2926" y="2175"/>
                    </a:cubicBezTo>
                    <a:cubicBezTo>
                      <a:pt x="2628" y="2240"/>
                      <a:pt x="2279" y="2283"/>
                      <a:pt x="1922" y="2283"/>
                    </a:cubicBezTo>
                    <a:cubicBezTo>
                      <a:pt x="1190" y="2283"/>
                      <a:pt x="426" y="2100"/>
                      <a:pt x="1" y="1542"/>
                    </a:cubicBezTo>
                    <a:lnTo>
                      <a:pt x="1" y="1542"/>
                    </a:lnTo>
                    <a:cubicBezTo>
                      <a:pt x="40" y="1780"/>
                      <a:pt x="119" y="1977"/>
                      <a:pt x="119" y="2214"/>
                    </a:cubicBezTo>
                    <a:cubicBezTo>
                      <a:pt x="787" y="2437"/>
                      <a:pt x="1440" y="2582"/>
                      <a:pt x="2106" y="2582"/>
                    </a:cubicBezTo>
                    <a:cubicBezTo>
                      <a:pt x="2504" y="2582"/>
                      <a:pt x="2907" y="2530"/>
                      <a:pt x="3321" y="2412"/>
                    </a:cubicBezTo>
                    <a:cubicBezTo>
                      <a:pt x="3914" y="2214"/>
                      <a:pt x="4428" y="1938"/>
                      <a:pt x="4903" y="1621"/>
                    </a:cubicBezTo>
                    <a:cubicBezTo>
                      <a:pt x="4903" y="1424"/>
                      <a:pt x="4942" y="1266"/>
                      <a:pt x="4982" y="1068"/>
                    </a:cubicBezTo>
                    <a:cubicBezTo>
                      <a:pt x="5179" y="554"/>
                      <a:pt x="5377" y="356"/>
                      <a:pt x="5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1"/>
              <p:cNvSpPr/>
              <p:nvPr/>
            </p:nvSpPr>
            <p:spPr>
              <a:xfrm>
                <a:off x="7271150" y="3108125"/>
                <a:ext cx="144325" cy="38350"/>
              </a:xfrm>
              <a:custGeom>
                <a:avLst/>
                <a:gdLst/>
                <a:ahLst/>
                <a:cxnLst/>
                <a:rect l="l" t="t" r="r" b="b"/>
                <a:pathLst>
                  <a:path w="5773" h="1534" extrusionOk="0">
                    <a:moveTo>
                      <a:pt x="5772" y="1"/>
                    </a:moveTo>
                    <a:cubicBezTo>
                      <a:pt x="4900" y="693"/>
                      <a:pt x="3280" y="1153"/>
                      <a:pt x="1893" y="1153"/>
                    </a:cubicBezTo>
                    <a:cubicBezTo>
                      <a:pt x="1141" y="1153"/>
                      <a:pt x="459" y="1018"/>
                      <a:pt x="0" y="712"/>
                    </a:cubicBezTo>
                    <a:cubicBezTo>
                      <a:pt x="0" y="831"/>
                      <a:pt x="0" y="949"/>
                      <a:pt x="0" y="1068"/>
                    </a:cubicBezTo>
                    <a:cubicBezTo>
                      <a:pt x="561" y="1390"/>
                      <a:pt x="1245" y="1534"/>
                      <a:pt x="1967" y="1534"/>
                    </a:cubicBezTo>
                    <a:cubicBezTo>
                      <a:pt x="3284" y="1534"/>
                      <a:pt x="4726" y="1057"/>
                      <a:pt x="5772" y="317"/>
                    </a:cubicBezTo>
                    <a:cubicBezTo>
                      <a:pt x="5772" y="198"/>
                      <a:pt x="5772" y="119"/>
                      <a:pt x="5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1"/>
              <p:cNvSpPr/>
              <p:nvPr/>
            </p:nvSpPr>
            <p:spPr>
              <a:xfrm>
                <a:off x="7261275" y="3208950"/>
                <a:ext cx="151225" cy="42275"/>
              </a:xfrm>
              <a:custGeom>
                <a:avLst/>
                <a:gdLst/>
                <a:ahLst/>
                <a:cxnLst/>
                <a:rect l="l" t="t" r="r" b="b"/>
                <a:pathLst>
                  <a:path w="6049" h="1691" extrusionOk="0">
                    <a:moveTo>
                      <a:pt x="6049" y="0"/>
                    </a:moveTo>
                    <a:lnTo>
                      <a:pt x="6049" y="0"/>
                    </a:lnTo>
                    <a:cubicBezTo>
                      <a:pt x="5056" y="847"/>
                      <a:pt x="3648" y="1398"/>
                      <a:pt x="2324" y="1398"/>
                    </a:cubicBezTo>
                    <a:cubicBezTo>
                      <a:pt x="1487" y="1398"/>
                      <a:pt x="683" y="1178"/>
                      <a:pt x="40" y="672"/>
                    </a:cubicBezTo>
                    <a:cubicBezTo>
                      <a:pt x="40" y="712"/>
                      <a:pt x="40" y="712"/>
                      <a:pt x="0" y="751"/>
                    </a:cubicBezTo>
                    <a:cubicBezTo>
                      <a:pt x="0" y="870"/>
                      <a:pt x="0" y="949"/>
                      <a:pt x="0" y="1067"/>
                    </a:cubicBezTo>
                    <a:cubicBezTo>
                      <a:pt x="60" y="1097"/>
                      <a:pt x="750" y="1690"/>
                      <a:pt x="2122" y="1690"/>
                    </a:cubicBezTo>
                    <a:cubicBezTo>
                      <a:pt x="2568" y="1690"/>
                      <a:pt x="3085" y="1628"/>
                      <a:pt x="3677" y="1463"/>
                    </a:cubicBezTo>
                    <a:cubicBezTo>
                      <a:pt x="4349" y="1265"/>
                      <a:pt x="5574" y="751"/>
                      <a:pt x="6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1"/>
              <p:cNvSpPr/>
              <p:nvPr/>
            </p:nvSpPr>
            <p:spPr>
              <a:xfrm>
                <a:off x="7276100" y="3208950"/>
                <a:ext cx="146300" cy="97075"/>
              </a:xfrm>
              <a:custGeom>
                <a:avLst/>
                <a:gdLst/>
                <a:ahLst/>
                <a:cxnLst/>
                <a:rect l="l" t="t" r="r" b="b"/>
                <a:pathLst>
                  <a:path w="5852" h="3883" extrusionOk="0">
                    <a:moveTo>
                      <a:pt x="5535" y="0"/>
                    </a:moveTo>
                    <a:cubicBezTo>
                      <a:pt x="4981" y="1660"/>
                      <a:pt x="3874" y="2886"/>
                      <a:pt x="2174" y="3163"/>
                    </a:cubicBezTo>
                    <a:cubicBezTo>
                      <a:pt x="1859" y="3218"/>
                      <a:pt x="1597" y="3241"/>
                      <a:pt x="1376" y="3241"/>
                    </a:cubicBezTo>
                    <a:cubicBezTo>
                      <a:pt x="656" y="3241"/>
                      <a:pt x="363" y="2998"/>
                      <a:pt x="0" y="2846"/>
                    </a:cubicBezTo>
                    <a:lnTo>
                      <a:pt x="0" y="2846"/>
                    </a:lnTo>
                    <a:cubicBezTo>
                      <a:pt x="40" y="3084"/>
                      <a:pt x="79" y="3400"/>
                      <a:pt x="0" y="3716"/>
                    </a:cubicBezTo>
                    <a:cubicBezTo>
                      <a:pt x="483" y="3829"/>
                      <a:pt x="933" y="3883"/>
                      <a:pt x="1380" y="3883"/>
                    </a:cubicBezTo>
                    <a:cubicBezTo>
                      <a:pt x="2031" y="3883"/>
                      <a:pt x="2674" y="3769"/>
                      <a:pt x="3400" y="3558"/>
                    </a:cubicBezTo>
                    <a:cubicBezTo>
                      <a:pt x="3558" y="3519"/>
                      <a:pt x="3716" y="3479"/>
                      <a:pt x="3874" y="3400"/>
                    </a:cubicBezTo>
                    <a:cubicBezTo>
                      <a:pt x="4191" y="3281"/>
                      <a:pt x="4507" y="3084"/>
                      <a:pt x="4744" y="2846"/>
                    </a:cubicBezTo>
                    <a:cubicBezTo>
                      <a:pt x="4981" y="2609"/>
                      <a:pt x="5218" y="2372"/>
                      <a:pt x="5416" y="2095"/>
                    </a:cubicBezTo>
                    <a:cubicBezTo>
                      <a:pt x="5535" y="1542"/>
                      <a:pt x="5851" y="949"/>
                      <a:pt x="5535" y="40"/>
                    </a:cubicBezTo>
                    <a:cubicBezTo>
                      <a:pt x="5535" y="40"/>
                      <a:pt x="5535" y="40"/>
                      <a:pt x="5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1"/>
              <p:cNvSpPr/>
              <p:nvPr/>
            </p:nvSpPr>
            <p:spPr>
              <a:xfrm>
                <a:off x="7256325" y="3328525"/>
                <a:ext cx="176925" cy="61300"/>
              </a:xfrm>
              <a:custGeom>
                <a:avLst/>
                <a:gdLst/>
                <a:ahLst/>
                <a:cxnLst/>
                <a:rect l="l" t="t" r="r" b="b"/>
                <a:pathLst>
                  <a:path w="7077" h="2452" extrusionOk="0">
                    <a:moveTo>
                      <a:pt x="6998" y="1"/>
                    </a:moveTo>
                    <a:cubicBezTo>
                      <a:pt x="5820" y="1205"/>
                      <a:pt x="3954" y="2083"/>
                      <a:pt x="2258" y="2083"/>
                    </a:cubicBezTo>
                    <a:cubicBezTo>
                      <a:pt x="1449" y="2083"/>
                      <a:pt x="678" y="1883"/>
                      <a:pt x="40" y="1424"/>
                    </a:cubicBezTo>
                    <a:cubicBezTo>
                      <a:pt x="0" y="1582"/>
                      <a:pt x="0" y="1740"/>
                      <a:pt x="0" y="1898"/>
                    </a:cubicBezTo>
                    <a:cubicBezTo>
                      <a:pt x="0" y="1918"/>
                      <a:pt x="0" y="1918"/>
                      <a:pt x="0" y="1918"/>
                    </a:cubicBezTo>
                    <a:cubicBezTo>
                      <a:pt x="0" y="1918"/>
                      <a:pt x="0" y="1918"/>
                      <a:pt x="0" y="1938"/>
                    </a:cubicBezTo>
                    <a:cubicBezTo>
                      <a:pt x="554" y="2254"/>
                      <a:pt x="1265" y="2412"/>
                      <a:pt x="2056" y="2452"/>
                    </a:cubicBezTo>
                    <a:cubicBezTo>
                      <a:pt x="3993" y="2294"/>
                      <a:pt x="5693" y="1701"/>
                      <a:pt x="7077" y="277"/>
                    </a:cubicBezTo>
                    <a:cubicBezTo>
                      <a:pt x="7077" y="238"/>
                      <a:pt x="7077" y="238"/>
                      <a:pt x="7077" y="238"/>
                    </a:cubicBezTo>
                    <a:cubicBezTo>
                      <a:pt x="7037" y="159"/>
                      <a:pt x="7037" y="80"/>
                      <a:pt x="6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1"/>
              <p:cNvSpPr/>
              <p:nvPr/>
            </p:nvSpPr>
            <p:spPr>
              <a:xfrm>
                <a:off x="7265225" y="3343350"/>
                <a:ext cx="170000" cy="107400"/>
              </a:xfrm>
              <a:custGeom>
                <a:avLst/>
                <a:gdLst/>
                <a:ahLst/>
                <a:cxnLst/>
                <a:rect l="l" t="t" r="r" b="b"/>
                <a:pathLst>
                  <a:path w="6800" h="4296" extrusionOk="0">
                    <a:moveTo>
                      <a:pt x="6760" y="1"/>
                    </a:moveTo>
                    <a:cubicBezTo>
                      <a:pt x="6484" y="712"/>
                      <a:pt x="6049" y="1345"/>
                      <a:pt x="5456" y="1819"/>
                    </a:cubicBezTo>
                    <a:cubicBezTo>
                      <a:pt x="4784" y="2412"/>
                      <a:pt x="4033" y="3045"/>
                      <a:pt x="3123" y="3242"/>
                    </a:cubicBezTo>
                    <a:cubicBezTo>
                      <a:pt x="2773" y="3340"/>
                      <a:pt x="2409" y="3394"/>
                      <a:pt x="2038" y="3394"/>
                    </a:cubicBezTo>
                    <a:cubicBezTo>
                      <a:pt x="1361" y="3394"/>
                      <a:pt x="664" y="3216"/>
                      <a:pt x="0" y="2808"/>
                    </a:cubicBezTo>
                    <a:lnTo>
                      <a:pt x="0" y="2808"/>
                    </a:lnTo>
                    <a:cubicBezTo>
                      <a:pt x="158" y="3203"/>
                      <a:pt x="316" y="3480"/>
                      <a:pt x="435" y="3835"/>
                    </a:cubicBezTo>
                    <a:cubicBezTo>
                      <a:pt x="475" y="3835"/>
                      <a:pt x="514" y="3835"/>
                      <a:pt x="554" y="3875"/>
                    </a:cubicBezTo>
                    <a:cubicBezTo>
                      <a:pt x="1093" y="4169"/>
                      <a:pt x="1677" y="4296"/>
                      <a:pt x="2275" y="4296"/>
                    </a:cubicBezTo>
                    <a:cubicBezTo>
                      <a:pt x="3608" y="4296"/>
                      <a:pt x="5009" y="3666"/>
                      <a:pt x="6128" y="2847"/>
                    </a:cubicBezTo>
                    <a:cubicBezTo>
                      <a:pt x="6088" y="2452"/>
                      <a:pt x="6207" y="2017"/>
                      <a:pt x="6444" y="1463"/>
                    </a:cubicBezTo>
                    <a:cubicBezTo>
                      <a:pt x="6721" y="870"/>
                      <a:pt x="6800" y="396"/>
                      <a:pt x="6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1"/>
              <p:cNvSpPr/>
              <p:nvPr/>
            </p:nvSpPr>
            <p:spPr>
              <a:xfrm>
                <a:off x="7259275" y="3599325"/>
                <a:ext cx="189800" cy="61100"/>
              </a:xfrm>
              <a:custGeom>
                <a:avLst/>
                <a:gdLst/>
                <a:ahLst/>
                <a:cxnLst/>
                <a:rect l="l" t="t" r="r" b="b"/>
                <a:pathLst>
                  <a:path w="7592" h="2444" extrusionOk="0">
                    <a:moveTo>
                      <a:pt x="7473" y="1"/>
                    </a:moveTo>
                    <a:cubicBezTo>
                      <a:pt x="6059" y="1106"/>
                      <a:pt x="4210" y="2061"/>
                      <a:pt x="2536" y="2061"/>
                    </a:cubicBezTo>
                    <a:cubicBezTo>
                      <a:pt x="1635" y="2061"/>
                      <a:pt x="785" y="1785"/>
                      <a:pt x="80" y="1108"/>
                    </a:cubicBezTo>
                    <a:cubicBezTo>
                      <a:pt x="40" y="1147"/>
                      <a:pt x="1" y="1226"/>
                      <a:pt x="1" y="1305"/>
                    </a:cubicBezTo>
                    <a:cubicBezTo>
                      <a:pt x="40" y="1345"/>
                      <a:pt x="80" y="1345"/>
                      <a:pt x="80" y="1424"/>
                    </a:cubicBezTo>
                    <a:cubicBezTo>
                      <a:pt x="670" y="2143"/>
                      <a:pt x="1610" y="2444"/>
                      <a:pt x="2645" y="2444"/>
                    </a:cubicBezTo>
                    <a:cubicBezTo>
                      <a:pt x="4457" y="2444"/>
                      <a:pt x="6560" y="1524"/>
                      <a:pt x="7591" y="317"/>
                    </a:cubicBezTo>
                    <a:cubicBezTo>
                      <a:pt x="7552" y="199"/>
                      <a:pt x="7512" y="119"/>
                      <a:pt x="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1"/>
              <p:cNvSpPr/>
              <p:nvPr/>
            </p:nvSpPr>
            <p:spPr>
              <a:xfrm>
                <a:off x="7247425" y="3737700"/>
                <a:ext cx="216475" cy="46050"/>
              </a:xfrm>
              <a:custGeom>
                <a:avLst/>
                <a:gdLst/>
                <a:ahLst/>
                <a:cxnLst/>
                <a:rect l="l" t="t" r="r" b="b"/>
                <a:pathLst>
                  <a:path w="8659" h="1842" extrusionOk="0">
                    <a:moveTo>
                      <a:pt x="8619" y="1"/>
                    </a:moveTo>
                    <a:cubicBezTo>
                      <a:pt x="7357" y="947"/>
                      <a:pt x="5388" y="1560"/>
                      <a:pt x="3569" y="1560"/>
                    </a:cubicBezTo>
                    <a:cubicBezTo>
                      <a:pt x="2198" y="1560"/>
                      <a:pt x="912" y="1212"/>
                      <a:pt x="80" y="396"/>
                    </a:cubicBezTo>
                    <a:cubicBezTo>
                      <a:pt x="40" y="514"/>
                      <a:pt x="40" y="633"/>
                      <a:pt x="1" y="712"/>
                    </a:cubicBezTo>
                    <a:cubicBezTo>
                      <a:pt x="1" y="752"/>
                      <a:pt x="40" y="752"/>
                      <a:pt x="40" y="752"/>
                    </a:cubicBezTo>
                    <a:cubicBezTo>
                      <a:pt x="887" y="1522"/>
                      <a:pt x="2451" y="1842"/>
                      <a:pt x="3876" y="1842"/>
                    </a:cubicBezTo>
                    <a:cubicBezTo>
                      <a:pt x="4646" y="1842"/>
                      <a:pt x="5376" y="1748"/>
                      <a:pt x="5931" y="1582"/>
                    </a:cubicBezTo>
                    <a:cubicBezTo>
                      <a:pt x="6919" y="1305"/>
                      <a:pt x="7828" y="870"/>
                      <a:pt x="8658" y="356"/>
                    </a:cubicBezTo>
                    <a:cubicBezTo>
                      <a:pt x="8658" y="238"/>
                      <a:pt x="8658" y="119"/>
                      <a:pt x="8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1"/>
              <p:cNvSpPr/>
              <p:nvPr/>
            </p:nvSpPr>
            <p:spPr>
              <a:xfrm>
                <a:off x="7254350" y="3851350"/>
                <a:ext cx="212525" cy="52100"/>
              </a:xfrm>
              <a:custGeom>
                <a:avLst/>
                <a:gdLst/>
                <a:ahLst/>
                <a:cxnLst/>
                <a:rect l="l" t="t" r="r" b="b"/>
                <a:pathLst>
                  <a:path w="8501" h="2084" extrusionOk="0">
                    <a:moveTo>
                      <a:pt x="8500" y="1"/>
                    </a:moveTo>
                    <a:cubicBezTo>
                      <a:pt x="7222" y="1066"/>
                      <a:pt x="5220" y="1777"/>
                      <a:pt x="3370" y="1777"/>
                    </a:cubicBezTo>
                    <a:cubicBezTo>
                      <a:pt x="2131" y="1777"/>
                      <a:pt x="959" y="1458"/>
                      <a:pt x="119" y="713"/>
                    </a:cubicBezTo>
                    <a:cubicBezTo>
                      <a:pt x="79" y="792"/>
                      <a:pt x="40" y="910"/>
                      <a:pt x="0" y="989"/>
                    </a:cubicBezTo>
                    <a:cubicBezTo>
                      <a:pt x="945" y="1779"/>
                      <a:pt x="2137" y="2083"/>
                      <a:pt x="3358" y="2083"/>
                    </a:cubicBezTo>
                    <a:cubicBezTo>
                      <a:pt x="5255" y="2083"/>
                      <a:pt x="7218" y="1348"/>
                      <a:pt x="8421" y="554"/>
                    </a:cubicBezTo>
                    <a:cubicBezTo>
                      <a:pt x="8460" y="515"/>
                      <a:pt x="8460" y="436"/>
                      <a:pt x="8460" y="396"/>
                    </a:cubicBezTo>
                    <a:cubicBezTo>
                      <a:pt x="8500" y="238"/>
                      <a:pt x="8500" y="120"/>
                      <a:pt x="8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1"/>
              <p:cNvSpPr/>
              <p:nvPr/>
            </p:nvSpPr>
            <p:spPr>
              <a:xfrm>
                <a:off x="7249400" y="3972925"/>
                <a:ext cx="223400" cy="111000"/>
              </a:xfrm>
              <a:custGeom>
                <a:avLst/>
                <a:gdLst/>
                <a:ahLst/>
                <a:cxnLst/>
                <a:rect l="l" t="t" r="r" b="b"/>
                <a:pathLst>
                  <a:path w="8936" h="4440" extrusionOk="0">
                    <a:moveTo>
                      <a:pt x="8777" y="1"/>
                    </a:moveTo>
                    <a:cubicBezTo>
                      <a:pt x="7868" y="1036"/>
                      <a:pt x="5233" y="1765"/>
                      <a:pt x="3005" y="1765"/>
                    </a:cubicBezTo>
                    <a:cubicBezTo>
                      <a:pt x="1745" y="1765"/>
                      <a:pt x="615" y="1532"/>
                      <a:pt x="1" y="989"/>
                    </a:cubicBezTo>
                    <a:lnTo>
                      <a:pt x="1" y="989"/>
                    </a:lnTo>
                    <a:cubicBezTo>
                      <a:pt x="40" y="1424"/>
                      <a:pt x="80" y="1898"/>
                      <a:pt x="40" y="2452"/>
                    </a:cubicBezTo>
                    <a:cubicBezTo>
                      <a:pt x="40" y="2531"/>
                      <a:pt x="1" y="2610"/>
                      <a:pt x="1" y="2689"/>
                    </a:cubicBezTo>
                    <a:cubicBezTo>
                      <a:pt x="40" y="2728"/>
                      <a:pt x="119" y="2768"/>
                      <a:pt x="198" y="2887"/>
                    </a:cubicBezTo>
                    <a:cubicBezTo>
                      <a:pt x="962" y="4023"/>
                      <a:pt x="2018" y="4440"/>
                      <a:pt x="3196" y="4440"/>
                    </a:cubicBezTo>
                    <a:cubicBezTo>
                      <a:pt x="4885" y="4440"/>
                      <a:pt x="6823" y="3583"/>
                      <a:pt x="8500" y="2768"/>
                    </a:cubicBezTo>
                    <a:cubicBezTo>
                      <a:pt x="8342" y="2096"/>
                      <a:pt x="8856" y="1621"/>
                      <a:pt x="8896" y="949"/>
                    </a:cubicBezTo>
                    <a:cubicBezTo>
                      <a:pt x="8935" y="594"/>
                      <a:pt x="8856" y="317"/>
                      <a:pt x="8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1"/>
              <p:cNvSpPr/>
              <p:nvPr/>
            </p:nvSpPr>
            <p:spPr>
              <a:xfrm>
                <a:off x="7191100" y="4202225"/>
                <a:ext cx="311350" cy="108850"/>
              </a:xfrm>
              <a:custGeom>
                <a:avLst/>
                <a:gdLst/>
                <a:ahLst/>
                <a:cxnLst/>
                <a:rect l="l" t="t" r="r" b="b"/>
                <a:pathLst>
                  <a:path w="12454" h="4354" extrusionOk="0">
                    <a:moveTo>
                      <a:pt x="751" y="0"/>
                    </a:moveTo>
                    <a:lnTo>
                      <a:pt x="751" y="0"/>
                    </a:lnTo>
                    <a:cubicBezTo>
                      <a:pt x="277" y="712"/>
                      <a:pt x="0" y="1384"/>
                      <a:pt x="1107" y="2570"/>
                    </a:cubicBezTo>
                    <a:cubicBezTo>
                      <a:pt x="2174" y="3717"/>
                      <a:pt x="4072" y="4151"/>
                      <a:pt x="5614" y="4310"/>
                    </a:cubicBezTo>
                    <a:cubicBezTo>
                      <a:pt x="5939" y="4337"/>
                      <a:pt x="6303" y="4354"/>
                      <a:pt x="6691" y="4354"/>
                    </a:cubicBezTo>
                    <a:cubicBezTo>
                      <a:pt x="8521" y="4354"/>
                      <a:pt x="10863" y="3980"/>
                      <a:pt x="11939" y="2610"/>
                    </a:cubicBezTo>
                    <a:cubicBezTo>
                      <a:pt x="12374" y="2017"/>
                      <a:pt x="12453" y="1463"/>
                      <a:pt x="12414" y="910"/>
                    </a:cubicBezTo>
                    <a:lnTo>
                      <a:pt x="12414" y="910"/>
                    </a:lnTo>
                    <a:cubicBezTo>
                      <a:pt x="10509" y="1907"/>
                      <a:pt x="8254" y="2671"/>
                      <a:pt x="6139" y="2671"/>
                    </a:cubicBezTo>
                    <a:cubicBezTo>
                      <a:pt x="4567" y="2671"/>
                      <a:pt x="3072" y="2249"/>
                      <a:pt x="1858" y="1186"/>
                    </a:cubicBezTo>
                    <a:cubicBezTo>
                      <a:pt x="1423" y="870"/>
                      <a:pt x="1068" y="475"/>
                      <a:pt x="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1"/>
              <p:cNvSpPr/>
              <p:nvPr/>
            </p:nvSpPr>
            <p:spPr>
              <a:xfrm>
                <a:off x="7261275" y="3467875"/>
                <a:ext cx="178900" cy="97200"/>
              </a:xfrm>
              <a:custGeom>
                <a:avLst/>
                <a:gdLst/>
                <a:ahLst/>
                <a:cxnLst/>
                <a:rect l="l" t="t" r="r" b="b"/>
                <a:pathLst>
                  <a:path w="7156" h="3888" extrusionOk="0">
                    <a:moveTo>
                      <a:pt x="6958" y="1"/>
                    </a:moveTo>
                    <a:cubicBezTo>
                      <a:pt x="6325" y="1266"/>
                      <a:pt x="5377" y="2412"/>
                      <a:pt x="4112" y="3005"/>
                    </a:cubicBezTo>
                    <a:cubicBezTo>
                      <a:pt x="3652" y="3221"/>
                      <a:pt x="3119" y="3327"/>
                      <a:pt x="2577" y="3327"/>
                    </a:cubicBezTo>
                    <a:cubicBezTo>
                      <a:pt x="1629" y="3327"/>
                      <a:pt x="654" y="3002"/>
                      <a:pt x="0" y="2373"/>
                    </a:cubicBezTo>
                    <a:cubicBezTo>
                      <a:pt x="0" y="2412"/>
                      <a:pt x="0" y="2412"/>
                      <a:pt x="0" y="2452"/>
                    </a:cubicBezTo>
                    <a:cubicBezTo>
                      <a:pt x="40" y="2926"/>
                      <a:pt x="158" y="3203"/>
                      <a:pt x="316" y="3480"/>
                    </a:cubicBezTo>
                    <a:lnTo>
                      <a:pt x="356" y="3480"/>
                    </a:lnTo>
                    <a:cubicBezTo>
                      <a:pt x="1103" y="3757"/>
                      <a:pt x="1829" y="3887"/>
                      <a:pt x="2521" y="3887"/>
                    </a:cubicBezTo>
                    <a:cubicBezTo>
                      <a:pt x="4098" y="3887"/>
                      <a:pt x="5503" y="3211"/>
                      <a:pt x="6602" y="2057"/>
                    </a:cubicBezTo>
                    <a:cubicBezTo>
                      <a:pt x="6879" y="1424"/>
                      <a:pt x="7156" y="910"/>
                      <a:pt x="6958" y="119"/>
                    </a:cubicBezTo>
                    <a:cubicBezTo>
                      <a:pt x="6958" y="80"/>
                      <a:pt x="6958" y="40"/>
                      <a:pt x="69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1"/>
              <p:cNvSpPr/>
              <p:nvPr/>
            </p:nvSpPr>
            <p:spPr>
              <a:xfrm>
                <a:off x="7253350" y="3612175"/>
                <a:ext cx="202650" cy="97425"/>
              </a:xfrm>
              <a:custGeom>
                <a:avLst/>
                <a:gdLst/>
                <a:ahLst/>
                <a:cxnLst/>
                <a:rect l="l" t="t" r="r" b="b"/>
                <a:pathLst>
                  <a:path w="8106" h="3897" extrusionOk="0">
                    <a:moveTo>
                      <a:pt x="7907" y="1"/>
                    </a:moveTo>
                    <a:cubicBezTo>
                      <a:pt x="7068" y="1718"/>
                      <a:pt x="5197" y="2772"/>
                      <a:pt x="3326" y="2772"/>
                    </a:cubicBezTo>
                    <a:cubicBezTo>
                      <a:pt x="3258" y="2772"/>
                      <a:pt x="3191" y="2771"/>
                      <a:pt x="3124" y="2768"/>
                    </a:cubicBezTo>
                    <a:cubicBezTo>
                      <a:pt x="3070" y="2770"/>
                      <a:pt x="3016" y="2771"/>
                      <a:pt x="2962" y="2771"/>
                    </a:cubicBezTo>
                    <a:cubicBezTo>
                      <a:pt x="1825" y="2771"/>
                      <a:pt x="648" y="2371"/>
                      <a:pt x="119" y="1503"/>
                    </a:cubicBezTo>
                    <a:cubicBezTo>
                      <a:pt x="119" y="1464"/>
                      <a:pt x="80" y="1424"/>
                      <a:pt x="40" y="1424"/>
                    </a:cubicBezTo>
                    <a:cubicBezTo>
                      <a:pt x="40" y="1543"/>
                      <a:pt x="1" y="1661"/>
                      <a:pt x="1" y="1819"/>
                    </a:cubicBezTo>
                    <a:cubicBezTo>
                      <a:pt x="1" y="2491"/>
                      <a:pt x="277" y="2729"/>
                      <a:pt x="475" y="3163"/>
                    </a:cubicBezTo>
                    <a:cubicBezTo>
                      <a:pt x="1300" y="3677"/>
                      <a:pt x="2260" y="3897"/>
                      <a:pt x="3252" y="3897"/>
                    </a:cubicBezTo>
                    <a:cubicBezTo>
                      <a:pt x="4777" y="3897"/>
                      <a:pt x="6376" y="3377"/>
                      <a:pt x="7670" y="2610"/>
                    </a:cubicBezTo>
                    <a:cubicBezTo>
                      <a:pt x="7868" y="1503"/>
                      <a:pt x="8105" y="831"/>
                      <a:pt x="7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1"/>
              <p:cNvSpPr/>
              <p:nvPr/>
            </p:nvSpPr>
            <p:spPr>
              <a:xfrm>
                <a:off x="7246450" y="3750550"/>
                <a:ext cx="217450" cy="81000"/>
              </a:xfrm>
              <a:custGeom>
                <a:avLst/>
                <a:gdLst/>
                <a:ahLst/>
                <a:cxnLst/>
                <a:rect l="l" t="t" r="r" b="b"/>
                <a:pathLst>
                  <a:path w="8698" h="3240" extrusionOk="0">
                    <a:moveTo>
                      <a:pt x="8697" y="0"/>
                    </a:moveTo>
                    <a:lnTo>
                      <a:pt x="8697" y="0"/>
                    </a:lnTo>
                    <a:cubicBezTo>
                      <a:pt x="8618" y="119"/>
                      <a:pt x="8539" y="198"/>
                      <a:pt x="8460" y="317"/>
                    </a:cubicBezTo>
                    <a:cubicBezTo>
                      <a:pt x="7551" y="1582"/>
                      <a:pt x="6286" y="2531"/>
                      <a:pt x="4586" y="2570"/>
                    </a:cubicBezTo>
                    <a:cubicBezTo>
                      <a:pt x="3044" y="2570"/>
                      <a:pt x="1107" y="2096"/>
                      <a:pt x="0" y="949"/>
                    </a:cubicBezTo>
                    <a:lnTo>
                      <a:pt x="0" y="949"/>
                    </a:lnTo>
                    <a:cubicBezTo>
                      <a:pt x="0" y="1266"/>
                      <a:pt x="40" y="1542"/>
                      <a:pt x="158" y="1819"/>
                    </a:cubicBezTo>
                    <a:cubicBezTo>
                      <a:pt x="237" y="2135"/>
                      <a:pt x="474" y="2333"/>
                      <a:pt x="672" y="2570"/>
                    </a:cubicBezTo>
                    <a:cubicBezTo>
                      <a:pt x="1877" y="3003"/>
                      <a:pt x="3082" y="3239"/>
                      <a:pt x="4258" y="3239"/>
                    </a:cubicBezTo>
                    <a:cubicBezTo>
                      <a:pt x="5550" y="3239"/>
                      <a:pt x="6806" y="2954"/>
                      <a:pt x="7986" y="2333"/>
                    </a:cubicBezTo>
                    <a:cubicBezTo>
                      <a:pt x="7946" y="1503"/>
                      <a:pt x="8658" y="910"/>
                      <a:pt x="8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1"/>
              <p:cNvSpPr/>
              <p:nvPr/>
            </p:nvSpPr>
            <p:spPr>
              <a:xfrm>
                <a:off x="7252375" y="3878050"/>
                <a:ext cx="208550" cy="49275"/>
              </a:xfrm>
              <a:custGeom>
                <a:avLst/>
                <a:gdLst/>
                <a:ahLst/>
                <a:cxnLst/>
                <a:rect l="l" t="t" r="r" b="b"/>
                <a:pathLst>
                  <a:path w="8342" h="1971" extrusionOk="0">
                    <a:moveTo>
                      <a:pt x="8342" y="0"/>
                    </a:moveTo>
                    <a:lnTo>
                      <a:pt x="8342" y="0"/>
                    </a:lnTo>
                    <a:cubicBezTo>
                      <a:pt x="7133" y="959"/>
                      <a:pt x="5507" y="1467"/>
                      <a:pt x="3915" y="1467"/>
                    </a:cubicBezTo>
                    <a:cubicBezTo>
                      <a:pt x="2487" y="1467"/>
                      <a:pt x="1087" y="1058"/>
                      <a:pt x="40" y="198"/>
                    </a:cubicBezTo>
                    <a:cubicBezTo>
                      <a:pt x="40" y="238"/>
                      <a:pt x="40" y="277"/>
                      <a:pt x="40" y="277"/>
                    </a:cubicBezTo>
                    <a:cubicBezTo>
                      <a:pt x="0" y="633"/>
                      <a:pt x="119" y="870"/>
                      <a:pt x="198" y="1147"/>
                    </a:cubicBezTo>
                    <a:cubicBezTo>
                      <a:pt x="1340" y="1736"/>
                      <a:pt x="2482" y="1970"/>
                      <a:pt x="3621" y="1970"/>
                    </a:cubicBezTo>
                    <a:cubicBezTo>
                      <a:pt x="5004" y="1970"/>
                      <a:pt x="6383" y="1624"/>
                      <a:pt x="7749" y="1147"/>
                    </a:cubicBezTo>
                    <a:cubicBezTo>
                      <a:pt x="7907" y="791"/>
                      <a:pt x="8144" y="396"/>
                      <a:pt x="8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1"/>
              <p:cNvSpPr/>
              <p:nvPr/>
            </p:nvSpPr>
            <p:spPr>
              <a:xfrm>
                <a:off x="7249400" y="3993675"/>
                <a:ext cx="222400" cy="74475"/>
              </a:xfrm>
              <a:custGeom>
                <a:avLst/>
                <a:gdLst/>
                <a:ahLst/>
                <a:cxnLst/>
                <a:rect l="l" t="t" r="r" b="b"/>
                <a:pathLst>
                  <a:path w="8896" h="2979" extrusionOk="0">
                    <a:moveTo>
                      <a:pt x="8896" y="1"/>
                    </a:moveTo>
                    <a:cubicBezTo>
                      <a:pt x="8026" y="950"/>
                      <a:pt x="6603" y="1503"/>
                      <a:pt x="5377" y="1701"/>
                    </a:cubicBezTo>
                    <a:cubicBezTo>
                      <a:pt x="4892" y="1791"/>
                      <a:pt x="4433" y="1835"/>
                      <a:pt x="3995" y="1835"/>
                    </a:cubicBezTo>
                    <a:cubicBezTo>
                      <a:pt x="2506" y="1835"/>
                      <a:pt x="1253" y="1316"/>
                      <a:pt x="1" y="277"/>
                    </a:cubicBezTo>
                    <a:lnTo>
                      <a:pt x="1" y="277"/>
                    </a:lnTo>
                    <a:cubicBezTo>
                      <a:pt x="40" y="633"/>
                      <a:pt x="80" y="1029"/>
                      <a:pt x="40" y="1464"/>
                    </a:cubicBezTo>
                    <a:cubicBezTo>
                      <a:pt x="1253" y="2272"/>
                      <a:pt x="2466" y="2978"/>
                      <a:pt x="3933" y="2978"/>
                    </a:cubicBezTo>
                    <a:cubicBezTo>
                      <a:pt x="4044" y="2978"/>
                      <a:pt x="4156" y="2974"/>
                      <a:pt x="4270" y="2966"/>
                    </a:cubicBezTo>
                    <a:cubicBezTo>
                      <a:pt x="5852" y="2808"/>
                      <a:pt x="7275" y="2294"/>
                      <a:pt x="8500" y="1424"/>
                    </a:cubicBezTo>
                    <a:cubicBezTo>
                      <a:pt x="8579" y="989"/>
                      <a:pt x="8856" y="633"/>
                      <a:pt x="8896" y="119"/>
                    </a:cubicBezTo>
                    <a:cubicBezTo>
                      <a:pt x="8896" y="80"/>
                      <a:pt x="8896" y="40"/>
                      <a:pt x="8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1"/>
              <p:cNvSpPr/>
              <p:nvPr/>
            </p:nvSpPr>
            <p:spPr>
              <a:xfrm>
                <a:off x="7197025" y="4216050"/>
                <a:ext cx="304425" cy="95025"/>
              </a:xfrm>
              <a:custGeom>
                <a:avLst/>
                <a:gdLst/>
                <a:ahLst/>
                <a:cxnLst/>
                <a:rect l="l" t="t" r="r" b="b"/>
                <a:pathLst>
                  <a:path w="12177" h="3801" extrusionOk="0">
                    <a:moveTo>
                      <a:pt x="198" y="1"/>
                    </a:moveTo>
                    <a:cubicBezTo>
                      <a:pt x="0" y="554"/>
                      <a:pt x="40" y="1147"/>
                      <a:pt x="870" y="2017"/>
                    </a:cubicBezTo>
                    <a:cubicBezTo>
                      <a:pt x="1937" y="3164"/>
                      <a:pt x="3835" y="3598"/>
                      <a:pt x="5377" y="3757"/>
                    </a:cubicBezTo>
                    <a:cubicBezTo>
                      <a:pt x="5702" y="3784"/>
                      <a:pt x="6066" y="3801"/>
                      <a:pt x="6454" y="3801"/>
                    </a:cubicBezTo>
                    <a:cubicBezTo>
                      <a:pt x="8284" y="3801"/>
                      <a:pt x="10626" y="3427"/>
                      <a:pt x="11702" y="2057"/>
                    </a:cubicBezTo>
                    <a:cubicBezTo>
                      <a:pt x="11979" y="1661"/>
                      <a:pt x="12137" y="1266"/>
                      <a:pt x="12177" y="871"/>
                    </a:cubicBezTo>
                    <a:lnTo>
                      <a:pt x="12177" y="871"/>
                    </a:lnTo>
                    <a:cubicBezTo>
                      <a:pt x="10436" y="1805"/>
                      <a:pt x="8223" y="2819"/>
                      <a:pt x="6180" y="2819"/>
                    </a:cubicBezTo>
                    <a:cubicBezTo>
                      <a:pt x="5716" y="2819"/>
                      <a:pt x="5262" y="2766"/>
                      <a:pt x="4823" y="2650"/>
                    </a:cubicBezTo>
                    <a:cubicBezTo>
                      <a:pt x="2926" y="2491"/>
                      <a:pt x="1226" y="166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1"/>
              <p:cNvSpPr/>
              <p:nvPr/>
            </p:nvSpPr>
            <p:spPr>
              <a:xfrm>
                <a:off x="7220750" y="4093500"/>
                <a:ext cx="283675" cy="107750"/>
              </a:xfrm>
              <a:custGeom>
                <a:avLst/>
                <a:gdLst/>
                <a:ahLst/>
                <a:cxnLst/>
                <a:rect l="l" t="t" r="r" b="b"/>
                <a:pathLst>
                  <a:path w="11347" h="4310" extrusionOk="0">
                    <a:moveTo>
                      <a:pt x="11228" y="1"/>
                    </a:moveTo>
                    <a:lnTo>
                      <a:pt x="11228" y="1"/>
                    </a:lnTo>
                    <a:cubicBezTo>
                      <a:pt x="11149" y="80"/>
                      <a:pt x="11070" y="159"/>
                      <a:pt x="10991" y="238"/>
                    </a:cubicBezTo>
                    <a:cubicBezTo>
                      <a:pt x="10674" y="594"/>
                      <a:pt x="10318" y="870"/>
                      <a:pt x="9923" y="1147"/>
                    </a:cubicBezTo>
                    <a:cubicBezTo>
                      <a:pt x="8341" y="2274"/>
                      <a:pt x="6356" y="3032"/>
                      <a:pt x="4507" y="3032"/>
                    </a:cubicBezTo>
                    <a:cubicBezTo>
                      <a:pt x="2982" y="3032"/>
                      <a:pt x="1550" y="2516"/>
                      <a:pt x="514" y="1266"/>
                    </a:cubicBezTo>
                    <a:cubicBezTo>
                      <a:pt x="316" y="1108"/>
                      <a:pt x="158" y="949"/>
                      <a:pt x="0" y="752"/>
                    </a:cubicBezTo>
                    <a:lnTo>
                      <a:pt x="0" y="752"/>
                    </a:lnTo>
                    <a:cubicBezTo>
                      <a:pt x="119" y="1305"/>
                      <a:pt x="475" y="1701"/>
                      <a:pt x="475" y="2294"/>
                    </a:cubicBezTo>
                    <a:cubicBezTo>
                      <a:pt x="1898" y="3638"/>
                      <a:pt x="3360" y="4270"/>
                      <a:pt x="5140" y="4310"/>
                    </a:cubicBezTo>
                    <a:cubicBezTo>
                      <a:pt x="7907" y="3954"/>
                      <a:pt x="9291" y="3598"/>
                      <a:pt x="10674" y="2254"/>
                    </a:cubicBezTo>
                    <a:cubicBezTo>
                      <a:pt x="10674" y="2254"/>
                      <a:pt x="10674" y="2215"/>
                      <a:pt x="10674" y="2215"/>
                    </a:cubicBezTo>
                    <a:cubicBezTo>
                      <a:pt x="10793" y="1345"/>
                      <a:pt x="11346" y="752"/>
                      <a:pt x="11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1"/>
              <p:cNvSpPr/>
              <p:nvPr/>
            </p:nvSpPr>
            <p:spPr>
              <a:xfrm>
                <a:off x="7269175" y="3190150"/>
                <a:ext cx="46475" cy="46475"/>
              </a:xfrm>
              <a:custGeom>
                <a:avLst/>
                <a:gdLst/>
                <a:ahLst/>
                <a:cxnLst/>
                <a:rect l="l" t="t" r="r" b="b"/>
                <a:pathLst>
                  <a:path w="1859" h="1859" extrusionOk="0">
                    <a:moveTo>
                      <a:pt x="633" y="1780"/>
                    </a:moveTo>
                    <a:cubicBezTo>
                      <a:pt x="751" y="1780"/>
                      <a:pt x="870" y="1780"/>
                      <a:pt x="949" y="1819"/>
                    </a:cubicBezTo>
                    <a:cubicBezTo>
                      <a:pt x="1265" y="1859"/>
                      <a:pt x="1423" y="1740"/>
                      <a:pt x="1503" y="1464"/>
                    </a:cubicBezTo>
                    <a:cubicBezTo>
                      <a:pt x="1542" y="1226"/>
                      <a:pt x="1542" y="1029"/>
                      <a:pt x="1621" y="831"/>
                    </a:cubicBezTo>
                    <a:cubicBezTo>
                      <a:pt x="1661" y="673"/>
                      <a:pt x="1858" y="436"/>
                      <a:pt x="1740" y="278"/>
                    </a:cubicBezTo>
                    <a:cubicBezTo>
                      <a:pt x="1661" y="120"/>
                      <a:pt x="1463" y="199"/>
                      <a:pt x="1305" y="159"/>
                    </a:cubicBezTo>
                    <a:cubicBezTo>
                      <a:pt x="1186" y="159"/>
                      <a:pt x="989" y="1"/>
                      <a:pt x="870" y="1"/>
                    </a:cubicBezTo>
                    <a:cubicBezTo>
                      <a:pt x="593" y="40"/>
                      <a:pt x="475" y="436"/>
                      <a:pt x="356" y="633"/>
                    </a:cubicBezTo>
                    <a:cubicBezTo>
                      <a:pt x="198" y="910"/>
                      <a:pt x="0" y="1266"/>
                      <a:pt x="237" y="1543"/>
                    </a:cubicBezTo>
                    <a:cubicBezTo>
                      <a:pt x="317" y="1701"/>
                      <a:pt x="475" y="1740"/>
                      <a:pt x="633" y="17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1"/>
              <p:cNvSpPr/>
              <p:nvPr/>
            </p:nvSpPr>
            <p:spPr>
              <a:xfrm>
                <a:off x="7265225" y="3317650"/>
                <a:ext cx="50425" cy="58350"/>
              </a:xfrm>
              <a:custGeom>
                <a:avLst/>
                <a:gdLst/>
                <a:ahLst/>
                <a:cxnLst/>
                <a:rect l="l" t="t" r="r" b="b"/>
                <a:pathLst>
                  <a:path w="2017" h="2334" extrusionOk="0">
                    <a:moveTo>
                      <a:pt x="751" y="2254"/>
                    </a:moveTo>
                    <a:cubicBezTo>
                      <a:pt x="870" y="2294"/>
                      <a:pt x="988" y="2294"/>
                      <a:pt x="1107" y="2294"/>
                    </a:cubicBezTo>
                    <a:cubicBezTo>
                      <a:pt x="1423" y="2333"/>
                      <a:pt x="1621" y="2215"/>
                      <a:pt x="1661" y="1819"/>
                    </a:cubicBezTo>
                    <a:cubicBezTo>
                      <a:pt x="1700" y="1543"/>
                      <a:pt x="1700" y="1266"/>
                      <a:pt x="1779" y="1029"/>
                    </a:cubicBezTo>
                    <a:cubicBezTo>
                      <a:pt x="1819" y="831"/>
                      <a:pt x="2016" y="554"/>
                      <a:pt x="1898" y="357"/>
                    </a:cubicBezTo>
                    <a:cubicBezTo>
                      <a:pt x="1819" y="159"/>
                      <a:pt x="1581" y="238"/>
                      <a:pt x="1423" y="198"/>
                    </a:cubicBezTo>
                    <a:cubicBezTo>
                      <a:pt x="1265" y="198"/>
                      <a:pt x="1068" y="1"/>
                      <a:pt x="949" y="1"/>
                    </a:cubicBezTo>
                    <a:cubicBezTo>
                      <a:pt x="633" y="80"/>
                      <a:pt x="514" y="594"/>
                      <a:pt x="395" y="870"/>
                    </a:cubicBezTo>
                    <a:cubicBezTo>
                      <a:pt x="237" y="1187"/>
                      <a:pt x="0" y="1622"/>
                      <a:pt x="277" y="2017"/>
                    </a:cubicBezTo>
                    <a:cubicBezTo>
                      <a:pt x="395" y="2175"/>
                      <a:pt x="554" y="2215"/>
                      <a:pt x="751" y="22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1"/>
              <p:cNvSpPr/>
              <p:nvPr/>
            </p:nvSpPr>
            <p:spPr>
              <a:xfrm>
                <a:off x="7272125" y="3462950"/>
                <a:ext cx="50450" cy="58325"/>
              </a:xfrm>
              <a:custGeom>
                <a:avLst/>
                <a:gdLst/>
                <a:ahLst/>
                <a:cxnLst/>
                <a:rect l="l" t="t" r="r" b="b"/>
                <a:pathLst>
                  <a:path w="2018" h="2333" extrusionOk="0">
                    <a:moveTo>
                      <a:pt x="752" y="2254"/>
                    </a:moveTo>
                    <a:cubicBezTo>
                      <a:pt x="871" y="2254"/>
                      <a:pt x="989" y="2293"/>
                      <a:pt x="1068" y="2293"/>
                    </a:cubicBezTo>
                    <a:cubicBezTo>
                      <a:pt x="1385" y="2333"/>
                      <a:pt x="1622" y="2175"/>
                      <a:pt x="1661" y="1819"/>
                    </a:cubicBezTo>
                    <a:cubicBezTo>
                      <a:pt x="1701" y="1542"/>
                      <a:pt x="1701" y="1265"/>
                      <a:pt x="1780" y="1028"/>
                    </a:cubicBezTo>
                    <a:cubicBezTo>
                      <a:pt x="1819" y="830"/>
                      <a:pt x="2017" y="514"/>
                      <a:pt x="1899" y="316"/>
                    </a:cubicBezTo>
                    <a:cubicBezTo>
                      <a:pt x="1819" y="158"/>
                      <a:pt x="1582" y="237"/>
                      <a:pt x="1424" y="198"/>
                    </a:cubicBezTo>
                    <a:cubicBezTo>
                      <a:pt x="1266" y="198"/>
                      <a:pt x="1068" y="0"/>
                      <a:pt x="950" y="0"/>
                    </a:cubicBezTo>
                    <a:cubicBezTo>
                      <a:pt x="633" y="79"/>
                      <a:pt x="515" y="593"/>
                      <a:pt x="396" y="830"/>
                    </a:cubicBezTo>
                    <a:cubicBezTo>
                      <a:pt x="238" y="1186"/>
                      <a:pt x="1" y="1621"/>
                      <a:pt x="278" y="1977"/>
                    </a:cubicBezTo>
                    <a:cubicBezTo>
                      <a:pt x="396" y="2175"/>
                      <a:pt x="554" y="2214"/>
                      <a:pt x="752" y="22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1"/>
              <p:cNvSpPr/>
              <p:nvPr/>
            </p:nvSpPr>
            <p:spPr>
              <a:xfrm>
                <a:off x="7272125" y="3581550"/>
                <a:ext cx="50450" cy="58325"/>
              </a:xfrm>
              <a:custGeom>
                <a:avLst/>
                <a:gdLst/>
                <a:ahLst/>
                <a:cxnLst/>
                <a:rect l="l" t="t" r="r" b="b"/>
                <a:pathLst>
                  <a:path w="2018" h="2333" extrusionOk="0">
                    <a:moveTo>
                      <a:pt x="752" y="2254"/>
                    </a:moveTo>
                    <a:cubicBezTo>
                      <a:pt x="871" y="2293"/>
                      <a:pt x="989" y="2293"/>
                      <a:pt x="1068" y="2293"/>
                    </a:cubicBezTo>
                    <a:cubicBezTo>
                      <a:pt x="1385" y="2333"/>
                      <a:pt x="1622" y="2214"/>
                      <a:pt x="1661" y="1819"/>
                    </a:cubicBezTo>
                    <a:cubicBezTo>
                      <a:pt x="1701" y="1582"/>
                      <a:pt x="1701" y="1305"/>
                      <a:pt x="1780" y="1028"/>
                    </a:cubicBezTo>
                    <a:cubicBezTo>
                      <a:pt x="1819" y="830"/>
                      <a:pt x="2017" y="554"/>
                      <a:pt x="1899" y="356"/>
                    </a:cubicBezTo>
                    <a:cubicBezTo>
                      <a:pt x="1819" y="158"/>
                      <a:pt x="1582" y="237"/>
                      <a:pt x="1424" y="237"/>
                    </a:cubicBezTo>
                    <a:cubicBezTo>
                      <a:pt x="1266" y="198"/>
                      <a:pt x="1068" y="0"/>
                      <a:pt x="950" y="40"/>
                    </a:cubicBezTo>
                    <a:cubicBezTo>
                      <a:pt x="633" y="79"/>
                      <a:pt x="515" y="593"/>
                      <a:pt x="396" y="870"/>
                    </a:cubicBezTo>
                    <a:cubicBezTo>
                      <a:pt x="238" y="1186"/>
                      <a:pt x="1" y="1621"/>
                      <a:pt x="278" y="2016"/>
                    </a:cubicBezTo>
                    <a:cubicBezTo>
                      <a:pt x="396" y="2175"/>
                      <a:pt x="554" y="2214"/>
                      <a:pt x="752" y="22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1"/>
              <p:cNvSpPr/>
              <p:nvPr/>
            </p:nvSpPr>
            <p:spPr>
              <a:xfrm>
                <a:off x="7258300" y="3713000"/>
                <a:ext cx="50425" cy="59325"/>
              </a:xfrm>
              <a:custGeom>
                <a:avLst/>
                <a:gdLst/>
                <a:ahLst/>
                <a:cxnLst/>
                <a:rect l="l" t="t" r="r" b="b"/>
                <a:pathLst>
                  <a:path w="2017" h="2373" extrusionOk="0">
                    <a:moveTo>
                      <a:pt x="752" y="2293"/>
                    </a:moveTo>
                    <a:cubicBezTo>
                      <a:pt x="870" y="2293"/>
                      <a:pt x="989" y="2293"/>
                      <a:pt x="1068" y="2333"/>
                    </a:cubicBezTo>
                    <a:cubicBezTo>
                      <a:pt x="1384" y="2372"/>
                      <a:pt x="1621" y="2214"/>
                      <a:pt x="1661" y="1858"/>
                    </a:cubicBezTo>
                    <a:cubicBezTo>
                      <a:pt x="1700" y="1582"/>
                      <a:pt x="1700" y="1305"/>
                      <a:pt x="1779" y="1028"/>
                    </a:cubicBezTo>
                    <a:cubicBezTo>
                      <a:pt x="1819" y="830"/>
                      <a:pt x="2017" y="554"/>
                      <a:pt x="1898" y="356"/>
                    </a:cubicBezTo>
                    <a:cubicBezTo>
                      <a:pt x="1819" y="158"/>
                      <a:pt x="1582" y="277"/>
                      <a:pt x="1424" y="237"/>
                    </a:cubicBezTo>
                    <a:cubicBezTo>
                      <a:pt x="1265" y="198"/>
                      <a:pt x="1068" y="0"/>
                      <a:pt x="949" y="40"/>
                    </a:cubicBezTo>
                    <a:cubicBezTo>
                      <a:pt x="593" y="119"/>
                      <a:pt x="514" y="593"/>
                      <a:pt x="396" y="870"/>
                    </a:cubicBezTo>
                    <a:cubicBezTo>
                      <a:pt x="238" y="1226"/>
                      <a:pt x="0" y="1661"/>
                      <a:pt x="277" y="2016"/>
                    </a:cubicBezTo>
                    <a:cubicBezTo>
                      <a:pt x="396" y="2175"/>
                      <a:pt x="554" y="2254"/>
                      <a:pt x="752" y="22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1"/>
              <p:cNvSpPr/>
              <p:nvPr/>
            </p:nvSpPr>
            <p:spPr>
              <a:xfrm>
                <a:off x="7253350" y="3934375"/>
                <a:ext cx="50425" cy="58350"/>
              </a:xfrm>
              <a:custGeom>
                <a:avLst/>
                <a:gdLst/>
                <a:ahLst/>
                <a:cxnLst/>
                <a:rect l="l" t="t" r="r" b="b"/>
                <a:pathLst>
                  <a:path w="2017" h="2334" extrusionOk="0">
                    <a:moveTo>
                      <a:pt x="712" y="2254"/>
                    </a:moveTo>
                    <a:cubicBezTo>
                      <a:pt x="831" y="2254"/>
                      <a:pt x="950" y="2294"/>
                      <a:pt x="1068" y="2294"/>
                    </a:cubicBezTo>
                    <a:cubicBezTo>
                      <a:pt x="1384" y="2333"/>
                      <a:pt x="1582" y="2175"/>
                      <a:pt x="1661" y="1819"/>
                    </a:cubicBezTo>
                    <a:cubicBezTo>
                      <a:pt x="1701" y="1543"/>
                      <a:pt x="1701" y="1266"/>
                      <a:pt x="1780" y="1029"/>
                    </a:cubicBezTo>
                    <a:cubicBezTo>
                      <a:pt x="1819" y="831"/>
                      <a:pt x="2017" y="515"/>
                      <a:pt x="1898" y="317"/>
                    </a:cubicBezTo>
                    <a:cubicBezTo>
                      <a:pt x="1780" y="159"/>
                      <a:pt x="1582" y="238"/>
                      <a:pt x="1384" y="198"/>
                    </a:cubicBezTo>
                    <a:cubicBezTo>
                      <a:pt x="1266" y="159"/>
                      <a:pt x="1068" y="1"/>
                      <a:pt x="910" y="1"/>
                    </a:cubicBezTo>
                    <a:cubicBezTo>
                      <a:pt x="594" y="80"/>
                      <a:pt x="515" y="554"/>
                      <a:pt x="396" y="831"/>
                    </a:cubicBezTo>
                    <a:cubicBezTo>
                      <a:pt x="198" y="1187"/>
                      <a:pt x="1" y="1622"/>
                      <a:pt x="238" y="1977"/>
                    </a:cubicBezTo>
                    <a:cubicBezTo>
                      <a:pt x="357" y="2175"/>
                      <a:pt x="554" y="2215"/>
                      <a:pt x="712" y="22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1"/>
              <p:cNvSpPr/>
              <p:nvPr/>
            </p:nvSpPr>
            <p:spPr>
              <a:xfrm>
                <a:off x="7228650" y="4062875"/>
                <a:ext cx="55375" cy="59325"/>
              </a:xfrm>
              <a:custGeom>
                <a:avLst/>
                <a:gdLst/>
                <a:ahLst/>
                <a:cxnLst/>
                <a:rect l="l" t="t" r="r" b="b"/>
                <a:pathLst>
                  <a:path w="2215" h="2373" extrusionOk="0">
                    <a:moveTo>
                      <a:pt x="554" y="2135"/>
                    </a:moveTo>
                    <a:cubicBezTo>
                      <a:pt x="672" y="2174"/>
                      <a:pt x="791" y="2214"/>
                      <a:pt x="910" y="2254"/>
                    </a:cubicBezTo>
                    <a:cubicBezTo>
                      <a:pt x="1186" y="2372"/>
                      <a:pt x="1424" y="2293"/>
                      <a:pt x="1582" y="1937"/>
                    </a:cubicBezTo>
                    <a:cubicBezTo>
                      <a:pt x="1661" y="1700"/>
                      <a:pt x="1740" y="1423"/>
                      <a:pt x="1858" y="1186"/>
                    </a:cubicBezTo>
                    <a:cubicBezTo>
                      <a:pt x="1977" y="988"/>
                      <a:pt x="2214" y="751"/>
                      <a:pt x="2175" y="554"/>
                    </a:cubicBezTo>
                    <a:cubicBezTo>
                      <a:pt x="2096" y="356"/>
                      <a:pt x="1898" y="395"/>
                      <a:pt x="1700" y="316"/>
                    </a:cubicBezTo>
                    <a:cubicBezTo>
                      <a:pt x="1582" y="237"/>
                      <a:pt x="1424" y="0"/>
                      <a:pt x="1305" y="0"/>
                    </a:cubicBezTo>
                    <a:cubicBezTo>
                      <a:pt x="989" y="0"/>
                      <a:pt x="752" y="435"/>
                      <a:pt x="554" y="672"/>
                    </a:cubicBezTo>
                    <a:cubicBezTo>
                      <a:pt x="317" y="988"/>
                      <a:pt x="0" y="1344"/>
                      <a:pt x="159" y="1779"/>
                    </a:cubicBezTo>
                    <a:cubicBezTo>
                      <a:pt x="238" y="1977"/>
                      <a:pt x="396" y="2056"/>
                      <a:pt x="554" y="21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1"/>
              <p:cNvSpPr/>
              <p:nvPr/>
            </p:nvSpPr>
            <p:spPr>
              <a:xfrm>
                <a:off x="7223700" y="4177525"/>
                <a:ext cx="88000" cy="59325"/>
              </a:xfrm>
              <a:custGeom>
                <a:avLst/>
                <a:gdLst/>
                <a:ahLst/>
                <a:cxnLst/>
                <a:rect l="l" t="t" r="r" b="b"/>
                <a:pathLst>
                  <a:path w="3520" h="2373" extrusionOk="0">
                    <a:moveTo>
                      <a:pt x="752" y="1423"/>
                    </a:moveTo>
                    <a:cubicBezTo>
                      <a:pt x="791" y="1463"/>
                      <a:pt x="870" y="1502"/>
                      <a:pt x="910" y="1502"/>
                    </a:cubicBezTo>
                    <a:cubicBezTo>
                      <a:pt x="1384" y="1819"/>
                      <a:pt x="1740" y="2174"/>
                      <a:pt x="2294" y="2293"/>
                    </a:cubicBezTo>
                    <a:cubicBezTo>
                      <a:pt x="2570" y="2372"/>
                      <a:pt x="3519" y="2253"/>
                      <a:pt x="3084" y="1779"/>
                    </a:cubicBezTo>
                    <a:cubicBezTo>
                      <a:pt x="2926" y="1542"/>
                      <a:pt x="2452" y="1423"/>
                      <a:pt x="2215" y="1305"/>
                    </a:cubicBezTo>
                    <a:cubicBezTo>
                      <a:pt x="1819" y="1067"/>
                      <a:pt x="831" y="0"/>
                      <a:pt x="357" y="514"/>
                    </a:cubicBezTo>
                    <a:cubicBezTo>
                      <a:pt x="1" y="909"/>
                      <a:pt x="396" y="1226"/>
                      <a:pt x="752" y="14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1"/>
              <p:cNvSpPr/>
              <p:nvPr/>
            </p:nvSpPr>
            <p:spPr>
              <a:xfrm>
                <a:off x="7267200" y="3843450"/>
                <a:ext cx="50425" cy="43525"/>
              </a:xfrm>
              <a:custGeom>
                <a:avLst/>
                <a:gdLst/>
                <a:ahLst/>
                <a:cxnLst/>
                <a:rect l="l" t="t" r="r" b="b"/>
                <a:pathLst>
                  <a:path w="2017" h="1741" extrusionOk="0">
                    <a:moveTo>
                      <a:pt x="712" y="1661"/>
                    </a:moveTo>
                    <a:cubicBezTo>
                      <a:pt x="830" y="1701"/>
                      <a:pt x="949" y="1701"/>
                      <a:pt x="1068" y="1701"/>
                    </a:cubicBezTo>
                    <a:cubicBezTo>
                      <a:pt x="1384" y="1740"/>
                      <a:pt x="1582" y="1622"/>
                      <a:pt x="1661" y="1345"/>
                    </a:cubicBezTo>
                    <a:cubicBezTo>
                      <a:pt x="1700" y="1147"/>
                      <a:pt x="1700" y="949"/>
                      <a:pt x="1740" y="752"/>
                    </a:cubicBezTo>
                    <a:cubicBezTo>
                      <a:pt x="1819" y="594"/>
                      <a:pt x="2016" y="396"/>
                      <a:pt x="1898" y="238"/>
                    </a:cubicBezTo>
                    <a:cubicBezTo>
                      <a:pt x="1779" y="119"/>
                      <a:pt x="1582" y="198"/>
                      <a:pt x="1384" y="159"/>
                    </a:cubicBezTo>
                    <a:cubicBezTo>
                      <a:pt x="1265" y="159"/>
                      <a:pt x="1068" y="1"/>
                      <a:pt x="909" y="1"/>
                    </a:cubicBezTo>
                    <a:cubicBezTo>
                      <a:pt x="593" y="80"/>
                      <a:pt x="514" y="436"/>
                      <a:pt x="356" y="633"/>
                    </a:cubicBezTo>
                    <a:cubicBezTo>
                      <a:pt x="198" y="910"/>
                      <a:pt x="0" y="1226"/>
                      <a:pt x="237" y="1503"/>
                    </a:cubicBezTo>
                    <a:cubicBezTo>
                      <a:pt x="356" y="1622"/>
                      <a:pt x="514" y="1661"/>
                      <a:pt x="712" y="166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1"/>
              <p:cNvSpPr/>
              <p:nvPr/>
            </p:nvSpPr>
            <p:spPr>
              <a:xfrm>
                <a:off x="7274100" y="3085400"/>
                <a:ext cx="44500" cy="46475"/>
              </a:xfrm>
              <a:custGeom>
                <a:avLst/>
                <a:gdLst/>
                <a:ahLst/>
                <a:cxnLst/>
                <a:rect l="l" t="t" r="r" b="b"/>
                <a:pathLst>
                  <a:path w="1780" h="1859" extrusionOk="0">
                    <a:moveTo>
                      <a:pt x="713" y="1819"/>
                    </a:moveTo>
                    <a:cubicBezTo>
                      <a:pt x="792" y="1819"/>
                      <a:pt x="910" y="1819"/>
                      <a:pt x="1029" y="1819"/>
                    </a:cubicBezTo>
                    <a:cubicBezTo>
                      <a:pt x="1306" y="1858"/>
                      <a:pt x="1464" y="1700"/>
                      <a:pt x="1503" y="1424"/>
                    </a:cubicBezTo>
                    <a:cubicBezTo>
                      <a:pt x="1543" y="1186"/>
                      <a:pt x="1543" y="989"/>
                      <a:pt x="1582" y="791"/>
                    </a:cubicBezTo>
                    <a:cubicBezTo>
                      <a:pt x="1622" y="633"/>
                      <a:pt x="1780" y="396"/>
                      <a:pt x="1661" y="238"/>
                    </a:cubicBezTo>
                    <a:cubicBezTo>
                      <a:pt x="1582" y="79"/>
                      <a:pt x="1385" y="198"/>
                      <a:pt x="1226" y="158"/>
                    </a:cubicBezTo>
                    <a:cubicBezTo>
                      <a:pt x="1108" y="158"/>
                      <a:pt x="910" y="0"/>
                      <a:pt x="792" y="40"/>
                    </a:cubicBezTo>
                    <a:cubicBezTo>
                      <a:pt x="515" y="119"/>
                      <a:pt x="436" y="514"/>
                      <a:pt x="317" y="712"/>
                    </a:cubicBezTo>
                    <a:cubicBezTo>
                      <a:pt x="199" y="989"/>
                      <a:pt x="1" y="1344"/>
                      <a:pt x="278" y="1621"/>
                    </a:cubicBezTo>
                    <a:cubicBezTo>
                      <a:pt x="357" y="1740"/>
                      <a:pt x="515" y="1779"/>
                      <a:pt x="713" y="18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1"/>
              <p:cNvSpPr/>
              <p:nvPr/>
            </p:nvSpPr>
            <p:spPr>
              <a:xfrm>
                <a:off x="7286950" y="2973725"/>
                <a:ext cx="39575" cy="45475"/>
              </a:xfrm>
              <a:custGeom>
                <a:avLst/>
                <a:gdLst/>
                <a:ahLst/>
                <a:cxnLst/>
                <a:rect l="l" t="t" r="r" b="b"/>
                <a:pathLst>
                  <a:path w="1583" h="1819" extrusionOk="0">
                    <a:moveTo>
                      <a:pt x="594" y="1819"/>
                    </a:moveTo>
                    <a:cubicBezTo>
                      <a:pt x="712" y="1819"/>
                      <a:pt x="792" y="1819"/>
                      <a:pt x="910" y="1819"/>
                    </a:cubicBezTo>
                    <a:cubicBezTo>
                      <a:pt x="1147" y="1819"/>
                      <a:pt x="1345" y="1700"/>
                      <a:pt x="1345" y="1423"/>
                    </a:cubicBezTo>
                    <a:cubicBezTo>
                      <a:pt x="1385" y="1186"/>
                      <a:pt x="1385" y="988"/>
                      <a:pt x="1424" y="791"/>
                    </a:cubicBezTo>
                    <a:cubicBezTo>
                      <a:pt x="1424" y="633"/>
                      <a:pt x="1582" y="395"/>
                      <a:pt x="1503" y="237"/>
                    </a:cubicBezTo>
                    <a:cubicBezTo>
                      <a:pt x="1385" y="79"/>
                      <a:pt x="1226" y="198"/>
                      <a:pt x="1068" y="158"/>
                    </a:cubicBezTo>
                    <a:cubicBezTo>
                      <a:pt x="950" y="158"/>
                      <a:pt x="792" y="0"/>
                      <a:pt x="673" y="40"/>
                    </a:cubicBezTo>
                    <a:cubicBezTo>
                      <a:pt x="436" y="79"/>
                      <a:pt x="357" y="474"/>
                      <a:pt x="278" y="712"/>
                    </a:cubicBezTo>
                    <a:cubicBezTo>
                      <a:pt x="159" y="988"/>
                      <a:pt x="1" y="1344"/>
                      <a:pt x="199" y="1621"/>
                    </a:cubicBezTo>
                    <a:cubicBezTo>
                      <a:pt x="317" y="1740"/>
                      <a:pt x="475" y="1779"/>
                      <a:pt x="594" y="18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1"/>
              <p:cNvSpPr/>
              <p:nvPr/>
            </p:nvSpPr>
            <p:spPr>
              <a:xfrm>
                <a:off x="7308700" y="2887725"/>
                <a:ext cx="27700" cy="35600"/>
              </a:xfrm>
              <a:custGeom>
                <a:avLst/>
                <a:gdLst/>
                <a:ahLst/>
                <a:cxnLst/>
                <a:rect l="l" t="t" r="r" b="b"/>
                <a:pathLst>
                  <a:path w="1108" h="1424" extrusionOk="0">
                    <a:moveTo>
                      <a:pt x="436" y="1384"/>
                    </a:moveTo>
                    <a:cubicBezTo>
                      <a:pt x="515" y="1384"/>
                      <a:pt x="554" y="1384"/>
                      <a:pt x="633" y="1384"/>
                    </a:cubicBezTo>
                    <a:cubicBezTo>
                      <a:pt x="831" y="1424"/>
                      <a:pt x="949" y="1305"/>
                      <a:pt x="949" y="1068"/>
                    </a:cubicBezTo>
                    <a:cubicBezTo>
                      <a:pt x="949" y="910"/>
                      <a:pt x="949" y="752"/>
                      <a:pt x="989" y="594"/>
                    </a:cubicBezTo>
                    <a:cubicBezTo>
                      <a:pt x="989" y="475"/>
                      <a:pt x="1108" y="277"/>
                      <a:pt x="1029" y="159"/>
                    </a:cubicBezTo>
                    <a:cubicBezTo>
                      <a:pt x="989" y="80"/>
                      <a:pt x="870" y="119"/>
                      <a:pt x="752" y="119"/>
                    </a:cubicBezTo>
                    <a:cubicBezTo>
                      <a:pt x="673" y="80"/>
                      <a:pt x="554" y="1"/>
                      <a:pt x="475" y="1"/>
                    </a:cubicBezTo>
                    <a:cubicBezTo>
                      <a:pt x="277" y="40"/>
                      <a:pt x="238" y="356"/>
                      <a:pt x="198" y="515"/>
                    </a:cubicBezTo>
                    <a:cubicBezTo>
                      <a:pt x="119" y="752"/>
                      <a:pt x="1" y="1028"/>
                      <a:pt x="159" y="1226"/>
                    </a:cubicBezTo>
                    <a:cubicBezTo>
                      <a:pt x="238" y="1345"/>
                      <a:pt x="317" y="1345"/>
                      <a:pt x="436" y="13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1"/>
              <p:cNvSpPr/>
              <p:nvPr/>
            </p:nvSpPr>
            <p:spPr>
              <a:xfrm>
                <a:off x="7314625" y="2836325"/>
                <a:ext cx="35625" cy="24750"/>
              </a:xfrm>
              <a:custGeom>
                <a:avLst/>
                <a:gdLst/>
                <a:ahLst/>
                <a:cxnLst/>
                <a:rect l="l" t="t" r="r" b="b"/>
                <a:pathLst>
                  <a:path w="1425" h="990" extrusionOk="0">
                    <a:moveTo>
                      <a:pt x="792" y="950"/>
                    </a:moveTo>
                    <a:cubicBezTo>
                      <a:pt x="792" y="910"/>
                      <a:pt x="831" y="910"/>
                      <a:pt x="871" y="871"/>
                    </a:cubicBezTo>
                    <a:cubicBezTo>
                      <a:pt x="910" y="831"/>
                      <a:pt x="871" y="752"/>
                      <a:pt x="950" y="673"/>
                    </a:cubicBezTo>
                    <a:cubicBezTo>
                      <a:pt x="1029" y="594"/>
                      <a:pt x="1147" y="554"/>
                      <a:pt x="1226" y="515"/>
                    </a:cubicBezTo>
                    <a:cubicBezTo>
                      <a:pt x="1424" y="396"/>
                      <a:pt x="1385" y="159"/>
                      <a:pt x="1147" y="80"/>
                    </a:cubicBezTo>
                    <a:cubicBezTo>
                      <a:pt x="910" y="1"/>
                      <a:pt x="594" y="40"/>
                      <a:pt x="436" y="238"/>
                    </a:cubicBezTo>
                    <a:cubicBezTo>
                      <a:pt x="317" y="357"/>
                      <a:pt x="1" y="633"/>
                      <a:pt x="199" y="792"/>
                    </a:cubicBezTo>
                    <a:cubicBezTo>
                      <a:pt x="278" y="871"/>
                      <a:pt x="436" y="910"/>
                      <a:pt x="515" y="910"/>
                    </a:cubicBezTo>
                    <a:cubicBezTo>
                      <a:pt x="594" y="950"/>
                      <a:pt x="712" y="989"/>
                      <a:pt x="792" y="9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182"/>
        <p:cNvGrpSpPr/>
        <p:nvPr/>
      </p:nvGrpSpPr>
      <p:grpSpPr>
        <a:xfrm>
          <a:off x="0" y="0"/>
          <a:ext cx="0" cy="0"/>
          <a:chOff x="0" y="0"/>
          <a:chExt cx="0" cy="0"/>
        </a:xfrm>
      </p:grpSpPr>
      <p:pic>
        <p:nvPicPr>
          <p:cNvPr id="10183" name="Google Shape;10183;p80">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83"/>
        <p:cNvGrpSpPr/>
        <p:nvPr/>
      </p:nvGrpSpPr>
      <p:grpSpPr>
        <a:xfrm>
          <a:off x="0" y="0"/>
          <a:ext cx="0" cy="0"/>
          <a:chOff x="0" y="0"/>
          <a:chExt cx="0" cy="0"/>
        </a:xfrm>
      </p:grpSpPr>
      <p:cxnSp>
        <p:nvCxnSpPr>
          <p:cNvPr id="284" name="Google Shape;284;p37"/>
          <p:cNvCxnSpPr/>
          <p:nvPr/>
        </p:nvCxnSpPr>
        <p:spPr>
          <a:xfrm rot="10800000">
            <a:off x="4347102" y="3552550"/>
            <a:ext cx="3948600" cy="1033800"/>
          </a:xfrm>
          <a:prstGeom prst="straightConnector1">
            <a:avLst/>
          </a:prstGeom>
          <a:noFill/>
          <a:ln w="9525" cap="flat" cmpd="sng">
            <a:solidFill>
              <a:schemeClr val="dk1"/>
            </a:solidFill>
            <a:prstDash val="solid"/>
            <a:round/>
            <a:headEnd type="none" w="med" len="med"/>
            <a:tailEnd type="none" w="med" len="med"/>
          </a:ln>
        </p:spPr>
      </p:cxnSp>
      <p:sp>
        <p:nvSpPr>
          <p:cNvPr id="285" name="Google Shape;285;p37"/>
          <p:cNvSpPr/>
          <p:nvPr/>
        </p:nvSpPr>
        <p:spPr>
          <a:xfrm>
            <a:off x="857401" y="541200"/>
            <a:ext cx="3059400" cy="4055700"/>
          </a:xfrm>
          <a:prstGeom prst="rect">
            <a:avLst/>
          </a:prstGeom>
          <a:gradFill>
            <a:gsLst>
              <a:gs pos="0">
                <a:srgbClr val="CCE9E9">
                  <a:alpha val="0"/>
                </a:srgbClr>
              </a:gs>
              <a:gs pos="100000">
                <a:schemeClr val="accent4"/>
              </a:gs>
            </a:gsLst>
            <a:lin ang="5400012"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txBox="1">
            <a:spLocks noGrp="1"/>
          </p:cNvSpPr>
          <p:nvPr>
            <p:ph type="title" idx="2"/>
          </p:nvPr>
        </p:nvSpPr>
        <p:spPr>
          <a:xfrm>
            <a:off x="5609200" y="541200"/>
            <a:ext cx="1424400" cy="1275600"/>
          </a:xfrm>
          <a:prstGeom prst="rect">
            <a:avLst/>
          </a:prstGeom>
          <a:solidFill>
            <a:schemeClr val="accent4"/>
          </a:solidFill>
        </p:spPr>
        <p:txBody>
          <a:bodyPr spcFirstLastPara="1" wrap="square" lIns="91425" tIns="91425" rIns="91425" bIns="91425" anchor="ctr" anchorCtr="0">
            <a:noAutofit/>
          </a:bodyPr>
          <a:lstStyle/>
          <a:p>
            <a:pPr marL="0" lvl="0" indent="0" algn="ctr" rtl="0">
              <a:spcBef>
                <a:spcPts val="0"/>
              </a:spcBef>
              <a:spcAft>
                <a:spcPts val="0"/>
              </a:spcAft>
              <a:buNone/>
            </a:pPr>
            <a:r>
              <a:rPr lang="hu-HU" dirty="0"/>
              <a:t>2</a:t>
            </a:r>
            <a:endParaRPr dirty="0"/>
          </a:p>
        </p:txBody>
      </p:sp>
      <p:sp>
        <p:nvSpPr>
          <p:cNvPr id="287" name="Google Shape;287;p37"/>
          <p:cNvSpPr txBox="1">
            <a:spLocks noGrp="1"/>
          </p:cNvSpPr>
          <p:nvPr>
            <p:ph type="title"/>
          </p:nvPr>
        </p:nvSpPr>
        <p:spPr>
          <a:xfrm>
            <a:off x="4255925" y="1836147"/>
            <a:ext cx="4130950" cy="1232400"/>
          </a:xfrm>
          <a:prstGeom prst="rect">
            <a:avLst/>
          </a:prstGeom>
          <a:solidFill>
            <a:schemeClr val="accent4"/>
          </a:solidFill>
        </p:spPr>
        <p:txBody>
          <a:bodyPr spcFirstLastPara="1" wrap="square" lIns="91425" tIns="91425" rIns="91425" bIns="91425" anchor="ctr" anchorCtr="0">
            <a:noAutofit/>
          </a:bodyPr>
          <a:lstStyle/>
          <a:p>
            <a:pPr marL="0" lvl="0" indent="0" algn="ctr" rtl="0">
              <a:spcBef>
                <a:spcPts val="0"/>
              </a:spcBef>
              <a:spcAft>
                <a:spcPts val="0"/>
              </a:spcAft>
              <a:buNone/>
            </a:pPr>
            <a:r>
              <a:rPr lang="hu-HU" dirty="0"/>
              <a:t>Alkalmazott technológiák</a:t>
            </a:r>
            <a:endParaRPr dirty="0"/>
          </a:p>
        </p:txBody>
      </p:sp>
      <p:cxnSp>
        <p:nvCxnSpPr>
          <p:cNvPr id="289" name="Google Shape;289;p37"/>
          <p:cNvCxnSpPr/>
          <p:nvPr/>
        </p:nvCxnSpPr>
        <p:spPr>
          <a:xfrm rot="10800000">
            <a:off x="4350252" y="3310549"/>
            <a:ext cx="3942300" cy="0"/>
          </a:xfrm>
          <a:prstGeom prst="straightConnector1">
            <a:avLst/>
          </a:prstGeom>
          <a:noFill/>
          <a:ln w="9525" cap="flat" cmpd="sng">
            <a:solidFill>
              <a:schemeClr val="dk1"/>
            </a:solidFill>
            <a:prstDash val="solid"/>
            <a:round/>
            <a:headEnd type="none" w="med" len="med"/>
            <a:tailEnd type="none" w="med" len="med"/>
          </a:ln>
        </p:spPr>
      </p:cxnSp>
      <p:cxnSp>
        <p:nvCxnSpPr>
          <p:cNvPr id="357" name="Google Shape;357;p37"/>
          <p:cNvCxnSpPr/>
          <p:nvPr/>
        </p:nvCxnSpPr>
        <p:spPr>
          <a:xfrm>
            <a:off x="4102491" y="546650"/>
            <a:ext cx="0" cy="4058400"/>
          </a:xfrm>
          <a:prstGeom prst="straightConnector1">
            <a:avLst/>
          </a:prstGeom>
          <a:noFill/>
          <a:ln w="9525" cap="flat" cmpd="sng">
            <a:solidFill>
              <a:schemeClr val="dk1"/>
            </a:solidFill>
            <a:prstDash val="solid"/>
            <a:round/>
            <a:headEnd type="none" w="med" len="med"/>
            <a:tailEnd type="none" w="med" len="med"/>
          </a:ln>
        </p:spPr>
      </p:cxnSp>
      <p:pic>
        <p:nvPicPr>
          <p:cNvPr id="2" name="Kép 1">
            <a:extLst>
              <a:ext uri="{FF2B5EF4-FFF2-40B4-BE49-F238E27FC236}">
                <a16:creationId xmlns:a16="http://schemas.microsoft.com/office/drawing/2014/main" id="{18671ADB-DB00-49E5-BFEF-3A4522EBD1D6}"/>
              </a:ext>
            </a:extLst>
          </p:cNvPr>
          <p:cNvPicPr>
            <a:picLocks noChangeAspect="1"/>
          </p:cNvPicPr>
          <p:nvPr/>
        </p:nvPicPr>
        <p:blipFill>
          <a:blip r:embed="rId3"/>
          <a:stretch>
            <a:fillRect/>
          </a:stretch>
        </p:blipFill>
        <p:spPr>
          <a:xfrm>
            <a:off x="1179573" y="1368763"/>
            <a:ext cx="2414174" cy="2414174"/>
          </a:xfrm>
          <a:prstGeom prst="rect">
            <a:avLst/>
          </a:prstGeom>
        </p:spPr>
      </p:pic>
    </p:spTree>
    <p:extLst>
      <p:ext uri="{BB962C8B-B14F-4D97-AF65-F5344CB8AC3E}">
        <p14:creationId xmlns:p14="http://schemas.microsoft.com/office/powerpoint/2010/main" val="10690201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80"/>
        <p:cNvGrpSpPr/>
        <p:nvPr/>
      </p:nvGrpSpPr>
      <p:grpSpPr>
        <a:xfrm>
          <a:off x="0" y="0"/>
          <a:ext cx="0" cy="0"/>
          <a:chOff x="0" y="0"/>
          <a:chExt cx="0" cy="0"/>
        </a:xfrm>
      </p:grpSpPr>
      <p:sp>
        <p:nvSpPr>
          <p:cNvPr id="781" name="Google Shape;781;p41"/>
          <p:cNvSpPr txBox="1">
            <a:spLocks noGrp="1"/>
          </p:cNvSpPr>
          <p:nvPr>
            <p:ph type="title"/>
          </p:nvPr>
        </p:nvSpPr>
        <p:spPr>
          <a:xfrm>
            <a:off x="710700" y="465000"/>
            <a:ext cx="7722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Technológiák</a:t>
            </a:r>
            <a:endParaRPr dirty="0"/>
          </a:p>
        </p:txBody>
      </p:sp>
      <p:sp>
        <p:nvSpPr>
          <p:cNvPr id="782" name="Google Shape;782;p41"/>
          <p:cNvSpPr txBox="1">
            <a:spLocks noGrp="1"/>
          </p:cNvSpPr>
          <p:nvPr>
            <p:ph type="title" idx="2"/>
          </p:nvPr>
        </p:nvSpPr>
        <p:spPr>
          <a:xfrm>
            <a:off x="-271145" y="2553543"/>
            <a:ext cx="20511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b="1" dirty="0" err="1">
                <a:latin typeface="Poppins" panose="00000500000000000000" pitchFamily="2" charset="-18"/>
                <a:ea typeface="Verdana" panose="020B0604030504040204" pitchFamily="34" charset="0"/>
                <a:cs typeface="Poppins" panose="00000500000000000000" pitchFamily="2" charset="-18"/>
              </a:rPr>
              <a:t>Javasript</a:t>
            </a:r>
            <a:endParaRPr b="1" dirty="0">
              <a:latin typeface="Poppins" panose="00000500000000000000" pitchFamily="2" charset="-18"/>
              <a:ea typeface="Verdana" panose="020B0604030504040204" pitchFamily="34" charset="0"/>
              <a:cs typeface="Poppins" panose="00000500000000000000" pitchFamily="2" charset="-18"/>
            </a:endParaRPr>
          </a:p>
        </p:txBody>
      </p:sp>
      <p:sp>
        <p:nvSpPr>
          <p:cNvPr id="784" name="Google Shape;784;p41"/>
          <p:cNvSpPr txBox="1">
            <a:spLocks noGrp="1"/>
          </p:cNvSpPr>
          <p:nvPr>
            <p:ph type="title" idx="3"/>
          </p:nvPr>
        </p:nvSpPr>
        <p:spPr>
          <a:xfrm>
            <a:off x="2292554" y="2553543"/>
            <a:ext cx="20511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b="1" dirty="0">
                <a:latin typeface="Poppins" panose="00000500000000000000" pitchFamily="2" charset="-18"/>
                <a:cs typeface="Poppins" panose="00000500000000000000" pitchFamily="2" charset="-18"/>
              </a:rPr>
              <a:t>HTML</a:t>
            </a:r>
            <a:endParaRPr b="1" dirty="0">
              <a:latin typeface="Poppins" panose="00000500000000000000" pitchFamily="2" charset="-18"/>
              <a:cs typeface="Poppins" panose="00000500000000000000" pitchFamily="2" charset="-18"/>
            </a:endParaRPr>
          </a:p>
        </p:txBody>
      </p:sp>
      <p:sp>
        <p:nvSpPr>
          <p:cNvPr id="786" name="Google Shape;786;p41"/>
          <p:cNvSpPr txBox="1">
            <a:spLocks noGrp="1"/>
          </p:cNvSpPr>
          <p:nvPr>
            <p:ph type="title" idx="5"/>
          </p:nvPr>
        </p:nvSpPr>
        <p:spPr>
          <a:xfrm>
            <a:off x="4856244" y="2553543"/>
            <a:ext cx="20511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b="1" dirty="0" err="1">
                <a:latin typeface="Poppins" panose="00000500000000000000" pitchFamily="2" charset="-18"/>
                <a:cs typeface="Poppins" panose="00000500000000000000" pitchFamily="2" charset="-18"/>
              </a:rPr>
              <a:t>Bootstrap</a:t>
            </a:r>
            <a:endParaRPr b="1" dirty="0">
              <a:latin typeface="Poppins" panose="00000500000000000000" pitchFamily="2" charset="-18"/>
              <a:cs typeface="Poppins" panose="00000500000000000000" pitchFamily="2" charset="-18"/>
            </a:endParaRPr>
          </a:p>
        </p:txBody>
      </p:sp>
      <p:sp>
        <p:nvSpPr>
          <p:cNvPr id="788" name="Google Shape;788;p41"/>
          <p:cNvSpPr/>
          <p:nvPr/>
        </p:nvSpPr>
        <p:spPr>
          <a:xfrm>
            <a:off x="2864204" y="1485626"/>
            <a:ext cx="907800" cy="907800"/>
          </a:xfrm>
          <a:prstGeom prst="ellipse">
            <a:avLst/>
          </a:prstGeom>
          <a:gradFill>
            <a:gsLst>
              <a:gs pos="0">
                <a:srgbClr val="CCE9E9">
                  <a:alpha val="0"/>
                </a:srgbClr>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300483" y="1500777"/>
            <a:ext cx="907800" cy="907800"/>
          </a:xfrm>
          <a:prstGeom prst="ellipse">
            <a:avLst/>
          </a:prstGeom>
          <a:gradFill>
            <a:gsLst>
              <a:gs pos="0">
                <a:srgbClr val="CCE9E9">
                  <a:alpha val="0"/>
                </a:srgbClr>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41"/>
          <p:cNvSpPr/>
          <p:nvPr/>
        </p:nvSpPr>
        <p:spPr>
          <a:xfrm>
            <a:off x="5427894" y="1485626"/>
            <a:ext cx="907800" cy="907800"/>
          </a:xfrm>
          <a:prstGeom prst="ellipse">
            <a:avLst/>
          </a:prstGeom>
          <a:gradFill>
            <a:gsLst>
              <a:gs pos="0">
                <a:srgbClr val="CCE9E9">
                  <a:alpha val="0"/>
                </a:srgbClr>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1" name="Google Shape;791;p41"/>
          <p:cNvCxnSpPr/>
          <p:nvPr/>
        </p:nvCxnSpPr>
        <p:spPr>
          <a:xfrm>
            <a:off x="710700" y="1037700"/>
            <a:ext cx="3805800" cy="0"/>
          </a:xfrm>
          <a:prstGeom prst="straightConnector1">
            <a:avLst/>
          </a:prstGeom>
          <a:noFill/>
          <a:ln w="9525" cap="flat" cmpd="sng">
            <a:solidFill>
              <a:schemeClr val="dk1"/>
            </a:solidFill>
            <a:prstDash val="solid"/>
            <a:round/>
            <a:headEnd type="none" w="med" len="med"/>
            <a:tailEnd type="none" w="med" len="med"/>
          </a:ln>
        </p:spPr>
      </p:cxnSp>
      <p:pic>
        <p:nvPicPr>
          <p:cNvPr id="3078" name="Picture 6" descr="Js - Free logo icons">
            <a:extLst>
              <a:ext uri="{FF2B5EF4-FFF2-40B4-BE49-F238E27FC236}">
                <a16:creationId xmlns:a16="http://schemas.microsoft.com/office/drawing/2014/main" id="{CFF435BC-03CE-4D11-AAC1-54ED01C20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220" y="1724428"/>
            <a:ext cx="460497" cy="46049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W3C HTML5 Logo">
            <a:extLst>
              <a:ext uri="{FF2B5EF4-FFF2-40B4-BE49-F238E27FC236}">
                <a16:creationId xmlns:a16="http://schemas.microsoft.com/office/drawing/2014/main" id="{1E0784CD-B515-42B8-8BE6-8CB5333C74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5079" y="1644175"/>
            <a:ext cx="664252" cy="664252"/>
          </a:xfrm>
          <a:prstGeom prst="rect">
            <a:avLst/>
          </a:prstGeom>
          <a:noFill/>
          <a:extLst>
            <a:ext uri="{909E8E84-426E-40DD-AFC4-6F175D3DCCD1}">
              <a14:hiddenFill xmlns:a14="http://schemas.microsoft.com/office/drawing/2010/main">
                <a:solidFill>
                  <a:srgbClr val="FFFFFF"/>
                </a:solidFill>
              </a14:hiddenFill>
            </a:ext>
          </a:extLst>
        </p:spPr>
      </p:pic>
      <p:pic>
        <p:nvPicPr>
          <p:cNvPr id="4" name="Kép 3">
            <a:extLst>
              <a:ext uri="{FF2B5EF4-FFF2-40B4-BE49-F238E27FC236}">
                <a16:creationId xmlns:a16="http://schemas.microsoft.com/office/drawing/2014/main" id="{2F1B5F80-077A-4042-94E7-903E62822246}"/>
              </a:ext>
            </a:extLst>
          </p:cNvPr>
          <p:cNvPicPr>
            <a:picLocks noChangeAspect="1"/>
          </p:cNvPicPr>
          <p:nvPr/>
        </p:nvPicPr>
        <p:blipFill>
          <a:blip r:embed="rId5"/>
          <a:stretch>
            <a:fillRect/>
          </a:stretch>
        </p:blipFill>
        <p:spPr>
          <a:xfrm>
            <a:off x="5590103" y="1720043"/>
            <a:ext cx="583381" cy="464882"/>
          </a:xfrm>
          <a:prstGeom prst="rect">
            <a:avLst/>
          </a:prstGeom>
        </p:spPr>
      </p:pic>
      <p:pic>
        <p:nvPicPr>
          <p:cNvPr id="2" name="Kép 1">
            <a:extLst>
              <a:ext uri="{FF2B5EF4-FFF2-40B4-BE49-F238E27FC236}">
                <a16:creationId xmlns:a16="http://schemas.microsoft.com/office/drawing/2014/main" id="{1450498E-EDE4-5B5B-CC93-DE1EBAA4DA1D}"/>
              </a:ext>
            </a:extLst>
          </p:cNvPr>
          <p:cNvPicPr>
            <a:picLocks noChangeAspect="1"/>
          </p:cNvPicPr>
          <p:nvPr/>
        </p:nvPicPr>
        <p:blipFill>
          <a:blip r:embed="rId6"/>
          <a:stretch>
            <a:fillRect/>
          </a:stretch>
        </p:blipFill>
        <p:spPr>
          <a:xfrm>
            <a:off x="-276155" y="3086451"/>
            <a:ext cx="7181710" cy="1524132"/>
          </a:xfrm>
          <a:prstGeom prst="rect">
            <a:avLst/>
          </a:prstGeom>
        </p:spPr>
      </p:pic>
      <p:sp>
        <p:nvSpPr>
          <p:cNvPr id="3" name="Google Shape;790;p41">
            <a:extLst>
              <a:ext uri="{FF2B5EF4-FFF2-40B4-BE49-F238E27FC236}">
                <a16:creationId xmlns:a16="http://schemas.microsoft.com/office/drawing/2014/main" id="{0C5D8C41-C15C-E9E0-8816-2D0FC539EA9E}"/>
              </a:ext>
            </a:extLst>
          </p:cNvPr>
          <p:cNvSpPr/>
          <p:nvPr/>
        </p:nvSpPr>
        <p:spPr>
          <a:xfrm>
            <a:off x="7991584" y="1485626"/>
            <a:ext cx="907800" cy="907800"/>
          </a:xfrm>
          <a:prstGeom prst="ellipse">
            <a:avLst/>
          </a:prstGeom>
          <a:gradFill>
            <a:gsLst>
              <a:gs pos="0">
                <a:srgbClr val="CCE9E9">
                  <a:alpha val="0"/>
                </a:srgbClr>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6;p41">
            <a:extLst>
              <a:ext uri="{FF2B5EF4-FFF2-40B4-BE49-F238E27FC236}">
                <a16:creationId xmlns:a16="http://schemas.microsoft.com/office/drawing/2014/main" id="{CE56043E-B630-7BFD-3C98-02E0A20AB1C6}"/>
              </a:ext>
            </a:extLst>
          </p:cNvPr>
          <p:cNvSpPr txBox="1">
            <a:spLocks/>
          </p:cNvSpPr>
          <p:nvPr/>
        </p:nvSpPr>
        <p:spPr>
          <a:xfrm>
            <a:off x="7407750" y="2553543"/>
            <a:ext cx="2051100" cy="336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Poppins Black"/>
              <a:buNone/>
              <a:defRPr sz="1800" b="0" i="0" u="none" strike="noStrike" cap="none">
                <a:solidFill>
                  <a:schemeClr val="dk1"/>
                </a:solidFill>
                <a:latin typeface="Poppins Black"/>
                <a:ea typeface="Poppins Black"/>
                <a:cs typeface="Poppins Black"/>
                <a:sym typeface="Poppins Black"/>
              </a:defRPr>
            </a:lvl1pPr>
            <a:lvl2pPr marR="0" lvl="1" algn="ctr"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2pPr>
            <a:lvl3pPr marR="0" lvl="2" algn="ctr"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3pPr>
            <a:lvl4pPr marR="0" lvl="3" algn="ctr"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4pPr>
            <a:lvl5pPr marR="0" lvl="4" algn="ctr"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5pPr>
            <a:lvl6pPr marR="0" lvl="5" algn="ctr"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6pPr>
            <a:lvl7pPr marR="0" lvl="6" algn="ctr"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7pPr>
            <a:lvl8pPr marR="0" lvl="7" algn="ctr"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8pPr>
            <a:lvl9pPr marR="0" lvl="8" algn="ctr"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9pPr>
          </a:lstStyle>
          <a:p>
            <a:r>
              <a:rPr lang="hu-HU" b="1" dirty="0" err="1">
                <a:latin typeface="Poppins" panose="00000500000000000000" pitchFamily="2" charset="-18"/>
                <a:cs typeface="Poppins" panose="00000500000000000000" pitchFamily="2" charset="-18"/>
              </a:rPr>
              <a:t>Github</a:t>
            </a:r>
            <a:endParaRPr lang="hu-HU" b="1" dirty="0">
              <a:latin typeface="Poppins" panose="00000500000000000000" pitchFamily="2" charset="-18"/>
              <a:cs typeface="Poppins" panose="00000500000000000000" pitchFamily="2" charset="-18"/>
            </a:endParaRPr>
          </a:p>
        </p:txBody>
      </p:sp>
      <p:pic>
        <p:nvPicPr>
          <p:cNvPr id="1028" name="Picture 4" descr="Github Logo - Free social media icons">
            <a:extLst>
              <a:ext uri="{FF2B5EF4-FFF2-40B4-BE49-F238E27FC236}">
                <a16:creationId xmlns:a16="http://schemas.microsoft.com/office/drawing/2014/main" id="{E0F66287-1D33-92B1-AD0E-4CEEF8C182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27530" y="1634530"/>
            <a:ext cx="635907" cy="635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32094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Shape 283"/>
        <p:cNvGrpSpPr/>
        <p:nvPr/>
      </p:nvGrpSpPr>
      <p:grpSpPr>
        <a:xfrm>
          <a:off x="0" y="0"/>
          <a:ext cx="0" cy="0"/>
          <a:chOff x="0" y="0"/>
          <a:chExt cx="0" cy="0"/>
        </a:xfrm>
      </p:grpSpPr>
      <p:cxnSp>
        <p:nvCxnSpPr>
          <p:cNvPr id="284" name="Google Shape;284;p37"/>
          <p:cNvCxnSpPr/>
          <p:nvPr/>
        </p:nvCxnSpPr>
        <p:spPr>
          <a:xfrm rot="10800000">
            <a:off x="4347102" y="3552550"/>
            <a:ext cx="3948600" cy="1033800"/>
          </a:xfrm>
          <a:prstGeom prst="straightConnector1">
            <a:avLst/>
          </a:prstGeom>
          <a:noFill/>
          <a:ln w="9525" cap="flat" cmpd="sng">
            <a:solidFill>
              <a:schemeClr val="dk1"/>
            </a:solidFill>
            <a:prstDash val="solid"/>
            <a:round/>
            <a:headEnd type="none" w="med" len="med"/>
            <a:tailEnd type="none" w="med" len="med"/>
          </a:ln>
        </p:spPr>
      </p:cxnSp>
      <p:sp>
        <p:nvSpPr>
          <p:cNvPr id="285" name="Google Shape;285;p37"/>
          <p:cNvSpPr/>
          <p:nvPr/>
        </p:nvSpPr>
        <p:spPr>
          <a:xfrm>
            <a:off x="857401" y="541200"/>
            <a:ext cx="3059400" cy="4055700"/>
          </a:xfrm>
          <a:prstGeom prst="rect">
            <a:avLst/>
          </a:prstGeom>
          <a:gradFill>
            <a:gsLst>
              <a:gs pos="0">
                <a:srgbClr val="CCE9E9">
                  <a:alpha val="0"/>
                </a:srgbClr>
              </a:gs>
              <a:gs pos="100000">
                <a:schemeClr val="accent2">
                  <a:lumMod val="50000"/>
                </a:schemeClr>
              </a:gs>
            </a:gsLst>
            <a:lin ang="5400012"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txBox="1">
            <a:spLocks noGrp="1"/>
          </p:cNvSpPr>
          <p:nvPr>
            <p:ph type="title" idx="2"/>
          </p:nvPr>
        </p:nvSpPr>
        <p:spPr>
          <a:xfrm>
            <a:off x="5609200" y="541200"/>
            <a:ext cx="1424400" cy="1275600"/>
          </a:xfrm>
          <a:prstGeom prst="rect">
            <a:avLst/>
          </a:prstGeom>
          <a:solidFill>
            <a:schemeClr val="accent2">
              <a:lumMod val="5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hu-HU" dirty="0"/>
              <a:t>3</a:t>
            </a:r>
            <a:endParaRPr dirty="0"/>
          </a:p>
        </p:txBody>
      </p:sp>
      <p:sp>
        <p:nvSpPr>
          <p:cNvPr id="287" name="Google Shape;287;p37"/>
          <p:cNvSpPr txBox="1">
            <a:spLocks noGrp="1"/>
          </p:cNvSpPr>
          <p:nvPr>
            <p:ph type="title"/>
          </p:nvPr>
        </p:nvSpPr>
        <p:spPr>
          <a:xfrm>
            <a:off x="4390749" y="1892499"/>
            <a:ext cx="4434271" cy="1232400"/>
          </a:xfrm>
          <a:prstGeom prst="rect">
            <a:avLst/>
          </a:prstGeom>
          <a:solidFill>
            <a:schemeClr val="accent2">
              <a:lumMod val="5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hu-HU" dirty="0"/>
              <a:t>Menürendszer</a:t>
            </a:r>
            <a:endParaRPr dirty="0"/>
          </a:p>
        </p:txBody>
      </p:sp>
      <p:sp>
        <p:nvSpPr>
          <p:cNvPr id="288" name="Google Shape;288;p37"/>
          <p:cNvSpPr txBox="1">
            <a:spLocks noGrp="1"/>
          </p:cNvSpPr>
          <p:nvPr>
            <p:ph type="subTitle" idx="1"/>
          </p:nvPr>
        </p:nvSpPr>
        <p:spPr>
          <a:xfrm>
            <a:off x="4948752" y="3697549"/>
            <a:ext cx="2745300" cy="735900"/>
          </a:xfrm>
          <a:prstGeom prst="rect">
            <a:avLst/>
          </a:prstGeom>
          <a:solidFill>
            <a:schemeClr val="accent2">
              <a:lumMod val="50000"/>
            </a:schemeClr>
          </a:solidFill>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hu-HU" dirty="0"/>
          </a:p>
        </p:txBody>
      </p:sp>
      <p:cxnSp>
        <p:nvCxnSpPr>
          <p:cNvPr id="289" name="Google Shape;289;p37"/>
          <p:cNvCxnSpPr/>
          <p:nvPr/>
        </p:nvCxnSpPr>
        <p:spPr>
          <a:xfrm rot="10800000">
            <a:off x="4350252" y="3310549"/>
            <a:ext cx="3942300" cy="0"/>
          </a:xfrm>
          <a:prstGeom prst="straightConnector1">
            <a:avLst/>
          </a:prstGeom>
          <a:noFill/>
          <a:ln w="9525" cap="flat" cmpd="sng">
            <a:solidFill>
              <a:schemeClr val="dk1"/>
            </a:solidFill>
            <a:prstDash val="solid"/>
            <a:round/>
            <a:headEnd type="none" w="med" len="med"/>
            <a:tailEnd type="none" w="med" len="med"/>
          </a:ln>
        </p:spPr>
      </p:cxnSp>
      <p:cxnSp>
        <p:nvCxnSpPr>
          <p:cNvPr id="357" name="Google Shape;357;p37"/>
          <p:cNvCxnSpPr/>
          <p:nvPr/>
        </p:nvCxnSpPr>
        <p:spPr>
          <a:xfrm>
            <a:off x="4102491" y="546650"/>
            <a:ext cx="0" cy="4058400"/>
          </a:xfrm>
          <a:prstGeom prst="straightConnector1">
            <a:avLst/>
          </a:prstGeom>
          <a:noFill/>
          <a:ln w="9525" cap="flat" cmpd="sng">
            <a:solidFill>
              <a:schemeClr val="dk1"/>
            </a:solidFill>
            <a:prstDash val="solid"/>
            <a:round/>
            <a:headEnd type="none" w="med" len="med"/>
            <a:tailEnd type="none" w="med" len="med"/>
          </a:ln>
        </p:spPr>
      </p:cxnSp>
      <p:pic>
        <p:nvPicPr>
          <p:cNvPr id="2056" name="Picture 8" descr="Mobile Navigation Bar Menu Responsive Ui Comments - Facebook Icon In Circle  - 980x982 PNG Download - PNGkit">
            <a:extLst>
              <a:ext uri="{FF2B5EF4-FFF2-40B4-BE49-F238E27FC236}">
                <a16:creationId xmlns:a16="http://schemas.microsoft.com/office/drawing/2014/main" id="{005471C5-6C11-EBEE-EFA9-465EB5FF742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343" b="95819" l="2317" r="96098">
                        <a14:foregroundMark x1="7317" y1="34146" x2="16951" y2="19628"/>
                        <a14:foregroundMark x1="16951" y1="19628" x2="19390" y2="17770"/>
                        <a14:foregroundMark x1="18780" y1="19744" x2="28537" y2="14634"/>
                        <a14:foregroundMark x1="28537" y1="14634" x2="56341" y2="9175"/>
                        <a14:foregroundMark x1="56341" y1="9175" x2="69756" y2="13357"/>
                        <a14:foregroundMark x1="69756" y1="13357" x2="90244" y2="30894"/>
                        <a14:foregroundMark x1="90244" y1="30894" x2="95854" y2="40302"/>
                        <a14:foregroundMark x1="95854" y1="40302" x2="96098" y2="50987"/>
                        <a14:foregroundMark x1="96098" y1="50987" x2="96098" y2="51220"/>
                        <a14:foregroundMark x1="95244" y1="53194" x2="94146" y2="65738"/>
                        <a14:foregroundMark x1="94146" y1="65738" x2="76951" y2="85482"/>
                        <a14:foregroundMark x1="76951" y1="85482" x2="54878" y2="93264"/>
                        <a14:foregroundMark x1="54878" y1="93264" x2="39512" y2="93961"/>
                        <a14:foregroundMark x1="39512" y1="93961" x2="18415" y2="80952"/>
                        <a14:foregroundMark x1="18415" y1="80952" x2="7195" y2="64228"/>
                        <a14:foregroundMark x1="7195" y1="64228" x2="4634" y2="53542"/>
                        <a14:foregroundMark x1="4634" y1="53542" x2="10244" y2="31591"/>
                        <a14:foregroundMark x1="10244" y1="31591" x2="27805" y2="14750"/>
                        <a14:foregroundMark x1="27805" y1="14750" x2="52561" y2="6272"/>
                        <a14:foregroundMark x1="52561" y1="6272" x2="74512" y2="15796"/>
                        <a14:foregroundMark x1="74512" y1="15796" x2="83537" y2="22416"/>
                        <a14:foregroundMark x1="83537" y1="22416" x2="94268" y2="43670"/>
                        <a14:foregroundMark x1="94268" y1="43670" x2="95366" y2="53659"/>
                        <a14:foregroundMark x1="37073" y1="95819" x2="42683" y2="95122"/>
                        <a14:foregroundMark x1="2439" y1="57491" x2="2561" y2="53659"/>
                        <a14:foregroundMark x1="39024" y1="65854" x2="49024" y2="65273"/>
                        <a14:foregroundMark x1="42317" y1="51568" x2="50854" y2="50523"/>
                        <a14:foregroundMark x1="46341" y1="37631" x2="53659" y2="37631"/>
                        <a14:foregroundMark x1="37439" y1="6969" x2="37927" y2="6969"/>
                        <a14:foregroundMark x1="38171" y1="6736" x2="38293" y2="6736"/>
                        <a14:foregroundMark x1="37805" y1="6736" x2="38293" y2="6736"/>
                        <a14:foregroundMark x1="37927" y1="6969" x2="38537" y2="6736"/>
                        <a14:foregroundMark x1="37805" y1="6504" x2="38780" y2="6272"/>
                        <a14:foregroundMark x1="37927" y1="6620" x2="40366" y2="6272"/>
                        <a14:foregroundMark x1="48659" y1="5343" x2="62317" y2="6388"/>
                        <a14:backgroundMark x1="32073" y1="29036" x2="39634" y2="26249"/>
                        <a14:backgroundMark x1="31098" y1="27062" x2="40122" y2="24274"/>
                        <a14:backgroundMark x1="28902" y1="26365" x2="39756" y2="25436"/>
                        <a14:backgroundMark x1="31951" y1="24739" x2="49512" y2="24042"/>
                        <a14:backgroundMark x1="49512" y1="24042" x2="49756" y2="24274"/>
                        <a14:backgroundMark x1="40122" y1="21022" x2="64268" y2="25552"/>
                        <a14:backgroundMark x1="64268" y1="25552" x2="73049" y2="32753"/>
                        <a14:backgroundMark x1="73049" y1="32753" x2="80000" y2="45412"/>
                        <a14:backgroundMark x1="80000" y1="45412" x2="79512" y2="66318"/>
                        <a14:backgroundMark x1="79512" y1="66318" x2="73537" y2="73751"/>
                        <a14:backgroundMark x1="73537" y1="73751" x2="60732" y2="78978"/>
                        <a14:backgroundMark x1="60732" y1="78978" x2="34146" y2="75377"/>
                        <a14:backgroundMark x1="34146" y1="75377" x2="26220" y2="69338"/>
                        <a14:backgroundMark x1="26220" y1="69338" x2="21341" y2="43554"/>
                        <a14:backgroundMark x1="21341" y1="43554" x2="22439" y2="35540"/>
                        <a14:backgroundMark x1="35366" y1="97329" x2="36951" y2="96283"/>
                        <a14:backgroundMark x1="37073" y1="97213" x2="36951" y2="96400"/>
                        <a14:backgroundMark x1="37073" y1="96283" x2="37073" y2="96516"/>
                        <a14:backgroundMark x1="36951" y1="96167" x2="36951" y2="96167"/>
                      </a14:backgroundRemoval>
                    </a14:imgEffect>
                  </a14:imgLayer>
                </a14:imgProps>
              </a:ext>
              <a:ext uri="{28A0092B-C50C-407E-A947-70E740481C1C}">
                <a14:useLocalDpi xmlns:a14="http://schemas.microsoft.com/office/drawing/2010/main" val="0"/>
              </a:ext>
            </a:extLst>
          </a:blip>
          <a:srcRect/>
          <a:stretch>
            <a:fillRect/>
          </a:stretch>
        </p:blipFill>
        <p:spPr bwMode="auto">
          <a:xfrm>
            <a:off x="1384318" y="1516226"/>
            <a:ext cx="2005565" cy="2105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77778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96383"/>
        </a:solidFill>
        <a:effectLst/>
      </p:bgPr>
    </p:bg>
    <p:spTree>
      <p:nvGrpSpPr>
        <p:cNvPr id="1" name="Shape 283"/>
        <p:cNvGrpSpPr/>
        <p:nvPr/>
      </p:nvGrpSpPr>
      <p:grpSpPr>
        <a:xfrm>
          <a:off x="0" y="0"/>
          <a:ext cx="0" cy="0"/>
          <a:chOff x="0" y="0"/>
          <a:chExt cx="0" cy="0"/>
        </a:xfrm>
      </p:grpSpPr>
      <p:cxnSp>
        <p:nvCxnSpPr>
          <p:cNvPr id="284" name="Google Shape;284;p37"/>
          <p:cNvCxnSpPr/>
          <p:nvPr/>
        </p:nvCxnSpPr>
        <p:spPr>
          <a:xfrm rot="10800000">
            <a:off x="4347102" y="3552550"/>
            <a:ext cx="3948600" cy="1033800"/>
          </a:xfrm>
          <a:prstGeom prst="straightConnector1">
            <a:avLst/>
          </a:prstGeom>
          <a:noFill/>
          <a:ln w="9525" cap="flat" cmpd="sng">
            <a:solidFill>
              <a:schemeClr val="dk1"/>
            </a:solidFill>
            <a:prstDash val="solid"/>
            <a:round/>
            <a:headEnd type="none" w="med" len="med"/>
            <a:tailEnd type="none" w="med" len="med"/>
          </a:ln>
        </p:spPr>
      </p:cxnSp>
      <p:sp>
        <p:nvSpPr>
          <p:cNvPr id="285" name="Google Shape;285;p37"/>
          <p:cNvSpPr/>
          <p:nvPr/>
        </p:nvSpPr>
        <p:spPr>
          <a:xfrm>
            <a:off x="857401" y="541200"/>
            <a:ext cx="3059400" cy="4055700"/>
          </a:xfrm>
          <a:prstGeom prst="rect">
            <a:avLst/>
          </a:prstGeom>
          <a:gradFill>
            <a:gsLst>
              <a:gs pos="0">
                <a:srgbClr val="CCE9E9">
                  <a:alpha val="0"/>
                </a:srgbClr>
              </a:gs>
              <a:gs pos="100000">
                <a:srgbClr val="396383"/>
              </a:gs>
            </a:gsLst>
            <a:lin ang="5400012" scaled="0"/>
          </a:gra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txBox="1">
            <a:spLocks noGrp="1"/>
          </p:cNvSpPr>
          <p:nvPr>
            <p:ph type="title" idx="2"/>
          </p:nvPr>
        </p:nvSpPr>
        <p:spPr>
          <a:xfrm>
            <a:off x="5609200" y="541200"/>
            <a:ext cx="1424400" cy="1275600"/>
          </a:xfrm>
          <a:prstGeom prst="rect">
            <a:avLst/>
          </a:prstGeom>
          <a:solidFill>
            <a:srgbClr val="396383"/>
          </a:solidFill>
        </p:spPr>
        <p:txBody>
          <a:bodyPr spcFirstLastPara="1" wrap="square" lIns="91425" tIns="91425" rIns="91425" bIns="91425" anchor="ctr" anchorCtr="0">
            <a:noAutofit/>
          </a:bodyPr>
          <a:lstStyle/>
          <a:p>
            <a:pPr marL="0" lvl="0" indent="0" algn="ctr" rtl="0">
              <a:spcBef>
                <a:spcPts val="0"/>
              </a:spcBef>
              <a:spcAft>
                <a:spcPts val="0"/>
              </a:spcAft>
              <a:buNone/>
            </a:pPr>
            <a:r>
              <a:rPr lang="hu-HU" dirty="0"/>
              <a:t>4</a:t>
            </a:r>
            <a:endParaRPr dirty="0"/>
          </a:p>
        </p:txBody>
      </p:sp>
      <p:sp>
        <p:nvSpPr>
          <p:cNvPr id="287" name="Google Shape;287;p37"/>
          <p:cNvSpPr txBox="1">
            <a:spLocks noGrp="1"/>
          </p:cNvSpPr>
          <p:nvPr>
            <p:ph type="title"/>
          </p:nvPr>
        </p:nvSpPr>
        <p:spPr>
          <a:xfrm>
            <a:off x="4102492" y="1892499"/>
            <a:ext cx="4791478" cy="1232400"/>
          </a:xfrm>
          <a:prstGeom prst="rect">
            <a:avLst/>
          </a:prstGeom>
          <a:solidFill>
            <a:srgbClr val="396383"/>
          </a:solidFill>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Bootstrap</a:t>
            </a:r>
            <a:r>
              <a:rPr lang="hu-HU" dirty="0"/>
              <a:t> rács</a:t>
            </a:r>
            <a:endParaRPr dirty="0"/>
          </a:p>
        </p:txBody>
      </p:sp>
      <p:sp>
        <p:nvSpPr>
          <p:cNvPr id="288" name="Google Shape;288;p37"/>
          <p:cNvSpPr txBox="1">
            <a:spLocks noGrp="1"/>
          </p:cNvSpPr>
          <p:nvPr>
            <p:ph type="subTitle" idx="1"/>
          </p:nvPr>
        </p:nvSpPr>
        <p:spPr>
          <a:xfrm>
            <a:off x="4948752" y="3697549"/>
            <a:ext cx="2745300" cy="735900"/>
          </a:xfrm>
          <a:prstGeom prst="rect">
            <a:avLst/>
          </a:prstGeom>
          <a:solidFill>
            <a:srgbClr val="396383"/>
          </a:solidFill>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hu-HU" dirty="0"/>
              <a:t>Működése</a:t>
            </a:r>
          </a:p>
          <a:p>
            <a:pPr marL="285750" lvl="0" indent="-285750" algn="l" rtl="0">
              <a:spcBef>
                <a:spcPts val="0"/>
              </a:spcBef>
              <a:spcAft>
                <a:spcPts val="0"/>
              </a:spcAft>
              <a:buFont typeface="Arial" panose="020B0604020202020204" pitchFamily="34" charset="0"/>
              <a:buChar char="•"/>
            </a:pPr>
            <a:r>
              <a:rPr lang="hu-HU" dirty="0"/>
              <a:t>Megjelenése</a:t>
            </a:r>
          </a:p>
        </p:txBody>
      </p:sp>
      <p:cxnSp>
        <p:nvCxnSpPr>
          <p:cNvPr id="289" name="Google Shape;289;p37"/>
          <p:cNvCxnSpPr/>
          <p:nvPr/>
        </p:nvCxnSpPr>
        <p:spPr>
          <a:xfrm rot="10800000">
            <a:off x="4350252" y="3310549"/>
            <a:ext cx="3942300" cy="0"/>
          </a:xfrm>
          <a:prstGeom prst="straightConnector1">
            <a:avLst/>
          </a:prstGeom>
          <a:noFill/>
          <a:ln w="9525" cap="flat" cmpd="sng">
            <a:solidFill>
              <a:schemeClr val="dk1"/>
            </a:solidFill>
            <a:prstDash val="solid"/>
            <a:round/>
            <a:headEnd type="none" w="med" len="med"/>
            <a:tailEnd type="none" w="med" len="med"/>
          </a:ln>
        </p:spPr>
      </p:cxnSp>
      <p:cxnSp>
        <p:nvCxnSpPr>
          <p:cNvPr id="357" name="Google Shape;357;p37"/>
          <p:cNvCxnSpPr/>
          <p:nvPr/>
        </p:nvCxnSpPr>
        <p:spPr>
          <a:xfrm>
            <a:off x="4102491" y="546650"/>
            <a:ext cx="0" cy="4058400"/>
          </a:xfrm>
          <a:prstGeom prst="straightConnector1">
            <a:avLst/>
          </a:prstGeom>
          <a:noFill/>
          <a:ln w="9525" cap="flat" cmpd="sng">
            <a:solidFill>
              <a:schemeClr val="dk1"/>
            </a:solidFill>
            <a:prstDash val="solid"/>
            <a:round/>
            <a:headEnd type="none" w="med" len="med"/>
            <a:tailEnd type="none" w="med" len="med"/>
          </a:ln>
        </p:spPr>
      </p:cxnSp>
      <p:pic>
        <p:nvPicPr>
          <p:cNvPr id="2" name="Kép 1">
            <a:extLst>
              <a:ext uri="{FF2B5EF4-FFF2-40B4-BE49-F238E27FC236}">
                <a16:creationId xmlns:a16="http://schemas.microsoft.com/office/drawing/2014/main" id="{DD58175E-A9E3-4289-C615-3D7AA837B2C9}"/>
              </a:ext>
            </a:extLst>
          </p:cNvPr>
          <p:cNvPicPr>
            <a:picLocks noChangeAspect="1"/>
          </p:cNvPicPr>
          <p:nvPr/>
        </p:nvPicPr>
        <p:blipFill>
          <a:blip r:embed="rId3"/>
          <a:stretch>
            <a:fillRect/>
          </a:stretch>
        </p:blipFill>
        <p:spPr>
          <a:xfrm>
            <a:off x="1103752" y="1546381"/>
            <a:ext cx="2566698" cy="2045338"/>
          </a:xfrm>
          <a:prstGeom prst="rect">
            <a:avLst/>
          </a:prstGeom>
        </p:spPr>
      </p:pic>
    </p:spTree>
    <p:extLst>
      <p:ext uri="{BB962C8B-B14F-4D97-AF65-F5344CB8AC3E}">
        <p14:creationId xmlns:p14="http://schemas.microsoft.com/office/powerpoint/2010/main" val="197163825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96383"/>
        </a:solidFill>
        <a:effectLst/>
      </p:bgPr>
    </p:bg>
    <p:spTree>
      <p:nvGrpSpPr>
        <p:cNvPr id="1" name="Shape 662"/>
        <p:cNvGrpSpPr/>
        <p:nvPr/>
      </p:nvGrpSpPr>
      <p:grpSpPr>
        <a:xfrm>
          <a:off x="0" y="0"/>
          <a:ext cx="0" cy="0"/>
          <a:chOff x="0" y="0"/>
          <a:chExt cx="0" cy="0"/>
        </a:xfrm>
      </p:grpSpPr>
      <p:sp>
        <p:nvSpPr>
          <p:cNvPr id="664" name="Google Shape;664;p40"/>
          <p:cNvSpPr txBox="1">
            <a:spLocks noGrp="1"/>
          </p:cNvSpPr>
          <p:nvPr>
            <p:ph type="title"/>
          </p:nvPr>
        </p:nvSpPr>
        <p:spPr>
          <a:xfrm>
            <a:off x="238265" y="203848"/>
            <a:ext cx="7722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err="1"/>
              <a:t>Mobok</a:t>
            </a:r>
            <a:r>
              <a:rPr lang="hu-HU" dirty="0"/>
              <a:t> oldalon</a:t>
            </a:r>
            <a:endParaRPr dirty="0"/>
          </a:p>
        </p:txBody>
      </p:sp>
      <p:cxnSp>
        <p:nvCxnSpPr>
          <p:cNvPr id="665" name="Google Shape;665;p40"/>
          <p:cNvCxnSpPr/>
          <p:nvPr/>
        </p:nvCxnSpPr>
        <p:spPr>
          <a:xfrm>
            <a:off x="323728" y="779346"/>
            <a:ext cx="4244400" cy="0"/>
          </a:xfrm>
          <a:prstGeom prst="straightConnector1">
            <a:avLst/>
          </a:prstGeom>
          <a:noFill/>
          <a:ln w="9525" cap="flat" cmpd="sng">
            <a:solidFill>
              <a:schemeClr val="dk1"/>
            </a:solidFill>
            <a:prstDash val="solid"/>
            <a:round/>
            <a:headEnd type="none" w="med" len="med"/>
            <a:tailEnd type="none" w="med" len="med"/>
          </a:ln>
        </p:spPr>
      </p:cxnSp>
      <p:sp>
        <p:nvSpPr>
          <p:cNvPr id="668" name="Google Shape;668;p40"/>
          <p:cNvSpPr txBox="1"/>
          <p:nvPr/>
        </p:nvSpPr>
        <p:spPr>
          <a:xfrm>
            <a:off x="452276" y="3116296"/>
            <a:ext cx="1871700" cy="76089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hu-HU" sz="1800" dirty="0">
                <a:solidFill>
                  <a:schemeClr val="dk1"/>
                </a:solidFill>
                <a:latin typeface="Poppins Black"/>
                <a:ea typeface="Poppins Black"/>
                <a:cs typeface="Poppins Black"/>
                <a:sym typeface="Poppins Black"/>
              </a:rPr>
              <a:t>Kinézete</a:t>
            </a:r>
            <a:endParaRPr sz="1800" dirty="0">
              <a:solidFill>
                <a:schemeClr val="dk1"/>
              </a:solidFill>
              <a:latin typeface="Poppins Black"/>
              <a:ea typeface="Poppins Black"/>
              <a:cs typeface="Poppins Black"/>
              <a:sym typeface="Poppins Black"/>
            </a:endParaRPr>
          </a:p>
        </p:txBody>
      </p:sp>
      <p:sp>
        <p:nvSpPr>
          <p:cNvPr id="673" name="Google Shape;673;p40"/>
          <p:cNvSpPr/>
          <p:nvPr/>
        </p:nvSpPr>
        <p:spPr>
          <a:xfrm>
            <a:off x="2873886" y="3405245"/>
            <a:ext cx="183000" cy="183000"/>
          </a:xfrm>
          <a:prstGeom prst="ellipse">
            <a:avLst/>
          </a:prstGeom>
          <a:gradFill>
            <a:gsLst>
              <a:gs pos="0">
                <a:srgbClr val="CCE9E9">
                  <a:alpha val="0"/>
                </a:srgbClr>
              </a:gs>
              <a:gs pos="100000">
                <a:srgbClr val="396383"/>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675" name="Google Shape;675;p40"/>
          <p:cNvGrpSpPr/>
          <p:nvPr/>
        </p:nvGrpSpPr>
        <p:grpSpPr>
          <a:xfrm>
            <a:off x="57150" y="1124217"/>
            <a:ext cx="2266826" cy="1077298"/>
            <a:chOff x="457099" y="1875700"/>
            <a:chExt cx="2266826" cy="1077298"/>
          </a:xfrm>
        </p:grpSpPr>
        <p:sp>
          <p:nvSpPr>
            <p:cNvPr id="676" name="Google Shape;676;p40"/>
            <p:cNvSpPr txBox="1"/>
            <p:nvPr/>
          </p:nvSpPr>
          <p:spPr>
            <a:xfrm>
              <a:off x="457099" y="1875700"/>
              <a:ext cx="2266826" cy="367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hu-HU" sz="1800" dirty="0">
                  <a:solidFill>
                    <a:schemeClr val="dk1"/>
                  </a:solidFill>
                  <a:latin typeface="Poppins Black"/>
                  <a:ea typeface="Poppins Black"/>
                  <a:cs typeface="Poppins Black"/>
                  <a:sym typeface="Poppins Black"/>
                </a:rPr>
                <a:t>Rács kialakítása</a:t>
              </a:r>
              <a:endParaRPr sz="1800" dirty="0">
                <a:solidFill>
                  <a:schemeClr val="dk1"/>
                </a:solidFill>
                <a:latin typeface="Poppins Black"/>
                <a:ea typeface="Poppins Black"/>
                <a:cs typeface="Poppins Black"/>
                <a:sym typeface="Poppins Black"/>
              </a:endParaRPr>
            </a:p>
          </p:txBody>
        </p:sp>
        <p:sp>
          <p:nvSpPr>
            <p:cNvPr id="677" name="Google Shape;677;p40"/>
            <p:cNvSpPr txBox="1"/>
            <p:nvPr/>
          </p:nvSpPr>
          <p:spPr>
            <a:xfrm>
              <a:off x="852225" y="2243498"/>
              <a:ext cx="1871700" cy="709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chemeClr val="dk1"/>
                </a:solidFill>
                <a:latin typeface="Poppins Medium"/>
                <a:ea typeface="Poppins Medium"/>
                <a:cs typeface="Poppins Medium"/>
                <a:sym typeface="Poppins Medium"/>
              </a:endParaRPr>
            </a:p>
          </p:txBody>
        </p:sp>
      </p:grpSp>
      <p:sp>
        <p:nvSpPr>
          <p:cNvPr id="678" name="Google Shape;678;p40"/>
          <p:cNvSpPr/>
          <p:nvPr/>
        </p:nvSpPr>
        <p:spPr>
          <a:xfrm>
            <a:off x="2873886" y="1219634"/>
            <a:ext cx="183000" cy="183000"/>
          </a:xfrm>
          <a:prstGeom prst="ellipse">
            <a:avLst/>
          </a:prstGeom>
          <a:gradFill>
            <a:gsLst>
              <a:gs pos="0">
                <a:srgbClr val="CCE9E9">
                  <a:alpha val="0"/>
                </a:srgbClr>
              </a:gs>
              <a:gs pos="100000">
                <a:srgbClr val="396383"/>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773" name="Google Shape;773;p40"/>
          <p:cNvCxnSpPr>
            <a:cxnSpLocks/>
            <a:stCxn id="676" idx="3"/>
            <a:endCxn id="678" idx="2"/>
          </p:cNvCxnSpPr>
          <p:nvPr/>
        </p:nvCxnSpPr>
        <p:spPr>
          <a:xfrm>
            <a:off x="2323976" y="1308117"/>
            <a:ext cx="549910" cy="3017"/>
          </a:xfrm>
          <a:prstGeom prst="straightConnector1">
            <a:avLst/>
          </a:prstGeom>
          <a:noFill/>
          <a:ln w="9525" cap="flat" cmpd="sng">
            <a:solidFill>
              <a:schemeClr val="dk1"/>
            </a:solidFill>
            <a:prstDash val="solid"/>
            <a:round/>
            <a:headEnd type="none" w="med" len="med"/>
            <a:tailEnd type="none" w="med" len="med"/>
          </a:ln>
        </p:spPr>
      </p:cxnSp>
      <p:cxnSp>
        <p:nvCxnSpPr>
          <p:cNvPr id="774" name="Google Shape;774;p40"/>
          <p:cNvCxnSpPr>
            <a:cxnSpLocks/>
            <a:stCxn id="668" idx="3"/>
            <a:endCxn id="673" idx="2"/>
          </p:cNvCxnSpPr>
          <p:nvPr/>
        </p:nvCxnSpPr>
        <p:spPr>
          <a:xfrm>
            <a:off x="2323976" y="3496745"/>
            <a:ext cx="549910" cy="0"/>
          </a:xfrm>
          <a:prstGeom prst="straightConnector1">
            <a:avLst/>
          </a:prstGeom>
          <a:noFill/>
          <a:ln w="9525" cap="flat" cmpd="sng">
            <a:solidFill>
              <a:schemeClr val="dk1"/>
            </a:solidFill>
            <a:prstDash val="solid"/>
            <a:round/>
            <a:headEnd type="none" w="med" len="med"/>
            <a:tailEnd type="none" w="med" len="med"/>
          </a:ln>
        </p:spPr>
      </p:cxnSp>
      <p:pic>
        <p:nvPicPr>
          <p:cNvPr id="19" name="Kép 18">
            <a:extLst>
              <a:ext uri="{FF2B5EF4-FFF2-40B4-BE49-F238E27FC236}">
                <a16:creationId xmlns:a16="http://schemas.microsoft.com/office/drawing/2014/main" id="{D64A3D5D-F90A-22B1-616E-2FCA70168649}"/>
              </a:ext>
            </a:extLst>
          </p:cNvPr>
          <p:cNvPicPr>
            <a:picLocks noChangeAspect="1"/>
          </p:cNvPicPr>
          <p:nvPr/>
        </p:nvPicPr>
        <p:blipFill>
          <a:blip r:embed="rId3"/>
          <a:stretch>
            <a:fillRect/>
          </a:stretch>
        </p:blipFill>
        <p:spPr>
          <a:xfrm>
            <a:off x="3291138" y="2302107"/>
            <a:ext cx="5473069" cy="2389275"/>
          </a:xfrm>
          <a:prstGeom prst="rect">
            <a:avLst/>
          </a:prstGeom>
          <a:ln w="12700">
            <a:solidFill>
              <a:srgbClr val="FFFFFF">
                <a:alpha val="20000"/>
              </a:srgbClr>
            </a:solidFill>
          </a:ln>
        </p:spPr>
      </p:pic>
      <p:pic>
        <p:nvPicPr>
          <p:cNvPr id="21" name="Kép 20">
            <a:extLst>
              <a:ext uri="{FF2B5EF4-FFF2-40B4-BE49-F238E27FC236}">
                <a16:creationId xmlns:a16="http://schemas.microsoft.com/office/drawing/2014/main" id="{083876E9-BD21-5D83-37BC-081999C6037E}"/>
              </a:ext>
            </a:extLst>
          </p:cNvPr>
          <p:cNvPicPr>
            <a:picLocks noChangeAspect="1"/>
          </p:cNvPicPr>
          <p:nvPr/>
        </p:nvPicPr>
        <p:blipFill>
          <a:blip r:embed="rId4"/>
          <a:stretch>
            <a:fillRect/>
          </a:stretch>
        </p:blipFill>
        <p:spPr>
          <a:xfrm>
            <a:off x="3291138" y="883620"/>
            <a:ext cx="5591955" cy="590632"/>
          </a:xfrm>
          <a:prstGeom prst="rect">
            <a:avLst/>
          </a:prstGeom>
          <a:ln w="12700">
            <a:solidFill>
              <a:srgbClr val="FFFFFF">
                <a:alpha val="20000"/>
              </a:srgbClr>
            </a:solidFill>
          </a:ln>
        </p:spPr>
      </p:pic>
      <p:pic>
        <p:nvPicPr>
          <p:cNvPr id="23" name="Kép 22">
            <a:extLst>
              <a:ext uri="{FF2B5EF4-FFF2-40B4-BE49-F238E27FC236}">
                <a16:creationId xmlns:a16="http://schemas.microsoft.com/office/drawing/2014/main" id="{4E679501-C7DD-F27A-48D1-DA54343E9D6F}"/>
              </a:ext>
            </a:extLst>
          </p:cNvPr>
          <p:cNvPicPr>
            <a:picLocks noChangeAspect="1"/>
          </p:cNvPicPr>
          <p:nvPr/>
        </p:nvPicPr>
        <p:blipFill>
          <a:blip r:embed="rId5"/>
          <a:stretch>
            <a:fillRect/>
          </a:stretch>
        </p:blipFill>
        <p:spPr>
          <a:xfrm>
            <a:off x="3291138" y="1578525"/>
            <a:ext cx="5410955" cy="428685"/>
          </a:xfrm>
          <a:prstGeom prst="rect">
            <a:avLst/>
          </a:prstGeom>
          <a:solidFill>
            <a:srgbClr val="396383"/>
          </a:solidFill>
          <a:ln w="12700">
            <a:solidFill>
              <a:srgbClr val="FFFFFF">
                <a:alpha val="20000"/>
              </a:srgbClr>
            </a:solidFill>
          </a:ln>
        </p:spPr>
      </p:pic>
    </p:spTree>
  </p:cSld>
  <p:clrMapOvr>
    <a:masterClrMapping/>
  </p:clrMapOvr>
  <p:transition spd="slow">
    <p:push dir="u"/>
  </p:transition>
</p:sld>
</file>

<file path=ppt/theme/theme1.xml><?xml version="1.0" encoding="utf-8"?>
<a:theme xmlns:a="http://schemas.openxmlformats.org/drawingml/2006/main" name="Digital Art and Videogames School Center by Slidesgo">
  <a:themeElements>
    <a:clrScheme name="Simple Light">
      <a:dk1>
        <a:srgbClr val="1D1D1D"/>
      </a:dk1>
      <a:lt1>
        <a:srgbClr val="603A61"/>
      </a:lt1>
      <a:dk2>
        <a:srgbClr val="EB97BE"/>
      </a:dk2>
      <a:lt2>
        <a:srgbClr val="A982B6"/>
      </a:lt2>
      <a:accent1>
        <a:srgbClr val="F7AC0B"/>
      </a:accent1>
      <a:accent2>
        <a:srgbClr val="F4E533"/>
      </a:accent2>
      <a:accent3>
        <a:srgbClr val="F19D51"/>
      </a:accent3>
      <a:accent4>
        <a:srgbClr val="51A8A9"/>
      </a:accent4>
      <a:accent5>
        <a:srgbClr val="9ED4D5"/>
      </a:accent5>
      <a:accent6>
        <a:srgbClr val="29475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871</Words>
  <Application>Microsoft Office PowerPoint</Application>
  <PresentationFormat>Diavetítés a képernyőre (16:9 oldalarány)</PresentationFormat>
  <Paragraphs>203</Paragraphs>
  <Slides>42</Slides>
  <Notes>41</Notes>
  <HiddenSlides>0</HiddenSlides>
  <MMClips>0</MMClips>
  <ScaleCrop>false</ScaleCrop>
  <HeadingPairs>
    <vt:vector size="6" baseType="variant">
      <vt:variant>
        <vt:lpstr>Használt betűtípusok</vt:lpstr>
      </vt:variant>
      <vt:variant>
        <vt:i4>6</vt:i4>
      </vt:variant>
      <vt:variant>
        <vt:lpstr>Téma</vt:lpstr>
      </vt:variant>
      <vt:variant>
        <vt:i4>2</vt:i4>
      </vt:variant>
      <vt:variant>
        <vt:lpstr>Diacímek</vt:lpstr>
      </vt:variant>
      <vt:variant>
        <vt:i4>42</vt:i4>
      </vt:variant>
    </vt:vector>
  </HeadingPairs>
  <TitlesOfParts>
    <vt:vector size="50" baseType="lpstr">
      <vt:lpstr>Poppins Black</vt:lpstr>
      <vt:lpstr>Poppins</vt:lpstr>
      <vt:lpstr>Proxima Nova Semibold</vt:lpstr>
      <vt:lpstr>Poppins Medium</vt:lpstr>
      <vt:lpstr>Proxima Nova</vt:lpstr>
      <vt:lpstr>Arial</vt:lpstr>
      <vt:lpstr>Digital Art and Videogames School Center by Slidesgo</vt:lpstr>
      <vt:lpstr>Slidesgo Final Pages</vt:lpstr>
      <vt:lpstr>Minecraft</vt:lpstr>
      <vt:lpstr>Miről fogunk beszélni?</vt:lpstr>
      <vt:lpstr>Carousel</vt:lpstr>
      <vt:lpstr>1</vt:lpstr>
      <vt:lpstr>2</vt:lpstr>
      <vt:lpstr>Technológiák</vt:lpstr>
      <vt:lpstr>3</vt:lpstr>
      <vt:lpstr>4</vt:lpstr>
      <vt:lpstr>Mobok oldalon</vt:lpstr>
      <vt:lpstr>5</vt:lpstr>
      <vt:lpstr>6</vt:lpstr>
      <vt:lpstr>Működése</vt:lpstr>
      <vt:lpstr>PowerPoint-bemutató</vt:lpstr>
      <vt:lpstr>7</vt:lpstr>
      <vt:lpstr>Mit tanultunk a csoportmunkának köszönhetően?</vt:lpstr>
      <vt:lpstr>PowerPoint-bemutató</vt:lpstr>
      <vt:lpstr>1</vt:lpstr>
      <vt:lpstr>Introduction</vt:lpstr>
      <vt:lpstr>—Someone Famous</vt:lpstr>
      <vt:lpstr>What sets us apart?</vt:lpstr>
      <vt:lpstr>PowerPoint-bemutató</vt:lpstr>
      <vt:lpstr>Our locations</vt:lpstr>
      <vt:lpstr>The program</vt:lpstr>
      <vt:lpstr>Awesome words</vt:lpstr>
      <vt:lpstr>Our academic areas</vt:lpstr>
      <vt:lpstr>Our mission and vision</vt:lpstr>
      <vt:lpstr>Our values</vt:lpstr>
      <vt:lpstr>Our success</vt:lpstr>
      <vt:lpstr>287,987</vt:lpstr>
      <vt:lpstr>Our statistics</vt:lpstr>
      <vt:lpstr>Our teachers</vt:lpstr>
      <vt:lpstr>Our goals</vt:lpstr>
      <vt:lpstr>Student progress</vt:lpstr>
      <vt:lpstr>Enrollment process</vt:lpstr>
      <vt:lpstr>Special reminders</vt:lpstr>
      <vt:lpstr>Class demo</vt:lpstr>
      <vt:lpstr>CSS</vt:lpstr>
      <vt:lpstr>More information on the website</vt:lpstr>
      <vt:lpstr>Thanks!</vt:lpstr>
      <vt:lpstr>E-learning icon pack</vt:lpstr>
      <vt:lpstr>Alternative resources</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Minecraft</dc:title>
  <cp:lastModifiedBy>Mátyás Nagy</cp:lastModifiedBy>
  <cp:revision>10</cp:revision>
  <dcterms:modified xsi:type="dcterms:W3CDTF">2023-03-15T14:11:57Z</dcterms:modified>
</cp:coreProperties>
</file>