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305" r:id="rId6"/>
    <p:sldId id="306" r:id="rId7"/>
    <p:sldId id="303" r:id="rId8"/>
    <p:sldId id="270" r:id="rId9"/>
    <p:sldId id="307" r:id="rId10"/>
    <p:sldId id="302" r:id="rId11"/>
    <p:sldId id="308" r:id="rId12"/>
    <p:sldId id="309" r:id="rId13"/>
    <p:sldId id="301" r:id="rId14"/>
    <p:sldId id="310" r:id="rId15"/>
    <p:sldId id="30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2417EA-F27A-48AD-B1B3-D75009257B76}">
  <a:tblStyle styleId="{8B2417EA-F27A-48AD-B1B3-D75009257B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D5FBF2-192A-4C1B-88B6-BC9975B5F81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226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39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364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55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74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90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66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25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85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0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974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519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630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97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9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RooftopRush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Enemy class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hu-HU" dirty="0" smtClean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99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414005" y="2162622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Képek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83595"/>
            <a:ext cx="2883045" cy="1129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936" y="1607394"/>
            <a:ext cx="2243174" cy="2949358"/>
          </a:xfrm>
          <a:prstGeom prst="rect">
            <a:avLst/>
          </a:prstGeom>
        </p:spPr>
      </p:pic>
      <p:sp>
        <p:nvSpPr>
          <p:cNvPr id="6" name="AutoShape 2" descr="https://file+.vscode-resource.vscode-cdn.net/d%3A/RooftopRush/Img/Enemy/sz%C3%B6rny1.png?version%3D17126933422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15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414005" y="2162622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Hogyan rakjuk le őket?</a:t>
            </a:r>
            <a:endParaRPr dirty="0"/>
          </a:p>
        </p:txBody>
      </p:sp>
      <p:sp>
        <p:nvSpPr>
          <p:cNvPr id="6" name="AutoShape 2" descr="https://file+.vscode-resource.vscode-cdn.net/d%3A/RooftopRush/Img/Enemy/sz%C3%B6rny1.png?version%3D17126933422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263305"/>
            <a:ext cx="5631873" cy="648212"/>
          </a:xfrm>
          <a:prstGeom prst="rect">
            <a:avLst/>
          </a:prstGeom>
          <a:solidFill>
            <a:schemeClr val="dk1"/>
          </a:solidFill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2037069"/>
            <a:ext cx="6706536" cy="609685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2772307"/>
            <a:ext cx="7430537" cy="1695687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426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End screen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hu-HU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84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414005" y="2162622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AutoShape 2" descr="https://file+.vscode-resource.vscode-cdn.net/d%3A/RooftopRush/Img/Enemy/sz%C3%B6rny1.png?version%3D17126933422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2393635" cy="1430678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1674567"/>
            <a:ext cx="6044334" cy="719564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095" y="2588101"/>
            <a:ext cx="3703814" cy="2305254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499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4" name="Google Shape;335;p27"/>
          <p:cNvSpPr txBox="1">
            <a:spLocks/>
          </p:cNvSpPr>
          <p:nvPr/>
        </p:nvSpPr>
        <p:spPr>
          <a:xfrm>
            <a:off x="1073850" y="3278336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hu-HU" sz="2100" dirty="0" smtClean="0">
                <a:solidFill>
                  <a:schemeClr val="dk2"/>
                </a:solidFill>
              </a:rPr>
              <a:t>Készítette: Kállai Gábor, Németh Zalán, Bánhidai Mátyás</a:t>
            </a:r>
            <a:endParaRPr lang="hu-HU" sz="21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3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Amiről beszélni fogunk: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1" dirty="0" smtClean="0">
                <a:latin typeface="Overpass Mono"/>
                <a:ea typeface="Overpass Mono"/>
                <a:cs typeface="Overpass Mono"/>
                <a:sym typeface="Overpass Mono"/>
              </a:rPr>
              <a:t>Game class</a:t>
            </a: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1" dirty="0" smtClean="0">
                <a:latin typeface="Overpass Mono"/>
                <a:ea typeface="Overpass Mono"/>
                <a:cs typeface="Overpass Mono"/>
                <a:sym typeface="Overpass Mono"/>
              </a:rPr>
              <a:t>Player class</a:t>
            </a: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Enemy class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End screen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saur Game 🕹️ Játszd a CrazyG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74" y="2188312"/>
            <a:ext cx="3795529" cy="21309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dk2"/>
                </a:solidFill>
              </a:rPr>
              <a:t>Játékról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25" y="2188312"/>
            <a:ext cx="3845890" cy="2130900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softEdge rad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Game class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310096" y="2148768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u-HU" dirty="0" smtClean="0"/>
              <a:t>Egyszerű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u-HU" dirty="0" smtClean="0"/>
              <a:t>Csak csak szükséges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u-HU" dirty="0" smtClean="0"/>
              <a:t>Csoportosított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u-HU" dirty="0" smtClean="0"/>
              <a:t>Sorrend</a:t>
            </a:r>
            <a:endParaRPr lang="hu-HU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Konstruktor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9" y="1252110"/>
            <a:ext cx="4725300" cy="3371422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029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Metódusok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9" y="1291480"/>
            <a:ext cx="4107872" cy="1728006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9" y="3101292"/>
            <a:ext cx="6497782" cy="1459610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279" y="2155483"/>
            <a:ext cx="1372198" cy="2432975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947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Player class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hu-HU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68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310096" y="2148768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Inicializáló rész</a:t>
            </a:r>
            <a:endParaRPr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032" y="1247585"/>
            <a:ext cx="3778175" cy="3380472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414005" y="2162622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Animáció – „képek pőrgetése”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8" y="1012200"/>
            <a:ext cx="4731327" cy="1720961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8" y="2820480"/>
            <a:ext cx="2617088" cy="1733541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870" y="2820480"/>
            <a:ext cx="4982270" cy="971686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104" y="3865411"/>
            <a:ext cx="5334988" cy="1169225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5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</Words>
  <Application>Microsoft Office PowerPoint</Application>
  <PresentationFormat>On-screen Show (16:9)</PresentationFormat>
  <Paragraphs>31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Anaheim</vt:lpstr>
      <vt:lpstr>Arial</vt:lpstr>
      <vt:lpstr>Nunito Light</vt:lpstr>
      <vt:lpstr>Overpass Mono</vt:lpstr>
      <vt:lpstr>Raleway SemiBold</vt:lpstr>
      <vt:lpstr>Wingdings</vt:lpstr>
      <vt:lpstr>Programming Lesson by Slidesgo</vt:lpstr>
      <vt:lpstr>RooftopRush</vt:lpstr>
      <vt:lpstr>Amiről beszélni fogunk:</vt:lpstr>
      <vt:lpstr>Játékról</vt:lpstr>
      <vt:lpstr>Game class</vt:lpstr>
      <vt:lpstr>Konstruktor</vt:lpstr>
      <vt:lpstr>Metódusok</vt:lpstr>
      <vt:lpstr>Player class</vt:lpstr>
      <vt:lpstr>Inicializáló rész</vt:lpstr>
      <vt:lpstr>Animáció – „képek pőrgetése”</vt:lpstr>
      <vt:lpstr>Enemy class</vt:lpstr>
      <vt:lpstr>Képek</vt:lpstr>
      <vt:lpstr>Hogyan rakjuk le őket?</vt:lpstr>
      <vt:lpstr>End screen</vt:lpstr>
      <vt:lpstr>PowerPoint Presentation</vt:lpstr>
      <vt:lpstr>Köszönjük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RooftopRush</dc:title>
  <cp:lastModifiedBy>Nagy Mátyás</cp:lastModifiedBy>
  <cp:revision>7</cp:revision>
  <dcterms:modified xsi:type="dcterms:W3CDTF">2024-04-09T20:18:51Z</dcterms:modified>
</cp:coreProperties>
</file>