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0" autoAdjust="0"/>
    <p:restoredTop sz="96529" autoAdjust="0"/>
  </p:normalViewPr>
  <p:slideViewPr>
    <p:cSldViewPr snapToGrid="0" showGuides="1">
      <p:cViewPr>
        <p:scale>
          <a:sx n="125" d="100"/>
          <a:sy n="125" d="100"/>
        </p:scale>
        <p:origin x="64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4324-5798-4FD8-AEF7-40F344B1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4E079A-1DF2-48C7-8C27-145EE97A0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3CF12-BD3D-4D27-B4D3-E96FC95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8B8B2-FE12-4781-80A5-D934FD1A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488F-7B9D-4503-B708-891E109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0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AC1E9-EFA8-4B99-9C2E-278926B3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AE83E-3C18-4FD7-84EF-8DB26BEA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177FD-427E-4AAC-9FD3-C5C30C5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391A1-8A96-458E-9C6D-A1D638B3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4959F-C5C5-4E9C-B448-106CC5E7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38037F-9C9D-41CC-AAAC-85AD3A757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A3E06-BAA3-4E78-9CDA-5FD815A6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57AA-5CA5-4EC3-A2B9-166626E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D946F-15E2-4DBA-A76A-1E83AADE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7B513-A881-473C-BE2C-FE9F46E9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B38BD-5BBA-47AC-A35E-55E129B2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DF5E1-A0B9-46BA-A811-E0B14636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5D27-BED6-4468-B9C4-B3067EA2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61A62-5579-4E07-BBF3-9E4526B2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7097-A9C2-41B0-97BD-5D72F5C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9ADA-1D1B-4D03-988B-7DA15B4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BB95C-A29F-44F2-8D12-0ADDCC0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9BB7A-FB34-4F6B-B781-6A2C766B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6DD7-1BBE-4AFF-84FE-BFBDD49F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F1811-CEAC-4345-8489-F192C21D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D03E-9940-4EB3-A336-D963473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7D963-7D1D-41C8-8EC6-CF5A05ED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C8E74-9ABD-4A00-AE8A-CE16DA23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7215D-7437-47D1-9CE7-11644A2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BE5B5-596C-433A-A29C-E0A9E9B6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996FB-89C8-4788-B257-DF144B0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97DF8-D27A-4D17-9984-6DD85516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86F46-C094-40B9-8D2B-A089FFE7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34228-0D0A-4379-A7DB-4D41BBC8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F628D-7BAB-4E86-B18A-B1AE4F94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3B5E0-F74B-4F14-9EA9-69573B8D0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5D143-9303-4D73-9AE4-E0F2276A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829CA-C8B7-4164-8934-B86B9F9D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6B5388-FE66-4038-881B-F888847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6C88-786B-459B-A8BB-3FF561E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764F-4309-4723-9497-76E867B5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792533-4380-400B-AC25-D63BE08F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D422F-1111-4A07-B24A-7FEA044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0059C-0119-4E50-97E5-291F3E58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5BCFB4-3269-4747-8E3B-905EC48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0FCD8-8B2F-41A6-9F82-DD942341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212FD-D52A-4337-9180-B1E133E2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1E42-AA77-4F23-8FAF-90872F7B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57235-C1B0-4F0A-A9BC-99163B09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D801F-6B35-4966-9D20-087B56D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F883C-FC6B-4FFC-8553-49BA504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92990-CE39-46FD-A8D9-F06312A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60B8-AE34-4C8D-8489-95EA26D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F66DDE-70EA-4297-8EE4-5319C068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9FA9B-5E11-47B9-8EC4-E19D2D9F6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364CC-B2D2-403B-A404-D739D75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D6B10-C3E3-4DD4-A73A-64C541A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D44BA-49CD-4BA2-A37E-24BCC6B1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720AC-1E57-4E32-A489-D4946513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8FF57-771A-4229-BCF2-9B9DF47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4AFF9-821E-4039-832B-0B1F1BF1F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25E0-01D3-40EE-B566-2FC9E5F95F24}" type="datetimeFigureOut">
              <a:rPr lang="ko-KR" altLang="en-US" smtClean="0"/>
              <a:t>2021-06-20-Sunday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9E5-989C-475F-8A8E-148954C8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5A9EF-0711-4063-957B-DDE2ECEB8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V5u_ZGPD6WPUPfjc1fPA3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1F418C-1A89-41C5-9F9E-5206F292D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917" r="-2"/>
          <a:stretch/>
        </p:blipFill>
        <p:spPr bwMode="auto">
          <a:xfrm>
            <a:off x="497177" y="1311293"/>
            <a:ext cx="5927822" cy="46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55857-7E20-4D4C-B9BC-8C5693997BF4}"/>
              </a:ext>
            </a:extLst>
          </p:cNvPr>
          <p:cNvSpPr txBox="1"/>
          <p:nvPr/>
        </p:nvSpPr>
        <p:spPr>
          <a:xfrm>
            <a:off x="410631" y="437634"/>
            <a:ext cx="1113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</a:t>
            </a:r>
            <a:r>
              <a:rPr lang="en-US" altLang="ko-KR" sz="28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(Wireframe) </a:t>
            </a:r>
            <a:r>
              <a:rPr lang="ko-KR" altLang="en-US" sz="28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제작하기 </a:t>
            </a:r>
            <a:r>
              <a:rPr lang="en-US" altLang="ko-KR" sz="28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en-US" altLang="ko-KR" sz="2800" b="0" dirty="0" err="1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WebPage</a:t>
            </a:r>
            <a:r>
              <a:rPr lang="en-US" altLang="ko-KR" sz="28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Prototype - </a:t>
            </a:r>
            <a:r>
              <a:rPr lang="ko-KR" altLang="en-US" sz="28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네이버</a:t>
            </a:r>
            <a:r>
              <a:rPr lang="en-US" altLang="ko-KR" sz="28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회원가입 폼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DBE4F1-E70A-46C1-84B1-A2343BB374E2}"/>
              </a:ext>
            </a:extLst>
          </p:cNvPr>
          <p:cNvGrpSpPr/>
          <p:nvPr/>
        </p:nvGrpSpPr>
        <p:grpSpPr>
          <a:xfrm>
            <a:off x="7368646" y="6289561"/>
            <a:ext cx="4298950" cy="261610"/>
            <a:chOff x="7054850" y="6109027"/>
            <a:chExt cx="4298950" cy="261610"/>
          </a:xfrm>
        </p:grpSpPr>
        <p:sp>
          <p:nvSpPr>
            <p:cNvPr id="8" name="사각형: 둥근 모서리 7">
              <a:hlinkClick r:id="rId3"/>
              <a:extLst>
                <a:ext uri="{FF2B5EF4-FFF2-40B4-BE49-F238E27FC236}">
                  <a16:creationId xmlns:a16="http://schemas.microsoft.com/office/drawing/2014/main" id="{DD72D940-5956-47DD-AE58-F7CBBA12C501}"/>
                </a:ext>
              </a:extLst>
            </p:cNvPr>
            <p:cNvSpPr/>
            <p:nvPr/>
          </p:nvSpPr>
          <p:spPr>
            <a:xfrm>
              <a:off x="7054850" y="6112202"/>
              <a:ext cx="4298950" cy="236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hlinkClick r:id="rId3"/>
              <a:extLst>
                <a:ext uri="{FF2B5EF4-FFF2-40B4-BE49-F238E27FC236}">
                  <a16:creationId xmlns:a16="http://schemas.microsoft.com/office/drawing/2014/main" id="{8D95796A-8244-481A-B792-0642D81A0DEC}"/>
                </a:ext>
              </a:extLst>
            </p:cNvPr>
            <p:cNvSpPr/>
            <p:nvPr/>
          </p:nvSpPr>
          <p:spPr>
            <a:xfrm>
              <a:off x="7259626" y="6109027"/>
              <a:ext cx="38247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100" dirty="0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코딩웍스</a:t>
              </a:r>
              <a:r>
                <a:rPr lang="ko-KR" altLang="en-US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HTML+CSS+JQUERY</a:t>
              </a:r>
              <a:r>
                <a:rPr lang="ko-KR" altLang="en-US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퍼블리싱 온라인 강좌</a:t>
              </a:r>
              <a:endPara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13B055-7861-4A85-AFA7-A581896B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50" y="6111430"/>
              <a:ext cx="241745" cy="24174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8A89EB-9E74-4229-8A27-62460A13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9883" y="6164098"/>
              <a:ext cx="580406" cy="131413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B5BE95-D390-4096-B963-2F510EDF3130}"/>
              </a:ext>
            </a:extLst>
          </p:cNvPr>
          <p:cNvCxnSpPr/>
          <p:nvPr/>
        </p:nvCxnSpPr>
        <p:spPr>
          <a:xfrm>
            <a:off x="497177" y="1136073"/>
            <a:ext cx="110469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26A67-CB66-461C-8477-45C036AA5DB3}"/>
              </a:ext>
            </a:extLst>
          </p:cNvPr>
          <p:cNvSpPr/>
          <p:nvPr/>
        </p:nvSpPr>
        <p:spPr>
          <a:xfrm>
            <a:off x="497178" y="1306740"/>
            <a:ext cx="5927822" cy="47417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E85055-AFFC-44C8-96E9-92C43CBFDCD2}"/>
              </a:ext>
            </a:extLst>
          </p:cNvPr>
          <p:cNvSpPr/>
          <p:nvPr/>
        </p:nvSpPr>
        <p:spPr>
          <a:xfrm>
            <a:off x="2493191" y="1356949"/>
            <a:ext cx="1920189" cy="46389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1DFFE4-D6AB-4A79-A258-F5AA45E4EB10}"/>
              </a:ext>
            </a:extLst>
          </p:cNvPr>
          <p:cNvSpPr/>
          <p:nvPr/>
        </p:nvSpPr>
        <p:spPr>
          <a:xfrm>
            <a:off x="2543175" y="1717275"/>
            <a:ext cx="1827489" cy="378225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AB0A2F-9876-453C-A038-369E41CF0EF7}"/>
              </a:ext>
            </a:extLst>
          </p:cNvPr>
          <p:cNvSpPr/>
          <p:nvPr/>
        </p:nvSpPr>
        <p:spPr>
          <a:xfrm>
            <a:off x="2595562" y="5710192"/>
            <a:ext cx="1728788" cy="128633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3B1CBB-F96A-4A0F-8316-6C85EBB07919}"/>
              </a:ext>
            </a:extLst>
          </p:cNvPr>
          <p:cNvSpPr/>
          <p:nvPr/>
        </p:nvSpPr>
        <p:spPr>
          <a:xfrm>
            <a:off x="2543175" y="2138363"/>
            <a:ext cx="1827489" cy="3429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EA9148-EED6-4358-A4D4-80455CAE41F7}"/>
              </a:ext>
            </a:extLst>
          </p:cNvPr>
          <p:cNvSpPr/>
          <p:nvPr/>
        </p:nvSpPr>
        <p:spPr>
          <a:xfrm>
            <a:off x="2543175" y="2909888"/>
            <a:ext cx="1827489" cy="357187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C7FA66-836E-4C08-8361-13D82CB415D0}"/>
              </a:ext>
            </a:extLst>
          </p:cNvPr>
          <p:cNvSpPr/>
          <p:nvPr/>
        </p:nvSpPr>
        <p:spPr>
          <a:xfrm>
            <a:off x="2543175" y="3298694"/>
            <a:ext cx="1827489" cy="357187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8E3D2-9DC3-4222-9A65-350115A89B27}"/>
              </a:ext>
            </a:extLst>
          </p:cNvPr>
          <p:cNvSpPr/>
          <p:nvPr/>
        </p:nvSpPr>
        <p:spPr>
          <a:xfrm>
            <a:off x="2543175" y="2519321"/>
            <a:ext cx="1827489" cy="34770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4D4B7C-C3DF-406C-BE72-A2BED848EEA3}"/>
              </a:ext>
            </a:extLst>
          </p:cNvPr>
          <p:cNvSpPr/>
          <p:nvPr/>
        </p:nvSpPr>
        <p:spPr>
          <a:xfrm>
            <a:off x="2543175" y="3701537"/>
            <a:ext cx="1827489" cy="37040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CF0074-F8D2-4D53-99CA-01561EDDD803}"/>
              </a:ext>
            </a:extLst>
          </p:cNvPr>
          <p:cNvSpPr/>
          <p:nvPr/>
        </p:nvSpPr>
        <p:spPr>
          <a:xfrm>
            <a:off x="2543175" y="4112830"/>
            <a:ext cx="1827489" cy="37040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E2A281-3128-457F-AAD9-33F9D653E88F}"/>
              </a:ext>
            </a:extLst>
          </p:cNvPr>
          <p:cNvSpPr/>
          <p:nvPr/>
        </p:nvSpPr>
        <p:spPr>
          <a:xfrm>
            <a:off x="2543175" y="4524123"/>
            <a:ext cx="1827489" cy="83369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73880E-4423-43BE-843D-F5239BD5AF9A}"/>
              </a:ext>
            </a:extLst>
          </p:cNvPr>
          <p:cNvSpPr/>
          <p:nvPr/>
        </p:nvSpPr>
        <p:spPr>
          <a:xfrm>
            <a:off x="2543175" y="5672138"/>
            <a:ext cx="1827489" cy="290437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A6ADB-ED4E-4DB8-8C40-B4D1EB114265}"/>
              </a:ext>
            </a:extLst>
          </p:cNvPr>
          <p:cNvSpPr/>
          <p:nvPr/>
        </p:nvSpPr>
        <p:spPr>
          <a:xfrm>
            <a:off x="2595562" y="4852836"/>
            <a:ext cx="1728788" cy="252564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FACEBC-4555-44DC-A7B5-843C4F3D6442}"/>
              </a:ext>
            </a:extLst>
          </p:cNvPr>
          <p:cNvSpPr/>
          <p:nvPr/>
        </p:nvSpPr>
        <p:spPr>
          <a:xfrm>
            <a:off x="2595562" y="3387212"/>
            <a:ext cx="1728788" cy="227526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16FCFC-1004-4EB0-AE9E-724A4516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495" y="1304221"/>
            <a:ext cx="3047314" cy="47625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74604A-9E08-4A27-A403-EAE118040E70}"/>
              </a:ext>
            </a:extLst>
          </p:cNvPr>
          <p:cNvSpPr/>
          <p:nvPr/>
        </p:nvSpPr>
        <p:spPr>
          <a:xfrm>
            <a:off x="2595562" y="3844412"/>
            <a:ext cx="1728788" cy="186568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4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야놀자 야체 R</vt:lpstr>
      <vt:lpstr>에스코어 드림 3 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68</cp:revision>
  <dcterms:created xsi:type="dcterms:W3CDTF">2021-05-18T11:46:28Z</dcterms:created>
  <dcterms:modified xsi:type="dcterms:W3CDTF">2021-06-20T01:27:49Z</dcterms:modified>
</cp:coreProperties>
</file>