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47" r:id="rId2"/>
    <p:sldId id="476" r:id="rId3"/>
    <p:sldId id="478" r:id="rId4"/>
    <p:sldId id="477" r:id="rId5"/>
    <p:sldId id="479" r:id="rId6"/>
    <p:sldId id="480" r:id="rId7"/>
    <p:sldId id="481" r:id="rId8"/>
    <p:sldId id="482" r:id="rId9"/>
    <p:sldId id="483" r:id="rId10"/>
    <p:sldId id="484" r:id="rId11"/>
    <p:sldId id="468" r:id="rId12"/>
  </p:sldIdLst>
  <p:sldSz cx="12192000" cy="6858000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orient="horz" pos="3879" userDrawn="1">
          <p15:clr>
            <a:srgbClr val="A4A3A4"/>
          </p15:clr>
        </p15:guide>
        <p15:guide id="6" pos="407" userDrawn="1">
          <p15:clr>
            <a:srgbClr val="A4A3A4"/>
          </p15:clr>
        </p15:guide>
        <p15:guide id="7" pos="7287" userDrawn="1">
          <p15:clr>
            <a:srgbClr val="A4A3A4"/>
          </p15:clr>
        </p15:guide>
        <p15:guide id="8" orient="horz" pos="11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cia Sparacio" initials="FS" lastIdx="34" clrIdx="0"/>
  <p:cmAuthor id="2" name="wrobelk" initials="w" lastIdx="13" clrIdx="1"/>
  <p:cmAuthor id="3" name="Gundula Vogel" initials="GV" lastIdx="33" clrIdx="2"/>
  <p:cmAuthor id="4" name="sparacio" initials="s" lastIdx="19" clrIdx="3">
    <p:extLst>
      <p:ext uri="{19B8F6BF-5375-455C-9EA6-DF929625EA0E}">
        <p15:presenceInfo xmlns:p15="http://schemas.microsoft.com/office/powerpoint/2012/main" userId="sparac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4396D2"/>
    <a:srgbClr val="D9D9D9"/>
    <a:srgbClr val="E4F1D7"/>
    <a:srgbClr val="CAE3DE"/>
    <a:srgbClr val="69B5E5"/>
    <a:srgbClr val="2569B3"/>
    <a:srgbClr val="A9DCF3"/>
    <a:srgbClr val="C8E2F3"/>
    <a:srgbClr val="4E6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12" autoAdjust="0"/>
  </p:normalViewPr>
  <p:slideViewPr>
    <p:cSldViewPr snapToGrid="0" snapToObjects="1">
      <p:cViewPr varScale="1">
        <p:scale>
          <a:sx n="76" d="100"/>
          <a:sy n="76" d="100"/>
        </p:scale>
        <p:origin x="917" y="62"/>
      </p:cViewPr>
      <p:guideLst>
        <p:guide orient="horz" pos="2160"/>
        <p:guide pos="3840"/>
        <p:guide orient="horz" pos="210"/>
        <p:guide orient="horz" pos="867"/>
        <p:guide orient="horz" pos="3879"/>
        <p:guide pos="407"/>
        <p:guide pos="7287"/>
        <p:guide orient="horz" pos="11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8D4E2-1B4A-4027-BB5A-E7819FD60E4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D1FCBF6-BB2E-474A-BEE0-45DE3A396A84}">
      <dgm:prSet phldrT="[Text]"/>
      <dgm:spPr/>
      <dgm:t>
        <a:bodyPr/>
        <a:lstStyle/>
        <a:p>
          <a:r>
            <a:rPr lang="de-DE" dirty="0"/>
            <a:t>Fallbeispiel überlegen</a:t>
          </a:r>
        </a:p>
      </dgm:t>
    </dgm:pt>
    <dgm:pt modelId="{91D9ACD8-F861-492F-B2C8-F7FE86DA1F87}" type="parTrans" cxnId="{D40CB758-F92A-4D35-839D-E134671A4B50}">
      <dgm:prSet/>
      <dgm:spPr/>
      <dgm:t>
        <a:bodyPr/>
        <a:lstStyle/>
        <a:p>
          <a:endParaRPr lang="de-DE"/>
        </a:p>
      </dgm:t>
    </dgm:pt>
    <dgm:pt modelId="{F97802F6-6EFE-4EE7-B7BA-EEEF1ED98393}" type="sibTrans" cxnId="{D40CB758-F92A-4D35-839D-E134671A4B50}">
      <dgm:prSet/>
      <dgm:spPr/>
      <dgm:t>
        <a:bodyPr/>
        <a:lstStyle/>
        <a:p>
          <a:endParaRPr lang="de-DE"/>
        </a:p>
      </dgm:t>
    </dgm:pt>
    <dgm:pt modelId="{9B856E9A-2CC9-4D24-B283-8C6EBEF13031}">
      <dgm:prSet phldrT="[Text]"/>
      <dgm:spPr/>
      <dgm:t>
        <a:bodyPr/>
        <a:lstStyle/>
        <a:p>
          <a:r>
            <a:rPr lang="de-DE" dirty="0"/>
            <a:t>Framework auswählen</a:t>
          </a:r>
        </a:p>
      </dgm:t>
    </dgm:pt>
    <dgm:pt modelId="{4591AE77-81D3-4176-9FF1-AF62DA2D16CE}" type="parTrans" cxnId="{09414105-4D63-4D51-9B9B-68460EE1184E}">
      <dgm:prSet/>
      <dgm:spPr/>
      <dgm:t>
        <a:bodyPr/>
        <a:lstStyle/>
        <a:p>
          <a:endParaRPr lang="de-DE"/>
        </a:p>
      </dgm:t>
    </dgm:pt>
    <dgm:pt modelId="{C3E468F3-E436-48B1-A1AA-B2CB24629DC3}" type="sibTrans" cxnId="{09414105-4D63-4D51-9B9B-68460EE1184E}">
      <dgm:prSet/>
      <dgm:spPr/>
      <dgm:t>
        <a:bodyPr/>
        <a:lstStyle/>
        <a:p>
          <a:endParaRPr lang="de-DE"/>
        </a:p>
      </dgm:t>
    </dgm:pt>
    <dgm:pt modelId="{0F72820D-03A2-45FE-A5C2-C34863E2A505}">
      <dgm:prSet phldrT="[Text]"/>
      <dgm:spPr/>
      <dgm:t>
        <a:bodyPr/>
        <a:lstStyle/>
        <a:p>
          <a:r>
            <a:rPr lang="de-DE" dirty="0"/>
            <a:t>Einarbeitung in das Framework</a:t>
          </a:r>
        </a:p>
      </dgm:t>
    </dgm:pt>
    <dgm:pt modelId="{84518648-1D3B-418D-A1D6-3307684091F3}" type="parTrans" cxnId="{6AFA3F9C-FF4D-4AB8-908B-094B647167D5}">
      <dgm:prSet/>
      <dgm:spPr/>
      <dgm:t>
        <a:bodyPr/>
        <a:lstStyle/>
        <a:p>
          <a:endParaRPr lang="de-DE"/>
        </a:p>
      </dgm:t>
    </dgm:pt>
    <dgm:pt modelId="{F06C47B4-63B3-4317-8F6F-EC65246027CC}" type="sibTrans" cxnId="{6AFA3F9C-FF4D-4AB8-908B-094B647167D5}">
      <dgm:prSet/>
      <dgm:spPr/>
      <dgm:t>
        <a:bodyPr/>
        <a:lstStyle/>
        <a:p>
          <a:endParaRPr lang="de-DE"/>
        </a:p>
      </dgm:t>
    </dgm:pt>
    <dgm:pt modelId="{8FE811F7-BD86-47A3-BE72-1BABFFE4E937}">
      <dgm:prSet/>
      <dgm:spPr/>
      <dgm:t>
        <a:bodyPr/>
        <a:lstStyle/>
        <a:p>
          <a:r>
            <a:rPr lang="de-DE" dirty="0"/>
            <a:t>FAQs und Rezensionen von echten Restaurants im Internet lesen</a:t>
          </a:r>
        </a:p>
      </dgm:t>
    </dgm:pt>
    <dgm:pt modelId="{669864AD-79E9-4018-8F00-B9BAF751250C}" type="parTrans" cxnId="{F4D380AB-6964-4319-84EF-DF8687815645}">
      <dgm:prSet/>
      <dgm:spPr/>
      <dgm:t>
        <a:bodyPr/>
        <a:lstStyle/>
        <a:p>
          <a:endParaRPr lang="de-DE"/>
        </a:p>
      </dgm:t>
    </dgm:pt>
    <dgm:pt modelId="{4D691E97-97E3-4EFD-A837-43EE21FB7273}" type="sibTrans" cxnId="{F4D380AB-6964-4319-84EF-DF8687815645}">
      <dgm:prSet/>
      <dgm:spPr/>
      <dgm:t>
        <a:bodyPr/>
        <a:lstStyle/>
        <a:p>
          <a:endParaRPr lang="de-DE"/>
        </a:p>
      </dgm:t>
    </dgm:pt>
    <dgm:pt modelId="{9EFDEDAC-2AF4-4878-B5A8-6EF3F4C40310}">
      <dgm:prSet/>
      <dgm:spPr/>
      <dgm:t>
        <a:bodyPr/>
        <a:lstStyle/>
        <a:p>
          <a:r>
            <a:rPr lang="de-DE" dirty="0"/>
            <a:t>Implementierung der Lösung</a:t>
          </a:r>
        </a:p>
      </dgm:t>
    </dgm:pt>
    <dgm:pt modelId="{87EAA81D-4CA0-4E0B-BCC3-43AF7A8636B1}" type="parTrans" cxnId="{DF52CE1F-32C8-473B-A347-547B876DABF9}">
      <dgm:prSet/>
      <dgm:spPr/>
      <dgm:t>
        <a:bodyPr/>
        <a:lstStyle/>
        <a:p>
          <a:endParaRPr lang="de-DE"/>
        </a:p>
      </dgm:t>
    </dgm:pt>
    <dgm:pt modelId="{AF7BAA42-AFB5-4D35-8C23-76965A668D4E}" type="sibTrans" cxnId="{DF52CE1F-32C8-473B-A347-547B876DABF9}">
      <dgm:prSet/>
      <dgm:spPr/>
      <dgm:t>
        <a:bodyPr/>
        <a:lstStyle/>
        <a:p>
          <a:endParaRPr lang="de-DE"/>
        </a:p>
      </dgm:t>
    </dgm:pt>
    <dgm:pt modelId="{B8291B7B-ECE9-4C4B-931D-C11E11D2D4F9}">
      <dgm:prSet/>
      <dgm:spPr/>
      <dgm:t>
        <a:bodyPr/>
        <a:lstStyle/>
        <a:p>
          <a:r>
            <a:rPr lang="de-DE" dirty="0"/>
            <a:t>Testen (selber oder von Verwandten)</a:t>
          </a:r>
        </a:p>
      </dgm:t>
    </dgm:pt>
    <dgm:pt modelId="{88476264-932E-4DFE-B97F-C835478E89A4}" type="parTrans" cxnId="{6EDF0494-74F8-4FCE-9317-60DCDAFF061C}">
      <dgm:prSet/>
      <dgm:spPr/>
      <dgm:t>
        <a:bodyPr/>
        <a:lstStyle/>
        <a:p>
          <a:endParaRPr lang="de-DE"/>
        </a:p>
      </dgm:t>
    </dgm:pt>
    <dgm:pt modelId="{B2F88B61-579C-4E5E-AADD-59AC164744FC}" type="sibTrans" cxnId="{6EDF0494-74F8-4FCE-9317-60DCDAFF061C}">
      <dgm:prSet/>
      <dgm:spPr/>
      <dgm:t>
        <a:bodyPr/>
        <a:lstStyle/>
        <a:p>
          <a:endParaRPr lang="de-DE"/>
        </a:p>
      </dgm:t>
    </dgm:pt>
    <dgm:pt modelId="{C295A0CD-5276-4E49-BDEB-35BF47A909BA}" type="pres">
      <dgm:prSet presAssocID="{0478D4E2-1B4A-4027-BB5A-E7819FD60E49}" presName="Name0" presStyleCnt="0">
        <dgm:presLayoutVars>
          <dgm:dir/>
          <dgm:resizeHandles val="exact"/>
        </dgm:presLayoutVars>
      </dgm:prSet>
      <dgm:spPr/>
    </dgm:pt>
    <dgm:pt modelId="{6EDC97A7-3C9A-4191-8D7C-653C9212D54F}" type="pres">
      <dgm:prSet presAssocID="{FD1FCBF6-BB2E-474A-BEE0-45DE3A396A84}" presName="node" presStyleLbl="node1" presStyleIdx="0" presStyleCnt="6">
        <dgm:presLayoutVars>
          <dgm:bulletEnabled val="1"/>
        </dgm:presLayoutVars>
      </dgm:prSet>
      <dgm:spPr/>
    </dgm:pt>
    <dgm:pt modelId="{5DDB5A97-F638-4928-BEEC-387F166B533E}" type="pres">
      <dgm:prSet presAssocID="{F97802F6-6EFE-4EE7-B7BA-EEEF1ED98393}" presName="sibTrans" presStyleLbl="sibTrans2D1" presStyleIdx="0" presStyleCnt="5"/>
      <dgm:spPr/>
    </dgm:pt>
    <dgm:pt modelId="{6E7F0EFF-0236-4241-868F-9E544741C9EE}" type="pres">
      <dgm:prSet presAssocID="{F97802F6-6EFE-4EE7-B7BA-EEEF1ED98393}" presName="connectorText" presStyleLbl="sibTrans2D1" presStyleIdx="0" presStyleCnt="5"/>
      <dgm:spPr/>
    </dgm:pt>
    <dgm:pt modelId="{1D51903B-BF19-42B6-9DC4-9B10D7AB0137}" type="pres">
      <dgm:prSet presAssocID="{9B856E9A-2CC9-4D24-B283-8C6EBEF13031}" presName="node" presStyleLbl="node1" presStyleIdx="1" presStyleCnt="6">
        <dgm:presLayoutVars>
          <dgm:bulletEnabled val="1"/>
        </dgm:presLayoutVars>
      </dgm:prSet>
      <dgm:spPr/>
    </dgm:pt>
    <dgm:pt modelId="{F05404C4-B370-4E30-A455-31A7136F31EB}" type="pres">
      <dgm:prSet presAssocID="{C3E468F3-E436-48B1-A1AA-B2CB24629DC3}" presName="sibTrans" presStyleLbl="sibTrans2D1" presStyleIdx="1" presStyleCnt="5"/>
      <dgm:spPr/>
    </dgm:pt>
    <dgm:pt modelId="{BA8AC9A9-27AB-4B28-8BD1-A72D3AE4B41C}" type="pres">
      <dgm:prSet presAssocID="{C3E468F3-E436-48B1-A1AA-B2CB24629DC3}" presName="connectorText" presStyleLbl="sibTrans2D1" presStyleIdx="1" presStyleCnt="5"/>
      <dgm:spPr/>
    </dgm:pt>
    <dgm:pt modelId="{6802D827-43F6-44F8-A857-0721D16C5A9A}" type="pres">
      <dgm:prSet presAssocID="{0F72820D-03A2-45FE-A5C2-C34863E2A505}" presName="node" presStyleLbl="node1" presStyleIdx="2" presStyleCnt="6">
        <dgm:presLayoutVars>
          <dgm:bulletEnabled val="1"/>
        </dgm:presLayoutVars>
      </dgm:prSet>
      <dgm:spPr/>
    </dgm:pt>
    <dgm:pt modelId="{B5ACBAD3-F871-4F9B-9EE0-C81B818172E6}" type="pres">
      <dgm:prSet presAssocID="{F06C47B4-63B3-4317-8F6F-EC65246027CC}" presName="sibTrans" presStyleLbl="sibTrans2D1" presStyleIdx="2" presStyleCnt="5"/>
      <dgm:spPr/>
    </dgm:pt>
    <dgm:pt modelId="{F1CC8D37-0C0C-42BB-BEFF-C2C5E72D2718}" type="pres">
      <dgm:prSet presAssocID="{F06C47B4-63B3-4317-8F6F-EC65246027CC}" presName="connectorText" presStyleLbl="sibTrans2D1" presStyleIdx="2" presStyleCnt="5"/>
      <dgm:spPr/>
    </dgm:pt>
    <dgm:pt modelId="{4D5C1E9F-F86F-4CEF-B633-4B8CCDA2725B}" type="pres">
      <dgm:prSet presAssocID="{8FE811F7-BD86-47A3-BE72-1BABFFE4E937}" presName="node" presStyleLbl="node1" presStyleIdx="3" presStyleCnt="6">
        <dgm:presLayoutVars>
          <dgm:bulletEnabled val="1"/>
        </dgm:presLayoutVars>
      </dgm:prSet>
      <dgm:spPr/>
    </dgm:pt>
    <dgm:pt modelId="{49CA4FB1-3694-4A6B-9120-69BC8E7BD660}" type="pres">
      <dgm:prSet presAssocID="{4D691E97-97E3-4EFD-A837-43EE21FB7273}" presName="sibTrans" presStyleLbl="sibTrans2D1" presStyleIdx="3" presStyleCnt="5"/>
      <dgm:spPr/>
    </dgm:pt>
    <dgm:pt modelId="{A9FBAE5E-E1E3-4140-8F5F-4FBE92DED55C}" type="pres">
      <dgm:prSet presAssocID="{4D691E97-97E3-4EFD-A837-43EE21FB7273}" presName="connectorText" presStyleLbl="sibTrans2D1" presStyleIdx="3" presStyleCnt="5"/>
      <dgm:spPr/>
    </dgm:pt>
    <dgm:pt modelId="{D34CA9B2-0A8A-4D5B-A109-582C57CB6F4C}" type="pres">
      <dgm:prSet presAssocID="{9EFDEDAC-2AF4-4878-B5A8-6EF3F4C40310}" presName="node" presStyleLbl="node1" presStyleIdx="4" presStyleCnt="6">
        <dgm:presLayoutVars>
          <dgm:bulletEnabled val="1"/>
        </dgm:presLayoutVars>
      </dgm:prSet>
      <dgm:spPr/>
    </dgm:pt>
    <dgm:pt modelId="{A5AD5986-9333-4C39-A09F-C501E04AD2DF}" type="pres">
      <dgm:prSet presAssocID="{AF7BAA42-AFB5-4D35-8C23-76965A668D4E}" presName="sibTrans" presStyleLbl="sibTrans2D1" presStyleIdx="4" presStyleCnt="5"/>
      <dgm:spPr/>
    </dgm:pt>
    <dgm:pt modelId="{D3FD9E53-9BDE-4EE9-96B1-CE6BCBB334AA}" type="pres">
      <dgm:prSet presAssocID="{AF7BAA42-AFB5-4D35-8C23-76965A668D4E}" presName="connectorText" presStyleLbl="sibTrans2D1" presStyleIdx="4" presStyleCnt="5"/>
      <dgm:spPr/>
    </dgm:pt>
    <dgm:pt modelId="{7CD59F99-2B44-4940-9B95-C7F74B16DA17}" type="pres">
      <dgm:prSet presAssocID="{B8291B7B-ECE9-4C4B-931D-C11E11D2D4F9}" presName="node" presStyleLbl="node1" presStyleIdx="5" presStyleCnt="6">
        <dgm:presLayoutVars>
          <dgm:bulletEnabled val="1"/>
        </dgm:presLayoutVars>
      </dgm:prSet>
      <dgm:spPr/>
    </dgm:pt>
  </dgm:ptLst>
  <dgm:cxnLst>
    <dgm:cxn modelId="{09414105-4D63-4D51-9B9B-68460EE1184E}" srcId="{0478D4E2-1B4A-4027-BB5A-E7819FD60E49}" destId="{9B856E9A-2CC9-4D24-B283-8C6EBEF13031}" srcOrd="1" destOrd="0" parTransId="{4591AE77-81D3-4176-9FF1-AF62DA2D16CE}" sibTransId="{C3E468F3-E436-48B1-A1AA-B2CB24629DC3}"/>
    <dgm:cxn modelId="{9B6FF418-EA4F-42BF-A7F7-FA5583A45C2F}" type="presOf" srcId="{4D691E97-97E3-4EFD-A837-43EE21FB7273}" destId="{A9FBAE5E-E1E3-4140-8F5F-4FBE92DED55C}" srcOrd="1" destOrd="0" presId="urn:microsoft.com/office/officeart/2005/8/layout/process1"/>
    <dgm:cxn modelId="{44860E1C-8D61-4647-B8BA-3DD8347D3542}" type="presOf" srcId="{C3E468F3-E436-48B1-A1AA-B2CB24629DC3}" destId="{BA8AC9A9-27AB-4B28-8BD1-A72D3AE4B41C}" srcOrd="1" destOrd="0" presId="urn:microsoft.com/office/officeart/2005/8/layout/process1"/>
    <dgm:cxn modelId="{DF52CE1F-32C8-473B-A347-547B876DABF9}" srcId="{0478D4E2-1B4A-4027-BB5A-E7819FD60E49}" destId="{9EFDEDAC-2AF4-4878-B5A8-6EF3F4C40310}" srcOrd="4" destOrd="0" parTransId="{87EAA81D-4CA0-4E0B-BCC3-43AF7A8636B1}" sibTransId="{AF7BAA42-AFB5-4D35-8C23-76965A668D4E}"/>
    <dgm:cxn modelId="{8C5AC12C-2163-4B1D-851D-BAE1CF0E88AD}" type="presOf" srcId="{0F72820D-03A2-45FE-A5C2-C34863E2A505}" destId="{6802D827-43F6-44F8-A857-0721D16C5A9A}" srcOrd="0" destOrd="0" presId="urn:microsoft.com/office/officeart/2005/8/layout/process1"/>
    <dgm:cxn modelId="{88D4E037-0DD3-40C5-8531-F4E087A9DF59}" type="presOf" srcId="{F06C47B4-63B3-4317-8F6F-EC65246027CC}" destId="{F1CC8D37-0C0C-42BB-BEFF-C2C5E72D2718}" srcOrd="1" destOrd="0" presId="urn:microsoft.com/office/officeart/2005/8/layout/process1"/>
    <dgm:cxn modelId="{0024CD69-DF4C-4134-9820-59306A99E267}" type="presOf" srcId="{B8291B7B-ECE9-4C4B-931D-C11E11D2D4F9}" destId="{7CD59F99-2B44-4940-9B95-C7F74B16DA17}" srcOrd="0" destOrd="0" presId="urn:microsoft.com/office/officeart/2005/8/layout/process1"/>
    <dgm:cxn modelId="{D40CB758-F92A-4D35-839D-E134671A4B50}" srcId="{0478D4E2-1B4A-4027-BB5A-E7819FD60E49}" destId="{FD1FCBF6-BB2E-474A-BEE0-45DE3A396A84}" srcOrd="0" destOrd="0" parTransId="{91D9ACD8-F861-492F-B2C8-F7FE86DA1F87}" sibTransId="{F97802F6-6EFE-4EE7-B7BA-EEEF1ED98393}"/>
    <dgm:cxn modelId="{494FAD5A-92E0-4427-AEAE-78870DFF10BC}" type="presOf" srcId="{AF7BAA42-AFB5-4D35-8C23-76965A668D4E}" destId="{A5AD5986-9333-4C39-A09F-C501E04AD2DF}" srcOrd="0" destOrd="0" presId="urn:microsoft.com/office/officeart/2005/8/layout/process1"/>
    <dgm:cxn modelId="{ECD0128C-A45D-465E-8D87-C55FC16FB324}" type="presOf" srcId="{F97802F6-6EFE-4EE7-B7BA-EEEF1ED98393}" destId="{6E7F0EFF-0236-4241-868F-9E544741C9EE}" srcOrd="1" destOrd="0" presId="urn:microsoft.com/office/officeart/2005/8/layout/process1"/>
    <dgm:cxn modelId="{4F72CF92-1E2C-434A-AF4F-A2689D711043}" type="presOf" srcId="{0478D4E2-1B4A-4027-BB5A-E7819FD60E49}" destId="{C295A0CD-5276-4E49-BDEB-35BF47A909BA}" srcOrd="0" destOrd="0" presId="urn:microsoft.com/office/officeart/2005/8/layout/process1"/>
    <dgm:cxn modelId="{6EDF0494-74F8-4FCE-9317-60DCDAFF061C}" srcId="{0478D4E2-1B4A-4027-BB5A-E7819FD60E49}" destId="{B8291B7B-ECE9-4C4B-931D-C11E11D2D4F9}" srcOrd="5" destOrd="0" parTransId="{88476264-932E-4DFE-B97F-C835478E89A4}" sibTransId="{B2F88B61-579C-4E5E-AADD-59AC164744FC}"/>
    <dgm:cxn modelId="{6AFA3F9C-FF4D-4AB8-908B-094B647167D5}" srcId="{0478D4E2-1B4A-4027-BB5A-E7819FD60E49}" destId="{0F72820D-03A2-45FE-A5C2-C34863E2A505}" srcOrd="2" destOrd="0" parTransId="{84518648-1D3B-418D-A1D6-3307684091F3}" sibTransId="{F06C47B4-63B3-4317-8F6F-EC65246027CC}"/>
    <dgm:cxn modelId="{B64328A1-67CC-41FD-AF52-337F01E0C2EF}" type="presOf" srcId="{8FE811F7-BD86-47A3-BE72-1BABFFE4E937}" destId="{4D5C1E9F-F86F-4CEF-B633-4B8CCDA2725B}" srcOrd="0" destOrd="0" presId="urn:microsoft.com/office/officeart/2005/8/layout/process1"/>
    <dgm:cxn modelId="{F4D380AB-6964-4319-84EF-DF8687815645}" srcId="{0478D4E2-1B4A-4027-BB5A-E7819FD60E49}" destId="{8FE811F7-BD86-47A3-BE72-1BABFFE4E937}" srcOrd="3" destOrd="0" parTransId="{669864AD-79E9-4018-8F00-B9BAF751250C}" sibTransId="{4D691E97-97E3-4EFD-A837-43EE21FB7273}"/>
    <dgm:cxn modelId="{EDEE03AD-22A6-496F-AE8D-584780394178}" type="presOf" srcId="{AF7BAA42-AFB5-4D35-8C23-76965A668D4E}" destId="{D3FD9E53-9BDE-4EE9-96B1-CE6BCBB334AA}" srcOrd="1" destOrd="0" presId="urn:microsoft.com/office/officeart/2005/8/layout/process1"/>
    <dgm:cxn modelId="{DBA066B3-4123-4533-A868-75F4F2191632}" type="presOf" srcId="{F06C47B4-63B3-4317-8F6F-EC65246027CC}" destId="{B5ACBAD3-F871-4F9B-9EE0-C81B818172E6}" srcOrd="0" destOrd="0" presId="urn:microsoft.com/office/officeart/2005/8/layout/process1"/>
    <dgm:cxn modelId="{626C8FB7-E0A3-44B3-808A-BEF722EE8C43}" type="presOf" srcId="{FD1FCBF6-BB2E-474A-BEE0-45DE3A396A84}" destId="{6EDC97A7-3C9A-4191-8D7C-653C9212D54F}" srcOrd="0" destOrd="0" presId="urn:microsoft.com/office/officeart/2005/8/layout/process1"/>
    <dgm:cxn modelId="{78B3B9DD-4FE9-4FBB-9EAC-175B800C9098}" type="presOf" srcId="{C3E468F3-E436-48B1-A1AA-B2CB24629DC3}" destId="{F05404C4-B370-4E30-A455-31A7136F31EB}" srcOrd="0" destOrd="0" presId="urn:microsoft.com/office/officeart/2005/8/layout/process1"/>
    <dgm:cxn modelId="{EEAC15F2-13BC-49EC-BB91-91DC90821C1C}" type="presOf" srcId="{F97802F6-6EFE-4EE7-B7BA-EEEF1ED98393}" destId="{5DDB5A97-F638-4928-BEEC-387F166B533E}" srcOrd="0" destOrd="0" presId="urn:microsoft.com/office/officeart/2005/8/layout/process1"/>
    <dgm:cxn modelId="{A75551F2-675C-4760-A937-EA65A8313510}" type="presOf" srcId="{9EFDEDAC-2AF4-4878-B5A8-6EF3F4C40310}" destId="{D34CA9B2-0A8A-4D5B-A109-582C57CB6F4C}" srcOrd="0" destOrd="0" presId="urn:microsoft.com/office/officeart/2005/8/layout/process1"/>
    <dgm:cxn modelId="{DA2434F4-E2AB-4FAC-8E9F-31E59C7CE965}" type="presOf" srcId="{4D691E97-97E3-4EFD-A837-43EE21FB7273}" destId="{49CA4FB1-3694-4A6B-9120-69BC8E7BD660}" srcOrd="0" destOrd="0" presId="urn:microsoft.com/office/officeart/2005/8/layout/process1"/>
    <dgm:cxn modelId="{E475CAFC-BDCA-42DE-91DD-57D87298B41B}" type="presOf" srcId="{9B856E9A-2CC9-4D24-B283-8C6EBEF13031}" destId="{1D51903B-BF19-42B6-9DC4-9B10D7AB0137}" srcOrd="0" destOrd="0" presId="urn:microsoft.com/office/officeart/2005/8/layout/process1"/>
    <dgm:cxn modelId="{34F23476-68BC-45AC-B3BC-89DCEE78CAF9}" type="presParOf" srcId="{C295A0CD-5276-4E49-BDEB-35BF47A909BA}" destId="{6EDC97A7-3C9A-4191-8D7C-653C9212D54F}" srcOrd="0" destOrd="0" presId="urn:microsoft.com/office/officeart/2005/8/layout/process1"/>
    <dgm:cxn modelId="{C5BBF115-DF39-4483-B4D6-BAF6867D3328}" type="presParOf" srcId="{C295A0CD-5276-4E49-BDEB-35BF47A909BA}" destId="{5DDB5A97-F638-4928-BEEC-387F166B533E}" srcOrd="1" destOrd="0" presId="urn:microsoft.com/office/officeart/2005/8/layout/process1"/>
    <dgm:cxn modelId="{E5D12662-EE5B-4280-B4AA-E7862EB935CD}" type="presParOf" srcId="{5DDB5A97-F638-4928-BEEC-387F166B533E}" destId="{6E7F0EFF-0236-4241-868F-9E544741C9EE}" srcOrd="0" destOrd="0" presId="urn:microsoft.com/office/officeart/2005/8/layout/process1"/>
    <dgm:cxn modelId="{752A9CCC-9B52-4E08-8D00-23D3DA5F7528}" type="presParOf" srcId="{C295A0CD-5276-4E49-BDEB-35BF47A909BA}" destId="{1D51903B-BF19-42B6-9DC4-9B10D7AB0137}" srcOrd="2" destOrd="0" presId="urn:microsoft.com/office/officeart/2005/8/layout/process1"/>
    <dgm:cxn modelId="{D2E6A894-A663-4BF8-961C-202924E147DE}" type="presParOf" srcId="{C295A0CD-5276-4E49-BDEB-35BF47A909BA}" destId="{F05404C4-B370-4E30-A455-31A7136F31EB}" srcOrd="3" destOrd="0" presId="urn:microsoft.com/office/officeart/2005/8/layout/process1"/>
    <dgm:cxn modelId="{F9041EDB-2898-433C-B358-1DA2E66AB8BC}" type="presParOf" srcId="{F05404C4-B370-4E30-A455-31A7136F31EB}" destId="{BA8AC9A9-27AB-4B28-8BD1-A72D3AE4B41C}" srcOrd="0" destOrd="0" presId="urn:microsoft.com/office/officeart/2005/8/layout/process1"/>
    <dgm:cxn modelId="{51116A9A-AE42-46E7-8F02-D2D5D16171F9}" type="presParOf" srcId="{C295A0CD-5276-4E49-BDEB-35BF47A909BA}" destId="{6802D827-43F6-44F8-A857-0721D16C5A9A}" srcOrd="4" destOrd="0" presId="urn:microsoft.com/office/officeart/2005/8/layout/process1"/>
    <dgm:cxn modelId="{42328EC1-058D-4DE2-81FB-5582F4C9EA85}" type="presParOf" srcId="{C295A0CD-5276-4E49-BDEB-35BF47A909BA}" destId="{B5ACBAD3-F871-4F9B-9EE0-C81B818172E6}" srcOrd="5" destOrd="0" presId="urn:microsoft.com/office/officeart/2005/8/layout/process1"/>
    <dgm:cxn modelId="{4742C1EF-8FDD-474C-A87E-4F7DDD5E9C5D}" type="presParOf" srcId="{B5ACBAD3-F871-4F9B-9EE0-C81B818172E6}" destId="{F1CC8D37-0C0C-42BB-BEFF-C2C5E72D2718}" srcOrd="0" destOrd="0" presId="urn:microsoft.com/office/officeart/2005/8/layout/process1"/>
    <dgm:cxn modelId="{556B85A1-745F-4B5E-B03D-D604A774D3FD}" type="presParOf" srcId="{C295A0CD-5276-4E49-BDEB-35BF47A909BA}" destId="{4D5C1E9F-F86F-4CEF-B633-4B8CCDA2725B}" srcOrd="6" destOrd="0" presId="urn:microsoft.com/office/officeart/2005/8/layout/process1"/>
    <dgm:cxn modelId="{2A11FD60-75C1-486B-A8CE-9212C7C84F11}" type="presParOf" srcId="{C295A0CD-5276-4E49-BDEB-35BF47A909BA}" destId="{49CA4FB1-3694-4A6B-9120-69BC8E7BD660}" srcOrd="7" destOrd="0" presId="urn:microsoft.com/office/officeart/2005/8/layout/process1"/>
    <dgm:cxn modelId="{2A3967F4-7C24-49A4-9B9E-0FFB8C71B395}" type="presParOf" srcId="{49CA4FB1-3694-4A6B-9120-69BC8E7BD660}" destId="{A9FBAE5E-E1E3-4140-8F5F-4FBE92DED55C}" srcOrd="0" destOrd="0" presId="urn:microsoft.com/office/officeart/2005/8/layout/process1"/>
    <dgm:cxn modelId="{B864F0D3-3708-4E1D-A59F-6B6BC684B71F}" type="presParOf" srcId="{C295A0CD-5276-4E49-BDEB-35BF47A909BA}" destId="{D34CA9B2-0A8A-4D5B-A109-582C57CB6F4C}" srcOrd="8" destOrd="0" presId="urn:microsoft.com/office/officeart/2005/8/layout/process1"/>
    <dgm:cxn modelId="{286D9185-2D3E-4838-95FC-8B0097A24D23}" type="presParOf" srcId="{C295A0CD-5276-4E49-BDEB-35BF47A909BA}" destId="{A5AD5986-9333-4C39-A09F-C501E04AD2DF}" srcOrd="9" destOrd="0" presId="urn:microsoft.com/office/officeart/2005/8/layout/process1"/>
    <dgm:cxn modelId="{BBA77DC5-207B-425D-85DD-F5E31B71B1E3}" type="presParOf" srcId="{A5AD5986-9333-4C39-A09F-C501E04AD2DF}" destId="{D3FD9E53-9BDE-4EE9-96B1-CE6BCBB334AA}" srcOrd="0" destOrd="0" presId="urn:microsoft.com/office/officeart/2005/8/layout/process1"/>
    <dgm:cxn modelId="{F78B6070-709C-444B-8C7E-EAB70195C930}" type="presParOf" srcId="{C295A0CD-5276-4E49-BDEB-35BF47A909BA}" destId="{7CD59F99-2B44-4940-9B95-C7F74B16DA17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C97A7-3C9A-4191-8D7C-653C9212D54F}">
      <dsp:nvSpPr>
        <dsp:cNvPr id="0" name=""/>
        <dsp:cNvSpPr/>
      </dsp:nvSpPr>
      <dsp:spPr>
        <a:xfrm>
          <a:off x="0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Fallbeispiel überlegen</a:t>
          </a:r>
        </a:p>
      </dsp:txBody>
      <dsp:txXfrm>
        <a:off x="27730" y="2324579"/>
        <a:ext cx="1273322" cy="891297"/>
      </dsp:txXfrm>
    </dsp:sp>
    <dsp:sp modelId="{5DDB5A97-F638-4928-BEEC-387F166B533E}">
      <dsp:nvSpPr>
        <dsp:cNvPr id="0" name=""/>
        <dsp:cNvSpPr/>
      </dsp:nvSpPr>
      <dsp:spPr>
        <a:xfrm>
          <a:off x="1461661" y="2605459"/>
          <a:ext cx="281701" cy="329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461661" y="2671367"/>
        <a:ext cx="197191" cy="197722"/>
      </dsp:txXfrm>
    </dsp:sp>
    <dsp:sp modelId="{1D51903B-BF19-42B6-9DC4-9B10D7AB0137}">
      <dsp:nvSpPr>
        <dsp:cNvPr id="0" name=""/>
        <dsp:cNvSpPr/>
      </dsp:nvSpPr>
      <dsp:spPr>
        <a:xfrm>
          <a:off x="1860295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Framework auswählen</a:t>
          </a:r>
        </a:p>
      </dsp:txBody>
      <dsp:txXfrm>
        <a:off x="1888025" y="2324579"/>
        <a:ext cx="1273322" cy="891297"/>
      </dsp:txXfrm>
    </dsp:sp>
    <dsp:sp modelId="{F05404C4-B370-4E30-A455-31A7136F31EB}">
      <dsp:nvSpPr>
        <dsp:cNvPr id="0" name=""/>
        <dsp:cNvSpPr/>
      </dsp:nvSpPr>
      <dsp:spPr>
        <a:xfrm>
          <a:off x="3321956" y="2605459"/>
          <a:ext cx="281701" cy="329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3321956" y="2671367"/>
        <a:ext cx="197191" cy="197722"/>
      </dsp:txXfrm>
    </dsp:sp>
    <dsp:sp modelId="{6802D827-43F6-44F8-A857-0721D16C5A9A}">
      <dsp:nvSpPr>
        <dsp:cNvPr id="0" name=""/>
        <dsp:cNvSpPr/>
      </dsp:nvSpPr>
      <dsp:spPr>
        <a:xfrm>
          <a:off x="3720591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Einarbeitung in das Framework</a:t>
          </a:r>
        </a:p>
      </dsp:txBody>
      <dsp:txXfrm>
        <a:off x="3748321" y="2324579"/>
        <a:ext cx="1273322" cy="891297"/>
      </dsp:txXfrm>
    </dsp:sp>
    <dsp:sp modelId="{B5ACBAD3-F871-4F9B-9EE0-C81B818172E6}">
      <dsp:nvSpPr>
        <dsp:cNvPr id="0" name=""/>
        <dsp:cNvSpPr/>
      </dsp:nvSpPr>
      <dsp:spPr>
        <a:xfrm>
          <a:off x="5182252" y="2605459"/>
          <a:ext cx="281701" cy="329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5182252" y="2671367"/>
        <a:ext cx="197191" cy="197722"/>
      </dsp:txXfrm>
    </dsp:sp>
    <dsp:sp modelId="{4D5C1E9F-F86F-4CEF-B633-4B8CCDA2725B}">
      <dsp:nvSpPr>
        <dsp:cNvPr id="0" name=""/>
        <dsp:cNvSpPr/>
      </dsp:nvSpPr>
      <dsp:spPr>
        <a:xfrm>
          <a:off x="5580887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FAQs und Rezensionen von echten Restaurants im Internet lesen</a:t>
          </a:r>
        </a:p>
      </dsp:txBody>
      <dsp:txXfrm>
        <a:off x="5608617" y="2324579"/>
        <a:ext cx="1273322" cy="891297"/>
      </dsp:txXfrm>
    </dsp:sp>
    <dsp:sp modelId="{49CA4FB1-3694-4A6B-9120-69BC8E7BD660}">
      <dsp:nvSpPr>
        <dsp:cNvPr id="0" name=""/>
        <dsp:cNvSpPr/>
      </dsp:nvSpPr>
      <dsp:spPr>
        <a:xfrm>
          <a:off x="7042548" y="2605459"/>
          <a:ext cx="281701" cy="329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7042548" y="2671367"/>
        <a:ext cx="197191" cy="197722"/>
      </dsp:txXfrm>
    </dsp:sp>
    <dsp:sp modelId="{D34CA9B2-0A8A-4D5B-A109-582C57CB6F4C}">
      <dsp:nvSpPr>
        <dsp:cNvPr id="0" name=""/>
        <dsp:cNvSpPr/>
      </dsp:nvSpPr>
      <dsp:spPr>
        <a:xfrm>
          <a:off x="7441183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Implementierung der Lösung</a:t>
          </a:r>
        </a:p>
      </dsp:txBody>
      <dsp:txXfrm>
        <a:off x="7468913" y="2324579"/>
        <a:ext cx="1273322" cy="891297"/>
      </dsp:txXfrm>
    </dsp:sp>
    <dsp:sp modelId="{A5AD5986-9333-4C39-A09F-C501E04AD2DF}">
      <dsp:nvSpPr>
        <dsp:cNvPr id="0" name=""/>
        <dsp:cNvSpPr/>
      </dsp:nvSpPr>
      <dsp:spPr>
        <a:xfrm>
          <a:off x="8902844" y="2605459"/>
          <a:ext cx="281701" cy="329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8902844" y="2671367"/>
        <a:ext cx="197191" cy="197722"/>
      </dsp:txXfrm>
    </dsp:sp>
    <dsp:sp modelId="{7CD59F99-2B44-4940-9B95-C7F74B16DA17}">
      <dsp:nvSpPr>
        <dsp:cNvPr id="0" name=""/>
        <dsp:cNvSpPr/>
      </dsp:nvSpPr>
      <dsp:spPr>
        <a:xfrm>
          <a:off x="9301479" y="2296849"/>
          <a:ext cx="1328782" cy="9467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Testen (selber oder von Verwandten)</a:t>
          </a:r>
        </a:p>
      </dsp:txBody>
      <dsp:txXfrm>
        <a:off x="9329209" y="2324579"/>
        <a:ext cx="1273322" cy="891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A8F7F-6DDF-4CEE-91CB-9288A1AD6980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36F86-A140-4039-99CC-69F7431405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93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DE6E34-768E-0747-8BEE-01DF6E84E432}" type="datetimeFigureOut">
              <a:rPr lang="de-DE"/>
              <a:pPr>
                <a:defRPr/>
              </a:pPr>
              <a:t>27.01.2022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EA9BE8-52E1-694E-A810-1C2F81D8F0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73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8750" y="509588"/>
            <a:ext cx="4530725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EA9BE8-52E1-694E-A810-1C2F81D8F0C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4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-49597" y="0"/>
            <a:ext cx="12280303" cy="6986032"/>
            <a:chOff x="-7442" y="0"/>
            <a:chExt cx="9180376" cy="6986032"/>
          </a:xfrm>
        </p:grpSpPr>
        <p:pic>
          <p:nvPicPr>
            <p:cNvPr id="75" name="Grafik 74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" b="331"/>
            <a:stretch/>
          </p:blipFill>
          <p:spPr>
            <a:xfrm>
              <a:off x="27797" y="0"/>
              <a:ext cx="9137903" cy="6850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9" name="Rechteck 8"/>
            <p:cNvSpPr/>
            <p:nvPr userDrawn="1"/>
          </p:nvSpPr>
          <p:spPr bwMode="gray">
            <a:xfrm>
              <a:off x="28934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65" name="Gruppieren 64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66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7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8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9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0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1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" name="Freihandform 71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4" name="Rechteck 63"/>
          <p:cNvSpPr/>
          <p:nvPr userDrawn="1"/>
        </p:nvSpPr>
        <p:spPr bwMode="gray">
          <a:xfrm>
            <a:off x="1" y="3811329"/>
            <a:ext cx="7699200" cy="1522800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</p:spPr>
        <p:txBody>
          <a:bodyPr vert="horz" wrap="square" lIns="504000" tIns="0" rIns="0" bIns="0" numCol="1" anchor="ctr" anchorCtr="0" compatLnSpc="1">
            <a:prstTxWarp prst="textNoShape">
              <a:avLst/>
            </a:prstTxWarp>
          </a:bodyPr>
          <a:lstStyle/>
          <a:p>
            <a:pPr lvl="0" eaLnBrk="1" hangingPunct="1">
              <a:lnSpc>
                <a:spcPct val="100000"/>
              </a:lnSpc>
            </a:pPr>
            <a:r>
              <a:rPr lang="de-DE" sz="2400" b="0" cap="none" baseline="0" dirty="0">
                <a:solidFill>
                  <a:schemeClr val="bg1"/>
                </a:solidFill>
                <a:latin typeface="Franklin Gothic Medium" panose="020B0603020102020204" pitchFamily="34" charset="0"/>
                <a:ea typeface="ＭＳ Ｐゴシック" charset="0"/>
                <a:cs typeface="Franklin Gothic Medium" panose="020B0603020102020204" pitchFamily="34" charset="0"/>
              </a:rPr>
              <a:t>Eine Hochschule, viele Facetten</a:t>
            </a:r>
            <a:br>
              <a:rPr lang="de-DE" sz="2400" b="0" cap="none" baseline="0" dirty="0">
                <a:solidFill>
                  <a:schemeClr val="bg1"/>
                </a:solidFill>
                <a:latin typeface="Franklin Gothic Medium" panose="020B0603020102020204" pitchFamily="34" charset="0"/>
                <a:ea typeface="ＭＳ Ｐゴシック" charset="0"/>
                <a:cs typeface="Franklin Gothic Medium" panose="020B0603020102020204" pitchFamily="34" charset="0"/>
              </a:rPr>
            </a:br>
            <a:r>
              <a:rPr lang="de-DE" sz="2400" b="0" cap="none" baseline="0" dirty="0" err="1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One</a:t>
            </a:r>
            <a:r>
              <a:rPr lang="de-DE" sz="2400" b="0" cap="none" baseline="0" dirty="0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 </a:t>
            </a:r>
            <a:r>
              <a:rPr lang="de-DE" sz="2400" b="0" cap="none" baseline="0" dirty="0" err="1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university</a:t>
            </a:r>
            <a:r>
              <a:rPr lang="de-DE" sz="2400" b="0" cap="none" baseline="0" dirty="0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, </a:t>
            </a:r>
            <a:r>
              <a:rPr lang="de-DE" sz="2400" b="0" cap="none" baseline="0" dirty="0" err="1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many</a:t>
            </a:r>
            <a:r>
              <a:rPr lang="de-DE" sz="2400" b="0" cap="none" baseline="0" dirty="0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 </a:t>
            </a:r>
            <a:r>
              <a:rPr lang="de-DE" sz="2400" b="0" cap="none" baseline="0" dirty="0" err="1">
                <a:solidFill>
                  <a:schemeClr val="bg1"/>
                </a:solidFill>
                <a:latin typeface="+mn-lt"/>
                <a:ea typeface="ＭＳ Ｐゴシック" charset="0"/>
                <a:cs typeface="Franklin Gothic Medium" panose="020B0603020102020204" pitchFamily="34" charset="0"/>
              </a:rPr>
              <a:t>facets</a:t>
            </a:r>
            <a:endParaRPr lang="de-DE" sz="2400" b="0" cap="none" baseline="0" dirty="0">
              <a:solidFill>
                <a:schemeClr val="bg1"/>
              </a:solidFill>
              <a:latin typeface="+mn-lt"/>
              <a:ea typeface="ＭＳ Ｐゴシック" charset="0"/>
              <a:cs typeface="Franklin Gothic Medium" panose="020B0603020102020204" pitchFamily="34" charset="0"/>
            </a:endParaRPr>
          </a:p>
        </p:txBody>
      </p:sp>
      <p:grpSp>
        <p:nvGrpSpPr>
          <p:cNvPr id="73" name="Gruppieren 72"/>
          <p:cNvGrpSpPr/>
          <p:nvPr userDrawn="1"/>
        </p:nvGrpSpPr>
        <p:grpSpPr>
          <a:xfrm>
            <a:off x="8912735" y="314317"/>
            <a:ext cx="2641336" cy="813376"/>
            <a:chOff x="5710745" y="538059"/>
            <a:chExt cx="3014155" cy="851639"/>
          </a:xfrm>
        </p:grpSpPr>
        <p:grpSp>
          <p:nvGrpSpPr>
            <p:cNvPr id="74" name="Gruppieren 73"/>
            <p:cNvGrpSpPr/>
            <p:nvPr/>
          </p:nvGrpSpPr>
          <p:grpSpPr>
            <a:xfrm>
              <a:off x="5710745" y="538059"/>
              <a:ext cx="2944186" cy="711525"/>
              <a:chOff x="-1609725" y="4364038"/>
              <a:chExt cx="2620963" cy="633413"/>
            </a:xfrm>
            <a:solidFill>
              <a:schemeClr val="tx2"/>
            </a:solidFill>
          </p:grpSpPr>
          <p:sp>
            <p:nvSpPr>
              <p:cNvPr id="77" name="Freeform 18"/>
              <p:cNvSpPr>
                <a:spLocks/>
              </p:cNvSpPr>
              <p:nvPr userDrawn="1"/>
            </p:nvSpPr>
            <p:spPr bwMode="auto">
              <a:xfrm>
                <a:off x="-1609725" y="4778375"/>
                <a:ext cx="303213" cy="125413"/>
              </a:xfrm>
              <a:custGeom>
                <a:avLst/>
                <a:gdLst>
                  <a:gd name="T0" fmla="*/ 144 w 381"/>
                  <a:gd name="T1" fmla="*/ 7 h 158"/>
                  <a:gd name="T2" fmla="*/ 145 w 381"/>
                  <a:gd name="T3" fmla="*/ 22 h 158"/>
                  <a:gd name="T4" fmla="*/ 145 w 381"/>
                  <a:gd name="T5" fmla="*/ 30 h 158"/>
                  <a:gd name="T6" fmla="*/ 263 w 381"/>
                  <a:gd name="T7" fmla="*/ 55 h 158"/>
                  <a:gd name="T8" fmla="*/ 347 w 381"/>
                  <a:gd name="T9" fmla="*/ 38 h 158"/>
                  <a:gd name="T10" fmla="*/ 276 w 381"/>
                  <a:gd name="T11" fmla="*/ 21 h 158"/>
                  <a:gd name="T12" fmla="*/ 178 w 381"/>
                  <a:gd name="T13" fmla="*/ 38 h 158"/>
                  <a:gd name="T14" fmla="*/ 183 w 381"/>
                  <a:gd name="T15" fmla="*/ 26 h 158"/>
                  <a:gd name="T16" fmla="*/ 267 w 381"/>
                  <a:gd name="T17" fmla="*/ 9 h 158"/>
                  <a:gd name="T18" fmla="*/ 360 w 381"/>
                  <a:gd name="T19" fmla="*/ 17 h 158"/>
                  <a:gd name="T20" fmla="*/ 352 w 381"/>
                  <a:gd name="T21" fmla="*/ 55 h 158"/>
                  <a:gd name="T22" fmla="*/ 381 w 381"/>
                  <a:gd name="T23" fmla="*/ 123 h 158"/>
                  <a:gd name="T24" fmla="*/ 377 w 381"/>
                  <a:gd name="T25" fmla="*/ 158 h 158"/>
                  <a:gd name="T26" fmla="*/ 326 w 381"/>
                  <a:gd name="T27" fmla="*/ 145 h 158"/>
                  <a:gd name="T28" fmla="*/ 356 w 381"/>
                  <a:gd name="T29" fmla="*/ 140 h 158"/>
                  <a:gd name="T30" fmla="*/ 276 w 381"/>
                  <a:gd name="T31" fmla="*/ 158 h 158"/>
                  <a:gd name="T32" fmla="*/ 229 w 381"/>
                  <a:gd name="T33" fmla="*/ 145 h 158"/>
                  <a:gd name="T34" fmla="*/ 263 w 381"/>
                  <a:gd name="T35" fmla="*/ 140 h 158"/>
                  <a:gd name="T36" fmla="*/ 260 w 381"/>
                  <a:gd name="T37" fmla="*/ 103 h 158"/>
                  <a:gd name="T38" fmla="*/ 243 w 381"/>
                  <a:gd name="T39" fmla="*/ 107 h 158"/>
                  <a:gd name="T40" fmla="*/ 218 w 381"/>
                  <a:gd name="T41" fmla="*/ 119 h 158"/>
                  <a:gd name="T42" fmla="*/ 185 w 381"/>
                  <a:gd name="T43" fmla="*/ 133 h 158"/>
                  <a:gd name="T44" fmla="*/ 159 w 381"/>
                  <a:gd name="T45" fmla="*/ 136 h 158"/>
                  <a:gd name="T46" fmla="*/ 149 w 381"/>
                  <a:gd name="T47" fmla="*/ 136 h 158"/>
                  <a:gd name="T48" fmla="*/ 30 w 381"/>
                  <a:gd name="T49" fmla="*/ 158 h 158"/>
                  <a:gd name="T50" fmla="*/ 34 w 381"/>
                  <a:gd name="T51" fmla="*/ 140 h 158"/>
                  <a:gd name="T52" fmla="*/ 34 w 381"/>
                  <a:gd name="T53" fmla="*/ 81 h 158"/>
                  <a:gd name="T54" fmla="*/ 0 w 381"/>
                  <a:gd name="T55" fmla="*/ 68 h 158"/>
                  <a:gd name="T56" fmla="*/ 42 w 381"/>
                  <a:gd name="T57" fmla="*/ 64 h 158"/>
                  <a:gd name="T58" fmla="*/ 85 w 381"/>
                  <a:gd name="T59" fmla="*/ 89 h 158"/>
                  <a:gd name="T60" fmla="*/ 59 w 381"/>
                  <a:gd name="T61" fmla="*/ 64 h 158"/>
                  <a:gd name="T62" fmla="*/ 55 w 381"/>
                  <a:gd name="T63" fmla="*/ 51 h 158"/>
                  <a:gd name="T64" fmla="*/ 72 w 381"/>
                  <a:gd name="T65" fmla="*/ 43 h 158"/>
                  <a:gd name="T66" fmla="*/ 55 w 381"/>
                  <a:gd name="T67" fmla="*/ 26 h 158"/>
                  <a:gd name="T68" fmla="*/ 68 w 381"/>
                  <a:gd name="T69" fmla="*/ 13 h 158"/>
                  <a:gd name="T70" fmla="*/ 140 w 381"/>
                  <a:gd name="T7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158">
                    <a:moveTo>
                      <a:pt x="140" y="0"/>
                    </a:moveTo>
                    <a:lnTo>
                      <a:pt x="144" y="7"/>
                    </a:lnTo>
                    <a:lnTo>
                      <a:pt x="145" y="15"/>
                    </a:lnTo>
                    <a:lnTo>
                      <a:pt x="145" y="22"/>
                    </a:lnTo>
                    <a:lnTo>
                      <a:pt x="145" y="28"/>
                    </a:lnTo>
                    <a:lnTo>
                      <a:pt x="145" y="30"/>
                    </a:lnTo>
                    <a:lnTo>
                      <a:pt x="170" y="55"/>
                    </a:lnTo>
                    <a:lnTo>
                      <a:pt x="263" y="55"/>
                    </a:lnTo>
                    <a:lnTo>
                      <a:pt x="280" y="38"/>
                    </a:lnTo>
                    <a:lnTo>
                      <a:pt x="347" y="38"/>
                    </a:lnTo>
                    <a:lnTo>
                      <a:pt x="347" y="21"/>
                    </a:lnTo>
                    <a:lnTo>
                      <a:pt x="276" y="21"/>
                    </a:lnTo>
                    <a:lnTo>
                      <a:pt x="259" y="38"/>
                    </a:lnTo>
                    <a:lnTo>
                      <a:pt x="178" y="38"/>
                    </a:lnTo>
                    <a:lnTo>
                      <a:pt x="178" y="30"/>
                    </a:lnTo>
                    <a:lnTo>
                      <a:pt x="183" y="26"/>
                    </a:lnTo>
                    <a:lnTo>
                      <a:pt x="250" y="26"/>
                    </a:lnTo>
                    <a:lnTo>
                      <a:pt x="267" y="9"/>
                    </a:lnTo>
                    <a:lnTo>
                      <a:pt x="352" y="9"/>
                    </a:lnTo>
                    <a:lnTo>
                      <a:pt x="360" y="17"/>
                    </a:lnTo>
                    <a:lnTo>
                      <a:pt x="360" y="47"/>
                    </a:lnTo>
                    <a:lnTo>
                      <a:pt x="352" y="55"/>
                    </a:lnTo>
                    <a:lnTo>
                      <a:pt x="352" y="93"/>
                    </a:lnTo>
                    <a:lnTo>
                      <a:pt x="381" y="123"/>
                    </a:lnTo>
                    <a:lnTo>
                      <a:pt x="381" y="153"/>
                    </a:lnTo>
                    <a:lnTo>
                      <a:pt x="377" y="158"/>
                    </a:lnTo>
                    <a:lnTo>
                      <a:pt x="326" y="158"/>
                    </a:lnTo>
                    <a:lnTo>
                      <a:pt x="326" y="145"/>
                    </a:lnTo>
                    <a:lnTo>
                      <a:pt x="330" y="140"/>
                    </a:lnTo>
                    <a:lnTo>
                      <a:pt x="356" y="140"/>
                    </a:lnTo>
                    <a:lnTo>
                      <a:pt x="322" y="110"/>
                    </a:lnTo>
                    <a:lnTo>
                      <a:pt x="276" y="158"/>
                    </a:lnTo>
                    <a:lnTo>
                      <a:pt x="229" y="158"/>
                    </a:lnTo>
                    <a:lnTo>
                      <a:pt x="229" y="145"/>
                    </a:lnTo>
                    <a:lnTo>
                      <a:pt x="233" y="140"/>
                    </a:lnTo>
                    <a:lnTo>
                      <a:pt x="263" y="140"/>
                    </a:lnTo>
                    <a:lnTo>
                      <a:pt x="263" y="102"/>
                    </a:lnTo>
                    <a:lnTo>
                      <a:pt x="260" y="103"/>
                    </a:lnTo>
                    <a:lnTo>
                      <a:pt x="253" y="104"/>
                    </a:lnTo>
                    <a:lnTo>
                      <a:pt x="243" y="107"/>
                    </a:lnTo>
                    <a:lnTo>
                      <a:pt x="231" y="112"/>
                    </a:lnTo>
                    <a:lnTo>
                      <a:pt x="218" y="119"/>
                    </a:lnTo>
                    <a:lnTo>
                      <a:pt x="201" y="128"/>
                    </a:lnTo>
                    <a:lnTo>
                      <a:pt x="185" y="133"/>
                    </a:lnTo>
                    <a:lnTo>
                      <a:pt x="171" y="135"/>
                    </a:lnTo>
                    <a:lnTo>
                      <a:pt x="159" y="136"/>
                    </a:lnTo>
                    <a:lnTo>
                      <a:pt x="152" y="136"/>
                    </a:lnTo>
                    <a:lnTo>
                      <a:pt x="149" y="136"/>
                    </a:lnTo>
                    <a:lnTo>
                      <a:pt x="128" y="158"/>
                    </a:lnTo>
                    <a:lnTo>
                      <a:pt x="30" y="158"/>
                    </a:lnTo>
                    <a:lnTo>
                      <a:pt x="30" y="145"/>
                    </a:lnTo>
                    <a:lnTo>
                      <a:pt x="34" y="140"/>
                    </a:lnTo>
                    <a:lnTo>
                      <a:pt x="93" y="140"/>
                    </a:lnTo>
                    <a:lnTo>
                      <a:pt x="34" y="81"/>
                    </a:lnTo>
                    <a:lnTo>
                      <a:pt x="0" y="81"/>
                    </a:lnTo>
                    <a:lnTo>
                      <a:pt x="0" y="68"/>
                    </a:lnTo>
                    <a:lnTo>
                      <a:pt x="4" y="64"/>
                    </a:lnTo>
                    <a:lnTo>
                      <a:pt x="42" y="64"/>
                    </a:lnTo>
                    <a:lnTo>
                      <a:pt x="72" y="89"/>
                    </a:lnTo>
                    <a:lnTo>
                      <a:pt x="85" y="89"/>
                    </a:lnTo>
                    <a:lnTo>
                      <a:pt x="93" y="64"/>
                    </a:lnTo>
                    <a:lnTo>
                      <a:pt x="59" y="64"/>
                    </a:lnTo>
                    <a:lnTo>
                      <a:pt x="55" y="59"/>
                    </a:lnTo>
                    <a:lnTo>
                      <a:pt x="55" y="51"/>
                    </a:lnTo>
                    <a:lnTo>
                      <a:pt x="63" y="51"/>
                    </a:lnTo>
                    <a:lnTo>
                      <a:pt x="72" y="43"/>
                    </a:lnTo>
                    <a:lnTo>
                      <a:pt x="55" y="43"/>
                    </a:lnTo>
                    <a:lnTo>
                      <a:pt x="55" y="26"/>
                    </a:lnTo>
                    <a:lnTo>
                      <a:pt x="68" y="17"/>
                    </a:lnTo>
                    <a:lnTo>
                      <a:pt x="68" y="13"/>
                    </a:lnTo>
                    <a:lnTo>
                      <a:pt x="131" y="13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8" name="Freeform 19"/>
              <p:cNvSpPr>
                <a:spLocks/>
              </p:cNvSpPr>
              <p:nvPr userDrawn="1"/>
            </p:nvSpPr>
            <p:spPr bwMode="auto">
              <a:xfrm>
                <a:off x="-1609725" y="4600575"/>
                <a:ext cx="303213" cy="123825"/>
              </a:xfrm>
              <a:custGeom>
                <a:avLst/>
                <a:gdLst>
                  <a:gd name="T0" fmla="*/ 144 w 381"/>
                  <a:gd name="T1" fmla="*/ 7 h 157"/>
                  <a:gd name="T2" fmla="*/ 145 w 381"/>
                  <a:gd name="T3" fmla="*/ 22 h 157"/>
                  <a:gd name="T4" fmla="*/ 145 w 381"/>
                  <a:gd name="T5" fmla="*/ 30 h 157"/>
                  <a:gd name="T6" fmla="*/ 263 w 381"/>
                  <a:gd name="T7" fmla="*/ 55 h 157"/>
                  <a:gd name="T8" fmla="*/ 347 w 381"/>
                  <a:gd name="T9" fmla="*/ 38 h 157"/>
                  <a:gd name="T10" fmla="*/ 276 w 381"/>
                  <a:gd name="T11" fmla="*/ 21 h 157"/>
                  <a:gd name="T12" fmla="*/ 178 w 381"/>
                  <a:gd name="T13" fmla="*/ 38 h 157"/>
                  <a:gd name="T14" fmla="*/ 183 w 381"/>
                  <a:gd name="T15" fmla="*/ 25 h 157"/>
                  <a:gd name="T16" fmla="*/ 267 w 381"/>
                  <a:gd name="T17" fmla="*/ 9 h 157"/>
                  <a:gd name="T18" fmla="*/ 360 w 381"/>
                  <a:gd name="T19" fmla="*/ 17 h 157"/>
                  <a:gd name="T20" fmla="*/ 352 w 381"/>
                  <a:gd name="T21" fmla="*/ 55 h 157"/>
                  <a:gd name="T22" fmla="*/ 381 w 381"/>
                  <a:gd name="T23" fmla="*/ 124 h 157"/>
                  <a:gd name="T24" fmla="*/ 377 w 381"/>
                  <a:gd name="T25" fmla="*/ 157 h 157"/>
                  <a:gd name="T26" fmla="*/ 326 w 381"/>
                  <a:gd name="T27" fmla="*/ 145 h 157"/>
                  <a:gd name="T28" fmla="*/ 356 w 381"/>
                  <a:gd name="T29" fmla="*/ 141 h 157"/>
                  <a:gd name="T30" fmla="*/ 276 w 381"/>
                  <a:gd name="T31" fmla="*/ 157 h 157"/>
                  <a:gd name="T32" fmla="*/ 229 w 381"/>
                  <a:gd name="T33" fmla="*/ 145 h 157"/>
                  <a:gd name="T34" fmla="*/ 263 w 381"/>
                  <a:gd name="T35" fmla="*/ 141 h 157"/>
                  <a:gd name="T36" fmla="*/ 260 w 381"/>
                  <a:gd name="T37" fmla="*/ 104 h 157"/>
                  <a:gd name="T38" fmla="*/ 243 w 381"/>
                  <a:gd name="T39" fmla="*/ 108 h 157"/>
                  <a:gd name="T40" fmla="*/ 218 w 381"/>
                  <a:gd name="T41" fmla="*/ 120 h 157"/>
                  <a:gd name="T42" fmla="*/ 185 w 381"/>
                  <a:gd name="T43" fmla="*/ 133 h 157"/>
                  <a:gd name="T44" fmla="*/ 159 w 381"/>
                  <a:gd name="T45" fmla="*/ 137 h 157"/>
                  <a:gd name="T46" fmla="*/ 149 w 381"/>
                  <a:gd name="T47" fmla="*/ 136 h 157"/>
                  <a:gd name="T48" fmla="*/ 30 w 381"/>
                  <a:gd name="T49" fmla="*/ 157 h 157"/>
                  <a:gd name="T50" fmla="*/ 34 w 381"/>
                  <a:gd name="T51" fmla="*/ 141 h 157"/>
                  <a:gd name="T52" fmla="*/ 34 w 381"/>
                  <a:gd name="T53" fmla="*/ 80 h 157"/>
                  <a:gd name="T54" fmla="*/ 0 w 381"/>
                  <a:gd name="T55" fmla="*/ 68 h 157"/>
                  <a:gd name="T56" fmla="*/ 42 w 381"/>
                  <a:gd name="T57" fmla="*/ 64 h 157"/>
                  <a:gd name="T58" fmla="*/ 85 w 381"/>
                  <a:gd name="T59" fmla="*/ 89 h 157"/>
                  <a:gd name="T60" fmla="*/ 59 w 381"/>
                  <a:gd name="T61" fmla="*/ 64 h 157"/>
                  <a:gd name="T62" fmla="*/ 55 w 381"/>
                  <a:gd name="T63" fmla="*/ 51 h 157"/>
                  <a:gd name="T64" fmla="*/ 72 w 381"/>
                  <a:gd name="T65" fmla="*/ 42 h 157"/>
                  <a:gd name="T66" fmla="*/ 55 w 381"/>
                  <a:gd name="T67" fmla="*/ 25 h 157"/>
                  <a:gd name="T68" fmla="*/ 68 w 381"/>
                  <a:gd name="T69" fmla="*/ 13 h 157"/>
                  <a:gd name="T70" fmla="*/ 140 w 381"/>
                  <a:gd name="T71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157">
                    <a:moveTo>
                      <a:pt x="140" y="0"/>
                    </a:moveTo>
                    <a:lnTo>
                      <a:pt x="144" y="7"/>
                    </a:lnTo>
                    <a:lnTo>
                      <a:pt x="145" y="15"/>
                    </a:lnTo>
                    <a:lnTo>
                      <a:pt x="145" y="22"/>
                    </a:lnTo>
                    <a:lnTo>
                      <a:pt x="145" y="28"/>
                    </a:lnTo>
                    <a:lnTo>
                      <a:pt x="145" y="30"/>
                    </a:lnTo>
                    <a:lnTo>
                      <a:pt x="170" y="55"/>
                    </a:lnTo>
                    <a:lnTo>
                      <a:pt x="263" y="55"/>
                    </a:lnTo>
                    <a:lnTo>
                      <a:pt x="280" y="38"/>
                    </a:lnTo>
                    <a:lnTo>
                      <a:pt x="347" y="38"/>
                    </a:lnTo>
                    <a:lnTo>
                      <a:pt x="347" y="21"/>
                    </a:lnTo>
                    <a:lnTo>
                      <a:pt x="276" y="21"/>
                    </a:lnTo>
                    <a:lnTo>
                      <a:pt x="259" y="38"/>
                    </a:lnTo>
                    <a:lnTo>
                      <a:pt x="178" y="38"/>
                    </a:lnTo>
                    <a:lnTo>
                      <a:pt x="178" y="30"/>
                    </a:lnTo>
                    <a:lnTo>
                      <a:pt x="183" y="25"/>
                    </a:lnTo>
                    <a:lnTo>
                      <a:pt x="250" y="25"/>
                    </a:lnTo>
                    <a:lnTo>
                      <a:pt x="267" y="9"/>
                    </a:lnTo>
                    <a:lnTo>
                      <a:pt x="352" y="9"/>
                    </a:lnTo>
                    <a:lnTo>
                      <a:pt x="360" y="17"/>
                    </a:lnTo>
                    <a:lnTo>
                      <a:pt x="360" y="47"/>
                    </a:lnTo>
                    <a:lnTo>
                      <a:pt x="352" y="55"/>
                    </a:lnTo>
                    <a:lnTo>
                      <a:pt x="352" y="93"/>
                    </a:lnTo>
                    <a:lnTo>
                      <a:pt x="381" y="124"/>
                    </a:lnTo>
                    <a:lnTo>
                      <a:pt x="381" y="153"/>
                    </a:lnTo>
                    <a:lnTo>
                      <a:pt x="377" y="157"/>
                    </a:lnTo>
                    <a:lnTo>
                      <a:pt x="326" y="157"/>
                    </a:lnTo>
                    <a:lnTo>
                      <a:pt x="326" y="145"/>
                    </a:lnTo>
                    <a:lnTo>
                      <a:pt x="330" y="141"/>
                    </a:lnTo>
                    <a:lnTo>
                      <a:pt x="356" y="141"/>
                    </a:lnTo>
                    <a:lnTo>
                      <a:pt x="322" y="111"/>
                    </a:lnTo>
                    <a:lnTo>
                      <a:pt x="276" y="157"/>
                    </a:lnTo>
                    <a:lnTo>
                      <a:pt x="229" y="157"/>
                    </a:lnTo>
                    <a:lnTo>
                      <a:pt x="229" y="145"/>
                    </a:lnTo>
                    <a:lnTo>
                      <a:pt x="233" y="141"/>
                    </a:lnTo>
                    <a:lnTo>
                      <a:pt x="263" y="141"/>
                    </a:lnTo>
                    <a:lnTo>
                      <a:pt x="263" y="103"/>
                    </a:lnTo>
                    <a:lnTo>
                      <a:pt x="260" y="104"/>
                    </a:lnTo>
                    <a:lnTo>
                      <a:pt x="253" y="105"/>
                    </a:lnTo>
                    <a:lnTo>
                      <a:pt x="243" y="108"/>
                    </a:lnTo>
                    <a:lnTo>
                      <a:pt x="231" y="113"/>
                    </a:lnTo>
                    <a:lnTo>
                      <a:pt x="218" y="120"/>
                    </a:lnTo>
                    <a:lnTo>
                      <a:pt x="201" y="128"/>
                    </a:lnTo>
                    <a:lnTo>
                      <a:pt x="185" y="133"/>
                    </a:lnTo>
                    <a:lnTo>
                      <a:pt x="171" y="136"/>
                    </a:lnTo>
                    <a:lnTo>
                      <a:pt x="159" y="137"/>
                    </a:lnTo>
                    <a:lnTo>
                      <a:pt x="152" y="137"/>
                    </a:lnTo>
                    <a:lnTo>
                      <a:pt x="149" y="136"/>
                    </a:lnTo>
                    <a:lnTo>
                      <a:pt x="128" y="157"/>
                    </a:lnTo>
                    <a:lnTo>
                      <a:pt x="30" y="157"/>
                    </a:lnTo>
                    <a:lnTo>
                      <a:pt x="30" y="145"/>
                    </a:lnTo>
                    <a:lnTo>
                      <a:pt x="34" y="141"/>
                    </a:lnTo>
                    <a:lnTo>
                      <a:pt x="93" y="141"/>
                    </a:lnTo>
                    <a:lnTo>
                      <a:pt x="34" y="80"/>
                    </a:lnTo>
                    <a:lnTo>
                      <a:pt x="0" y="80"/>
                    </a:lnTo>
                    <a:lnTo>
                      <a:pt x="0" y="68"/>
                    </a:lnTo>
                    <a:lnTo>
                      <a:pt x="4" y="64"/>
                    </a:lnTo>
                    <a:lnTo>
                      <a:pt x="42" y="64"/>
                    </a:lnTo>
                    <a:lnTo>
                      <a:pt x="72" y="89"/>
                    </a:lnTo>
                    <a:lnTo>
                      <a:pt x="85" y="89"/>
                    </a:lnTo>
                    <a:lnTo>
                      <a:pt x="93" y="64"/>
                    </a:lnTo>
                    <a:lnTo>
                      <a:pt x="59" y="64"/>
                    </a:lnTo>
                    <a:lnTo>
                      <a:pt x="55" y="59"/>
                    </a:lnTo>
                    <a:lnTo>
                      <a:pt x="55" y="51"/>
                    </a:lnTo>
                    <a:lnTo>
                      <a:pt x="63" y="51"/>
                    </a:lnTo>
                    <a:lnTo>
                      <a:pt x="72" y="42"/>
                    </a:lnTo>
                    <a:lnTo>
                      <a:pt x="55" y="42"/>
                    </a:lnTo>
                    <a:lnTo>
                      <a:pt x="55" y="25"/>
                    </a:lnTo>
                    <a:lnTo>
                      <a:pt x="68" y="17"/>
                    </a:lnTo>
                    <a:lnTo>
                      <a:pt x="68" y="13"/>
                    </a:lnTo>
                    <a:lnTo>
                      <a:pt x="131" y="13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9" name="Freeform 20"/>
              <p:cNvSpPr>
                <a:spLocks/>
              </p:cNvSpPr>
              <p:nvPr userDrawn="1"/>
            </p:nvSpPr>
            <p:spPr bwMode="auto">
              <a:xfrm>
                <a:off x="-1609725" y="4421188"/>
                <a:ext cx="303213" cy="123825"/>
              </a:xfrm>
              <a:custGeom>
                <a:avLst/>
                <a:gdLst>
                  <a:gd name="T0" fmla="*/ 144 w 381"/>
                  <a:gd name="T1" fmla="*/ 7 h 157"/>
                  <a:gd name="T2" fmla="*/ 145 w 381"/>
                  <a:gd name="T3" fmla="*/ 22 h 157"/>
                  <a:gd name="T4" fmla="*/ 145 w 381"/>
                  <a:gd name="T5" fmla="*/ 30 h 157"/>
                  <a:gd name="T6" fmla="*/ 263 w 381"/>
                  <a:gd name="T7" fmla="*/ 55 h 157"/>
                  <a:gd name="T8" fmla="*/ 347 w 381"/>
                  <a:gd name="T9" fmla="*/ 38 h 157"/>
                  <a:gd name="T10" fmla="*/ 276 w 381"/>
                  <a:gd name="T11" fmla="*/ 21 h 157"/>
                  <a:gd name="T12" fmla="*/ 178 w 381"/>
                  <a:gd name="T13" fmla="*/ 38 h 157"/>
                  <a:gd name="T14" fmla="*/ 183 w 381"/>
                  <a:gd name="T15" fmla="*/ 25 h 157"/>
                  <a:gd name="T16" fmla="*/ 267 w 381"/>
                  <a:gd name="T17" fmla="*/ 8 h 157"/>
                  <a:gd name="T18" fmla="*/ 360 w 381"/>
                  <a:gd name="T19" fmla="*/ 17 h 157"/>
                  <a:gd name="T20" fmla="*/ 352 w 381"/>
                  <a:gd name="T21" fmla="*/ 55 h 157"/>
                  <a:gd name="T22" fmla="*/ 381 w 381"/>
                  <a:gd name="T23" fmla="*/ 123 h 157"/>
                  <a:gd name="T24" fmla="*/ 377 w 381"/>
                  <a:gd name="T25" fmla="*/ 157 h 157"/>
                  <a:gd name="T26" fmla="*/ 326 w 381"/>
                  <a:gd name="T27" fmla="*/ 145 h 157"/>
                  <a:gd name="T28" fmla="*/ 356 w 381"/>
                  <a:gd name="T29" fmla="*/ 140 h 157"/>
                  <a:gd name="T30" fmla="*/ 276 w 381"/>
                  <a:gd name="T31" fmla="*/ 157 h 157"/>
                  <a:gd name="T32" fmla="*/ 229 w 381"/>
                  <a:gd name="T33" fmla="*/ 145 h 157"/>
                  <a:gd name="T34" fmla="*/ 263 w 381"/>
                  <a:gd name="T35" fmla="*/ 140 h 157"/>
                  <a:gd name="T36" fmla="*/ 260 w 381"/>
                  <a:gd name="T37" fmla="*/ 103 h 157"/>
                  <a:gd name="T38" fmla="*/ 243 w 381"/>
                  <a:gd name="T39" fmla="*/ 108 h 157"/>
                  <a:gd name="T40" fmla="*/ 218 w 381"/>
                  <a:gd name="T41" fmla="*/ 120 h 157"/>
                  <a:gd name="T42" fmla="*/ 185 w 381"/>
                  <a:gd name="T43" fmla="*/ 133 h 157"/>
                  <a:gd name="T44" fmla="*/ 159 w 381"/>
                  <a:gd name="T45" fmla="*/ 137 h 157"/>
                  <a:gd name="T46" fmla="*/ 149 w 381"/>
                  <a:gd name="T47" fmla="*/ 136 h 157"/>
                  <a:gd name="T48" fmla="*/ 30 w 381"/>
                  <a:gd name="T49" fmla="*/ 157 h 157"/>
                  <a:gd name="T50" fmla="*/ 34 w 381"/>
                  <a:gd name="T51" fmla="*/ 140 h 157"/>
                  <a:gd name="T52" fmla="*/ 34 w 381"/>
                  <a:gd name="T53" fmla="*/ 81 h 157"/>
                  <a:gd name="T54" fmla="*/ 0 w 381"/>
                  <a:gd name="T55" fmla="*/ 69 h 157"/>
                  <a:gd name="T56" fmla="*/ 42 w 381"/>
                  <a:gd name="T57" fmla="*/ 64 h 157"/>
                  <a:gd name="T58" fmla="*/ 85 w 381"/>
                  <a:gd name="T59" fmla="*/ 90 h 157"/>
                  <a:gd name="T60" fmla="*/ 59 w 381"/>
                  <a:gd name="T61" fmla="*/ 64 h 157"/>
                  <a:gd name="T62" fmla="*/ 55 w 381"/>
                  <a:gd name="T63" fmla="*/ 51 h 157"/>
                  <a:gd name="T64" fmla="*/ 72 w 381"/>
                  <a:gd name="T65" fmla="*/ 42 h 157"/>
                  <a:gd name="T66" fmla="*/ 55 w 381"/>
                  <a:gd name="T67" fmla="*/ 25 h 157"/>
                  <a:gd name="T68" fmla="*/ 68 w 381"/>
                  <a:gd name="T69" fmla="*/ 13 h 157"/>
                  <a:gd name="T70" fmla="*/ 140 w 381"/>
                  <a:gd name="T71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1" h="157">
                    <a:moveTo>
                      <a:pt x="140" y="0"/>
                    </a:moveTo>
                    <a:lnTo>
                      <a:pt x="144" y="7"/>
                    </a:lnTo>
                    <a:lnTo>
                      <a:pt x="145" y="15"/>
                    </a:lnTo>
                    <a:lnTo>
                      <a:pt x="145" y="22"/>
                    </a:lnTo>
                    <a:lnTo>
                      <a:pt x="145" y="27"/>
                    </a:lnTo>
                    <a:lnTo>
                      <a:pt x="145" y="30"/>
                    </a:lnTo>
                    <a:lnTo>
                      <a:pt x="170" y="55"/>
                    </a:lnTo>
                    <a:lnTo>
                      <a:pt x="263" y="55"/>
                    </a:lnTo>
                    <a:lnTo>
                      <a:pt x="280" y="38"/>
                    </a:lnTo>
                    <a:lnTo>
                      <a:pt x="347" y="38"/>
                    </a:lnTo>
                    <a:lnTo>
                      <a:pt x="347" y="21"/>
                    </a:lnTo>
                    <a:lnTo>
                      <a:pt x="276" y="21"/>
                    </a:lnTo>
                    <a:lnTo>
                      <a:pt x="259" y="38"/>
                    </a:lnTo>
                    <a:lnTo>
                      <a:pt x="178" y="38"/>
                    </a:lnTo>
                    <a:lnTo>
                      <a:pt x="178" y="30"/>
                    </a:lnTo>
                    <a:lnTo>
                      <a:pt x="183" y="25"/>
                    </a:lnTo>
                    <a:lnTo>
                      <a:pt x="250" y="25"/>
                    </a:lnTo>
                    <a:lnTo>
                      <a:pt x="267" y="8"/>
                    </a:lnTo>
                    <a:lnTo>
                      <a:pt x="352" y="8"/>
                    </a:lnTo>
                    <a:lnTo>
                      <a:pt x="360" y="17"/>
                    </a:lnTo>
                    <a:lnTo>
                      <a:pt x="360" y="46"/>
                    </a:lnTo>
                    <a:lnTo>
                      <a:pt x="352" y="55"/>
                    </a:lnTo>
                    <a:lnTo>
                      <a:pt x="352" y="94"/>
                    </a:lnTo>
                    <a:lnTo>
                      <a:pt x="381" y="123"/>
                    </a:lnTo>
                    <a:lnTo>
                      <a:pt x="381" y="153"/>
                    </a:lnTo>
                    <a:lnTo>
                      <a:pt x="377" y="157"/>
                    </a:lnTo>
                    <a:lnTo>
                      <a:pt x="326" y="157"/>
                    </a:lnTo>
                    <a:lnTo>
                      <a:pt x="326" y="145"/>
                    </a:lnTo>
                    <a:lnTo>
                      <a:pt x="330" y="140"/>
                    </a:lnTo>
                    <a:lnTo>
                      <a:pt x="356" y="140"/>
                    </a:lnTo>
                    <a:lnTo>
                      <a:pt x="322" y="111"/>
                    </a:lnTo>
                    <a:lnTo>
                      <a:pt x="276" y="157"/>
                    </a:lnTo>
                    <a:lnTo>
                      <a:pt x="229" y="157"/>
                    </a:lnTo>
                    <a:lnTo>
                      <a:pt x="229" y="145"/>
                    </a:lnTo>
                    <a:lnTo>
                      <a:pt x="233" y="140"/>
                    </a:lnTo>
                    <a:lnTo>
                      <a:pt x="263" y="140"/>
                    </a:lnTo>
                    <a:lnTo>
                      <a:pt x="263" y="103"/>
                    </a:lnTo>
                    <a:lnTo>
                      <a:pt x="260" y="103"/>
                    </a:lnTo>
                    <a:lnTo>
                      <a:pt x="253" y="105"/>
                    </a:lnTo>
                    <a:lnTo>
                      <a:pt x="243" y="108"/>
                    </a:lnTo>
                    <a:lnTo>
                      <a:pt x="231" y="113"/>
                    </a:lnTo>
                    <a:lnTo>
                      <a:pt x="218" y="120"/>
                    </a:lnTo>
                    <a:lnTo>
                      <a:pt x="201" y="128"/>
                    </a:lnTo>
                    <a:lnTo>
                      <a:pt x="185" y="133"/>
                    </a:lnTo>
                    <a:lnTo>
                      <a:pt x="171" y="136"/>
                    </a:lnTo>
                    <a:lnTo>
                      <a:pt x="159" y="137"/>
                    </a:lnTo>
                    <a:lnTo>
                      <a:pt x="152" y="136"/>
                    </a:lnTo>
                    <a:lnTo>
                      <a:pt x="149" y="136"/>
                    </a:lnTo>
                    <a:lnTo>
                      <a:pt x="128" y="157"/>
                    </a:lnTo>
                    <a:lnTo>
                      <a:pt x="30" y="157"/>
                    </a:lnTo>
                    <a:lnTo>
                      <a:pt x="30" y="145"/>
                    </a:lnTo>
                    <a:lnTo>
                      <a:pt x="34" y="140"/>
                    </a:lnTo>
                    <a:lnTo>
                      <a:pt x="93" y="140"/>
                    </a:lnTo>
                    <a:lnTo>
                      <a:pt x="34" y="81"/>
                    </a:lnTo>
                    <a:lnTo>
                      <a:pt x="0" y="81"/>
                    </a:lnTo>
                    <a:lnTo>
                      <a:pt x="0" y="69"/>
                    </a:lnTo>
                    <a:lnTo>
                      <a:pt x="4" y="64"/>
                    </a:lnTo>
                    <a:lnTo>
                      <a:pt x="42" y="64"/>
                    </a:lnTo>
                    <a:lnTo>
                      <a:pt x="72" y="90"/>
                    </a:lnTo>
                    <a:lnTo>
                      <a:pt x="85" y="90"/>
                    </a:lnTo>
                    <a:lnTo>
                      <a:pt x="93" y="64"/>
                    </a:lnTo>
                    <a:lnTo>
                      <a:pt x="59" y="64"/>
                    </a:lnTo>
                    <a:lnTo>
                      <a:pt x="55" y="60"/>
                    </a:lnTo>
                    <a:lnTo>
                      <a:pt x="55" y="51"/>
                    </a:lnTo>
                    <a:lnTo>
                      <a:pt x="63" y="51"/>
                    </a:lnTo>
                    <a:lnTo>
                      <a:pt x="72" y="42"/>
                    </a:lnTo>
                    <a:lnTo>
                      <a:pt x="55" y="42"/>
                    </a:lnTo>
                    <a:lnTo>
                      <a:pt x="55" y="25"/>
                    </a:lnTo>
                    <a:lnTo>
                      <a:pt x="68" y="17"/>
                    </a:lnTo>
                    <a:lnTo>
                      <a:pt x="68" y="13"/>
                    </a:lnTo>
                    <a:lnTo>
                      <a:pt x="131" y="13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0" name="Freeform 21"/>
              <p:cNvSpPr>
                <a:spLocks/>
              </p:cNvSpPr>
              <p:nvPr userDrawn="1"/>
            </p:nvSpPr>
            <p:spPr bwMode="auto">
              <a:xfrm>
                <a:off x="-1158875" y="4364038"/>
                <a:ext cx="36513" cy="633413"/>
              </a:xfrm>
              <a:custGeom>
                <a:avLst/>
                <a:gdLst>
                  <a:gd name="T0" fmla="*/ 0 w 45"/>
                  <a:gd name="T1" fmla="*/ 0 h 799"/>
                  <a:gd name="T2" fmla="*/ 45 w 45"/>
                  <a:gd name="T3" fmla="*/ 45 h 799"/>
                  <a:gd name="T4" fmla="*/ 45 w 45"/>
                  <a:gd name="T5" fmla="*/ 753 h 799"/>
                  <a:gd name="T6" fmla="*/ 0 w 45"/>
                  <a:gd name="T7" fmla="*/ 799 h 799"/>
                  <a:gd name="T8" fmla="*/ 0 w 45"/>
                  <a:gd name="T9" fmla="*/ 0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799">
                    <a:moveTo>
                      <a:pt x="0" y="0"/>
                    </a:moveTo>
                    <a:lnTo>
                      <a:pt x="45" y="45"/>
                    </a:lnTo>
                    <a:lnTo>
                      <a:pt x="45" y="753"/>
                    </a:lnTo>
                    <a:lnTo>
                      <a:pt x="0" y="79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1" name="Freeform 22"/>
              <p:cNvSpPr>
                <a:spLocks/>
              </p:cNvSpPr>
              <p:nvPr userDrawn="1"/>
            </p:nvSpPr>
            <p:spPr bwMode="auto">
              <a:xfrm>
                <a:off x="-984250" y="4432300"/>
                <a:ext cx="90488" cy="125413"/>
              </a:xfrm>
              <a:custGeom>
                <a:avLst/>
                <a:gdLst>
                  <a:gd name="T0" fmla="*/ 0 w 113"/>
                  <a:gd name="T1" fmla="*/ 0 h 158"/>
                  <a:gd name="T2" fmla="*/ 28 w 113"/>
                  <a:gd name="T3" fmla="*/ 0 h 158"/>
                  <a:gd name="T4" fmla="*/ 28 w 113"/>
                  <a:gd name="T5" fmla="*/ 67 h 158"/>
                  <a:gd name="T6" fmla="*/ 85 w 113"/>
                  <a:gd name="T7" fmla="*/ 67 h 158"/>
                  <a:gd name="T8" fmla="*/ 85 w 113"/>
                  <a:gd name="T9" fmla="*/ 0 h 158"/>
                  <a:gd name="T10" fmla="*/ 113 w 113"/>
                  <a:gd name="T11" fmla="*/ 0 h 158"/>
                  <a:gd name="T12" fmla="*/ 113 w 113"/>
                  <a:gd name="T13" fmla="*/ 158 h 158"/>
                  <a:gd name="T14" fmla="*/ 85 w 113"/>
                  <a:gd name="T15" fmla="*/ 158 h 158"/>
                  <a:gd name="T16" fmla="*/ 85 w 113"/>
                  <a:gd name="T17" fmla="*/ 93 h 158"/>
                  <a:gd name="T18" fmla="*/ 28 w 113"/>
                  <a:gd name="T19" fmla="*/ 93 h 158"/>
                  <a:gd name="T20" fmla="*/ 28 w 113"/>
                  <a:gd name="T21" fmla="*/ 158 h 158"/>
                  <a:gd name="T22" fmla="*/ 0 w 113"/>
                  <a:gd name="T23" fmla="*/ 158 h 158"/>
                  <a:gd name="T24" fmla="*/ 0 w 113"/>
                  <a:gd name="T25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" h="158">
                    <a:moveTo>
                      <a:pt x="0" y="0"/>
                    </a:moveTo>
                    <a:lnTo>
                      <a:pt x="28" y="0"/>
                    </a:lnTo>
                    <a:lnTo>
                      <a:pt x="28" y="67"/>
                    </a:lnTo>
                    <a:lnTo>
                      <a:pt x="85" y="67"/>
                    </a:lnTo>
                    <a:lnTo>
                      <a:pt x="85" y="0"/>
                    </a:lnTo>
                    <a:lnTo>
                      <a:pt x="113" y="0"/>
                    </a:lnTo>
                    <a:lnTo>
                      <a:pt x="113" y="158"/>
                    </a:lnTo>
                    <a:lnTo>
                      <a:pt x="85" y="158"/>
                    </a:lnTo>
                    <a:lnTo>
                      <a:pt x="85" y="93"/>
                    </a:lnTo>
                    <a:lnTo>
                      <a:pt x="28" y="93"/>
                    </a:lnTo>
                    <a:lnTo>
                      <a:pt x="28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2" name="Freeform 23"/>
              <p:cNvSpPr>
                <a:spLocks noEditPoints="1"/>
              </p:cNvSpPr>
              <p:nvPr userDrawn="1"/>
            </p:nvSpPr>
            <p:spPr bwMode="auto">
              <a:xfrm>
                <a:off x="-863600" y="4465638"/>
                <a:ext cx="77788" cy="92075"/>
              </a:xfrm>
              <a:custGeom>
                <a:avLst/>
                <a:gdLst>
                  <a:gd name="T0" fmla="*/ 36 w 98"/>
                  <a:gd name="T1" fmla="*/ 26 h 117"/>
                  <a:gd name="T2" fmla="*/ 33 w 98"/>
                  <a:gd name="T3" fmla="*/ 28 h 117"/>
                  <a:gd name="T4" fmla="*/ 27 w 98"/>
                  <a:gd name="T5" fmla="*/ 35 h 117"/>
                  <a:gd name="T6" fmla="*/ 27 w 98"/>
                  <a:gd name="T7" fmla="*/ 36 h 117"/>
                  <a:gd name="T8" fmla="*/ 27 w 98"/>
                  <a:gd name="T9" fmla="*/ 86 h 117"/>
                  <a:gd name="T10" fmla="*/ 31 w 98"/>
                  <a:gd name="T11" fmla="*/ 89 h 117"/>
                  <a:gd name="T12" fmla="*/ 36 w 98"/>
                  <a:gd name="T13" fmla="*/ 92 h 117"/>
                  <a:gd name="T14" fmla="*/ 37 w 98"/>
                  <a:gd name="T15" fmla="*/ 92 h 117"/>
                  <a:gd name="T16" fmla="*/ 63 w 98"/>
                  <a:gd name="T17" fmla="*/ 92 h 117"/>
                  <a:gd name="T18" fmla="*/ 67 w 98"/>
                  <a:gd name="T19" fmla="*/ 89 h 117"/>
                  <a:gd name="T20" fmla="*/ 71 w 98"/>
                  <a:gd name="T21" fmla="*/ 86 h 117"/>
                  <a:gd name="T22" fmla="*/ 72 w 98"/>
                  <a:gd name="T23" fmla="*/ 36 h 117"/>
                  <a:gd name="T24" fmla="*/ 71 w 98"/>
                  <a:gd name="T25" fmla="*/ 35 h 117"/>
                  <a:gd name="T26" fmla="*/ 68 w 98"/>
                  <a:gd name="T27" fmla="*/ 30 h 117"/>
                  <a:gd name="T28" fmla="*/ 63 w 98"/>
                  <a:gd name="T29" fmla="*/ 26 h 117"/>
                  <a:gd name="T30" fmla="*/ 61 w 98"/>
                  <a:gd name="T31" fmla="*/ 26 h 117"/>
                  <a:gd name="T32" fmla="*/ 37 w 98"/>
                  <a:gd name="T33" fmla="*/ 0 h 117"/>
                  <a:gd name="T34" fmla="*/ 72 w 98"/>
                  <a:gd name="T35" fmla="*/ 1 h 117"/>
                  <a:gd name="T36" fmla="*/ 83 w 98"/>
                  <a:gd name="T37" fmla="*/ 9 h 117"/>
                  <a:gd name="T38" fmla="*/ 89 w 98"/>
                  <a:gd name="T39" fmla="*/ 14 h 117"/>
                  <a:gd name="T40" fmla="*/ 93 w 98"/>
                  <a:gd name="T41" fmla="*/ 19 h 117"/>
                  <a:gd name="T42" fmla="*/ 98 w 98"/>
                  <a:gd name="T43" fmla="*/ 35 h 117"/>
                  <a:gd name="T44" fmla="*/ 97 w 98"/>
                  <a:gd name="T45" fmla="*/ 91 h 117"/>
                  <a:gd name="T46" fmla="*/ 92 w 98"/>
                  <a:gd name="T47" fmla="*/ 101 h 117"/>
                  <a:gd name="T48" fmla="*/ 86 w 98"/>
                  <a:gd name="T49" fmla="*/ 107 h 117"/>
                  <a:gd name="T50" fmla="*/ 81 w 98"/>
                  <a:gd name="T51" fmla="*/ 112 h 117"/>
                  <a:gd name="T52" fmla="*/ 62 w 98"/>
                  <a:gd name="T53" fmla="*/ 117 h 117"/>
                  <a:gd name="T54" fmla="*/ 27 w 98"/>
                  <a:gd name="T55" fmla="*/ 116 h 117"/>
                  <a:gd name="T56" fmla="*/ 15 w 98"/>
                  <a:gd name="T57" fmla="*/ 110 h 117"/>
                  <a:gd name="T58" fmla="*/ 10 w 98"/>
                  <a:gd name="T59" fmla="*/ 105 h 117"/>
                  <a:gd name="T60" fmla="*/ 5 w 98"/>
                  <a:gd name="T61" fmla="*/ 101 h 117"/>
                  <a:gd name="T62" fmla="*/ 0 w 98"/>
                  <a:gd name="T63" fmla="*/ 91 h 117"/>
                  <a:gd name="T64" fmla="*/ 0 w 98"/>
                  <a:gd name="T65" fmla="*/ 35 h 117"/>
                  <a:gd name="T66" fmla="*/ 4 w 98"/>
                  <a:gd name="T67" fmla="*/ 19 h 117"/>
                  <a:gd name="T68" fmla="*/ 8 w 98"/>
                  <a:gd name="T69" fmla="*/ 14 h 117"/>
                  <a:gd name="T70" fmla="*/ 14 w 98"/>
                  <a:gd name="T71" fmla="*/ 9 h 117"/>
                  <a:gd name="T72" fmla="*/ 27 w 98"/>
                  <a:gd name="T73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8" h="117">
                    <a:moveTo>
                      <a:pt x="37" y="26"/>
                    </a:moveTo>
                    <a:lnTo>
                      <a:pt x="36" y="26"/>
                    </a:lnTo>
                    <a:lnTo>
                      <a:pt x="36" y="26"/>
                    </a:lnTo>
                    <a:lnTo>
                      <a:pt x="33" y="28"/>
                    </a:lnTo>
                    <a:lnTo>
                      <a:pt x="29" y="31"/>
                    </a:lnTo>
                    <a:lnTo>
                      <a:pt x="27" y="35"/>
                    </a:lnTo>
                    <a:lnTo>
                      <a:pt x="27" y="36"/>
                    </a:lnTo>
                    <a:lnTo>
                      <a:pt x="27" y="36"/>
                    </a:lnTo>
                    <a:lnTo>
                      <a:pt x="27" y="84"/>
                    </a:lnTo>
                    <a:lnTo>
                      <a:pt x="27" y="86"/>
                    </a:lnTo>
                    <a:lnTo>
                      <a:pt x="29" y="87"/>
                    </a:lnTo>
                    <a:lnTo>
                      <a:pt x="31" y="89"/>
                    </a:lnTo>
                    <a:lnTo>
                      <a:pt x="33" y="91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7" y="92"/>
                    </a:lnTo>
                    <a:lnTo>
                      <a:pt x="61" y="92"/>
                    </a:lnTo>
                    <a:lnTo>
                      <a:pt x="63" y="92"/>
                    </a:lnTo>
                    <a:lnTo>
                      <a:pt x="65" y="91"/>
                    </a:lnTo>
                    <a:lnTo>
                      <a:pt x="67" y="89"/>
                    </a:lnTo>
                    <a:lnTo>
                      <a:pt x="69" y="87"/>
                    </a:lnTo>
                    <a:lnTo>
                      <a:pt x="71" y="86"/>
                    </a:lnTo>
                    <a:lnTo>
                      <a:pt x="72" y="84"/>
                    </a:lnTo>
                    <a:lnTo>
                      <a:pt x="72" y="36"/>
                    </a:lnTo>
                    <a:lnTo>
                      <a:pt x="72" y="36"/>
                    </a:lnTo>
                    <a:lnTo>
                      <a:pt x="71" y="35"/>
                    </a:lnTo>
                    <a:lnTo>
                      <a:pt x="70" y="32"/>
                    </a:lnTo>
                    <a:lnTo>
                      <a:pt x="68" y="30"/>
                    </a:lnTo>
                    <a:lnTo>
                      <a:pt x="65" y="28"/>
                    </a:lnTo>
                    <a:lnTo>
                      <a:pt x="63" y="26"/>
                    </a:lnTo>
                    <a:lnTo>
                      <a:pt x="62" y="26"/>
                    </a:lnTo>
                    <a:lnTo>
                      <a:pt x="61" y="26"/>
                    </a:lnTo>
                    <a:lnTo>
                      <a:pt x="37" y="26"/>
                    </a:lnTo>
                    <a:close/>
                    <a:moveTo>
                      <a:pt x="37" y="0"/>
                    </a:moveTo>
                    <a:lnTo>
                      <a:pt x="62" y="0"/>
                    </a:lnTo>
                    <a:lnTo>
                      <a:pt x="72" y="1"/>
                    </a:lnTo>
                    <a:lnTo>
                      <a:pt x="81" y="7"/>
                    </a:lnTo>
                    <a:lnTo>
                      <a:pt x="83" y="9"/>
                    </a:lnTo>
                    <a:lnTo>
                      <a:pt x="86" y="12"/>
                    </a:lnTo>
                    <a:lnTo>
                      <a:pt x="89" y="14"/>
                    </a:lnTo>
                    <a:lnTo>
                      <a:pt x="92" y="17"/>
                    </a:lnTo>
                    <a:lnTo>
                      <a:pt x="93" y="19"/>
                    </a:lnTo>
                    <a:lnTo>
                      <a:pt x="97" y="27"/>
                    </a:lnTo>
                    <a:lnTo>
                      <a:pt x="98" y="35"/>
                    </a:lnTo>
                    <a:lnTo>
                      <a:pt x="98" y="83"/>
                    </a:lnTo>
                    <a:lnTo>
                      <a:pt x="97" y="91"/>
                    </a:lnTo>
                    <a:lnTo>
                      <a:pt x="93" y="99"/>
                    </a:lnTo>
                    <a:lnTo>
                      <a:pt x="92" y="101"/>
                    </a:lnTo>
                    <a:lnTo>
                      <a:pt x="89" y="104"/>
                    </a:lnTo>
                    <a:lnTo>
                      <a:pt x="86" y="107"/>
                    </a:lnTo>
                    <a:lnTo>
                      <a:pt x="83" y="110"/>
                    </a:lnTo>
                    <a:lnTo>
                      <a:pt x="81" y="112"/>
                    </a:lnTo>
                    <a:lnTo>
                      <a:pt x="72" y="116"/>
                    </a:lnTo>
                    <a:lnTo>
                      <a:pt x="62" y="117"/>
                    </a:lnTo>
                    <a:lnTo>
                      <a:pt x="37" y="117"/>
                    </a:lnTo>
                    <a:lnTo>
                      <a:pt x="27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2" y="108"/>
                    </a:lnTo>
                    <a:lnTo>
                      <a:pt x="10" y="105"/>
                    </a:lnTo>
                    <a:lnTo>
                      <a:pt x="7" y="103"/>
                    </a:lnTo>
                    <a:lnTo>
                      <a:pt x="5" y="101"/>
                    </a:lnTo>
                    <a:lnTo>
                      <a:pt x="4" y="99"/>
                    </a:lnTo>
                    <a:lnTo>
                      <a:pt x="0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0" y="27"/>
                    </a:lnTo>
                    <a:lnTo>
                      <a:pt x="4" y="19"/>
                    </a:lnTo>
                    <a:lnTo>
                      <a:pt x="6" y="17"/>
                    </a:lnTo>
                    <a:lnTo>
                      <a:pt x="8" y="14"/>
                    </a:lnTo>
                    <a:lnTo>
                      <a:pt x="11" y="12"/>
                    </a:lnTo>
                    <a:lnTo>
                      <a:pt x="14" y="9"/>
                    </a:lnTo>
                    <a:lnTo>
                      <a:pt x="17" y="7"/>
                    </a:lnTo>
                    <a:lnTo>
                      <a:pt x="27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3" name="Freeform 24"/>
              <p:cNvSpPr>
                <a:spLocks/>
              </p:cNvSpPr>
              <p:nvPr userDrawn="1"/>
            </p:nvSpPr>
            <p:spPr bwMode="auto">
              <a:xfrm>
                <a:off x="-755650" y="4465638"/>
                <a:ext cx="77788" cy="92075"/>
              </a:xfrm>
              <a:custGeom>
                <a:avLst/>
                <a:gdLst>
                  <a:gd name="T0" fmla="*/ 61 w 97"/>
                  <a:gd name="T1" fmla="*/ 0 h 117"/>
                  <a:gd name="T2" fmla="*/ 79 w 97"/>
                  <a:gd name="T3" fmla="*/ 8 h 117"/>
                  <a:gd name="T4" fmla="*/ 89 w 97"/>
                  <a:gd name="T5" fmla="*/ 16 h 117"/>
                  <a:gd name="T6" fmla="*/ 97 w 97"/>
                  <a:gd name="T7" fmla="*/ 27 h 117"/>
                  <a:gd name="T8" fmla="*/ 72 w 97"/>
                  <a:gd name="T9" fmla="*/ 34 h 117"/>
                  <a:gd name="T10" fmla="*/ 70 w 97"/>
                  <a:gd name="T11" fmla="*/ 32 h 117"/>
                  <a:gd name="T12" fmla="*/ 67 w 97"/>
                  <a:gd name="T13" fmla="*/ 29 h 117"/>
                  <a:gd name="T14" fmla="*/ 63 w 97"/>
                  <a:gd name="T15" fmla="*/ 26 h 117"/>
                  <a:gd name="T16" fmla="*/ 37 w 97"/>
                  <a:gd name="T17" fmla="*/ 26 h 117"/>
                  <a:gd name="T18" fmla="*/ 32 w 97"/>
                  <a:gd name="T19" fmla="*/ 28 h 117"/>
                  <a:gd name="T20" fmla="*/ 26 w 97"/>
                  <a:gd name="T21" fmla="*/ 34 h 117"/>
                  <a:gd name="T22" fmla="*/ 26 w 97"/>
                  <a:gd name="T23" fmla="*/ 36 h 117"/>
                  <a:gd name="T24" fmla="*/ 26 w 97"/>
                  <a:gd name="T25" fmla="*/ 83 h 117"/>
                  <a:gd name="T26" fmla="*/ 29 w 97"/>
                  <a:gd name="T27" fmla="*/ 87 h 117"/>
                  <a:gd name="T28" fmla="*/ 35 w 97"/>
                  <a:gd name="T29" fmla="*/ 92 h 117"/>
                  <a:gd name="T30" fmla="*/ 36 w 97"/>
                  <a:gd name="T31" fmla="*/ 92 h 117"/>
                  <a:gd name="T32" fmla="*/ 62 w 97"/>
                  <a:gd name="T33" fmla="*/ 92 h 117"/>
                  <a:gd name="T34" fmla="*/ 67 w 97"/>
                  <a:gd name="T35" fmla="*/ 90 h 117"/>
                  <a:gd name="T36" fmla="*/ 71 w 97"/>
                  <a:gd name="T37" fmla="*/ 87 h 117"/>
                  <a:gd name="T38" fmla="*/ 72 w 97"/>
                  <a:gd name="T39" fmla="*/ 85 h 117"/>
                  <a:gd name="T40" fmla="*/ 97 w 97"/>
                  <a:gd name="T41" fmla="*/ 92 h 117"/>
                  <a:gd name="T42" fmla="*/ 90 w 97"/>
                  <a:gd name="T43" fmla="*/ 103 h 117"/>
                  <a:gd name="T44" fmla="*/ 81 w 97"/>
                  <a:gd name="T45" fmla="*/ 111 h 117"/>
                  <a:gd name="T46" fmla="*/ 62 w 97"/>
                  <a:gd name="T47" fmla="*/ 117 h 117"/>
                  <a:gd name="T48" fmla="*/ 26 w 97"/>
                  <a:gd name="T49" fmla="*/ 116 h 117"/>
                  <a:gd name="T50" fmla="*/ 15 w 97"/>
                  <a:gd name="T51" fmla="*/ 110 h 117"/>
                  <a:gd name="T52" fmla="*/ 9 w 97"/>
                  <a:gd name="T53" fmla="*/ 104 h 117"/>
                  <a:gd name="T54" fmla="*/ 5 w 97"/>
                  <a:gd name="T55" fmla="*/ 99 h 117"/>
                  <a:gd name="T56" fmla="*/ 0 w 97"/>
                  <a:gd name="T57" fmla="*/ 83 h 117"/>
                  <a:gd name="T58" fmla="*/ 1 w 97"/>
                  <a:gd name="T59" fmla="*/ 27 h 117"/>
                  <a:gd name="T60" fmla="*/ 6 w 97"/>
                  <a:gd name="T61" fmla="*/ 17 h 117"/>
                  <a:gd name="T62" fmla="*/ 12 w 97"/>
                  <a:gd name="T63" fmla="*/ 12 h 117"/>
                  <a:gd name="T64" fmla="*/ 17 w 97"/>
                  <a:gd name="T65" fmla="*/ 7 h 117"/>
                  <a:gd name="T66" fmla="*/ 36 w 97"/>
                  <a:gd name="T6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7" h="117">
                    <a:moveTo>
                      <a:pt x="36" y="0"/>
                    </a:moveTo>
                    <a:lnTo>
                      <a:pt x="61" y="0"/>
                    </a:lnTo>
                    <a:lnTo>
                      <a:pt x="71" y="2"/>
                    </a:lnTo>
                    <a:lnTo>
                      <a:pt x="79" y="8"/>
                    </a:lnTo>
                    <a:lnTo>
                      <a:pt x="84" y="11"/>
                    </a:lnTo>
                    <a:lnTo>
                      <a:pt x="89" y="16"/>
                    </a:lnTo>
                    <a:lnTo>
                      <a:pt x="93" y="22"/>
                    </a:lnTo>
                    <a:lnTo>
                      <a:pt x="97" y="27"/>
                    </a:lnTo>
                    <a:lnTo>
                      <a:pt x="72" y="34"/>
                    </a:lnTo>
                    <a:lnTo>
                      <a:pt x="72" y="34"/>
                    </a:lnTo>
                    <a:lnTo>
                      <a:pt x="71" y="33"/>
                    </a:lnTo>
                    <a:lnTo>
                      <a:pt x="70" y="32"/>
                    </a:lnTo>
                    <a:lnTo>
                      <a:pt x="68" y="31"/>
                    </a:lnTo>
                    <a:lnTo>
                      <a:pt x="67" y="29"/>
                    </a:lnTo>
                    <a:lnTo>
                      <a:pt x="65" y="27"/>
                    </a:lnTo>
                    <a:lnTo>
                      <a:pt x="63" y="26"/>
                    </a:lnTo>
                    <a:lnTo>
                      <a:pt x="61" y="26"/>
                    </a:lnTo>
                    <a:lnTo>
                      <a:pt x="37" y="26"/>
                    </a:lnTo>
                    <a:lnTo>
                      <a:pt x="35" y="26"/>
                    </a:lnTo>
                    <a:lnTo>
                      <a:pt x="32" y="28"/>
                    </a:lnTo>
                    <a:lnTo>
                      <a:pt x="29" y="31"/>
                    </a:lnTo>
                    <a:lnTo>
                      <a:pt x="26" y="34"/>
                    </a:lnTo>
                    <a:lnTo>
                      <a:pt x="26" y="35"/>
                    </a:lnTo>
                    <a:lnTo>
                      <a:pt x="26" y="36"/>
                    </a:lnTo>
                    <a:lnTo>
                      <a:pt x="26" y="82"/>
                    </a:lnTo>
                    <a:lnTo>
                      <a:pt x="26" y="83"/>
                    </a:lnTo>
                    <a:lnTo>
                      <a:pt x="27" y="84"/>
                    </a:lnTo>
                    <a:lnTo>
                      <a:pt x="29" y="87"/>
                    </a:lnTo>
                    <a:lnTo>
                      <a:pt x="32" y="90"/>
                    </a:lnTo>
                    <a:lnTo>
                      <a:pt x="35" y="92"/>
                    </a:lnTo>
                    <a:lnTo>
                      <a:pt x="35" y="92"/>
                    </a:lnTo>
                    <a:lnTo>
                      <a:pt x="36" y="92"/>
                    </a:lnTo>
                    <a:lnTo>
                      <a:pt x="37" y="92"/>
                    </a:lnTo>
                    <a:lnTo>
                      <a:pt x="62" y="92"/>
                    </a:lnTo>
                    <a:lnTo>
                      <a:pt x="64" y="92"/>
                    </a:lnTo>
                    <a:lnTo>
                      <a:pt x="67" y="90"/>
                    </a:lnTo>
                    <a:lnTo>
                      <a:pt x="69" y="89"/>
                    </a:lnTo>
                    <a:lnTo>
                      <a:pt x="71" y="87"/>
                    </a:lnTo>
                    <a:lnTo>
                      <a:pt x="72" y="85"/>
                    </a:lnTo>
                    <a:lnTo>
                      <a:pt x="72" y="85"/>
                    </a:lnTo>
                    <a:lnTo>
                      <a:pt x="73" y="84"/>
                    </a:lnTo>
                    <a:lnTo>
                      <a:pt x="97" y="92"/>
                    </a:lnTo>
                    <a:lnTo>
                      <a:pt x="94" y="97"/>
                    </a:lnTo>
                    <a:lnTo>
                      <a:pt x="90" y="103"/>
                    </a:lnTo>
                    <a:lnTo>
                      <a:pt x="85" y="108"/>
                    </a:lnTo>
                    <a:lnTo>
                      <a:pt x="81" y="111"/>
                    </a:lnTo>
                    <a:lnTo>
                      <a:pt x="72" y="115"/>
                    </a:lnTo>
                    <a:lnTo>
                      <a:pt x="62" y="117"/>
                    </a:lnTo>
                    <a:lnTo>
                      <a:pt x="36" y="117"/>
                    </a:lnTo>
                    <a:lnTo>
                      <a:pt x="26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2" y="107"/>
                    </a:lnTo>
                    <a:lnTo>
                      <a:pt x="9" y="104"/>
                    </a:lnTo>
                    <a:lnTo>
                      <a:pt x="6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6" y="17"/>
                    </a:lnTo>
                    <a:lnTo>
                      <a:pt x="9" y="14"/>
                    </a:lnTo>
                    <a:lnTo>
                      <a:pt x="12" y="12"/>
                    </a:lnTo>
                    <a:lnTo>
                      <a:pt x="15" y="9"/>
                    </a:lnTo>
                    <a:lnTo>
                      <a:pt x="17" y="7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" name="Freeform 25"/>
              <p:cNvSpPr>
                <a:spLocks/>
              </p:cNvSpPr>
              <p:nvPr userDrawn="1"/>
            </p:nvSpPr>
            <p:spPr bwMode="auto">
              <a:xfrm>
                <a:off x="-655638" y="4432300"/>
                <a:ext cx="77788" cy="125413"/>
              </a:xfrm>
              <a:custGeom>
                <a:avLst/>
                <a:gdLst>
                  <a:gd name="T0" fmla="*/ 0 w 98"/>
                  <a:gd name="T1" fmla="*/ 0 h 158"/>
                  <a:gd name="T2" fmla="*/ 27 w 98"/>
                  <a:gd name="T3" fmla="*/ 0 h 158"/>
                  <a:gd name="T4" fmla="*/ 27 w 98"/>
                  <a:gd name="T5" fmla="*/ 49 h 158"/>
                  <a:gd name="T6" fmla="*/ 30 w 98"/>
                  <a:gd name="T7" fmla="*/ 47 h 158"/>
                  <a:gd name="T8" fmla="*/ 34 w 98"/>
                  <a:gd name="T9" fmla="*/ 44 h 158"/>
                  <a:gd name="T10" fmla="*/ 38 w 98"/>
                  <a:gd name="T11" fmla="*/ 43 h 158"/>
                  <a:gd name="T12" fmla="*/ 43 w 98"/>
                  <a:gd name="T13" fmla="*/ 42 h 158"/>
                  <a:gd name="T14" fmla="*/ 62 w 98"/>
                  <a:gd name="T15" fmla="*/ 42 h 158"/>
                  <a:gd name="T16" fmla="*/ 72 w 98"/>
                  <a:gd name="T17" fmla="*/ 43 h 158"/>
                  <a:gd name="T18" fmla="*/ 81 w 98"/>
                  <a:gd name="T19" fmla="*/ 49 h 158"/>
                  <a:gd name="T20" fmla="*/ 83 w 98"/>
                  <a:gd name="T21" fmla="*/ 50 h 158"/>
                  <a:gd name="T22" fmla="*/ 86 w 98"/>
                  <a:gd name="T23" fmla="*/ 53 h 158"/>
                  <a:gd name="T24" fmla="*/ 88 w 98"/>
                  <a:gd name="T25" fmla="*/ 55 h 158"/>
                  <a:gd name="T26" fmla="*/ 90 w 98"/>
                  <a:gd name="T27" fmla="*/ 58 h 158"/>
                  <a:gd name="T28" fmla="*/ 92 w 98"/>
                  <a:gd name="T29" fmla="*/ 60 h 158"/>
                  <a:gd name="T30" fmla="*/ 94 w 98"/>
                  <a:gd name="T31" fmla="*/ 62 h 158"/>
                  <a:gd name="T32" fmla="*/ 97 w 98"/>
                  <a:gd name="T33" fmla="*/ 69 h 158"/>
                  <a:gd name="T34" fmla="*/ 98 w 98"/>
                  <a:gd name="T35" fmla="*/ 78 h 158"/>
                  <a:gd name="T36" fmla="*/ 98 w 98"/>
                  <a:gd name="T37" fmla="*/ 158 h 158"/>
                  <a:gd name="T38" fmla="*/ 72 w 98"/>
                  <a:gd name="T39" fmla="*/ 158 h 158"/>
                  <a:gd name="T40" fmla="*/ 72 w 98"/>
                  <a:gd name="T41" fmla="*/ 78 h 158"/>
                  <a:gd name="T42" fmla="*/ 72 w 98"/>
                  <a:gd name="T43" fmla="*/ 77 h 158"/>
                  <a:gd name="T44" fmla="*/ 72 w 98"/>
                  <a:gd name="T45" fmla="*/ 77 h 158"/>
                  <a:gd name="T46" fmla="*/ 69 w 98"/>
                  <a:gd name="T47" fmla="*/ 74 h 158"/>
                  <a:gd name="T48" fmla="*/ 66 w 98"/>
                  <a:gd name="T49" fmla="*/ 71 h 158"/>
                  <a:gd name="T50" fmla="*/ 63 w 98"/>
                  <a:gd name="T51" fmla="*/ 68 h 158"/>
                  <a:gd name="T52" fmla="*/ 63 w 98"/>
                  <a:gd name="T53" fmla="*/ 68 h 158"/>
                  <a:gd name="T54" fmla="*/ 62 w 98"/>
                  <a:gd name="T55" fmla="*/ 68 h 158"/>
                  <a:gd name="T56" fmla="*/ 44 w 98"/>
                  <a:gd name="T57" fmla="*/ 68 h 158"/>
                  <a:gd name="T58" fmla="*/ 39 w 98"/>
                  <a:gd name="T59" fmla="*/ 69 h 158"/>
                  <a:gd name="T60" fmla="*/ 35 w 98"/>
                  <a:gd name="T61" fmla="*/ 72 h 158"/>
                  <a:gd name="T62" fmla="*/ 30 w 98"/>
                  <a:gd name="T63" fmla="*/ 76 h 158"/>
                  <a:gd name="T64" fmla="*/ 27 w 98"/>
                  <a:gd name="T65" fmla="*/ 80 h 158"/>
                  <a:gd name="T66" fmla="*/ 27 w 98"/>
                  <a:gd name="T67" fmla="*/ 158 h 158"/>
                  <a:gd name="T68" fmla="*/ 0 w 98"/>
                  <a:gd name="T69" fmla="*/ 158 h 158"/>
                  <a:gd name="T70" fmla="*/ 0 w 98"/>
                  <a:gd name="T7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158">
                    <a:moveTo>
                      <a:pt x="0" y="0"/>
                    </a:moveTo>
                    <a:lnTo>
                      <a:pt x="27" y="0"/>
                    </a:lnTo>
                    <a:lnTo>
                      <a:pt x="27" y="49"/>
                    </a:lnTo>
                    <a:lnTo>
                      <a:pt x="30" y="47"/>
                    </a:lnTo>
                    <a:lnTo>
                      <a:pt x="34" y="44"/>
                    </a:lnTo>
                    <a:lnTo>
                      <a:pt x="38" y="43"/>
                    </a:lnTo>
                    <a:lnTo>
                      <a:pt x="43" y="42"/>
                    </a:lnTo>
                    <a:lnTo>
                      <a:pt x="62" y="42"/>
                    </a:lnTo>
                    <a:lnTo>
                      <a:pt x="72" y="43"/>
                    </a:lnTo>
                    <a:lnTo>
                      <a:pt x="81" y="49"/>
                    </a:lnTo>
                    <a:lnTo>
                      <a:pt x="83" y="50"/>
                    </a:lnTo>
                    <a:lnTo>
                      <a:pt x="86" y="53"/>
                    </a:lnTo>
                    <a:lnTo>
                      <a:pt x="88" y="55"/>
                    </a:lnTo>
                    <a:lnTo>
                      <a:pt x="90" y="58"/>
                    </a:lnTo>
                    <a:lnTo>
                      <a:pt x="92" y="60"/>
                    </a:lnTo>
                    <a:lnTo>
                      <a:pt x="94" y="62"/>
                    </a:lnTo>
                    <a:lnTo>
                      <a:pt x="97" y="69"/>
                    </a:lnTo>
                    <a:lnTo>
                      <a:pt x="98" y="78"/>
                    </a:lnTo>
                    <a:lnTo>
                      <a:pt x="98" y="158"/>
                    </a:lnTo>
                    <a:lnTo>
                      <a:pt x="72" y="158"/>
                    </a:lnTo>
                    <a:lnTo>
                      <a:pt x="72" y="78"/>
                    </a:lnTo>
                    <a:lnTo>
                      <a:pt x="72" y="77"/>
                    </a:lnTo>
                    <a:lnTo>
                      <a:pt x="72" y="77"/>
                    </a:lnTo>
                    <a:lnTo>
                      <a:pt x="69" y="74"/>
                    </a:lnTo>
                    <a:lnTo>
                      <a:pt x="66" y="71"/>
                    </a:lnTo>
                    <a:lnTo>
                      <a:pt x="63" y="68"/>
                    </a:lnTo>
                    <a:lnTo>
                      <a:pt x="63" y="68"/>
                    </a:lnTo>
                    <a:lnTo>
                      <a:pt x="62" y="68"/>
                    </a:lnTo>
                    <a:lnTo>
                      <a:pt x="44" y="68"/>
                    </a:lnTo>
                    <a:lnTo>
                      <a:pt x="39" y="69"/>
                    </a:lnTo>
                    <a:lnTo>
                      <a:pt x="35" y="72"/>
                    </a:lnTo>
                    <a:lnTo>
                      <a:pt x="30" y="76"/>
                    </a:lnTo>
                    <a:lnTo>
                      <a:pt x="27" y="80"/>
                    </a:lnTo>
                    <a:lnTo>
                      <a:pt x="27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" name="Freeform 26"/>
              <p:cNvSpPr>
                <a:spLocks/>
              </p:cNvSpPr>
              <p:nvPr userDrawn="1"/>
            </p:nvSpPr>
            <p:spPr bwMode="auto">
              <a:xfrm>
                <a:off x="-552450" y="4465638"/>
                <a:ext cx="79375" cy="92075"/>
              </a:xfrm>
              <a:custGeom>
                <a:avLst/>
                <a:gdLst>
                  <a:gd name="T0" fmla="*/ 62 w 99"/>
                  <a:gd name="T1" fmla="*/ 0 h 117"/>
                  <a:gd name="T2" fmla="*/ 81 w 99"/>
                  <a:gd name="T3" fmla="*/ 7 h 117"/>
                  <a:gd name="T4" fmla="*/ 90 w 99"/>
                  <a:gd name="T5" fmla="*/ 15 h 117"/>
                  <a:gd name="T6" fmla="*/ 98 w 99"/>
                  <a:gd name="T7" fmla="*/ 26 h 117"/>
                  <a:gd name="T8" fmla="*/ 73 w 99"/>
                  <a:gd name="T9" fmla="*/ 33 h 117"/>
                  <a:gd name="T10" fmla="*/ 71 w 99"/>
                  <a:gd name="T11" fmla="*/ 31 h 117"/>
                  <a:gd name="T12" fmla="*/ 67 w 99"/>
                  <a:gd name="T13" fmla="*/ 28 h 117"/>
                  <a:gd name="T14" fmla="*/ 63 w 99"/>
                  <a:gd name="T15" fmla="*/ 26 h 117"/>
                  <a:gd name="T16" fmla="*/ 37 w 99"/>
                  <a:gd name="T17" fmla="*/ 26 h 117"/>
                  <a:gd name="T18" fmla="*/ 34 w 99"/>
                  <a:gd name="T19" fmla="*/ 26 h 117"/>
                  <a:gd name="T20" fmla="*/ 32 w 99"/>
                  <a:gd name="T21" fmla="*/ 29 h 117"/>
                  <a:gd name="T22" fmla="*/ 28 w 99"/>
                  <a:gd name="T23" fmla="*/ 33 h 117"/>
                  <a:gd name="T24" fmla="*/ 28 w 99"/>
                  <a:gd name="T25" fmla="*/ 34 h 117"/>
                  <a:gd name="T26" fmla="*/ 28 w 99"/>
                  <a:gd name="T27" fmla="*/ 41 h 117"/>
                  <a:gd name="T28" fmla="*/ 29 w 99"/>
                  <a:gd name="T29" fmla="*/ 43 h 117"/>
                  <a:gd name="T30" fmla="*/ 32 w 99"/>
                  <a:gd name="T31" fmla="*/ 45 h 117"/>
                  <a:gd name="T32" fmla="*/ 50 w 99"/>
                  <a:gd name="T33" fmla="*/ 47 h 117"/>
                  <a:gd name="T34" fmla="*/ 73 w 99"/>
                  <a:gd name="T35" fmla="*/ 49 h 117"/>
                  <a:gd name="T36" fmla="*/ 92 w 99"/>
                  <a:gd name="T37" fmla="*/ 56 h 117"/>
                  <a:gd name="T38" fmla="*/ 99 w 99"/>
                  <a:gd name="T39" fmla="*/ 76 h 117"/>
                  <a:gd name="T40" fmla="*/ 98 w 99"/>
                  <a:gd name="T41" fmla="*/ 92 h 117"/>
                  <a:gd name="T42" fmla="*/ 93 w 99"/>
                  <a:gd name="T43" fmla="*/ 101 h 117"/>
                  <a:gd name="T44" fmla="*/ 88 w 99"/>
                  <a:gd name="T45" fmla="*/ 107 h 117"/>
                  <a:gd name="T46" fmla="*/ 83 w 99"/>
                  <a:gd name="T47" fmla="*/ 111 h 117"/>
                  <a:gd name="T48" fmla="*/ 64 w 99"/>
                  <a:gd name="T49" fmla="*/ 117 h 117"/>
                  <a:gd name="T50" fmla="*/ 25 w 99"/>
                  <a:gd name="T51" fmla="*/ 115 h 117"/>
                  <a:gd name="T52" fmla="*/ 12 w 99"/>
                  <a:gd name="T53" fmla="*/ 108 h 117"/>
                  <a:gd name="T54" fmla="*/ 3 w 99"/>
                  <a:gd name="T55" fmla="*/ 97 h 117"/>
                  <a:gd name="T56" fmla="*/ 24 w 99"/>
                  <a:gd name="T57" fmla="*/ 84 h 117"/>
                  <a:gd name="T58" fmla="*/ 26 w 99"/>
                  <a:gd name="T59" fmla="*/ 87 h 117"/>
                  <a:gd name="T60" fmla="*/ 31 w 99"/>
                  <a:gd name="T61" fmla="*/ 90 h 117"/>
                  <a:gd name="T62" fmla="*/ 35 w 99"/>
                  <a:gd name="T63" fmla="*/ 92 h 117"/>
                  <a:gd name="T64" fmla="*/ 65 w 99"/>
                  <a:gd name="T65" fmla="*/ 92 h 117"/>
                  <a:gd name="T66" fmla="*/ 69 w 99"/>
                  <a:gd name="T67" fmla="*/ 89 h 117"/>
                  <a:gd name="T68" fmla="*/ 73 w 99"/>
                  <a:gd name="T69" fmla="*/ 85 h 117"/>
                  <a:gd name="T70" fmla="*/ 73 w 99"/>
                  <a:gd name="T71" fmla="*/ 76 h 117"/>
                  <a:gd name="T72" fmla="*/ 72 w 99"/>
                  <a:gd name="T73" fmla="*/ 74 h 117"/>
                  <a:gd name="T74" fmla="*/ 70 w 99"/>
                  <a:gd name="T75" fmla="*/ 73 h 117"/>
                  <a:gd name="T76" fmla="*/ 42 w 99"/>
                  <a:gd name="T77" fmla="*/ 71 h 117"/>
                  <a:gd name="T78" fmla="*/ 17 w 99"/>
                  <a:gd name="T79" fmla="*/ 67 h 117"/>
                  <a:gd name="T80" fmla="*/ 4 w 99"/>
                  <a:gd name="T81" fmla="*/ 54 h 117"/>
                  <a:gd name="T82" fmla="*/ 2 w 99"/>
                  <a:gd name="T83" fmla="*/ 35 h 117"/>
                  <a:gd name="T84" fmla="*/ 7 w 99"/>
                  <a:gd name="T85" fmla="*/ 19 h 117"/>
                  <a:gd name="T86" fmla="*/ 25 w 99"/>
                  <a:gd name="T87" fmla="*/ 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117">
                    <a:moveTo>
                      <a:pt x="37" y="0"/>
                    </a:moveTo>
                    <a:lnTo>
                      <a:pt x="62" y="0"/>
                    </a:lnTo>
                    <a:lnTo>
                      <a:pt x="72" y="2"/>
                    </a:lnTo>
                    <a:lnTo>
                      <a:pt x="81" y="7"/>
                    </a:lnTo>
                    <a:lnTo>
                      <a:pt x="85" y="10"/>
                    </a:lnTo>
                    <a:lnTo>
                      <a:pt x="90" y="15"/>
                    </a:lnTo>
                    <a:lnTo>
                      <a:pt x="95" y="21"/>
                    </a:lnTo>
                    <a:lnTo>
                      <a:pt x="98" y="26"/>
                    </a:lnTo>
                    <a:lnTo>
                      <a:pt x="74" y="34"/>
                    </a:lnTo>
                    <a:lnTo>
                      <a:pt x="73" y="33"/>
                    </a:lnTo>
                    <a:lnTo>
                      <a:pt x="73" y="33"/>
                    </a:lnTo>
                    <a:lnTo>
                      <a:pt x="71" y="31"/>
                    </a:lnTo>
                    <a:lnTo>
                      <a:pt x="69" y="30"/>
                    </a:lnTo>
                    <a:lnTo>
                      <a:pt x="67" y="28"/>
                    </a:lnTo>
                    <a:lnTo>
                      <a:pt x="65" y="26"/>
                    </a:lnTo>
                    <a:lnTo>
                      <a:pt x="63" y="26"/>
                    </a:lnTo>
                    <a:lnTo>
                      <a:pt x="38" y="26"/>
                    </a:lnTo>
                    <a:lnTo>
                      <a:pt x="37" y="26"/>
                    </a:lnTo>
                    <a:lnTo>
                      <a:pt x="36" y="26"/>
                    </a:lnTo>
                    <a:lnTo>
                      <a:pt x="34" y="26"/>
                    </a:lnTo>
                    <a:lnTo>
                      <a:pt x="33" y="27"/>
                    </a:lnTo>
                    <a:lnTo>
                      <a:pt x="32" y="29"/>
                    </a:lnTo>
                    <a:lnTo>
                      <a:pt x="30" y="30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28" y="34"/>
                    </a:lnTo>
                    <a:lnTo>
                      <a:pt x="28" y="35"/>
                    </a:lnTo>
                    <a:lnTo>
                      <a:pt x="28" y="41"/>
                    </a:lnTo>
                    <a:lnTo>
                      <a:pt x="28" y="42"/>
                    </a:lnTo>
                    <a:lnTo>
                      <a:pt x="29" y="43"/>
                    </a:lnTo>
                    <a:lnTo>
                      <a:pt x="30" y="44"/>
                    </a:lnTo>
                    <a:lnTo>
                      <a:pt x="32" y="45"/>
                    </a:lnTo>
                    <a:lnTo>
                      <a:pt x="39" y="46"/>
                    </a:lnTo>
                    <a:lnTo>
                      <a:pt x="50" y="47"/>
                    </a:lnTo>
                    <a:lnTo>
                      <a:pt x="62" y="48"/>
                    </a:lnTo>
                    <a:lnTo>
                      <a:pt x="73" y="49"/>
                    </a:lnTo>
                    <a:lnTo>
                      <a:pt x="83" y="51"/>
                    </a:lnTo>
                    <a:lnTo>
                      <a:pt x="92" y="56"/>
                    </a:lnTo>
                    <a:lnTo>
                      <a:pt x="97" y="65"/>
                    </a:lnTo>
                    <a:lnTo>
                      <a:pt x="99" y="76"/>
                    </a:lnTo>
                    <a:lnTo>
                      <a:pt x="99" y="83"/>
                    </a:lnTo>
                    <a:lnTo>
                      <a:pt x="98" y="92"/>
                    </a:lnTo>
                    <a:lnTo>
                      <a:pt x="94" y="99"/>
                    </a:lnTo>
                    <a:lnTo>
                      <a:pt x="93" y="101"/>
                    </a:lnTo>
                    <a:lnTo>
                      <a:pt x="90" y="104"/>
                    </a:lnTo>
                    <a:lnTo>
                      <a:pt x="88" y="107"/>
                    </a:lnTo>
                    <a:lnTo>
                      <a:pt x="85" y="109"/>
                    </a:lnTo>
                    <a:lnTo>
                      <a:pt x="83" y="111"/>
                    </a:lnTo>
                    <a:lnTo>
                      <a:pt x="74" y="116"/>
                    </a:lnTo>
                    <a:lnTo>
                      <a:pt x="64" y="117"/>
                    </a:lnTo>
                    <a:lnTo>
                      <a:pt x="35" y="117"/>
                    </a:lnTo>
                    <a:lnTo>
                      <a:pt x="25" y="115"/>
                    </a:lnTo>
                    <a:lnTo>
                      <a:pt x="17" y="111"/>
                    </a:lnTo>
                    <a:lnTo>
                      <a:pt x="12" y="108"/>
                    </a:lnTo>
                    <a:lnTo>
                      <a:pt x="8" y="102"/>
                    </a:lnTo>
                    <a:lnTo>
                      <a:pt x="3" y="97"/>
                    </a:lnTo>
                    <a:lnTo>
                      <a:pt x="0" y="91"/>
                    </a:lnTo>
                    <a:lnTo>
                      <a:pt x="24" y="84"/>
                    </a:lnTo>
                    <a:lnTo>
                      <a:pt x="25" y="85"/>
                    </a:lnTo>
                    <a:lnTo>
                      <a:pt x="26" y="87"/>
                    </a:lnTo>
                    <a:lnTo>
                      <a:pt x="28" y="88"/>
                    </a:lnTo>
                    <a:lnTo>
                      <a:pt x="31" y="90"/>
                    </a:lnTo>
                    <a:lnTo>
                      <a:pt x="33" y="92"/>
                    </a:lnTo>
                    <a:lnTo>
                      <a:pt x="35" y="92"/>
                    </a:lnTo>
                    <a:lnTo>
                      <a:pt x="64" y="92"/>
                    </a:lnTo>
                    <a:lnTo>
                      <a:pt x="65" y="92"/>
                    </a:lnTo>
                    <a:lnTo>
                      <a:pt x="67" y="91"/>
                    </a:lnTo>
                    <a:lnTo>
                      <a:pt x="69" y="89"/>
                    </a:lnTo>
                    <a:lnTo>
                      <a:pt x="71" y="87"/>
                    </a:lnTo>
                    <a:lnTo>
                      <a:pt x="73" y="85"/>
                    </a:lnTo>
                    <a:lnTo>
                      <a:pt x="73" y="83"/>
                    </a:lnTo>
                    <a:lnTo>
                      <a:pt x="73" y="76"/>
                    </a:lnTo>
                    <a:lnTo>
                      <a:pt x="73" y="75"/>
                    </a:lnTo>
                    <a:lnTo>
                      <a:pt x="72" y="74"/>
                    </a:lnTo>
                    <a:lnTo>
                      <a:pt x="71" y="73"/>
                    </a:lnTo>
                    <a:lnTo>
                      <a:pt x="70" y="73"/>
                    </a:lnTo>
                    <a:lnTo>
                      <a:pt x="58" y="72"/>
                    </a:lnTo>
                    <a:lnTo>
                      <a:pt x="42" y="71"/>
                    </a:lnTo>
                    <a:lnTo>
                      <a:pt x="27" y="69"/>
                    </a:lnTo>
                    <a:lnTo>
                      <a:pt x="17" y="67"/>
                    </a:lnTo>
                    <a:lnTo>
                      <a:pt x="9" y="62"/>
                    </a:lnTo>
                    <a:lnTo>
                      <a:pt x="4" y="54"/>
                    </a:lnTo>
                    <a:lnTo>
                      <a:pt x="2" y="43"/>
                    </a:lnTo>
                    <a:lnTo>
                      <a:pt x="2" y="35"/>
                    </a:lnTo>
                    <a:lnTo>
                      <a:pt x="3" y="26"/>
                    </a:lnTo>
                    <a:lnTo>
                      <a:pt x="7" y="19"/>
                    </a:lnTo>
                    <a:lnTo>
                      <a:pt x="15" y="9"/>
                    </a:lnTo>
                    <a:lnTo>
                      <a:pt x="25" y="2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" name="Freeform 27"/>
              <p:cNvSpPr>
                <a:spLocks/>
              </p:cNvSpPr>
              <p:nvPr userDrawn="1"/>
            </p:nvSpPr>
            <p:spPr bwMode="auto">
              <a:xfrm>
                <a:off x="-449263" y="4465638"/>
                <a:ext cx="77788" cy="92075"/>
              </a:xfrm>
              <a:custGeom>
                <a:avLst/>
                <a:gdLst>
                  <a:gd name="T0" fmla="*/ 62 w 99"/>
                  <a:gd name="T1" fmla="*/ 0 h 117"/>
                  <a:gd name="T2" fmla="*/ 81 w 99"/>
                  <a:gd name="T3" fmla="*/ 8 h 117"/>
                  <a:gd name="T4" fmla="*/ 90 w 99"/>
                  <a:gd name="T5" fmla="*/ 16 h 117"/>
                  <a:gd name="T6" fmla="*/ 98 w 99"/>
                  <a:gd name="T7" fmla="*/ 27 h 117"/>
                  <a:gd name="T8" fmla="*/ 73 w 99"/>
                  <a:gd name="T9" fmla="*/ 34 h 117"/>
                  <a:gd name="T10" fmla="*/ 71 w 99"/>
                  <a:gd name="T11" fmla="*/ 32 h 117"/>
                  <a:gd name="T12" fmla="*/ 68 w 99"/>
                  <a:gd name="T13" fmla="*/ 29 h 117"/>
                  <a:gd name="T14" fmla="*/ 64 w 99"/>
                  <a:gd name="T15" fmla="*/ 26 h 117"/>
                  <a:gd name="T16" fmla="*/ 37 w 99"/>
                  <a:gd name="T17" fmla="*/ 26 h 117"/>
                  <a:gd name="T18" fmla="*/ 32 w 99"/>
                  <a:gd name="T19" fmla="*/ 28 h 117"/>
                  <a:gd name="T20" fmla="*/ 27 w 99"/>
                  <a:gd name="T21" fmla="*/ 34 h 117"/>
                  <a:gd name="T22" fmla="*/ 27 w 99"/>
                  <a:gd name="T23" fmla="*/ 36 h 117"/>
                  <a:gd name="T24" fmla="*/ 27 w 99"/>
                  <a:gd name="T25" fmla="*/ 83 h 117"/>
                  <a:gd name="T26" fmla="*/ 29 w 99"/>
                  <a:gd name="T27" fmla="*/ 87 h 117"/>
                  <a:gd name="T28" fmla="*/ 36 w 99"/>
                  <a:gd name="T29" fmla="*/ 92 h 117"/>
                  <a:gd name="T30" fmla="*/ 36 w 99"/>
                  <a:gd name="T31" fmla="*/ 92 h 117"/>
                  <a:gd name="T32" fmla="*/ 64 w 99"/>
                  <a:gd name="T33" fmla="*/ 92 h 117"/>
                  <a:gd name="T34" fmla="*/ 68 w 99"/>
                  <a:gd name="T35" fmla="*/ 90 h 117"/>
                  <a:gd name="T36" fmla="*/ 72 w 99"/>
                  <a:gd name="T37" fmla="*/ 87 h 117"/>
                  <a:gd name="T38" fmla="*/ 74 w 99"/>
                  <a:gd name="T39" fmla="*/ 85 h 117"/>
                  <a:gd name="T40" fmla="*/ 99 w 99"/>
                  <a:gd name="T41" fmla="*/ 92 h 117"/>
                  <a:gd name="T42" fmla="*/ 91 w 99"/>
                  <a:gd name="T43" fmla="*/ 103 h 117"/>
                  <a:gd name="T44" fmla="*/ 82 w 99"/>
                  <a:gd name="T45" fmla="*/ 111 h 117"/>
                  <a:gd name="T46" fmla="*/ 63 w 99"/>
                  <a:gd name="T47" fmla="*/ 117 h 117"/>
                  <a:gd name="T48" fmla="*/ 27 w 99"/>
                  <a:gd name="T49" fmla="*/ 116 h 117"/>
                  <a:gd name="T50" fmla="*/ 15 w 99"/>
                  <a:gd name="T51" fmla="*/ 110 h 117"/>
                  <a:gd name="T52" fmla="*/ 9 w 99"/>
                  <a:gd name="T53" fmla="*/ 104 h 117"/>
                  <a:gd name="T54" fmla="*/ 5 w 99"/>
                  <a:gd name="T55" fmla="*/ 99 h 117"/>
                  <a:gd name="T56" fmla="*/ 0 w 99"/>
                  <a:gd name="T57" fmla="*/ 83 h 117"/>
                  <a:gd name="T58" fmla="*/ 1 w 99"/>
                  <a:gd name="T59" fmla="*/ 27 h 117"/>
                  <a:gd name="T60" fmla="*/ 7 w 99"/>
                  <a:gd name="T61" fmla="*/ 17 h 117"/>
                  <a:gd name="T62" fmla="*/ 12 w 99"/>
                  <a:gd name="T63" fmla="*/ 12 h 117"/>
                  <a:gd name="T64" fmla="*/ 18 w 99"/>
                  <a:gd name="T65" fmla="*/ 7 h 117"/>
                  <a:gd name="T66" fmla="*/ 37 w 99"/>
                  <a:gd name="T6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9" h="117">
                    <a:moveTo>
                      <a:pt x="37" y="0"/>
                    </a:moveTo>
                    <a:lnTo>
                      <a:pt x="62" y="0"/>
                    </a:lnTo>
                    <a:lnTo>
                      <a:pt x="72" y="2"/>
                    </a:lnTo>
                    <a:lnTo>
                      <a:pt x="81" y="8"/>
                    </a:lnTo>
                    <a:lnTo>
                      <a:pt x="85" y="11"/>
                    </a:lnTo>
                    <a:lnTo>
                      <a:pt x="90" y="16"/>
                    </a:lnTo>
                    <a:lnTo>
                      <a:pt x="95" y="22"/>
                    </a:lnTo>
                    <a:lnTo>
                      <a:pt x="98" y="27"/>
                    </a:lnTo>
                    <a:lnTo>
                      <a:pt x="73" y="34"/>
                    </a:lnTo>
                    <a:lnTo>
                      <a:pt x="73" y="34"/>
                    </a:lnTo>
                    <a:lnTo>
                      <a:pt x="73" y="33"/>
                    </a:lnTo>
                    <a:lnTo>
                      <a:pt x="71" y="32"/>
                    </a:lnTo>
                    <a:lnTo>
                      <a:pt x="70" y="31"/>
                    </a:lnTo>
                    <a:lnTo>
                      <a:pt x="68" y="29"/>
                    </a:lnTo>
                    <a:lnTo>
                      <a:pt x="66" y="27"/>
                    </a:lnTo>
                    <a:lnTo>
                      <a:pt x="64" y="26"/>
                    </a:lnTo>
                    <a:lnTo>
                      <a:pt x="63" y="26"/>
                    </a:lnTo>
                    <a:lnTo>
                      <a:pt x="37" y="26"/>
                    </a:lnTo>
                    <a:lnTo>
                      <a:pt x="36" y="26"/>
                    </a:lnTo>
                    <a:lnTo>
                      <a:pt x="32" y="28"/>
                    </a:lnTo>
                    <a:lnTo>
                      <a:pt x="29" y="31"/>
                    </a:lnTo>
                    <a:lnTo>
                      <a:pt x="27" y="34"/>
                    </a:lnTo>
                    <a:lnTo>
                      <a:pt x="27" y="35"/>
                    </a:lnTo>
                    <a:lnTo>
                      <a:pt x="27" y="36"/>
                    </a:lnTo>
                    <a:lnTo>
                      <a:pt x="27" y="82"/>
                    </a:lnTo>
                    <a:lnTo>
                      <a:pt x="27" y="83"/>
                    </a:lnTo>
                    <a:lnTo>
                      <a:pt x="27" y="84"/>
                    </a:lnTo>
                    <a:lnTo>
                      <a:pt x="29" y="87"/>
                    </a:lnTo>
                    <a:lnTo>
                      <a:pt x="32" y="90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37" y="92"/>
                    </a:lnTo>
                    <a:lnTo>
                      <a:pt x="64" y="92"/>
                    </a:lnTo>
                    <a:lnTo>
                      <a:pt x="66" y="92"/>
                    </a:lnTo>
                    <a:lnTo>
                      <a:pt x="68" y="90"/>
                    </a:lnTo>
                    <a:lnTo>
                      <a:pt x="70" y="89"/>
                    </a:lnTo>
                    <a:lnTo>
                      <a:pt x="72" y="87"/>
                    </a:lnTo>
                    <a:lnTo>
                      <a:pt x="74" y="85"/>
                    </a:lnTo>
                    <a:lnTo>
                      <a:pt x="74" y="85"/>
                    </a:lnTo>
                    <a:lnTo>
                      <a:pt x="74" y="84"/>
                    </a:lnTo>
                    <a:lnTo>
                      <a:pt x="99" y="92"/>
                    </a:lnTo>
                    <a:lnTo>
                      <a:pt x="96" y="97"/>
                    </a:lnTo>
                    <a:lnTo>
                      <a:pt x="91" y="103"/>
                    </a:lnTo>
                    <a:lnTo>
                      <a:pt x="86" y="108"/>
                    </a:lnTo>
                    <a:lnTo>
                      <a:pt x="82" y="111"/>
                    </a:lnTo>
                    <a:lnTo>
                      <a:pt x="73" y="115"/>
                    </a:lnTo>
                    <a:lnTo>
                      <a:pt x="63" y="117"/>
                    </a:lnTo>
                    <a:lnTo>
                      <a:pt x="37" y="117"/>
                    </a:lnTo>
                    <a:lnTo>
                      <a:pt x="27" y="116"/>
                    </a:lnTo>
                    <a:lnTo>
                      <a:pt x="18" y="112"/>
                    </a:lnTo>
                    <a:lnTo>
                      <a:pt x="15" y="110"/>
                    </a:lnTo>
                    <a:lnTo>
                      <a:pt x="12" y="107"/>
                    </a:lnTo>
                    <a:lnTo>
                      <a:pt x="9" y="104"/>
                    </a:lnTo>
                    <a:lnTo>
                      <a:pt x="7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7" y="17"/>
                    </a:lnTo>
                    <a:lnTo>
                      <a:pt x="9" y="14"/>
                    </a:lnTo>
                    <a:lnTo>
                      <a:pt x="12" y="12"/>
                    </a:lnTo>
                    <a:lnTo>
                      <a:pt x="15" y="9"/>
                    </a:lnTo>
                    <a:lnTo>
                      <a:pt x="18" y="7"/>
                    </a:lnTo>
                    <a:lnTo>
                      <a:pt x="27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" name="Freeform 28"/>
              <p:cNvSpPr>
                <a:spLocks/>
              </p:cNvSpPr>
              <p:nvPr userDrawn="1"/>
            </p:nvSpPr>
            <p:spPr bwMode="auto">
              <a:xfrm>
                <a:off x="-349250" y="4432300"/>
                <a:ext cx="77788" cy="125413"/>
              </a:xfrm>
              <a:custGeom>
                <a:avLst/>
                <a:gdLst>
                  <a:gd name="T0" fmla="*/ 0 w 97"/>
                  <a:gd name="T1" fmla="*/ 0 h 158"/>
                  <a:gd name="T2" fmla="*/ 26 w 97"/>
                  <a:gd name="T3" fmla="*/ 0 h 158"/>
                  <a:gd name="T4" fmla="*/ 26 w 97"/>
                  <a:gd name="T5" fmla="*/ 49 h 158"/>
                  <a:gd name="T6" fmla="*/ 30 w 97"/>
                  <a:gd name="T7" fmla="*/ 47 h 158"/>
                  <a:gd name="T8" fmla="*/ 33 w 97"/>
                  <a:gd name="T9" fmla="*/ 44 h 158"/>
                  <a:gd name="T10" fmla="*/ 37 w 97"/>
                  <a:gd name="T11" fmla="*/ 43 h 158"/>
                  <a:gd name="T12" fmla="*/ 42 w 97"/>
                  <a:gd name="T13" fmla="*/ 42 h 158"/>
                  <a:gd name="T14" fmla="*/ 61 w 97"/>
                  <a:gd name="T15" fmla="*/ 42 h 158"/>
                  <a:gd name="T16" fmla="*/ 70 w 97"/>
                  <a:gd name="T17" fmla="*/ 43 h 158"/>
                  <a:gd name="T18" fmla="*/ 79 w 97"/>
                  <a:gd name="T19" fmla="*/ 49 h 158"/>
                  <a:gd name="T20" fmla="*/ 82 w 97"/>
                  <a:gd name="T21" fmla="*/ 50 h 158"/>
                  <a:gd name="T22" fmla="*/ 84 w 97"/>
                  <a:gd name="T23" fmla="*/ 53 h 158"/>
                  <a:gd name="T24" fmla="*/ 87 w 97"/>
                  <a:gd name="T25" fmla="*/ 55 h 158"/>
                  <a:gd name="T26" fmla="*/ 89 w 97"/>
                  <a:gd name="T27" fmla="*/ 58 h 158"/>
                  <a:gd name="T28" fmla="*/ 91 w 97"/>
                  <a:gd name="T29" fmla="*/ 60 h 158"/>
                  <a:gd name="T30" fmla="*/ 92 w 97"/>
                  <a:gd name="T31" fmla="*/ 62 h 158"/>
                  <a:gd name="T32" fmla="*/ 96 w 97"/>
                  <a:gd name="T33" fmla="*/ 69 h 158"/>
                  <a:gd name="T34" fmla="*/ 97 w 97"/>
                  <a:gd name="T35" fmla="*/ 78 h 158"/>
                  <a:gd name="T36" fmla="*/ 97 w 97"/>
                  <a:gd name="T37" fmla="*/ 158 h 158"/>
                  <a:gd name="T38" fmla="*/ 71 w 97"/>
                  <a:gd name="T39" fmla="*/ 158 h 158"/>
                  <a:gd name="T40" fmla="*/ 71 w 97"/>
                  <a:gd name="T41" fmla="*/ 78 h 158"/>
                  <a:gd name="T42" fmla="*/ 70 w 97"/>
                  <a:gd name="T43" fmla="*/ 77 h 158"/>
                  <a:gd name="T44" fmla="*/ 70 w 97"/>
                  <a:gd name="T45" fmla="*/ 77 h 158"/>
                  <a:gd name="T46" fmla="*/ 67 w 97"/>
                  <a:gd name="T47" fmla="*/ 74 h 158"/>
                  <a:gd name="T48" fmla="*/ 65 w 97"/>
                  <a:gd name="T49" fmla="*/ 71 h 158"/>
                  <a:gd name="T50" fmla="*/ 62 w 97"/>
                  <a:gd name="T51" fmla="*/ 68 h 158"/>
                  <a:gd name="T52" fmla="*/ 61 w 97"/>
                  <a:gd name="T53" fmla="*/ 68 h 158"/>
                  <a:gd name="T54" fmla="*/ 60 w 97"/>
                  <a:gd name="T55" fmla="*/ 68 h 158"/>
                  <a:gd name="T56" fmla="*/ 42 w 97"/>
                  <a:gd name="T57" fmla="*/ 68 h 158"/>
                  <a:gd name="T58" fmla="*/ 39 w 97"/>
                  <a:gd name="T59" fmla="*/ 69 h 158"/>
                  <a:gd name="T60" fmla="*/ 34 w 97"/>
                  <a:gd name="T61" fmla="*/ 72 h 158"/>
                  <a:gd name="T62" fmla="*/ 29 w 97"/>
                  <a:gd name="T63" fmla="*/ 76 h 158"/>
                  <a:gd name="T64" fmla="*/ 26 w 97"/>
                  <a:gd name="T65" fmla="*/ 80 h 158"/>
                  <a:gd name="T66" fmla="*/ 26 w 97"/>
                  <a:gd name="T67" fmla="*/ 158 h 158"/>
                  <a:gd name="T68" fmla="*/ 0 w 97"/>
                  <a:gd name="T69" fmla="*/ 158 h 158"/>
                  <a:gd name="T70" fmla="*/ 0 w 97"/>
                  <a:gd name="T7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7" h="158">
                    <a:moveTo>
                      <a:pt x="0" y="0"/>
                    </a:moveTo>
                    <a:lnTo>
                      <a:pt x="26" y="0"/>
                    </a:lnTo>
                    <a:lnTo>
                      <a:pt x="26" y="49"/>
                    </a:lnTo>
                    <a:lnTo>
                      <a:pt x="30" y="47"/>
                    </a:lnTo>
                    <a:lnTo>
                      <a:pt x="33" y="44"/>
                    </a:lnTo>
                    <a:lnTo>
                      <a:pt x="37" y="43"/>
                    </a:lnTo>
                    <a:lnTo>
                      <a:pt x="42" y="42"/>
                    </a:lnTo>
                    <a:lnTo>
                      <a:pt x="61" y="42"/>
                    </a:lnTo>
                    <a:lnTo>
                      <a:pt x="70" y="43"/>
                    </a:lnTo>
                    <a:lnTo>
                      <a:pt x="79" y="49"/>
                    </a:lnTo>
                    <a:lnTo>
                      <a:pt x="82" y="50"/>
                    </a:lnTo>
                    <a:lnTo>
                      <a:pt x="84" y="53"/>
                    </a:lnTo>
                    <a:lnTo>
                      <a:pt x="87" y="55"/>
                    </a:lnTo>
                    <a:lnTo>
                      <a:pt x="89" y="58"/>
                    </a:lnTo>
                    <a:lnTo>
                      <a:pt x="91" y="60"/>
                    </a:lnTo>
                    <a:lnTo>
                      <a:pt x="92" y="62"/>
                    </a:lnTo>
                    <a:lnTo>
                      <a:pt x="96" y="69"/>
                    </a:lnTo>
                    <a:lnTo>
                      <a:pt x="97" y="78"/>
                    </a:lnTo>
                    <a:lnTo>
                      <a:pt x="97" y="158"/>
                    </a:lnTo>
                    <a:lnTo>
                      <a:pt x="71" y="158"/>
                    </a:lnTo>
                    <a:lnTo>
                      <a:pt x="71" y="78"/>
                    </a:lnTo>
                    <a:lnTo>
                      <a:pt x="70" y="77"/>
                    </a:lnTo>
                    <a:lnTo>
                      <a:pt x="70" y="77"/>
                    </a:lnTo>
                    <a:lnTo>
                      <a:pt x="67" y="74"/>
                    </a:lnTo>
                    <a:lnTo>
                      <a:pt x="65" y="71"/>
                    </a:lnTo>
                    <a:lnTo>
                      <a:pt x="62" y="68"/>
                    </a:lnTo>
                    <a:lnTo>
                      <a:pt x="61" y="68"/>
                    </a:lnTo>
                    <a:lnTo>
                      <a:pt x="60" y="68"/>
                    </a:lnTo>
                    <a:lnTo>
                      <a:pt x="42" y="68"/>
                    </a:lnTo>
                    <a:lnTo>
                      <a:pt x="39" y="69"/>
                    </a:lnTo>
                    <a:lnTo>
                      <a:pt x="34" y="72"/>
                    </a:lnTo>
                    <a:lnTo>
                      <a:pt x="29" y="76"/>
                    </a:lnTo>
                    <a:lnTo>
                      <a:pt x="26" y="80"/>
                    </a:lnTo>
                    <a:lnTo>
                      <a:pt x="26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" name="Freeform 29"/>
              <p:cNvSpPr>
                <a:spLocks/>
              </p:cNvSpPr>
              <p:nvPr userDrawn="1"/>
            </p:nvSpPr>
            <p:spPr bwMode="auto">
              <a:xfrm>
                <a:off x="-244475" y="4467225"/>
                <a:ext cx="79375" cy="90488"/>
              </a:xfrm>
              <a:custGeom>
                <a:avLst/>
                <a:gdLst>
                  <a:gd name="T0" fmla="*/ 0 w 101"/>
                  <a:gd name="T1" fmla="*/ 0 h 116"/>
                  <a:gd name="T2" fmla="*/ 26 w 101"/>
                  <a:gd name="T3" fmla="*/ 0 h 116"/>
                  <a:gd name="T4" fmla="*/ 26 w 101"/>
                  <a:gd name="T5" fmla="*/ 81 h 116"/>
                  <a:gd name="T6" fmla="*/ 26 w 101"/>
                  <a:gd name="T7" fmla="*/ 82 h 116"/>
                  <a:gd name="T8" fmla="*/ 27 w 101"/>
                  <a:gd name="T9" fmla="*/ 83 h 116"/>
                  <a:gd name="T10" fmla="*/ 29 w 101"/>
                  <a:gd name="T11" fmla="*/ 86 h 116"/>
                  <a:gd name="T12" fmla="*/ 32 w 101"/>
                  <a:gd name="T13" fmla="*/ 88 h 116"/>
                  <a:gd name="T14" fmla="*/ 35 w 101"/>
                  <a:gd name="T15" fmla="*/ 91 h 116"/>
                  <a:gd name="T16" fmla="*/ 36 w 101"/>
                  <a:gd name="T17" fmla="*/ 91 h 116"/>
                  <a:gd name="T18" fmla="*/ 37 w 101"/>
                  <a:gd name="T19" fmla="*/ 91 h 116"/>
                  <a:gd name="T20" fmla="*/ 56 w 101"/>
                  <a:gd name="T21" fmla="*/ 91 h 116"/>
                  <a:gd name="T22" fmla="*/ 57 w 101"/>
                  <a:gd name="T23" fmla="*/ 91 h 116"/>
                  <a:gd name="T24" fmla="*/ 59 w 101"/>
                  <a:gd name="T25" fmla="*/ 90 h 116"/>
                  <a:gd name="T26" fmla="*/ 62 w 101"/>
                  <a:gd name="T27" fmla="*/ 88 h 116"/>
                  <a:gd name="T28" fmla="*/ 64 w 101"/>
                  <a:gd name="T29" fmla="*/ 86 h 116"/>
                  <a:gd name="T30" fmla="*/ 67 w 101"/>
                  <a:gd name="T31" fmla="*/ 84 h 116"/>
                  <a:gd name="T32" fmla="*/ 69 w 101"/>
                  <a:gd name="T33" fmla="*/ 82 h 116"/>
                  <a:gd name="T34" fmla="*/ 71 w 101"/>
                  <a:gd name="T35" fmla="*/ 80 h 116"/>
                  <a:gd name="T36" fmla="*/ 71 w 101"/>
                  <a:gd name="T37" fmla="*/ 0 h 116"/>
                  <a:gd name="T38" fmla="*/ 98 w 101"/>
                  <a:gd name="T39" fmla="*/ 0 h 116"/>
                  <a:gd name="T40" fmla="*/ 98 w 101"/>
                  <a:gd name="T41" fmla="*/ 91 h 116"/>
                  <a:gd name="T42" fmla="*/ 101 w 101"/>
                  <a:gd name="T43" fmla="*/ 115 h 116"/>
                  <a:gd name="T44" fmla="*/ 74 w 101"/>
                  <a:gd name="T45" fmla="*/ 115 h 116"/>
                  <a:gd name="T46" fmla="*/ 73 w 101"/>
                  <a:gd name="T47" fmla="*/ 108 h 116"/>
                  <a:gd name="T48" fmla="*/ 65 w 101"/>
                  <a:gd name="T49" fmla="*/ 113 h 116"/>
                  <a:gd name="T50" fmla="*/ 56 w 101"/>
                  <a:gd name="T51" fmla="*/ 116 h 116"/>
                  <a:gd name="T52" fmla="*/ 37 w 101"/>
                  <a:gd name="T53" fmla="*/ 116 h 116"/>
                  <a:gd name="T54" fmla="*/ 27 w 101"/>
                  <a:gd name="T55" fmla="*/ 115 h 116"/>
                  <a:gd name="T56" fmla="*/ 17 w 101"/>
                  <a:gd name="T57" fmla="*/ 110 h 116"/>
                  <a:gd name="T58" fmla="*/ 15 w 101"/>
                  <a:gd name="T59" fmla="*/ 108 h 116"/>
                  <a:gd name="T60" fmla="*/ 12 w 101"/>
                  <a:gd name="T61" fmla="*/ 106 h 116"/>
                  <a:gd name="T62" fmla="*/ 9 w 101"/>
                  <a:gd name="T63" fmla="*/ 103 h 116"/>
                  <a:gd name="T64" fmla="*/ 7 w 101"/>
                  <a:gd name="T65" fmla="*/ 100 h 116"/>
                  <a:gd name="T66" fmla="*/ 5 w 101"/>
                  <a:gd name="T67" fmla="*/ 98 h 116"/>
                  <a:gd name="T68" fmla="*/ 1 w 101"/>
                  <a:gd name="T69" fmla="*/ 90 h 116"/>
                  <a:gd name="T70" fmla="*/ 0 w 101"/>
                  <a:gd name="T71" fmla="*/ 81 h 116"/>
                  <a:gd name="T72" fmla="*/ 0 w 101"/>
                  <a:gd name="T7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" h="116">
                    <a:moveTo>
                      <a:pt x="0" y="0"/>
                    </a:moveTo>
                    <a:lnTo>
                      <a:pt x="26" y="0"/>
                    </a:lnTo>
                    <a:lnTo>
                      <a:pt x="26" y="81"/>
                    </a:lnTo>
                    <a:lnTo>
                      <a:pt x="26" y="82"/>
                    </a:lnTo>
                    <a:lnTo>
                      <a:pt x="27" y="83"/>
                    </a:lnTo>
                    <a:lnTo>
                      <a:pt x="29" y="86"/>
                    </a:lnTo>
                    <a:lnTo>
                      <a:pt x="32" y="88"/>
                    </a:lnTo>
                    <a:lnTo>
                      <a:pt x="35" y="91"/>
                    </a:lnTo>
                    <a:lnTo>
                      <a:pt x="36" y="91"/>
                    </a:lnTo>
                    <a:lnTo>
                      <a:pt x="37" y="91"/>
                    </a:lnTo>
                    <a:lnTo>
                      <a:pt x="56" y="91"/>
                    </a:lnTo>
                    <a:lnTo>
                      <a:pt x="57" y="91"/>
                    </a:lnTo>
                    <a:lnTo>
                      <a:pt x="59" y="90"/>
                    </a:lnTo>
                    <a:lnTo>
                      <a:pt x="62" y="88"/>
                    </a:lnTo>
                    <a:lnTo>
                      <a:pt x="64" y="86"/>
                    </a:lnTo>
                    <a:lnTo>
                      <a:pt x="67" y="84"/>
                    </a:lnTo>
                    <a:lnTo>
                      <a:pt x="69" y="82"/>
                    </a:lnTo>
                    <a:lnTo>
                      <a:pt x="71" y="80"/>
                    </a:lnTo>
                    <a:lnTo>
                      <a:pt x="71" y="0"/>
                    </a:lnTo>
                    <a:lnTo>
                      <a:pt x="98" y="0"/>
                    </a:lnTo>
                    <a:lnTo>
                      <a:pt x="98" y="91"/>
                    </a:lnTo>
                    <a:lnTo>
                      <a:pt x="101" y="115"/>
                    </a:lnTo>
                    <a:lnTo>
                      <a:pt x="74" y="115"/>
                    </a:lnTo>
                    <a:lnTo>
                      <a:pt x="73" y="108"/>
                    </a:lnTo>
                    <a:lnTo>
                      <a:pt x="65" y="113"/>
                    </a:lnTo>
                    <a:lnTo>
                      <a:pt x="56" y="116"/>
                    </a:lnTo>
                    <a:lnTo>
                      <a:pt x="37" y="116"/>
                    </a:lnTo>
                    <a:lnTo>
                      <a:pt x="27" y="115"/>
                    </a:lnTo>
                    <a:lnTo>
                      <a:pt x="17" y="110"/>
                    </a:lnTo>
                    <a:lnTo>
                      <a:pt x="15" y="108"/>
                    </a:lnTo>
                    <a:lnTo>
                      <a:pt x="12" y="106"/>
                    </a:lnTo>
                    <a:lnTo>
                      <a:pt x="9" y="103"/>
                    </a:lnTo>
                    <a:lnTo>
                      <a:pt x="7" y="100"/>
                    </a:lnTo>
                    <a:lnTo>
                      <a:pt x="5" y="98"/>
                    </a:lnTo>
                    <a:lnTo>
                      <a:pt x="1" y="90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9" name="Freeform 30"/>
              <p:cNvSpPr>
                <a:spLocks/>
              </p:cNvSpPr>
              <p:nvPr userDrawn="1"/>
            </p:nvSpPr>
            <p:spPr bwMode="auto">
              <a:xfrm>
                <a:off x="-138113" y="4432300"/>
                <a:ext cx="22225" cy="125413"/>
              </a:xfrm>
              <a:custGeom>
                <a:avLst/>
                <a:gdLst>
                  <a:gd name="T0" fmla="*/ 0 w 28"/>
                  <a:gd name="T1" fmla="*/ 0 h 158"/>
                  <a:gd name="T2" fmla="*/ 26 w 28"/>
                  <a:gd name="T3" fmla="*/ 0 h 158"/>
                  <a:gd name="T4" fmla="*/ 26 w 28"/>
                  <a:gd name="T5" fmla="*/ 136 h 158"/>
                  <a:gd name="T6" fmla="*/ 26 w 28"/>
                  <a:gd name="T7" fmla="*/ 141 h 158"/>
                  <a:gd name="T8" fmla="*/ 27 w 28"/>
                  <a:gd name="T9" fmla="*/ 148 h 158"/>
                  <a:gd name="T10" fmla="*/ 28 w 28"/>
                  <a:gd name="T11" fmla="*/ 158 h 158"/>
                  <a:gd name="T12" fmla="*/ 2 w 28"/>
                  <a:gd name="T13" fmla="*/ 158 h 158"/>
                  <a:gd name="T14" fmla="*/ 1 w 28"/>
                  <a:gd name="T15" fmla="*/ 152 h 158"/>
                  <a:gd name="T16" fmla="*/ 0 w 28"/>
                  <a:gd name="T17" fmla="*/ 145 h 158"/>
                  <a:gd name="T18" fmla="*/ 0 w 28"/>
                  <a:gd name="T19" fmla="*/ 138 h 158"/>
                  <a:gd name="T20" fmla="*/ 0 w 28"/>
                  <a:gd name="T2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8">
                    <a:moveTo>
                      <a:pt x="0" y="0"/>
                    </a:moveTo>
                    <a:lnTo>
                      <a:pt x="26" y="0"/>
                    </a:lnTo>
                    <a:lnTo>
                      <a:pt x="26" y="136"/>
                    </a:lnTo>
                    <a:lnTo>
                      <a:pt x="26" y="141"/>
                    </a:lnTo>
                    <a:lnTo>
                      <a:pt x="27" y="148"/>
                    </a:lnTo>
                    <a:lnTo>
                      <a:pt x="28" y="158"/>
                    </a:lnTo>
                    <a:lnTo>
                      <a:pt x="2" y="158"/>
                    </a:lnTo>
                    <a:lnTo>
                      <a:pt x="1" y="152"/>
                    </a:lnTo>
                    <a:lnTo>
                      <a:pt x="0" y="145"/>
                    </a:lnTo>
                    <a:lnTo>
                      <a:pt x="0" y="1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0" name="Freeform 31"/>
              <p:cNvSpPr>
                <a:spLocks noEditPoints="1"/>
              </p:cNvSpPr>
              <p:nvPr userDrawn="1"/>
            </p:nvSpPr>
            <p:spPr bwMode="auto">
              <a:xfrm>
                <a:off x="-85725" y="4465638"/>
                <a:ext cx="77788" cy="92075"/>
              </a:xfrm>
              <a:custGeom>
                <a:avLst/>
                <a:gdLst>
                  <a:gd name="T0" fmla="*/ 35 w 97"/>
                  <a:gd name="T1" fmla="*/ 26 h 117"/>
                  <a:gd name="T2" fmla="*/ 30 w 97"/>
                  <a:gd name="T3" fmla="*/ 30 h 117"/>
                  <a:gd name="T4" fmla="*/ 26 w 97"/>
                  <a:gd name="T5" fmla="*/ 34 h 117"/>
                  <a:gd name="T6" fmla="*/ 26 w 97"/>
                  <a:gd name="T7" fmla="*/ 36 h 117"/>
                  <a:gd name="T8" fmla="*/ 71 w 97"/>
                  <a:gd name="T9" fmla="*/ 48 h 117"/>
                  <a:gd name="T10" fmla="*/ 71 w 97"/>
                  <a:gd name="T11" fmla="*/ 35 h 117"/>
                  <a:gd name="T12" fmla="*/ 69 w 97"/>
                  <a:gd name="T13" fmla="*/ 32 h 117"/>
                  <a:gd name="T14" fmla="*/ 65 w 97"/>
                  <a:gd name="T15" fmla="*/ 28 h 117"/>
                  <a:gd name="T16" fmla="*/ 61 w 97"/>
                  <a:gd name="T17" fmla="*/ 26 h 117"/>
                  <a:gd name="T18" fmla="*/ 37 w 97"/>
                  <a:gd name="T19" fmla="*/ 0 h 117"/>
                  <a:gd name="T20" fmla="*/ 71 w 97"/>
                  <a:gd name="T21" fmla="*/ 1 h 117"/>
                  <a:gd name="T22" fmla="*/ 83 w 97"/>
                  <a:gd name="T23" fmla="*/ 9 h 117"/>
                  <a:gd name="T24" fmla="*/ 88 w 97"/>
                  <a:gd name="T25" fmla="*/ 14 h 117"/>
                  <a:gd name="T26" fmla="*/ 93 w 97"/>
                  <a:gd name="T27" fmla="*/ 19 h 117"/>
                  <a:gd name="T28" fmla="*/ 97 w 97"/>
                  <a:gd name="T29" fmla="*/ 35 h 117"/>
                  <a:gd name="T30" fmla="*/ 26 w 97"/>
                  <a:gd name="T31" fmla="*/ 72 h 117"/>
                  <a:gd name="T32" fmla="*/ 26 w 97"/>
                  <a:gd name="T33" fmla="*/ 83 h 117"/>
                  <a:gd name="T34" fmla="*/ 28 w 97"/>
                  <a:gd name="T35" fmla="*/ 86 h 117"/>
                  <a:gd name="T36" fmla="*/ 33 w 97"/>
                  <a:gd name="T37" fmla="*/ 90 h 117"/>
                  <a:gd name="T38" fmla="*/ 37 w 97"/>
                  <a:gd name="T39" fmla="*/ 92 h 117"/>
                  <a:gd name="T40" fmla="*/ 64 w 97"/>
                  <a:gd name="T41" fmla="*/ 92 h 117"/>
                  <a:gd name="T42" fmla="*/ 69 w 97"/>
                  <a:gd name="T43" fmla="*/ 89 h 117"/>
                  <a:gd name="T44" fmla="*/ 72 w 97"/>
                  <a:gd name="T45" fmla="*/ 85 h 117"/>
                  <a:gd name="T46" fmla="*/ 73 w 97"/>
                  <a:gd name="T47" fmla="*/ 85 h 117"/>
                  <a:gd name="T48" fmla="*/ 97 w 97"/>
                  <a:gd name="T49" fmla="*/ 92 h 117"/>
                  <a:gd name="T50" fmla="*/ 89 w 97"/>
                  <a:gd name="T51" fmla="*/ 103 h 117"/>
                  <a:gd name="T52" fmla="*/ 80 w 97"/>
                  <a:gd name="T53" fmla="*/ 111 h 117"/>
                  <a:gd name="T54" fmla="*/ 61 w 97"/>
                  <a:gd name="T55" fmla="*/ 117 h 117"/>
                  <a:gd name="T56" fmla="*/ 27 w 97"/>
                  <a:gd name="T57" fmla="*/ 116 h 117"/>
                  <a:gd name="T58" fmla="*/ 15 w 97"/>
                  <a:gd name="T59" fmla="*/ 110 h 117"/>
                  <a:gd name="T60" fmla="*/ 10 w 97"/>
                  <a:gd name="T61" fmla="*/ 105 h 117"/>
                  <a:gd name="T62" fmla="*/ 6 w 97"/>
                  <a:gd name="T63" fmla="*/ 101 h 117"/>
                  <a:gd name="T64" fmla="*/ 1 w 97"/>
                  <a:gd name="T65" fmla="*/ 91 h 117"/>
                  <a:gd name="T66" fmla="*/ 0 w 97"/>
                  <a:gd name="T67" fmla="*/ 35 h 117"/>
                  <a:gd name="T68" fmla="*/ 5 w 97"/>
                  <a:gd name="T69" fmla="*/ 19 h 117"/>
                  <a:gd name="T70" fmla="*/ 8 w 97"/>
                  <a:gd name="T71" fmla="*/ 15 h 117"/>
                  <a:gd name="T72" fmla="*/ 13 w 97"/>
                  <a:gd name="T73" fmla="*/ 11 h 117"/>
                  <a:gd name="T74" fmla="*/ 17 w 97"/>
                  <a:gd name="T75" fmla="*/ 7 h 117"/>
                  <a:gd name="T76" fmla="*/ 37 w 97"/>
                  <a:gd name="T7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7" h="117">
                    <a:moveTo>
                      <a:pt x="37" y="26"/>
                    </a:moveTo>
                    <a:lnTo>
                      <a:pt x="35" y="26"/>
                    </a:lnTo>
                    <a:lnTo>
                      <a:pt x="33" y="28"/>
                    </a:lnTo>
                    <a:lnTo>
                      <a:pt x="30" y="30"/>
                    </a:lnTo>
                    <a:lnTo>
                      <a:pt x="28" y="32"/>
                    </a:lnTo>
                    <a:lnTo>
                      <a:pt x="26" y="34"/>
                    </a:lnTo>
                    <a:lnTo>
                      <a:pt x="26" y="35"/>
                    </a:lnTo>
                    <a:lnTo>
                      <a:pt x="26" y="36"/>
                    </a:lnTo>
                    <a:lnTo>
                      <a:pt x="26" y="48"/>
                    </a:lnTo>
                    <a:lnTo>
                      <a:pt x="71" y="48"/>
                    </a:lnTo>
                    <a:lnTo>
                      <a:pt x="71" y="36"/>
                    </a:lnTo>
                    <a:lnTo>
                      <a:pt x="71" y="35"/>
                    </a:lnTo>
                    <a:lnTo>
                      <a:pt x="71" y="34"/>
                    </a:lnTo>
                    <a:lnTo>
                      <a:pt x="69" y="32"/>
                    </a:lnTo>
                    <a:lnTo>
                      <a:pt x="67" y="30"/>
                    </a:lnTo>
                    <a:lnTo>
                      <a:pt x="65" y="28"/>
                    </a:lnTo>
                    <a:lnTo>
                      <a:pt x="62" y="26"/>
                    </a:lnTo>
                    <a:lnTo>
                      <a:pt x="61" y="26"/>
                    </a:lnTo>
                    <a:lnTo>
                      <a:pt x="37" y="26"/>
                    </a:lnTo>
                    <a:close/>
                    <a:moveTo>
                      <a:pt x="37" y="0"/>
                    </a:moveTo>
                    <a:lnTo>
                      <a:pt x="61" y="0"/>
                    </a:lnTo>
                    <a:lnTo>
                      <a:pt x="71" y="1"/>
                    </a:lnTo>
                    <a:lnTo>
                      <a:pt x="80" y="7"/>
                    </a:lnTo>
                    <a:lnTo>
                      <a:pt x="83" y="9"/>
                    </a:lnTo>
                    <a:lnTo>
                      <a:pt x="86" y="12"/>
                    </a:lnTo>
                    <a:lnTo>
                      <a:pt x="88" y="14"/>
                    </a:lnTo>
                    <a:lnTo>
                      <a:pt x="91" y="17"/>
                    </a:lnTo>
                    <a:lnTo>
                      <a:pt x="93" y="19"/>
                    </a:lnTo>
                    <a:lnTo>
                      <a:pt x="96" y="27"/>
                    </a:lnTo>
                    <a:lnTo>
                      <a:pt x="97" y="35"/>
                    </a:lnTo>
                    <a:lnTo>
                      <a:pt x="97" y="72"/>
                    </a:lnTo>
                    <a:lnTo>
                      <a:pt x="26" y="72"/>
                    </a:lnTo>
                    <a:lnTo>
                      <a:pt x="26" y="82"/>
                    </a:lnTo>
                    <a:lnTo>
                      <a:pt x="26" y="83"/>
                    </a:lnTo>
                    <a:lnTo>
                      <a:pt x="26" y="84"/>
                    </a:lnTo>
                    <a:lnTo>
                      <a:pt x="28" y="86"/>
                    </a:lnTo>
                    <a:lnTo>
                      <a:pt x="30" y="88"/>
                    </a:lnTo>
                    <a:lnTo>
                      <a:pt x="33" y="90"/>
                    </a:lnTo>
                    <a:lnTo>
                      <a:pt x="35" y="92"/>
                    </a:lnTo>
                    <a:lnTo>
                      <a:pt x="37" y="92"/>
                    </a:lnTo>
                    <a:lnTo>
                      <a:pt x="62" y="92"/>
                    </a:lnTo>
                    <a:lnTo>
                      <a:pt x="64" y="92"/>
                    </a:lnTo>
                    <a:lnTo>
                      <a:pt x="66" y="90"/>
                    </a:lnTo>
                    <a:lnTo>
                      <a:pt x="69" y="89"/>
                    </a:lnTo>
                    <a:lnTo>
                      <a:pt x="70" y="87"/>
                    </a:lnTo>
                    <a:lnTo>
                      <a:pt x="72" y="85"/>
                    </a:lnTo>
                    <a:lnTo>
                      <a:pt x="72" y="85"/>
                    </a:lnTo>
                    <a:lnTo>
                      <a:pt x="73" y="85"/>
                    </a:lnTo>
                    <a:lnTo>
                      <a:pt x="73" y="84"/>
                    </a:lnTo>
                    <a:lnTo>
                      <a:pt x="97" y="92"/>
                    </a:lnTo>
                    <a:lnTo>
                      <a:pt x="94" y="97"/>
                    </a:lnTo>
                    <a:lnTo>
                      <a:pt x="89" y="103"/>
                    </a:lnTo>
                    <a:lnTo>
                      <a:pt x="84" y="108"/>
                    </a:lnTo>
                    <a:lnTo>
                      <a:pt x="80" y="111"/>
                    </a:lnTo>
                    <a:lnTo>
                      <a:pt x="71" y="115"/>
                    </a:lnTo>
                    <a:lnTo>
                      <a:pt x="61" y="117"/>
                    </a:lnTo>
                    <a:lnTo>
                      <a:pt x="37" y="117"/>
                    </a:lnTo>
                    <a:lnTo>
                      <a:pt x="27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3" y="108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6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6" y="18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13" y="11"/>
                    </a:lnTo>
                    <a:lnTo>
                      <a:pt x="15" y="8"/>
                    </a:lnTo>
                    <a:lnTo>
                      <a:pt x="17" y="7"/>
                    </a:lnTo>
                    <a:lnTo>
                      <a:pt x="27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1" name="Freeform 32"/>
              <p:cNvSpPr>
                <a:spLocks noEditPoints="1"/>
              </p:cNvSpPr>
              <p:nvPr userDrawn="1"/>
            </p:nvSpPr>
            <p:spPr bwMode="auto">
              <a:xfrm>
                <a:off x="73025" y="4432300"/>
                <a:ext cx="96838" cy="125413"/>
              </a:xfrm>
              <a:custGeom>
                <a:avLst/>
                <a:gdLst>
                  <a:gd name="T0" fmla="*/ 28 w 121"/>
                  <a:gd name="T1" fmla="*/ 26 h 158"/>
                  <a:gd name="T2" fmla="*/ 28 w 121"/>
                  <a:gd name="T3" fmla="*/ 69 h 158"/>
                  <a:gd name="T4" fmla="*/ 74 w 121"/>
                  <a:gd name="T5" fmla="*/ 69 h 158"/>
                  <a:gd name="T6" fmla="*/ 76 w 121"/>
                  <a:gd name="T7" fmla="*/ 69 h 158"/>
                  <a:gd name="T8" fmla="*/ 78 w 121"/>
                  <a:gd name="T9" fmla="*/ 67 h 158"/>
                  <a:gd name="T10" fmla="*/ 80 w 121"/>
                  <a:gd name="T11" fmla="*/ 65 h 158"/>
                  <a:gd name="T12" fmla="*/ 82 w 121"/>
                  <a:gd name="T13" fmla="*/ 63 h 158"/>
                  <a:gd name="T14" fmla="*/ 84 w 121"/>
                  <a:gd name="T15" fmla="*/ 60 h 158"/>
                  <a:gd name="T16" fmla="*/ 84 w 121"/>
                  <a:gd name="T17" fmla="*/ 60 h 158"/>
                  <a:gd name="T18" fmla="*/ 84 w 121"/>
                  <a:gd name="T19" fmla="*/ 59 h 158"/>
                  <a:gd name="T20" fmla="*/ 84 w 121"/>
                  <a:gd name="T21" fmla="*/ 36 h 158"/>
                  <a:gd name="T22" fmla="*/ 84 w 121"/>
                  <a:gd name="T23" fmla="*/ 36 h 158"/>
                  <a:gd name="T24" fmla="*/ 84 w 121"/>
                  <a:gd name="T25" fmla="*/ 35 h 158"/>
                  <a:gd name="T26" fmla="*/ 84 w 121"/>
                  <a:gd name="T27" fmla="*/ 35 h 158"/>
                  <a:gd name="T28" fmla="*/ 82 w 121"/>
                  <a:gd name="T29" fmla="*/ 33 h 158"/>
                  <a:gd name="T30" fmla="*/ 81 w 121"/>
                  <a:gd name="T31" fmla="*/ 30 h 158"/>
                  <a:gd name="T32" fmla="*/ 79 w 121"/>
                  <a:gd name="T33" fmla="*/ 28 h 158"/>
                  <a:gd name="T34" fmla="*/ 77 w 121"/>
                  <a:gd name="T35" fmla="*/ 27 h 158"/>
                  <a:gd name="T36" fmla="*/ 75 w 121"/>
                  <a:gd name="T37" fmla="*/ 26 h 158"/>
                  <a:gd name="T38" fmla="*/ 28 w 121"/>
                  <a:gd name="T39" fmla="*/ 26 h 158"/>
                  <a:gd name="T40" fmla="*/ 0 w 121"/>
                  <a:gd name="T41" fmla="*/ 0 h 158"/>
                  <a:gd name="T42" fmla="*/ 74 w 121"/>
                  <a:gd name="T43" fmla="*/ 0 h 158"/>
                  <a:gd name="T44" fmla="*/ 84 w 121"/>
                  <a:gd name="T45" fmla="*/ 1 h 158"/>
                  <a:gd name="T46" fmla="*/ 93 w 121"/>
                  <a:gd name="T47" fmla="*/ 6 h 158"/>
                  <a:gd name="T48" fmla="*/ 95 w 121"/>
                  <a:gd name="T49" fmla="*/ 7 h 158"/>
                  <a:gd name="T50" fmla="*/ 97 w 121"/>
                  <a:gd name="T51" fmla="*/ 10 h 158"/>
                  <a:gd name="T52" fmla="*/ 100 w 121"/>
                  <a:gd name="T53" fmla="*/ 13 h 158"/>
                  <a:gd name="T54" fmla="*/ 103 w 121"/>
                  <a:gd name="T55" fmla="*/ 15 h 158"/>
                  <a:gd name="T56" fmla="*/ 105 w 121"/>
                  <a:gd name="T57" fmla="*/ 18 h 158"/>
                  <a:gd name="T58" fmla="*/ 107 w 121"/>
                  <a:gd name="T59" fmla="*/ 20 h 158"/>
                  <a:gd name="T60" fmla="*/ 110 w 121"/>
                  <a:gd name="T61" fmla="*/ 28 h 158"/>
                  <a:gd name="T62" fmla="*/ 111 w 121"/>
                  <a:gd name="T63" fmla="*/ 36 h 158"/>
                  <a:gd name="T64" fmla="*/ 111 w 121"/>
                  <a:gd name="T65" fmla="*/ 60 h 158"/>
                  <a:gd name="T66" fmla="*/ 110 w 121"/>
                  <a:gd name="T67" fmla="*/ 68 h 158"/>
                  <a:gd name="T68" fmla="*/ 107 w 121"/>
                  <a:gd name="T69" fmla="*/ 76 h 158"/>
                  <a:gd name="T70" fmla="*/ 105 w 121"/>
                  <a:gd name="T71" fmla="*/ 78 h 158"/>
                  <a:gd name="T72" fmla="*/ 103 w 121"/>
                  <a:gd name="T73" fmla="*/ 80 h 158"/>
                  <a:gd name="T74" fmla="*/ 100 w 121"/>
                  <a:gd name="T75" fmla="*/ 83 h 158"/>
                  <a:gd name="T76" fmla="*/ 97 w 121"/>
                  <a:gd name="T77" fmla="*/ 86 h 158"/>
                  <a:gd name="T78" fmla="*/ 95 w 121"/>
                  <a:gd name="T79" fmla="*/ 88 h 158"/>
                  <a:gd name="T80" fmla="*/ 93 w 121"/>
                  <a:gd name="T81" fmla="*/ 90 h 158"/>
                  <a:gd name="T82" fmla="*/ 90 w 121"/>
                  <a:gd name="T83" fmla="*/ 91 h 158"/>
                  <a:gd name="T84" fmla="*/ 86 w 121"/>
                  <a:gd name="T85" fmla="*/ 93 h 158"/>
                  <a:gd name="T86" fmla="*/ 83 w 121"/>
                  <a:gd name="T87" fmla="*/ 94 h 158"/>
                  <a:gd name="T88" fmla="*/ 121 w 121"/>
                  <a:gd name="T89" fmla="*/ 158 h 158"/>
                  <a:gd name="T90" fmla="*/ 88 w 121"/>
                  <a:gd name="T91" fmla="*/ 158 h 158"/>
                  <a:gd name="T92" fmla="*/ 53 w 121"/>
                  <a:gd name="T93" fmla="*/ 96 h 158"/>
                  <a:gd name="T94" fmla="*/ 28 w 121"/>
                  <a:gd name="T95" fmla="*/ 96 h 158"/>
                  <a:gd name="T96" fmla="*/ 28 w 121"/>
                  <a:gd name="T97" fmla="*/ 158 h 158"/>
                  <a:gd name="T98" fmla="*/ 0 w 121"/>
                  <a:gd name="T99" fmla="*/ 158 h 158"/>
                  <a:gd name="T100" fmla="*/ 0 w 121"/>
                  <a:gd name="T10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1" h="158">
                    <a:moveTo>
                      <a:pt x="28" y="26"/>
                    </a:moveTo>
                    <a:lnTo>
                      <a:pt x="28" y="69"/>
                    </a:lnTo>
                    <a:lnTo>
                      <a:pt x="74" y="69"/>
                    </a:lnTo>
                    <a:lnTo>
                      <a:pt x="76" y="69"/>
                    </a:lnTo>
                    <a:lnTo>
                      <a:pt x="78" y="67"/>
                    </a:lnTo>
                    <a:lnTo>
                      <a:pt x="80" y="65"/>
                    </a:lnTo>
                    <a:lnTo>
                      <a:pt x="82" y="63"/>
                    </a:lnTo>
                    <a:lnTo>
                      <a:pt x="84" y="60"/>
                    </a:lnTo>
                    <a:lnTo>
                      <a:pt x="84" y="60"/>
                    </a:lnTo>
                    <a:lnTo>
                      <a:pt x="84" y="59"/>
                    </a:lnTo>
                    <a:lnTo>
                      <a:pt x="84" y="36"/>
                    </a:lnTo>
                    <a:lnTo>
                      <a:pt x="84" y="36"/>
                    </a:lnTo>
                    <a:lnTo>
                      <a:pt x="84" y="35"/>
                    </a:lnTo>
                    <a:lnTo>
                      <a:pt x="84" y="35"/>
                    </a:lnTo>
                    <a:lnTo>
                      <a:pt x="82" y="33"/>
                    </a:lnTo>
                    <a:lnTo>
                      <a:pt x="81" y="30"/>
                    </a:lnTo>
                    <a:lnTo>
                      <a:pt x="79" y="28"/>
                    </a:lnTo>
                    <a:lnTo>
                      <a:pt x="77" y="27"/>
                    </a:lnTo>
                    <a:lnTo>
                      <a:pt x="75" y="26"/>
                    </a:lnTo>
                    <a:lnTo>
                      <a:pt x="28" y="26"/>
                    </a:lnTo>
                    <a:close/>
                    <a:moveTo>
                      <a:pt x="0" y="0"/>
                    </a:moveTo>
                    <a:lnTo>
                      <a:pt x="74" y="0"/>
                    </a:lnTo>
                    <a:lnTo>
                      <a:pt x="84" y="1"/>
                    </a:lnTo>
                    <a:lnTo>
                      <a:pt x="93" y="6"/>
                    </a:lnTo>
                    <a:lnTo>
                      <a:pt x="95" y="7"/>
                    </a:lnTo>
                    <a:lnTo>
                      <a:pt x="97" y="10"/>
                    </a:lnTo>
                    <a:lnTo>
                      <a:pt x="100" y="13"/>
                    </a:lnTo>
                    <a:lnTo>
                      <a:pt x="103" y="15"/>
                    </a:lnTo>
                    <a:lnTo>
                      <a:pt x="105" y="18"/>
                    </a:lnTo>
                    <a:lnTo>
                      <a:pt x="107" y="20"/>
                    </a:lnTo>
                    <a:lnTo>
                      <a:pt x="110" y="28"/>
                    </a:lnTo>
                    <a:lnTo>
                      <a:pt x="111" y="36"/>
                    </a:lnTo>
                    <a:lnTo>
                      <a:pt x="111" y="60"/>
                    </a:lnTo>
                    <a:lnTo>
                      <a:pt x="110" y="68"/>
                    </a:lnTo>
                    <a:lnTo>
                      <a:pt x="107" y="76"/>
                    </a:lnTo>
                    <a:lnTo>
                      <a:pt x="105" y="78"/>
                    </a:lnTo>
                    <a:lnTo>
                      <a:pt x="103" y="80"/>
                    </a:lnTo>
                    <a:lnTo>
                      <a:pt x="100" y="83"/>
                    </a:lnTo>
                    <a:lnTo>
                      <a:pt x="97" y="86"/>
                    </a:lnTo>
                    <a:lnTo>
                      <a:pt x="95" y="88"/>
                    </a:lnTo>
                    <a:lnTo>
                      <a:pt x="93" y="90"/>
                    </a:lnTo>
                    <a:lnTo>
                      <a:pt x="90" y="91"/>
                    </a:lnTo>
                    <a:lnTo>
                      <a:pt x="86" y="93"/>
                    </a:lnTo>
                    <a:lnTo>
                      <a:pt x="83" y="94"/>
                    </a:lnTo>
                    <a:lnTo>
                      <a:pt x="121" y="158"/>
                    </a:lnTo>
                    <a:lnTo>
                      <a:pt x="88" y="158"/>
                    </a:lnTo>
                    <a:lnTo>
                      <a:pt x="53" y="96"/>
                    </a:lnTo>
                    <a:lnTo>
                      <a:pt x="28" y="96"/>
                    </a:lnTo>
                    <a:lnTo>
                      <a:pt x="28" y="158"/>
                    </a:lnTo>
                    <a:lnTo>
                      <a:pt x="0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2" name="Freeform 33"/>
              <p:cNvSpPr>
                <a:spLocks noEditPoints="1"/>
              </p:cNvSpPr>
              <p:nvPr userDrawn="1"/>
            </p:nvSpPr>
            <p:spPr bwMode="auto">
              <a:xfrm>
                <a:off x="193675" y="4465638"/>
                <a:ext cx="77788" cy="92075"/>
              </a:xfrm>
              <a:custGeom>
                <a:avLst/>
                <a:gdLst>
                  <a:gd name="T0" fmla="*/ 35 w 98"/>
                  <a:gd name="T1" fmla="*/ 26 h 117"/>
                  <a:gd name="T2" fmla="*/ 30 w 98"/>
                  <a:gd name="T3" fmla="*/ 30 h 117"/>
                  <a:gd name="T4" fmla="*/ 26 w 98"/>
                  <a:gd name="T5" fmla="*/ 34 h 117"/>
                  <a:gd name="T6" fmla="*/ 26 w 98"/>
                  <a:gd name="T7" fmla="*/ 36 h 117"/>
                  <a:gd name="T8" fmla="*/ 71 w 98"/>
                  <a:gd name="T9" fmla="*/ 48 h 117"/>
                  <a:gd name="T10" fmla="*/ 71 w 98"/>
                  <a:gd name="T11" fmla="*/ 35 h 117"/>
                  <a:gd name="T12" fmla="*/ 69 w 98"/>
                  <a:gd name="T13" fmla="*/ 32 h 117"/>
                  <a:gd name="T14" fmla="*/ 64 w 98"/>
                  <a:gd name="T15" fmla="*/ 28 h 117"/>
                  <a:gd name="T16" fmla="*/ 60 w 98"/>
                  <a:gd name="T17" fmla="*/ 26 h 117"/>
                  <a:gd name="T18" fmla="*/ 36 w 98"/>
                  <a:gd name="T19" fmla="*/ 0 h 117"/>
                  <a:gd name="T20" fmla="*/ 71 w 98"/>
                  <a:gd name="T21" fmla="*/ 1 h 117"/>
                  <a:gd name="T22" fmla="*/ 83 w 98"/>
                  <a:gd name="T23" fmla="*/ 9 h 117"/>
                  <a:gd name="T24" fmla="*/ 89 w 98"/>
                  <a:gd name="T25" fmla="*/ 14 h 117"/>
                  <a:gd name="T26" fmla="*/ 93 w 98"/>
                  <a:gd name="T27" fmla="*/ 19 h 117"/>
                  <a:gd name="T28" fmla="*/ 98 w 98"/>
                  <a:gd name="T29" fmla="*/ 35 h 117"/>
                  <a:gd name="T30" fmla="*/ 26 w 98"/>
                  <a:gd name="T31" fmla="*/ 72 h 117"/>
                  <a:gd name="T32" fmla="*/ 26 w 98"/>
                  <a:gd name="T33" fmla="*/ 83 h 117"/>
                  <a:gd name="T34" fmla="*/ 28 w 98"/>
                  <a:gd name="T35" fmla="*/ 86 h 117"/>
                  <a:gd name="T36" fmla="*/ 32 w 98"/>
                  <a:gd name="T37" fmla="*/ 90 h 117"/>
                  <a:gd name="T38" fmla="*/ 36 w 98"/>
                  <a:gd name="T39" fmla="*/ 92 h 117"/>
                  <a:gd name="T40" fmla="*/ 64 w 98"/>
                  <a:gd name="T41" fmla="*/ 92 h 117"/>
                  <a:gd name="T42" fmla="*/ 68 w 98"/>
                  <a:gd name="T43" fmla="*/ 89 h 117"/>
                  <a:gd name="T44" fmla="*/ 72 w 98"/>
                  <a:gd name="T45" fmla="*/ 85 h 117"/>
                  <a:gd name="T46" fmla="*/ 72 w 98"/>
                  <a:gd name="T47" fmla="*/ 84 h 117"/>
                  <a:gd name="T48" fmla="*/ 95 w 98"/>
                  <a:gd name="T49" fmla="*/ 97 h 117"/>
                  <a:gd name="T50" fmla="*/ 85 w 98"/>
                  <a:gd name="T51" fmla="*/ 108 h 117"/>
                  <a:gd name="T52" fmla="*/ 71 w 98"/>
                  <a:gd name="T53" fmla="*/ 115 h 117"/>
                  <a:gd name="T54" fmla="*/ 36 w 98"/>
                  <a:gd name="T55" fmla="*/ 117 h 117"/>
                  <a:gd name="T56" fmla="*/ 17 w 98"/>
                  <a:gd name="T57" fmla="*/ 112 h 117"/>
                  <a:gd name="T58" fmla="*/ 13 w 98"/>
                  <a:gd name="T59" fmla="*/ 108 h 117"/>
                  <a:gd name="T60" fmla="*/ 8 w 98"/>
                  <a:gd name="T61" fmla="*/ 103 h 117"/>
                  <a:gd name="T62" fmla="*/ 5 w 98"/>
                  <a:gd name="T63" fmla="*/ 99 h 117"/>
                  <a:gd name="T64" fmla="*/ 0 w 98"/>
                  <a:gd name="T65" fmla="*/ 83 h 117"/>
                  <a:gd name="T66" fmla="*/ 1 w 98"/>
                  <a:gd name="T67" fmla="*/ 27 h 117"/>
                  <a:gd name="T68" fmla="*/ 6 w 98"/>
                  <a:gd name="T69" fmla="*/ 18 h 117"/>
                  <a:gd name="T70" fmla="*/ 10 w 98"/>
                  <a:gd name="T71" fmla="*/ 13 h 117"/>
                  <a:gd name="T72" fmla="*/ 15 w 98"/>
                  <a:gd name="T73" fmla="*/ 8 h 117"/>
                  <a:gd name="T74" fmla="*/ 26 w 98"/>
                  <a:gd name="T75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8" h="117">
                    <a:moveTo>
                      <a:pt x="36" y="26"/>
                    </a:moveTo>
                    <a:lnTo>
                      <a:pt x="35" y="26"/>
                    </a:lnTo>
                    <a:lnTo>
                      <a:pt x="32" y="28"/>
                    </a:lnTo>
                    <a:lnTo>
                      <a:pt x="30" y="30"/>
                    </a:lnTo>
                    <a:lnTo>
                      <a:pt x="28" y="32"/>
                    </a:lnTo>
                    <a:lnTo>
                      <a:pt x="26" y="34"/>
                    </a:lnTo>
                    <a:lnTo>
                      <a:pt x="26" y="35"/>
                    </a:lnTo>
                    <a:lnTo>
                      <a:pt x="26" y="36"/>
                    </a:lnTo>
                    <a:lnTo>
                      <a:pt x="26" y="48"/>
                    </a:lnTo>
                    <a:lnTo>
                      <a:pt x="71" y="48"/>
                    </a:lnTo>
                    <a:lnTo>
                      <a:pt x="71" y="36"/>
                    </a:lnTo>
                    <a:lnTo>
                      <a:pt x="71" y="35"/>
                    </a:lnTo>
                    <a:lnTo>
                      <a:pt x="71" y="34"/>
                    </a:lnTo>
                    <a:lnTo>
                      <a:pt x="69" y="32"/>
                    </a:lnTo>
                    <a:lnTo>
                      <a:pt x="67" y="30"/>
                    </a:lnTo>
                    <a:lnTo>
                      <a:pt x="64" y="28"/>
                    </a:lnTo>
                    <a:lnTo>
                      <a:pt x="62" y="26"/>
                    </a:lnTo>
                    <a:lnTo>
                      <a:pt x="60" y="26"/>
                    </a:lnTo>
                    <a:lnTo>
                      <a:pt x="36" y="26"/>
                    </a:lnTo>
                    <a:close/>
                    <a:moveTo>
                      <a:pt x="36" y="0"/>
                    </a:moveTo>
                    <a:lnTo>
                      <a:pt x="61" y="0"/>
                    </a:lnTo>
                    <a:lnTo>
                      <a:pt x="71" y="1"/>
                    </a:lnTo>
                    <a:lnTo>
                      <a:pt x="81" y="7"/>
                    </a:lnTo>
                    <a:lnTo>
                      <a:pt x="83" y="9"/>
                    </a:lnTo>
                    <a:lnTo>
                      <a:pt x="86" y="12"/>
                    </a:lnTo>
                    <a:lnTo>
                      <a:pt x="89" y="14"/>
                    </a:lnTo>
                    <a:lnTo>
                      <a:pt x="92" y="17"/>
                    </a:lnTo>
                    <a:lnTo>
                      <a:pt x="93" y="19"/>
                    </a:lnTo>
                    <a:lnTo>
                      <a:pt x="97" y="27"/>
                    </a:lnTo>
                    <a:lnTo>
                      <a:pt x="98" y="35"/>
                    </a:lnTo>
                    <a:lnTo>
                      <a:pt x="98" y="72"/>
                    </a:lnTo>
                    <a:lnTo>
                      <a:pt x="26" y="72"/>
                    </a:lnTo>
                    <a:lnTo>
                      <a:pt x="26" y="82"/>
                    </a:lnTo>
                    <a:lnTo>
                      <a:pt x="26" y="83"/>
                    </a:lnTo>
                    <a:lnTo>
                      <a:pt x="26" y="84"/>
                    </a:lnTo>
                    <a:lnTo>
                      <a:pt x="28" y="86"/>
                    </a:lnTo>
                    <a:lnTo>
                      <a:pt x="30" y="88"/>
                    </a:lnTo>
                    <a:lnTo>
                      <a:pt x="32" y="90"/>
                    </a:lnTo>
                    <a:lnTo>
                      <a:pt x="35" y="92"/>
                    </a:lnTo>
                    <a:lnTo>
                      <a:pt x="36" y="92"/>
                    </a:lnTo>
                    <a:lnTo>
                      <a:pt x="62" y="92"/>
                    </a:lnTo>
                    <a:lnTo>
                      <a:pt x="64" y="92"/>
                    </a:lnTo>
                    <a:lnTo>
                      <a:pt x="66" y="90"/>
                    </a:lnTo>
                    <a:lnTo>
                      <a:pt x="68" y="89"/>
                    </a:lnTo>
                    <a:lnTo>
                      <a:pt x="70" y="87"/>
                    </a:lnTo>
                    <a:lnTo>
                      <a:pt x="72" y="85"/>
                    </a:lnTo>
                    <a:lnTo>
                      <a:pt x="72" y="85"/>
                    </a:lnTo>
                    <a:lnTo>
                      <a:pt x="72" y="84"/>
                    </a:lnTo>
                    <a:lnTo>
                      <a:pt x="98" y="92"/>
                    </a:lnTo>
                    <a:lnTo>
                      <a:pt x="95" y="97"/>
                    </a:lnTo>
                    <a:lnTo>
                      <a:pt x="90" y="103"/>
                    </a:lnTo>
                    <a:lnTo>
                      <a:pt x="85" y="108"/>
                    </a:lnTo>
                    <a:lnTo>
                      <a:pt x="81" y="111"/>
                    </a:lnTo>
                    <a:lnTo>
                      <a:pt x="71" y="115"/>
                    </a:lnTo>
                    <a:lnTo>
                      <a:pt x="61" y="117"/>
                    </a:lnTo>
                    <a:lnTo>
                      <a:pt x="36" y="117"/>
                    </a:lnTo>
                    <a:lnTo>
                      <a:pt x="26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3" y="108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6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6" y="18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13" y="11"/>
                    </a:lnTo>
                    <a:lnTo>
                      <a:pt x="15" y="8"/>
                    </a:lnTo>
                    <a:lnTo>
                      <a:pt x="17" y="7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3" name="Freeform 34"/>
              <p:cNvSpPr>
                <a:spLocks/>
              </p:cNvSpPr>
              <p:nvPr userDrawn="1"/>
            </p:nvSpPr>
            <p:spPr bwMode="auto">
              <a:xfrm>
                <a:off x="301625" y="4467225"/>
                <a:ext cx="79375" cy="90488"/>
              </a:xfrm>
              <a:custGeom>
                <a:avLst/>
                <a:gdLst>
                  <a:gd name="T0" fmla="*/ 0 w 100"/>
                  <a:gd name="T1" fmla="*/ 0 h 116"/>
                  <a:gd name="T2" fmla="*/ 27 w 100"/>
                  <a:gd name="T3" fmla="*/ 0 h 116"/>
                  <a:gd name="T4" fmla="*/ 27 w 100"/>
                  <a:gd name="T5" fmla="*/ 81 h 116"/>
                  <a:gd name="T6" fmla="*/ 27 w 100"/>
                  <a:gd name="T7" fmla="*/ 82 h 116"/>
                  <a:gd name="T8" fmla="*/ 27 w 100"/>
                  <a:gd name="T9" fmla="*/ 83 h 116"/>
                  <a:gd name="T10" fmla="*/ 29 w 100"/>
                  <a:gd name="T11" fmla="*/ 86 h 116"/>
                  <a:gd name="T12" fmla="*/ 32 w 100"/>
                  <a:gd name="T13" fmla="*/ 88 h 116"/>
                  <a:gd name="T14" fmla="*/ 36 w 100"/>
                  <a:gd name="T15" fmla="*/ 91 h 116"/>
                  <a:gd name="T16" fmla="*/ 36 w 100"/>
                  <a:gd name="T17" fmla="*/ 91 h 116"/>
                  <a:gd name="T18" fmla="*/ 37 w 100"/>
                  <a:gd name="T19" fmla="*/ 91 h 116"/>
                  <a:gd name="T20" fmla="*/ 56 w 100"/>
                  <a:gd name="T21" fmla="*/ 91 h 116"/>
                  <a:gd name="T22" fmla="*/ 57 w 100"/>
                  <a:gd name="T23" fmla="*/ 91 h 116"/>
                  <a:gd name="T24" fmla="*/ 59 w 100"/>
                  <a:gd name="T25" fmla="*/ 90 h 116"/>
                  <a:gd name="T26" fmla="*/ 62 w 100"/>
                  <a:gd name="T27" fmla="*/ 88 h 116"/>
                  <a:gd name="T28" fmla="*/ 65 w 100"/>
                  <a:gd name="T29" fmla="*/ 86 h 116"/>
                  <a:gd name="T30" fmla="*/ 67 w 100"/>
                  <a:gd name="T31" fmla="*/ 84 h 116"/>
                  <a:gd name="T32" fmla="*/ 70 w 100"/>
                  <a:gd name="T33" fmla="*/ 82 h 116"/>
                  <a:gd name="T34" fmla="*/ 71 w 100"/>
                  <a:gd name="T35" fmla="*/ 80 h 116"/>
                  <a:gd name="T36" fmla="*/ 71 w 100"/>
                  <a:gd name="T37" fmla="*/ 0 h 116"/>
                  <a:gd name="T38" fmla="*/ 98 w 100"/>
                  <a:gd name="T39" fmla="*/ 0 h 116"/>
                  <a:gd name="T40" fmla="*/ 98 w 100"/>
                  <a:gd name="T41" fmla="*/ 91 h 116"/>
                  <a:gd name="T42" fmla="*/ 100 w 100"/>
                  <a:gd name="T43" fmla="*/ 115 h 116"/>
                  <a:gd name="T44" fmla="*/ 74 w 100"/>
                  <a:gd name="T45" fmla="*/ 115 h 116"/>
                  <a:gd name="T46" fmla="*/ 73 w 100"/>
                  <a:gd name="T47" fmla="*/ 108 h 116"/>
                  <a:gd name="T48" fmla="*/ 65 w 100"/>
                  <a:gd name="T49" fmla="*/ 113 h 116"/>
                  <a:gd name="T50" fmla="*/ 57 w 100"/>
                  <a:gd name="T51" fmla="*/ 116 h 116"/>
                  <a:gd name="T52" fmla="*/ 37 w 100"/>
                  <a:gd name="T53" fmla="*/ 116 h 116"/>
                  <a:gd name="T54" fmla="*/ 27 w 100"/>
                  <a:gd name="T55" fmla="*/ 115 h 116"/>
                  <a:gd name="T56" fmla="*/ 18 w 100"/>
                  <a:gd name="T57" fmla="*/ 110 h 116"/>
                  <a:gd name="T58" fmla="*/ 15 w 100"/>
                  <a:gd name="T59" fmla="*/ 108 h 116"/>
                  <a:gd name="T60" fmla="*/ 12 w 100"/>
                  <a:gd name="T61" fmla="*/ 106 h 116"/>
                  <a:gd name="T62" fmla="*/ 9 w 100"/>
                  <a:gd name="T63" fmla="*/ 103 h 116"/>
                  <a:gd name="T64" fmla="*/ 7 w 100"/>
                  <a:gd name="T65" fmla="*/ 100 h 116"/>
                  <a:gd name="T66" fmla="*/ 5 w 100"/>
                  <a:gd name="T67" fmla="*/ 98 h 116"/>
                  <a:gd name="T68" fmla="*/ 1 w 100"/>
                  <a:gd name="T69" fmla="*/ 90 h 116"/>
                  <a:gd name="T70" fmla="*/ 0 w 100"/>
                  <a:gd name="T71" fmla="*/ 81 h 116"/>
                  <a:gd name="T72" fmla="*/ 0 w 100"/>
                  <a:gd name="T7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0" h="116">
                    <a:moveTo>
                      <a:pt x="0" y="0"/>
                    </a:moveTo>
                    <a:lnTo>
                      <a:pt x="27" y="0"/>
                    </a:lnTo>
                    <a:lnTo>
                      <a:pt x="27" y="81"/>
                    </a:lnTo>
                    <a:lnTo>
                      <a:pt x="27" y="82"/>
                    </a:lnTo>
                    <a:lnTo>
                      <a:pt x="27" y="83"/>
                    </a:lnTo>
                    <a:lnTo>
                      <a:pt x="29" y="86"/>
                    </a:lnTo>
                    <a:lnTo>
                      <a:pt x="32" y="88"/>
                    </a:lnTo>
                    <a:lnTo>
                      <a:pt x="36" y="91"/>
                    </a:lnTo>
                    <a:lnTo>
                      <a:pt x="36" y="91"/>
                    </a:lnTo>
                    <a:lnTo>
                      <a:pt x="37" y="91"/>
                    </a:lnTo>
                    <a:lnTo>
                      <a:pt x="56" y="91"/>
                    </a:lnTo>
                    <a:lnTo>
                      <a:pt x="57" y="91"/>
                    </a:lnTo>
                    <a:lnTo>
                      <a:pt x="59" y="90"/>
                    </a:lnTo>
                    <a:lnTo>
                      <a:pt x="62" y="88"/>
                    </a:lnTo>
                    <a:lnTo>
                      <a:pt x="65" y="86"/>
                    </a:lnTo>
                    <a:lnTo>
                      <a:pt x="67" y="84"/>
                    </a:lnTo>
                    <a:lnTo>
                      <a:pt x="70" y="82"/>
                    </a:lnTo>
                    <a:lnTo>
                      <a:pt x="71" y="80"/>
                    </a:lnTo>
                    <a:lnTo>
                      <a:pt x="71" y="0"/>
                    </a:lnTo>
                    <a:lnTo>
                      <a:pt x="98" y="0"/>
                    </a:lnTo>
                    <a:lnTo>
                      <a:pt x="98" y="91"/>
                    </a:lnTo>
                    <a:lnTo>
                      <a:pt x="100" y="115"/>
                    </a:lnTo>
                    <a:lnTo>
                      <a:pt x="74" y="115"/>
                    </a:lnTo>
                    <a:lnTo>
                      <a:pt x="73" y="108"/>
                    </a:lnTo>
                    <a:lnTo>
                      <a:pt x="65" y="113"/>
                    </a:lnTo>
                    <a:lnTo>
                      <a:pt x="57" y="116"/>
                    </a:lnTo>
                    <a:lnTo>
                      <a:pt x="37" y="116"/>
                    </a:lnTo>
                    <a:lnTo>
                      <a:pt x="27" y="115"/>
                    </a:lnTo>
                    <a:lnTo>
                      <a:pt x="18" y="110"/>
                    </a:lnTo>
                    <a:lnTo>
                      <a:pt x="15" y="108"/>
                    </a:lnTo>
                    <a:lnTo>
                      <a:pt x="12" y="106"/>
                    </a:lnTo>
                    <a:lnTo>
                      <a:pt x="9" y="103"/>
                    </a:lnTo>
                    <a:lnTo>
                      <a:pt x="7" y="100"/>
                    </a:lnTo>
                    <a:lnTo>
                      <a:pt x="5" y="98"/>
                    </a:lnTo>
                    <a:lnTo>
                      <a:pt x="1" y="90"/>
                    </a:lnTo>
                    <a:lnTo>
                      <a:pt x="0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4" name="Freeform 35"/>
              <p:cNvSpPr>
                <a:spLocks/>
              </p:cNvSpPr>
              <p:nvPr userDrawn="1"/>
            </p:nvSpPr>
            <p:spPr bwMode="auto">
              <a:xfrm>
                <a:off x="403225" y="4432300"/>
                <a:ext cx="60325" cy="125413"/>
              </a:xfrm>
              <a:custGeom>
                <a:avLst/>
                <a:gdLst>
                  <a:gd name="T0" fmla="*/ 17 w 76"/>
                  <a:gd name="T1" fmla="*/ 0 h 158"/>
                  <a:gd name="T2" fmla="*/ 44 w 76"/>
                  <a:gd name="T3" fmla="*/ 0 h 158"/>
                  <a:gd name="T4" fmla="*/ 44 w 76"/>
                  <a:gd name="T5" fmla="*/ 43 h 158"/>
                  <a:gd name="T6" fmla="*/ 76 w 76"/>
                  <a:gd name="T7" fmla="*/ 43 h 158"/>
                  <a:gd name="T8" fmla="*/ 76 w 76"/>
                  <a:gd name="T9" fmla="*/ 69 h 158"/>
                  <a:gd name="T10" fmla="*/ 44 w 76"/>
                  <a:gd name="T11" fmla="*/ 69 h 158"/>
                  <a:gd name="T12" fmla="*/ 44 w 76"/>
                  <a:gd name="T13" fmla="*/ 123 h 158"/>
                  <a:gd name="T14" fmla="*/ 44 w 76"/>
                  <a:gd name="T15" fmla="*/ 123 h 158"/>
                  <a:gd name="T16" fmla="*/ 44 w 76"/>
                  <a:gd name="T17" fmla="*/ 124 h 158"/>
                  <a:gd name="T18" fmla="*/ 45 w 76"/>
                  <a:gd name="T19" fmla="*/ 126 h 158"/>
                  <a:gd name="T20" fmla="*/ 47 w 76"/>
                  <a:gd name="T21" fmla="*/ 129 h 158"/>
                  <a:gd name="T22" fmla="*/ 50 w 76"/>
                  <a:gd name="T23" fmla="*/ 131 h 158"/>
                  <a:gd name="T24" fmla="*/ 52 w 76"/>
                  <a:gd name="T25" fmla="*/ 132 h 158"/>
                  <a:gd name="T26" fmla="*/ 54 w 76"/>
                  <a:gd name="T27" fmla="*/ 133 h 158"/>
                  <a:gd name="T28" fmla="*/ 76 w 76"/>
                  <a:gd name="T29" fmla="*/ 133 h 158"/>
                  <a:gd name="T30" fmla="*/ 76 w 76"/>
                  <a:gd name="T31" fmla="*/ 158 h 158"/>
                  <a:gd name="T32" fmla="*/ 54 w 76"/>
                  <a:gd name="T33" fmla="*/ 158 h 158"/>
                  <a:gd name="T34" fmla="*/ 44 w 76"/>
                  <a:gd name="T35" fmla="*/ 156 h 158"/>
                  <a:gd name="T36" fmla="*/ 35 w 76"/>
                  <a:gd name="T37" fmla="*/ 152 h 158"/>
                  <a:gd name="T38" fmla="*/ 33 w 76"/>
                  <a:gd name="T39" fmla="*/ 151 h 158"/>
                  <a:gd name="T40" fmla="*/ 30 w 76"/>
                  <a:gd name="T41" fmla="*/ 148 h 158"/>
                  <a:gd name="T42" fmla="*/ 28 w 76"/>
                  <a:gd name="T43" fmla="*/ 146 h 158"/>
                  <a:gd name="T44" fmla="*/ 26 w 76"/>
                  <a:gd name="T45" fmla="*/ 143 h 158"/>
                  <a:gd name="T46" fmla="*/ 24 w 76"/>
                  <a:gd name="T47" fmla="*/ 141 h 158"/>
                  <a:gd name="T48" fmla="*/ 22 w 76"/>
                  <a:gd name="T49" fmla="*/ 139 h 158"/>
                  <a:gd name="T50" fmla="*/ 19 w 76"/>
                  <a:gd name="T51" fmla="*/ 131 h 158"/>
                  <a:gd name="T52" fmla="*/ 17 w 76"/>
                  <a:gd name="T53" fmla="*/ 123 h 158"/>
                  <a:gd name="T54" fmla="*/ 17 w 76"/>
                  <a:gd name="T55" fmla="*/ 69 h 158"/>
                  <a:gd name="T56" fmla="*/ 0 w 76"/>
                  <a:gd name="T57" fmla="*/ 69 h 158"/>
                  <a:gd name="T58" fmla="*/ 0 w 76"/>
                  <a:gd name="T59" fmla="*/ 43 h 158"/>
                  <a:gd name="T60" fmla="*/ 17 w 76"/>
                  <a:gd name="T61" fmla="*/ 43 h 158"/>
                  <a:gd name="T62" fmla="*/ 17 w 76"/>
                  <a:gd name="T63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6" h="158">
                    <a:moveTo>
                      <a:pt x="17" y="0"/>
                    </a:moveTo>
                    <a:lnTo>
                      <a:pt x="44" y="0"/>
                    </a:lnTo>
                    <a:lnTo>
                      <a:pt x="44" y="43"/>
                    </a:lnTo>
                    <a:lnTo>
                      <a:pt x="76" y="43"/>
                    </a:lnTo>
                    <a:lnTo>
                      <a:pt x="76" y="69"/>
                    </a:lnTo>
                    <a:lnTo>
                      <a:pt x="44" y="69"/>
                    </a:lnTo>
                    <a:lnTo>
                      <a:pt x="44" y="123"/>
                    </a:lnTo>
                    <a:lnTo>
                      <a:pt x="44" y="123"/>
                    </a:lnTo>
                    <a:lnTo>
                      <a:pt x="44" y="124"/>
                    </a:lnTo>
                    <a:lnTo>
                      <a:pt x="45" y="126"/>
                    </a:lnTo>
                    <a:lnTo>
                      <a:pt x="47" y="129"/>
                    </a:lnTo>
                    <a:lnTo>
                      <a:pt x="50" y="131"/>
                    </a:lnTo>
                    <a:lnTo>
                      <a:pt x="52" y="132"/>
                    </a:lnTo>
                    <a:lnTo>
                      <a:pt x="54" y="133"/>
                    </a:lnTo>
                    <a:lnTo>
                      <a:pt x="76" y="133"/>
                    </a:lnTo>
                    <a:lnTo>
                      <a:pt x="76" y="158"/>
                    </a:lnTo>
                    <a:lnTo>
                      <a:pt x="54" y="158"/>
                    </a:lnTo>
                    <a:lnTo>
                      <a:pt x="44" y="156"/>
                    </a:lnTo>
                    <a:lnTo>
                      <a:pt x="35" y="152"/>
                    </a:lnTo>
                    <a:lnTo>
                      <a:pt x="33" y="151"/>
                    </a:lnTo>
                    <a:lnTo>
                      <a:pt x="30" y="148"/>
                    </a:lnTo>
                    <a:lnTo>
                      <a:pt x="28" y="146"/>
                    </a:lnTo>
                    <a:lnTo>
                      <a:pt x="26" y="143"/>
                    </a:lnTo>
                    <a:lnTo>
                      <a:pt x="24" y="141"/>
                    </a:lnTo>
                    <a:lnTo>
                      <a:pt x="22" y="139"/>
                    </a:lnTo>
                    <a:lnTo>
                      <a:pt x="19" y="131"/>
                    </a:lnTo>
                    <a:lnTo>
                      <a:pt x="17" y="123"/>
                    </a:lnTo>
                    <a:lnTo>
                      <a:pt x="17" y="69"/>
                    </a:lnTo>
                    <a:lnTo>
                      <a:pt x="0" y="69"/>
                    </a:lnTo>
                    <a:lnTo>
                      <a:pt x="0" y="43"/>
                    </a:lnTo>
                    <a:lnTo>
                      <a:pt x="17" y="43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5" name="Freeform 36"/>
              <p:cNvSpPr>
                <a:spLocks/>
              </p:cNvSpPr>
              <p:nvPr userDrawn="1"/>
            </p:nvSpPr>
            <p:spPr bwMode="auto">
              <a:xfrm>
                <a:off x="495300" y="4432300"/>
                <a:ext cx="22225" cy="125413"/>
              </a:xfrm>
              <a:custGeom>
                <a:avLst/>
                <a:gdLst>
                  <a:gd name="T0" fmla="*/ 0 w 28"/>
                  <a:gd name="T1" fmla="*/ 0 h 158"/>
                  <a:gd name="T2" fmla="*/ 26 w 28"/>
                  <a:gd name="T3" fmla="*/ 0 h 158"/>
                  <a:gd name="T4" fmla="*/ 26 w 28"/>
                  <a:gd name="T5" fmla="*/ 136 h 158"/>
                  <a:gd name="T6" fmla="*/ 26 w 28"/>
                  <a:gd name="T7" fmla="*/ 141 h 158"/>
                  <a:gd name="T8" fmla="*/ 27 w 28"/>
                  <a:gd name="T9" fmla="*/ 148 h 158"/>
                  <a:gd name="T10" fmla="*/ 28 w 28"/>
                  <a:gd name="T11" fmla="*/ 158 h 158"/>
                  <a:gd name="T12" fmla="*/ 2 w 28"/>
                  <a:gd name="T13" fmla="*/ 158 h 158"/>
                  <a:gd name="T14" fmla="*/ 1 w 28"/>
                  <a:gd name="T15" fmla="*/ 152 h 158"/>
                  <a:gd name="T16" fmla="*/ 0 w 28"/>
                  <a:gd name="T17" fmla="*/ 145 h 158"/>
                  <a:gd name="T18" fmla="*/ 0 w 28"/>
                  <a:gd name="T19" fmla="*/ 138 h 158"/>
                  <a:gd name="T20" fmla="*/ 0 w 28"/>
                  <a:gd name="T21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8">
                    <a:moveTo>
                      <a:pt x="0" y="0"/>
                    </a:moveTo>
                    <a:lnTo>
                      <a:pt x="26" y="0"/>
                    </a:lnTo>
                    <a:lnTo>
                      <a:pt x="26" y="136"/>
                    </a:lnTo>
                    <a:lnTo>
                      <a:pt x="26" y="141"/>
                    </a:lnTo>
                    <a:lnTo>
                      <a:pt x="27" y="148"/>
                    </a:lnTo>
                    <a:lnTo>
                      <a:pt x="28" y="158"/>
                    </a:lnTo>
                    <a:lnTo>
                      <a:pt x="2" y="158"/>
                    </a:lnTo>
                    <a:lnTo>
                      <a:pt x="1" y="152"/>
                    </a:lnTo>
                    <a:lnTo>
                      <a:pt x="0" y="145"/>
                    </a:lnTo>
                    <a:lnTo>
                      <a:pt x="0" y="1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6" name="Freeform 37"/>
              <p:cNvSpPr>
                <a:spLocks noEditPoints="1"/>
              </p:cNvSpPr>
              <p:nvPr userDrawn="1"/>
            </p:nvSpPr>
            <p:spPr bwMode="auto">
              <a:xfrm>
                <a:off x="554038" y="4433888"/>
                <a:ext cx="22225" cy="123825"/>
              </a:xfrm>
              <a:custGeom>
                <a:avLst/>
                <a:gdLst>
                  <a:gd name="T0" fmla="*/ 1 w 28"/>
                  <a:gd name="T1" fmla="*/ 42 h 157"/>
                  <a:gd name="T2" fmla="*/ 27 w 28"/>
                  <a:gd name="T3" fmla="*/ 42 h 157"/>
                  <a:gd name="T4" fmla="*/ 27 w 28"/>
                  <a:gd name="T5" fmla="*/ 157 h 157"/>
                  <a:gd name="T6" fmla="*/ 1 w 28"/>
                  <a:gd name="T7" fmla="*/ 157 h 157"/>
                  <a:gd name="T8" fmla="*/ 1 w 28"/>
                  <a:gd name="T9" fmla="*/ 42 h 157"/>
                  <a:gd name="T10" fmla="*/ 0 w 28"/>
                  <a:gd name="T11" fmla="*/ 0 h 157"/>
                  <a:gd name="T12" fmla="*/ 28 w 28"/>
                  <a:gd name="T13" fmla="*/ 0 h 157"/>
                  <a:gd name="T14" fmla="*/ 28 w 28"/>
                  <a:gd name="T15" fmla="*/ 28 h 157"/>
                  <a:gd name="T16" fmla="*/ 0 w 28"/>
                  <a:gd name="T17" fmla="*/ 28 h 157"/>
                  <a:gd name="T18" fmla="*/ 0 w 28"/>
                  <a:gd name="T1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57">
                    <a:moveTo>
                      <a:pt x="1" y="42"/>
                    </a:moveTo>
                    <a:lnTo>
                      <a:pt x="27" y="42"/>
                    </a:lnTo>
                    <a:lnTo>
                      <a:pt x="27" y="157"/>
                    </a:lnTo>
                    <a:lnTo>
                      <a:pt x="1" y="157"/>
                    </a:lnTo>
                    <a:lnTo>
                      <a:pt x="1" y="42"/>
                    </a:lnTo>
                    <a:close/>
                    <a:moveTo>
                      <a:pt x="0" y="0"/>
                    </a:moveTo>
                    <a:lnTo>
                      <a:pt x="28" y="0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7" name="Freeform 38"/>
              <p:cNvSpPr>
                <a:spLocks/>
              </p:cNvSpPr>
              <p:nvPr userDrawn="1"/>
            </p:nvSpPr>
            <p:spPr bwMode="auto">
              <a:xfrm>
                <a:off x="611188" y="4465638"/>
                <a:ext cx="79375" cy="92075"/>
              </a:xfrm>
              <a:custGeom>
                <a:avLst/>
                <a:gdLst>
                  <a:gd name="T0" fmla="*/ 44 w 101"/>
                  <a:gd name="T1" fmla="*/ 0 h 116"/>
                  <a:gd name="T2" fmla="*/ 63 w 101"/>
                  <a:gd name="T3" fmla="*/ 0 h 116"/>
                  <a:gd name="T4" fmla="*/ 73 w 101"/>
                  <a:gd name="T5" fmla="*/ 1 h 116"/>
                  <a:gd name="T6" fmla="*/ 82 w 101"/>
                  <a:gd name="T7" fmla="*/ 7 h 116"/>
                  <a:gd name="T8" fmla="*/ 85 w 101"/>
                  <a:gd name="T9" fmla="*/ 9 h 116"/>
                  <a:gd name="T10" fmla="*/ 88 w 101"/>
                  <a:gd name="T11" fmla="*/ 12 h 116"/>
                  <a:gd name="T12" fmla="*/ 91 w 101"/>
                  <a:gd name="T13" fmla="*/ 14 h 116"/>
                  <a:gd name="T14" fmla="*/ 93 w 101"/>
                  <a:gd name="T15" fmla="*/ 17 h 116"/>
                  <a:gd name="T16" fmla="*/ 95 w 101"/>
                  <a:gd name="T17" fmla="*/ 19 h 116"/>
                  <a:gd name="T18" fmla="*/ 99 w 101"/>
                  <a:gd name="T19" fmla="*/ 27 h 116"/>
                  <a:gd name="T20" fmla="*/ 101 w 101"/>
                  <a:gd name="T21" fmla="*/ 35 h 116"/>
                  <a:gd name="T22" fmla="*/ 101 w 101"/>
                  <a:gd name="T23" fmla="*/ 116 h 116"/>
                  <a:gd name="T24" fmla="*/ 73 w 101"/>
                  <a:gd name="T25" fmla="*/ 116 h 116"/>
                  <a:gd name="T26" fmla="*/ 73 w 101"/>
                  <a:gd name="T27" fmla="*/ 36 h 116"/>
                  <a:gd name="T28" fmla="*/ 73 w 101"/>
                  <a:gd name="T29" fmla="*/ 35 h 116"/>
                  <a:gd name="T30" fmla="*/ 73 w 101"/>
                  <a:gd name="T31" fmla="*/ 34 h 116"/>
                  <a:gd name="T32" fmla="*/ 71 w 101"/>
                  <a:gd name="T33" fmla="*/ 31 h 116"/>
                  <a:gd name="T34" fmla="*/ 68 w 101"/>
                  <a:gd name="T35" fmla="*/ 28 h 116"/>
                  <a:gd name="T36" fmla="*/ 65 w 101"/>
                  <a:gd name="T37" fmla="*/ 26 h 116"/>
                  <a:gd name="T38" fmla="*/ 64 w 101"/>
                  <a:gd name="T39" fmla="*/ 26 h 116"/>
                  <a:gd name="T40" fmla="*/ 63 w 101"/>
                  <a:gd name="T41" fmla="*/ 26 h 116"/>
                  <a:gd name="T42" fmla="*/ 44 w 101"/>
                  <a:gd name="T43" fmla="*/ 26 h 116"/>
                  <a:gd name="T44" fmla="*/ 42 w 101"/>
                  <a:gd name="T45" fmla="*/ 26 h 116"/>
                  <a:gd name="T46" fmla="*/ 39 w 101"/>
                  <a:gd name="T47" fmla="*/ 28 h 116"/>
                  <a:gd name="T48" fmla="*/ 36 w 101"/>
                  <a:gd name="T49" fmla="*/ 30 h 116"/>
                  <a:gd name="T50" fmla="*/ 33 w 101"/>
                  <a:gd name="T51" fmla="*/ 32 h 116"/>
                  <a:gd name="T52" fmla="*/ 31 w 101"/>
                  <a:gd name="T53" fmla="*/ 35 h 116"/>
                  <a:gd name="T54" fmla="*/ 29 w 101"/>
                  <a:gd name="T55" fmla="*/ 37 h 116"/>
                  <a:gd name="T56" fmla="*/ 29 w 101"/>
                  <a:gd name="T57" fmla="*/ 116 h 116"/>
                  <a:gd name="T58" fmla="*/ 3 w 101"/>
                  <a:gd name="T59" fmla="*/ 116 h 116"/>
                  <a:gd name="T60" fmla="*/ 3 w 101"/>
                  <a:gd name="T61" fmla="*/ 26 h 116"/>
                  <a:gd name="T62" fmla="*/ 0 w 101"/>
                  <a:gd name="T63" fmla="*/ 1 h 116"/>
                  <a:gd name="T64" fmla="*/ 26 w 101"/>
                  <a:gd name="T65" fmla="*/ 1 h 116"/>
                  <a:gd name="T66" fmla="*/ 27 w 101"/>
                  <a:gd name="T67" fmla="*/ 8 h 116"/>
                  <a:gd name="T68" fmla="*/ 35 w 101"/>
                  <a:gd name="T69" fmla="*/ 2 h 116"/>
                  <a:gd name="T70" fmla="*/ 44 w 101"/>
                  <a:gd name="T7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1" h="116">
                    <a:moveTo>
                      <a:pt x="44" y="0"/>
                    </a:moveTo>
                    <a:lnTo>
                      <a:pt x="63" y="0"/>
                    </a:lnTo>
                    <a:lnTo>
                      <a:pt x="73" y="1"/>
                    </a:lnTo>
                    <a:lnTo>
                      <a:pt x="82" y="7"/>
                    </a:lnTo>
                    <a:lnTo>
                      <a:pt x="85" y="9"/>
                    </a:lnTo>
                    <a:lnTo>
                      <a:pt x="88" y="12"/>
                    </a:lnTo>
                    <a:lnTo>
                      <a:pt x="91" y="14"/>
                    </a:lnTo>
                    <a:lnTo>
                      <a:pt x="93" y="17"/>
                    </a:lnTo>
                    <a:lnTo>
                      <a:pt x="95" y="19"/>
                    </a:lnTo>
                    <a:lnTo>
                      <a:pt x="99" y="27"/>
                    </a:lnTo>
                    <a:lnTo>
                      <a:pt x="101" y="35"/>
                    </a:lnTo>
                    <a:lnTo>
                      <a:pt x="101" y="116"/>
                    </a:lnTo>
                    <a:lnTo>
                      <a:pt x="73" y="116"/>
                    </a:lnTo>
                    <a:lnTo>
                      <a:pt x="73" y="36"/>
                    </a:lnTo>
                    <a:lnTo>
                      <a:pt x="73" y="35"/>
                    </a:lnTo>
                    <a:lnTo>
                      <a:pt x="73" y="34"/>
                    </a:lnTo>
                    <a:lnTo>
                      <a:pt x="71" y="31"/>
                    </a:lnTo>
                    <a:lnTo>
                      <a:pt x="68" y="28"/>
                    </a:lnTo>
                    <a:lnTo>
                      <a:pt x="65" y="26"/>
                    </a:lnTo>
                    <a:lnTo>
                      <a:pt x="64" y="26"/>
                    </a:lnTo>
                    <a:lnTo>
                      <a:pt x="63" y="26"/>
                    </a:lnTo>
                    <a:lnTo>
                      <a:pt x="44" y="26"/>
                    </a:lnTo>
                    <a:lnTo>
                      <a:pt x="42" y="26"/>
                    </a:lnTo>
                    <a:lnTo>
                      <a:pt x="39" y="28"/>
                    </a:lnTo>
                    <a:lnTo>
                      <a:pt x="36" y="30"/>
                    </a:lnTo>
                    <a:lnTo>
                      <a:pt x="33" y="32"/>
                    </a:lnTo>
                    <a:lnTo>
                      <a:pt x="31" y="35"/>
                    </a:lnTo>
                    <a:lnTo>
                      <a:pt x="29" y="37"/>
                    </a:lnTo>
                    <a:lnTo>
                      <a:pt x="29" y="116"/>
                    </a:lnTo>
                    <a:lnTo>
                      <a:pt x="3" y="116"/>
                    </a:lnTo>
                    <a:lnTo>
                      <a:pt x="3" y="26"/>
                    </a:lnTo>
                    <a:lnTo>
                      <a:pt x="0" y="1"/>
                    </a:lnTo>
                    <a:lnTo>
                      <a:pt x="26" y="1"/>
                    </a:lnTo>
                    <a:lnTo>
                      <a:pt x="27" y="8"/>
                    </a:lnTo>
                    <a:lnTo>
                      <a:pt x="35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8" name="Freeform 39"/>
              <p:cNvSpPr>
                <a:spLocks noEditPoints="1"/>
              </p:cNvSpPr>
              <p:nvPr userDrawn="1"/>
            </p:nvSpPr>
            <p:spPr bwMode="auto">
              <a:xfrm>
                <a:off x="717550" y="4465638"/>
                <a:ext cx="80963" cy="127000"/>
              </a:xfrm>
              <a:custGeom>
                <a:avLst/>
                <a:gdLst>
                  <a:gd name="T0" fmla="*/ 36 w 101"/>
                  <a:gd name="T1" fmla="*/ 26 h 160"/>
                  <a:gd name="T2" fmla="*/ 29 w 101"/>
                  <a:gd name="T3" fmla="*/ 32 h 160"/>
                  <a:gd name="T4" fmla="*/ 27 w 101"/>
                  <a:gd name="T5" fmla="*/ 36 h 160"/>
                  <a:gd name="T6" fmla="*/ 27 w 101"/>
                  <a:gd name="T7" fmla="*/ 81 h 160"/>
                  <a:gd name="T8" fmla="*/ 27 w 101"/>
                  <a:gd name="T9" fmla="*/ 83 h 160"/>
                  <a:gd name="T10" fmla="*/ 33 w 101"/>
                  <a:gd name="T11" fmla="*/ 89 h 160"/>
                  <a:gd name="T12" fmla="*/ 37 w 101"/>
                  <a:gd name="T13" fmla="*/ 92 h 160"/>
                  <a:gd name="T14" fmla="*/ 56 w 101"/>
                  <a:gd name="T15" fmla="*/ 92 h 160"/>
                  <a:gd name="T16" fmla="*/ 58 w 101"/>
                  <a:gd name="T17" fmla="*/ 92 h 160"/>
                  <a:gd name="T18" fmla="*/ 66 w 101"/>
                  <a:gd name="T19" fmla="*/ 86 h 160"/>
                  <a:gd name="T20" fmla="*/ 73 w 101"/>
                  <a:gd name="T21" fmla="*/ 80 h 160"/>
                  <a:gd name="T22" fmla="*/ 69 w 101"/>
                  <a:gd name="T23" fmla="*/ 35 h 160"/>
                  <a:gd name="T24" fmla="*/ 60 w 101"/>
                  <a:gd name="T25" fmla="*/ 27 h 160"/>
                  <a:gd name="T26" fmla="*/ 37 w 101"/>
                  <a:gd name="T27" fmla="*/ 26 h 160"/>
                  <a:gd name="T28" fmla="*/ 57 w 101"/>
                  <a:gd name="T29" fmla="*/ 0 h 160"/>
                  <a:gd name="T30" fmla="*/ 75 w 101"/>
                  <a:gd name="T31" fmla="*/ 8 h 160"/>
                  <a:gd name="T32" fmla="*/ 101 w 101"/>
                  <a:gd name="T33" fmla="*/ 1 h 160"/>
                  <a:gd name="T34" fmla="*/ 99 w 101"/>
                  <a:gd name="T35" fmla="*/ 125 h 160"/>
                  <a:gd name="T36" fmla="*/ 95 w 101"/>
                  <a:gd name="T37" fmla="*/ 142 h 160"/>
                  <a:gd name="T38" fmla="*/ 90 w 101"/>
                  <a:gd name="T39" fmla="*/ 147 h 160"/>
                  <a:gd name="T40" fmla="*/ 85 w 101"/>
                  <a:gd name="T41" fmla="*/ 152 h 160"/>
                  <a:gd name="T42" fmla="*/ 73 w 101"/>
                  <a:gd name="T43" fmla="*/ 159 h 160"/>
                  <a:gd name="T44" fmla="*/ 40 w 101"/>
                  <a:gd name="T45" fmla="*/ 160 h 160"/>
                  <a:gd name="T46" fmla="*/ 21 w 101"/>
                  <a:gd name="T47" fmla="*/ 154 h 160"/>
                  <a:gd name="T48" fmla="*/ 12 w 101"/>
                  <a:gd name="T49" fmla="*/ 146 h 160"/>
                  <a:gd name="T50" fmla="*/ 4 w 101"/>
                  <a:gd name="T51" fmla="*/ 135 h 160"/>
                  <a:gd name="T52" fmla="*/ 28 w 101"/>
                  <a:gd name="T53" fmla="*/ 128 h 160"/>
                  <a:gd name="T54" fmla="*/ 30 w 101"/>
                  <a:gd name="T55" fmla="*/ 130 h 160"/>
                  <a:gd name="T56" fmla="*/ 35 w 101"/>
                  <a:gd name="T57" fmla="*/ 133 h 160"/>
                  <a:gd name="T58" fmla="*/ 39 w 101"/>
                  <a:gd name="T59" fmla="*/ 135 h 160"/>
                  <a:gd name="T60" fmla="*/ 64 w 101"/>
                  <a:gd name="T61" fmla="*/ 135 h 160"/>
                  <a:gd name="T62" fmla="*/ 67 w 101"/>
                  <a:gd name="T63" fmla="*/ 133 h 160"/>
                  <a:gd name="T64" fmla="*/ 71 w 101"/>
                  <a:gd name="T65" fmla="*/ 129 h 160"/>
                  <a:gd name="T66" fmla="*/ 73 w 101"/>
                  <a:gd name="T67" fmla="*/ 127 h 160"/>
                  <a:gd name="T68" fmla="*/ 69 w 101"/>
                  <a:gd name="T69" fmla="*/ 113 h 160"/>
                  <a:gd name="T70" fmla="*/ 61 w 101"/>
                  <a:gd name="T71" fmla="*/ 116 h 160"/>
                  <a:gd name="T72" fmla="*/ 37 w 101"/>
                  <a:gd name="T73" fmla="*/ 117 h 160"/>
                  <a:gd name="T74" fmla="*/ 18 w 101"/>
                  <a:gd name="T75" fmla="*/ 111 h 160"/>
                  <a:gd name="T76" fmla="*/ 13 w 101"/>
                  <a:gd name="T77" fmla="*/ 107 h 160"/>
                  <a:gd name="T78" fmla="*/ 8 w 101"/>
                  <a:gd name="T79" fmla="*/ 102 h 160"/>
                  <a:gd name="T80" fmla="*/ 5 w 101"/>
                  <a:gd name="T81" fmla="*/ 98 h 160"/>
                  <a:gd name="T82" fmla="*/ 0 w 101"/>
                  <a:gd name="T83" fmla="*/ 82 h 160"/>
                  <a:gd name="T84" fmla="*/ 1 w 101"/>
                  <a:gd name="T85" fmla="*/ 28 h 160"/>
                  <a:gd name="T86" fmla="*/ 7 w 101"/>
                  <a:gd name="T87" fmla="*/ 18 h 160"/>
                  <a:gd name="T88" fmla="*/ 11 w 101"/>
                  <a:gd name="T89" fmla="*/ 13 h 160"/>
                  <a:gd name="T90" fmla="*/ 16 w 101"/>
                  <a:gd name="T91" fmla="*/ 8 h 160"/>
                  <a:gd name="T92" fmla="*/ 27 w 101"/>
                  <a:gd name="T93" fmla="*/ 1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1" h="160">
                    <a:moveTo>
                      <a:pt x="37" y="26"/>
                    </a:moveTo>
                    <a:lnTo>
                      <a:pt x="36" y="26"/>
                    </a:lnTo>
                    <a:lnTo>
                      <a:pt x="33" y="29"/>
                    </a:lnTo>
                    <a:lnTo>
                      <a:pt x="29" y="32"/>
                    </a:lnTo>
                    <a:lnTo>
                      <a:pt x="27" y="35"/>
                    </a:lnTo>
                    <a:lnTo>
                      <a:pt x="27" y="36"/>
                    </a:lnTo>
                    <a:lnTo>
                      <a:pt x="27" y="36"/>
                    </a:lnTo>
                    <a:lnTo>
                      <a:pt x="27" y="81"/>
                    </a:lnTo>
                    <a:lnTo>
                      <a:pt x="27" y="82"/>
                    </a:lnTo>
                    <a:lnTo>
                      <a:pt x="27" y="83"/>
                    </a:lnTo>
                    <a:lnTo>
                      <a:pt x="29" y="86"/>
                    </a:lnTo>
                    <a:lnTo>
                      <a:pt x="33" y="89"/>
                    </a:lnTo>
                    <a:lnTo>
                      <a:pt x="36" y="92"/>
                    </a:lnTo>
                    <a:lnTo>
                      <a:pt x="37" y="92"/>
                    </a:lnTo>
                    <a:lnTo>
                      <a:pt x="37" y="92"/>
                    </a:lnTo>
                    <a:lnTo>
                      <a:pt x="56" y="92"/>
                    </a:lnTo>
                    <a:lnTo>
                      <a:pt x="57" y="92"/>
                    </a:lnTo>
                    <a:lnTo>
                      <a:pt x="58" y="92"/>
                    </a:lnTo>
                    <a:lnTo>
                      <a:pt x="62" y="89"/>
                    </a:lnTo>
                    <a:lnTo>
                      <a:pt x="66" y="86"/>
                    </a:lnTo>
                    <a:lnTo>
                      <a:pt x="70" y="83"/>
                    </a:lnTo>
                    <a:lnTo>
                      <a:pt x="73" y="80"/>
                    </a:lnTo>
                    <a:lnTo>
                      <a:pt x="73" y="38"/>
                    </a:lnTo>
                    <a:lnTo>
                      <a:pt x="69" y="35"/>
                    </a:lnTo>
                    <a:lnTo>
                      <a:pt x="65" y="31"/>
                    </a:lnTo>
                    <a:lnTo>
                      <a:pt x="60" y="27"/>
                    </a:lnTo>
                    <a:lnTo>
                      <a:pt x="56" y="26"/>
                    </a:lnTo>
                    <a:lnTo>
                      <a:pt x="37" y="26"/>
                    </a:lnTo>
                    <a:close/>
                    <a:moveTo>
                      <a:pt x="37" y="0"/>
                    </a:moveTo>
                    <a:lnTo>
                      <a:pt x="57" y="0"/>
                    </a:lnTo>
                    <a:lnTo>
                      <a:pt x="66" y="2"/>
                    </a:lnTo>
                    <a:lnTo>
                      <a:pt x="75" y="8"/>
                    </a:lnTo>
                    <a:lnTo>
                      <a:pt x="75" y="1"/>
                    </a:lnTo>
                    <a:lnTo>
                      <a:pt x="101" y="1"/>
                    </a:lnTo>
                    <a:lnTo>
                      <a:pt x="99" y="26"/>
                    </a:lnTo>
                    <a:lnTo>
                      <a:pt x="99" y="125"/>
                    </a:lnTo>
                    <a:lnTo>
                      <a:pt x="98" y="134"/>
                    </a:lnTo>
                    <a:lnTo>
                      <a:pt x="95" y="142"/>
                    </a:lnTo>
                    <a:lnTo>
                      <a:pt x="93" y="144"/>
                    </a:lnTo>
                    <a:lnTo>
                      <a:pt x="90" y="147"/>
                    </a:lnTo>
                    <a:lnTo>
                      <a:pt x="87" y="150"/>
                    </a:lnTo>
                    <a:lnTo>
                      <a:pt x="85" y="152"/>
                    </a:lnTo>
                    <a:lnTo>
                      <a:pt x="82" y="155"/>
                    </a:lnTo>
                    <a:lnTo>
                      <a:pt x="73" y="159"/>
                    </a:lnTo>
                    <a:lnTo>
                      <a:pt x="63" y="160"/>
                    </a:lnTo>
                    <a:lnTo>
                      <a:pt x="40" y="160"/>
                    </a:lnTo>
                    <a:lnTo>
                      <a:pt x="30" y="158"/>
                    </a:lnTo>
                    <a:lnTo>
                      <a:pt x="21" y="154"/>
                    </a:lnTo>
                    <a:lnTo>
                      <a:pt x="17" y="151"/>
                    </a:lnTo>
                    <a:lnTo>
                      <a:pt x="12" y="146"/>
                    </a:lnTo>
                    <a:lnTo>
                      <a:pt x="7" y="140"/>
                    </a:lnTo>
                    <a:lnTo>
                      <a:pt x="4" y="135"/>
                    </a:lnTo>
                    <a:lnTo>
                      <a:pt x="28" y="127"/>
                    </a:lnTo>
                    <a:lnTo>
                      <a:pt x="28" y="128"/>
                    </a:lnTo>
                    <a:lnTo>
                      <a:pt x="29" y="128"/>
                    </a:lnTo>
                    <a:lnTo>
                      <a:pt x="30" y="130"/>
                    </a:lnTo>
                    <a:lnTo>
                      <a:pt x="32" y="132"/>
                    </a:lnTo>
                    <a:lnTo>
                      <a:pt x="35" y="133"/>
                    </a:lnTo>
                    <a:lnTo>
                      <a:pt x="37" y="135"/>
                    </a:lnTo>
                    <a:lnTo>
                      <a:pt x="39" y="135"/>
                    </a:lnTo>
                    <a:lnTo>
                      <a:pt x="62" y="135"/>
                    </a:lnTo>
                    <a:lnTo>
                      <a:pt x="64" y="135"/>
                    </a:lnTo>
                    <a:lnTo>
                      <a:pt x="66" y="134"/>
                    </a:lnTo>
                    <a:lnTo>
                      <a:pt x="67" y="133"/>
                    </a:lnTo>
                    <a:lnTo>
                      <a:pt x="69" y="131"/>
                    </a:lnTo>
                    <a:lnTo>
                      <a:pt x="71" y="129"/>
                    </a:lnTo>
                    <a:lnTo>
                      <a:pt x="72" y="128"/>
                    </a:lnTo>
                    <a:lnTo>
                      <a:pt x="73" y="127"/>
                    </a:lnTo>
                    <a:lnTo>
                      <a:pt x="73" y="111"/>
                    </a:lnTo>
                    <a:lnTo>
                      <a:pt x="69" y="113"/>
                    </a:lnTo>
                    <a:lnTo>
                      <a:pt x="65" y="115"/>
                    </a:lnTo>
                    <a:lnTo>
                      <a:pt x="61" y="116"/>
                    </a:lnTo>
                    <a:lnTo>
                      <a:pt x="57" y="117"/>
                    </a:lnTo>
                    <a:lnTo>
                      <a:pt x="37" y="117"/>
                    </a:lnTo>
                    <a:lnTo>
                      <a:pt x="27" y="115"/>
                    </a:lnTo>
                    <a:lnTo>
                      <a:pt x="18" y="111"/>
                    </a:lnTo>
                    <a:lnTo>
                      <a:pt x="16" y="109"/>
                    </a:lnTo>
                    <a:lnTo>
                      <a:pt x="13" y="107"/>
                    </a:lnTo>
                    <a:lnTo>
                      <a:pt x="11" y="105"/>
                    </a:lnTo>
                    <a:lnTo>
                      <a:pt x="8" y="102"/>
                    </a:lnTo>
                    <a:lnTo>
                      <a:pt x="7" y="100"/>
                    </a:lnTo>
                    <a:lnTo>
                      <a:pt x="5" y="98"/>
                    </a:lnTo>
                    <a:lnTo>
                      <a:pt x="1" y="90"/>
                    </a:lnTo>
                    <a:lnTo>
                      <a:pt x="0" y="82"/>
                    </a:lnTo>
                    <a:lnTo>
                      <a:pt x="0" y="36"/>
                    </a:lnTo>
                    <a:lnTo>
                      <a:pt x="1" y="28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8" y="16"/>
                    </a:lnTo>
                    <a:lnTo>
                      <a:pt x="11" y="13"/>
                    </a:lnTo>
                    <a:lnTo>
                      <a:pt x="13" y="11"/>
                    </a:lnTo>
                    <a:lnTo>
                      <a:pt x="16" y="8"/>
                    </a:lnTo>
                    <a:lnTo>
                      <a:pt x="18" y="7"/>
                    </a:lnTo>
                    <a:lnTo>
                      <a:pt x="27" y="1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9" name="Freeform 40"/>
              <p:cNvSpPr>
                <a:spLocks noEditPoints="1"/>
              </p:cNvSpPr>
              <p:nvPr userDrawn="1"/>
            </p:nvSpPr>
            <p:spPr bwMode="auto">
              <a:xfrm>
                <a:off x="830263" y="4465638"/>
                <a:ext cx="76200" cy="92075"/>
              </a:xfrm>
              <a:custGeom>
                <a:avLst/>
                <a:gdLst>
                  <a:gd name="T0" fmla="*/ 35 w 97"/>
                  <a:gd name="T1" fmla="*/ 26 h 117"/>
                  <a:gd name="T2" fmla="*/ 30 w 97"/>
                  <a:gd name="T3" fmla="*/ 30 h 117"/>
                  <a:gd name="T4" fmla="*/ 26 w 97"/>
                  <a:gd name="T5" fmla="*/ 34 h 117"/>
                  <a:gd name="T6" fmla="*/ 26 w 97"/>
                  <a:gd name="T7" fmla="*/ 36 h 117"/>
                  <a:gd name="T8" fmla="*/ 71 w 97"/>
                  <a:gd name="T9" fmla="*/ 48 h 117"/>
                  <a:gd name="T10" fmla="*/ 71 w 97"/>
                  <a:gd name="T11" fmla="*/ 35 h 117"/>
                  <a:gd name="T12" fmla="*/ 69 w 97"/>
                  <a:gd name="T13" fmla="*/ 32 h 117"/>
                  <a:gd name="T14" fmla="*/ 64 w 97"/>
                  <a:gd name="T15" fmla="*/ 28 h 117"/>
                  <a:gd name="T16" fmla="*/ 60 w 97"/>
                  <a:gd name="T17" fmla="*/ 26 h 117"/>
                  <a:gd name="T18" fmla="*/ 36 w 97"/>
                  <a:gd name="T19" fmla="*/ 0 h 117"/>
                  <a:gd name="T20" fmla="*/ 71 w 97"/>
                  <a:gd name="T21" fmla="*/ 1 h 117"/>
                  <a:gd name="T22" fmla="*/ 82 w 97"/>
                  <a:gd name="T23" fmla="*/ 9 h 117"/>
                  <a:gd name="T24" fmla="*/ 88 w 97"/>
                  <a:gd name="T25" fmla="*/ 14 h 117"/>
                  <a:gd name="T26" fmla="*/ 92 w 97"/>
                  <a:gd name="T27" fmla="*/ 19 h 117"/>
                  <a:gd name="T28" fmla="*/ 97 w 97"/>
                  <a:gd name="T29" fmla="*/ 35 h 117"/>
                  <a:gd name="T30" fmla="*/ 26 w 97"/>
                  <a:gd name="T31" fmla="*/ 72 h 117"/>
                  <a:gd name="T32" fmla="*/ 26 w 97"/>
                  <a:gd name="T33" fmla="*/ 83 h 117"/>
                  <a:gd name="T34" fmla="*/ 28 w 97"/>
                  <a:gd name="T35" fmla="*/ 86 h 117"/>
                  <a:gd name="T36" fmla="*/ 32 w 97"/>
                  <a:gd name="T37" fmla="*/ 90 h 117"/>
                  <a:gd name="T38" fmla="*/ 36 w 97"/>
                  <a:gd name="T39" fmla="*/ 92 h 117"/>
                  <a:gd name="T40" fmla="*/ 64 w 97"/>
                  <a:gd name="T41" fmla="*/ 92 h 117"/>
                  <a:gd name="T42" fmla="*/ 68 w 97"/>
                  <a:gd name="T43" fmla="*/ 89 h 117"/>
                  <a:gd name="T44" fmla="*/ 72 w 97"/>
                  <a:gd name="T45" fmla="*/ 85 h 117"/>
                  <a:gd name="T46" fmla="*/ 72 w 97"/>
                  <a:gd name="T47" fmla="*/ 84 h 117"/>
                  <a:gd name="T48" fmla="*/ 94 w 97"/>
                  <a:gd name="T49" fmla="*/ 97 h 117"/>
                  <a:gd name="T50" fmla="*/ 84 w 97"/>
                  <a:gd name="T51" fmla="*/ 108 h 117"/>
                  <a:gd name="T52" fmla="*/ 71 w 97"/>
                  <a:gd name="T53" fmla="*/ 115 h 117"/>
                  <a:gd name="T54" fmla="*/ 36 w 97"/>
                  <a:gd name="T55" fmla="*/ 117 h 117"/>
                  <a:gd name="T56" fmla="*/ 17 w 97"/>
                  <a:gd name="T57" fmla="*/ 112 h 117"/>
                  <a:gd name="T58" fmla="*/ 13 w 97"/>
                  <a:gd name="T59" fmla="*/ 108 h 117"/>
                  <a:gd name="T60" fmla="*/ 8 w 97"/>
                  <a:gd name="T61" fmla="*/ 103 h 117"/>
                  <a:gd name="T62" fmla="*/ 5 w 97"/>
                  <a:gd name="T63" fmla="*/ 99 h 117"/>
                  <a:gd name="T64" fmla="*/ 0 w 97"/>
                  <a:gd name="T65" fmla="*/ 83 h 117"/>
                  <a:gd name="T66" fmla="*/ 1 w 97"/>
                  <a:gd name="T67" fmla="*/ 27 h 117"/>
                  <a:gd name="T68" fmla="*/ 6 w 97"/>
                  <a:gd name="T69" fmla="*/ 18 h 117"/>
                  <a:gd name="T70" fmla="*/ 10 w 97"/>
                  <a:gd name="T71" fmla="*/ 13 h 117"/>
                  <a:gd name="T72" fmla="*/ 15 w 97"/>
                  <a:gd name="T73" fmla="*/ 8 h 117"/>
                  <a:gd name="T74" fmla="*/ 26 w 97"/>
                  <a:gd name="T75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7" h="117">
                    <a:moveTo>
                      <a:pt x="36" y="26"/>
                    </a:moveTo>
                    <a:lnTo>
                      <a:pt x="35" y="26"/>
                    </a:lnTo>
                    <a:lnTo>
                      <a:pt x="32" y="28"/>
                    </a:lnTo>
                    <a:lnTo>
                      <a:pt x="30" y="30"/>
                    </a:lnTo>
                    <a:lnTo>
                      <a:pt x="28" y="32"/>
                    </a:lnTo>
                    <a:lnTo>
                      <a:pt x="26" y="34"/>
                    </a:lnTo>
                    <a:lnTo>
                      <a:pt x="26" y="35"/>
                    </a:lnTo>
                    <a:lnTo>
                      <a:pt x="26" y="36"/>
                    </a:lnTo>
                    <a:lnTo>
                      <a:pt x="26" y="48"/>
                    </a:lnTo>
                    <a:lnTo>
                      <a:pt x="71" y="48"/>
                    </a:lnTo>
                    <a:lnTo>
                      <a:pt x="71" y="36"/>
                    </a:lnTo>
                    <a:lnTo>
                      <a:pt x="71" y="35"/>
                    </a:lnTo>
                    <a:lnTo>
                      <a:pt x="71" y="34"/>
                    </a:lnTo>
                    <a:lnTo>
                      <a:pt x="69" y="32"/>
                    </a:lnTo>
                    <a:lnTo>
                      <a:pt x="67" y="30"/>
                    </a:lnTo>
                    <a:lnTo>
                      <a:pt x="64" y="28"/>
                    </a:lnTo>
                    <a:lnTo>
                      <a:pt x="62" y="26"/>
                    </a:lnTo>
                    <a:lnTo>
                      <a:pt x="60" y="26"/>
                    </a:lnTo>
                    <a:lnTo>
                      <a:pt x="36" y="26"/>
                    </a:lnTo>
                    <a:close/>
                    <a:moveTo>
                      <a:pt x="36" y="0"/>
                    </a:moveTo>
                    <a:lnTo>
                      <a:pt x="61" y="0"/>
                    </a:lnTo>
                    <a:lnTo>
                      <a:pt x="71" y="1"/>
                    </a:lnTo>
                    <a:lnTo>
                      <a:pt x="80" y="7"/>
                    </a:lnTo>
                    <a:lnTo>
                      <a:pt x="82" y="9"/>
                    </a:lnTo>
                    <a:lnTo>
                      <a:pt x="85" y="12"/>
                    </a:lnTo>
                    <a:lnTo>
                      <a:pt x="88" y="14"/>
                    </a:lnTo>
                    <a:lnTo>
                      <a:pt x="91" y="17"/>
                    </a:lnTo>
                    <a:lnTo>
                      <a:pt x="92" y="19"/>
                    </a:lnTo>
                    <a:lnTo>
                      <a:pt x="96" y="27"/>
                    </a:lnTo>
                    <a:lnTo>
                      <a:pt x="97" y="35"/>
                    </a:lnTo>
                    <a:lnTo>
                      <a:pt x="97" y="72"/>
                    </a:lnTo>
                    <a:lnTo>
                      <a:pt x="26" y="72"/>
                    </a:lnTo>
                    <a:lnTo>
                      <a:pt x="26" y="82"/>
                    </a:lnTo>
                    <a:lnTo>
                      <a:pt x="26" y="83"/>
                    </a:lnTo>
                    <a:lnTo>
                      <a:pt x="26" y="84"/>
                    </a:lnTo>
                    <a:lnTo>
                      <a:pt x="28" y="86"/>
                    </a:lnTo>
                    <a:lnTo>
                      <a:pt x="30" y="88"/>
                    </a:lnTo>
                    <a:lnTo>
                      <a:pt x="32" y="90"/>
                    </a:lnTo>
                    <a:lnTo>
                      <a:pt x="35" y="92"/>
                    </a:lnTo>
                    <a:lnTo>
                      <a:pt x="36" y="92"/>
                    </a:lnTo>
                    <a:lnTo>
                      <a:pt x="62" y="92"/>
                    </a:lnTo>
                    <a:lnTo>
                      <a:pt x="64" y="92"/>
                    </a:lnTo>
                    <a:lnTo>
                      <a:pt x="66" y="90"/>
                    </a:lnTo>
                    <a:lnTo>
                      <a:pt x="68" y="89"/>
                    </a:lnTo>
                    <a:lnTo>
                      <a:pt x="70" y="87"/>
                    </a:lnTo>
                    <a:lnTo>
                      <a:pt x="72" y="85"/>
                    </a:lnTo>
                    <a:lnTo>
                      <a:pt x="72" y="85"/>
                    </a:lnTo>
                    <a:lnTo>
                      <a:pt x="72" y="84"/>
                    </a:lnTo>
                    <a:lnTo>
                      <a:pt x="97" y="92"/>
                    </a:lnTo>
                    <a:lnTo>
                      <a:pt x="94" y="97"/>
                    </a:lnTo>
                    <a:lnTo>
                      <a:pt x="89" y="103"/>
                    </a:lnTo>
                    <a:lnTo>
                      <a:pt x="84" y="108"/>
                    </a:lnTo>
                    <a:lnTo>
                      <a:pt x="80" y="111"/>
                    </a:lnTo>
                    <a:lnTo>
                      <a:pt x="71" y="115"/>
                    </a:lnTo>
                    <a:lnTo>
                      <a:pt x="61" y="117"/>
                    </a:lnTo>
                    <a:lnTo>
                      <a:pt x="36" y="117"/>
                    </a:lnTo>
                    <a:lnTo>
                      <a:pt x="26" y="116"/>
                    </a:lnTo>
                    <a:lnTo>
                      <a:pt x="17" y="112"/>
                    </a:lnTo>
                    <a:lnTo>
                      <a:pt x="15" y="110"/>
                    </a:lnTo>
                    <a:lnTo>
                      <a:pt x="13" y="108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6" y="101"/>
                    </a:lnTo>
                    <a:lnTo>
                      <a:pt x="5" y="99"/>
                    </a:lnTo>
                    <a:lnTo>
                      <a:pt x="1" y="91"/>
                    </a:lnTo>
                    <a:lnTo>
                      <a:pt x="0" y="83"/>
                    </a:lnTo>
                    <a:lnTo>
                      <a:pt x="0" y="35"/>
                    </a:lnTo>
                    <a:lnTo>
                      <a:pt x="1" y="27"/>
                    </a:lnTo>
                    <a:lnTo>
                      <a:pt x="5" y="19"/>
                    </a:lnTo>
                    <a:lnTo>
                      <a:pt x="6" y="18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13" y="11"/>
                    </a:lnTo>
                    <a:lnTo>
                      <a:pt x="15" y="8"/>
                    </a:lnTo>
                    <a:lnTo>
                      <a:pt x="17" y="7"/>
                    </a:lnTo>
                    <a:lnTo>
                      <a:pt x="26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0" name="Freeform 41"/>
              <p:cNvSpPr>
                <a:spLocks/>
              </p:cNvSpPr>
              <p:nvPr userDrawn="1"/>
            </p:nvSpPr>
            <p:spPr bwMode="auto">
              <a:xfrm>
                <a:off x="931863" y="4465638"/>
                <a:ext cx="79375" cy="92075"/>
              </a:xfrm>
              <a:custGeom>
                <a:avLst/>
                <a:gdLst>
                  <a:gd name="T0" fmla="*/ 43 w 100"/>
                  <a:gd name="T1" fmla="*/ 0 h 116"/>
                  <a:gd name="T2" fmla="*/ 63 w 100"/>
                  <a:gd name="T3" fmla="*/ 0 h 116"/>
                  <a:gd name="T4" fmla="*/ 73 w 100"/>
                  <a:gd name="T5" fmla="*/ 1 h 116"/>
                  <a:gd name="T6" fmla="*/ 82 w 100"/>
                  <a:gd name="T7" fmla="*/ 7 h 116"/>
                  <a:gd name="T8" fmla="*/ 85 w 100"/>
                  <a:gd name="T9" fmla="*/ 9 h 116"/>
                  <a:gd name="T10" fmla="*/ 88 w 100"/>
                  <a:gd name="T11" fmla="*/ 12 h 116"/>
                  <a:gd name="T12" fmla="*/ 91 w 100"/>
                  <a:gd name="T13" fmla="*/ 14 h 116"/>
                  <a:gd name="T14" fmla="*/ 93 w 100"/>
                  <a:gd name="T15" fmla="*/ 17 h 116"/>
                  <a:gd name="T16" fmla="*/ 95 w 100"/>
                  <a:gd name="T17" fmla="*/ 19 h 116"/>
                  <a:gd name="T18" fmla="*/ 99 w 100"/>
                  <a:gd name="T19" fmla="*/ 27 h 116"/>
                  <a:gd name="T20" fmla="*/ 100 w 100"/>
                  <a:gd name="T21" fmla="*/ 35 h 116"/>
                  <a:gd name="T22" fmla="*/ 100 w 100"/>
                  <a:gd name="T23" fmla="*/ 116 h 116"/>
                  <a:gd name="T24" fmla="*/ 73 w 100"/>
                  <a:gd name="T25" fmla="*/ 116 h 116"/>
                  <a:gd name="T26" fmla="*/ 73 w 100"/>
                  <a:gd name="T27" fmla="*/ 36 h 116"/>
                  <a:gd name="T28" fmla="*/ 73 w 100"/>
                  <a:gd name="T29" fmla="*/ 35 h 116"/>
                  <a:gd name="T30" fmla="*/ 73 w 100"/>
                  <a:gd name="T31" fmla="*/ 34 h 116"/>
                  <a:gd name="T32" fmla="*/ 71 w 100"/>
                  <a:gd name="T33" fmla="*/ 31 h 116"/>
                  <a:gd name="T34" fmla="*/ 68 w 100"/>
                  <a:gd name="T35" fmla="*/ 28 h 116"/>
                  <a:gd name="T36" fmla="*/ 65 w 100"/>
                  <a:gd name="T37" fmla="*/ 26 h 116"/>
                  <a:gd name="T38" fmla="*/ 64 w 100"/>
                  <a:gd name="T39" fmla="*/ 26 h 116"/>
                  <a:gd name="T40" fmla="*/ 63 w 100"/>
                  <a:gd name="T41" fmla="*/ 26 h 116"/>
                  <a:gd name="T42" fmla="*/ 44 w 100"/>
                  <a:gd name="T43" fmla="*/ 26 h 116"/>
                  <a:gd name="T44" fmla="*/ 42 w 100"/>
                  <a:gd name="T45" fmla="*/ 26 h 116"/>
                  <a:gd name="T46" fmla="*/ 39 w 100"/>
                  <a:gd name="T47" fmla="*/ 28 h 116"/>
                  <a:gd name="T48" fmla="*/ 36 w 100"/>
                  <a:gd name="T49" fmla="*/ 30 h 116"/>
                  <a:gd name="T50" fmla="*/ 33 w 100"/>
                  <a:gd name="T51" fmla="*/ 32 h 116"/>
                  <a:gd name="T52" fmla="*/ 31 w 100"/>
                  <a:gd name="T53" fmla="*/ 35 h 116"/>
                  <a:gd name="T54" fmla="*/ 29 w 100"/>
                  <a:gd name="T55" fmla="*/ 37 h 116"/>
                  <a:gd name="T56" fmla="*/ 29 w 100"/>
                  <a:gd name="T57" fmla="*/ 116 h 116"/>
                  <a:gd name="T58" fmla="*/ 2 w 100"/>
                  <a:gd name="T59" fmla="*/ 116 h 116"/>
                  <a:gd name="T60" fmla="*/ 2 w 100"/>
                  <a:gd name="T61" fmla="*/ 26 h 116"/>
                  <a:gd name="T62" fmla="*/ 0 w 100"/>
                  <a:gd name="T63" fmla="*/ 1 h 116"/>
                  <a:gd name="T64" fmla="*/ 26 w 100"/>
                  <a:gd name="T65" fmla="*/ 1 h 116"/>
                  <a:gd name="T66" fmla="*/ 27 w 100"/>
                  <a:gd name="T67" fmla="*/ 8 h 116"/>
                  <a:gd name="T68" fmla="*/ 35 w 100"/>
                  <a:gd name="T69" fmla="*/ 2 h 116"/>
                  <a:gd name="T70" fmla="*/ 43 w 100"/>
                  <a:gd name="T71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16">
                    <a:moveTo>
                      <a:pt x="43" y="0"/>
                    </a:moveTo>
                    <a:lnTo>
                      <a:pt x="63" y="0"/>
                    </a:lnTo>
                    <a:lnTo>
                      <a:pt x="73" y="1"/>
                    </a:lnTo>
                    <a:lnTo>
                      <a:pt x="82" y="7"/>
                    </a:lnTo>
                    <a:lnTo>
                      <a:pt x="85" y="9"/>
                    </a:lnTo>
                    <a:lnTo>
                      <a:pt x="88" y="12"/>
                    </a:lnTo>
                    <a:lnTo>
                      <a:pt x="91" y="14"/>
                    </a:lnTo>
                    <a:lnTo>
                      <a:pt x="93" y="17"/>
                    </a:lnTo>
                    <a:lnTo>
                      <a:pt x="95" y="19"/>
                    </a:lnTo>
                    <a:lnTo>
                      <a:pt x="99" y="27"/>
                    </a:lnTo>
                    <a:lnTo>
                      <a:pt x="100" y="35"/>
                    </a:lnTo>
                    <a:lnTo>
                      <a:pt x="100" y="116"/>
                    </a:lnTo>
                    <a:lnTo>
                      <a:pt x="73" y="116"/>
                    </a:lnTo>
                    <a:lnTo>
                      <a:pt x="73" y="36"/>
                    </a:lnTo>
                    <a:lnTo>
                      <a:pt x="73" y="35"/>
                    </a:lnTo>
                    <a:lnTo>
                      <a:pt x="73" y="34"/>
                    </a:lnTo>
                    <a:lnTo>
                      <a:pt x="71" y="31"/>
                    </a:lnTo>
                    <a:lnTo>
                      <a:pt x="68" y="28"/>
                    </a:lnTo>
                    <a:lnTo>
                      <a:pt x="65" y="26"/>
                    </a:lnTo>
                    <a:lnTo>
                      <a:pt x="64" y="26"/>
                    </a:lnTo>
                    <a:lnTo>
                      <a:pt x="63" y="26"/>
                    </a:lnTo>
                    <a:lnTo>
                      <a:pt x="44" y="26"/>
                    </a:lnTo>
                    <a:lnTo>
                      <a:pt x="42" y="26"/>
                    </a:lnTo>
                    <a:lnTo>
                      <a:pt x="39" y="28"/>
                    </a:lnTo>
                    <a:lnTo>
                      <a:pt x="36" y="30"/>
                    </a:lnTo>
                    <a:lnTo>
                      <a:pt x="33" y="32"/>
                    </a:lnTo>
                    <a:lnTo>
                      <a:pt x="31" y="35"/>
                    </a:lnTo>
                    <a:lnTo>
                      <a:pt x="29" y="37"/>
                    </a:lnTo>
                    <a:lnTo>
                      <a:pt x="29" y="116"/>
                    </a:lnTo>
                    <a:lnTo>
                      <a:pt x="2" y="116"/>
                    </a:lnTo>
                    <a:lnTo>
                      <a:pt x="2" y="26"/>
                    </a:lnTo>
                    <a:lnTo>
                      <a:pt x="0" y="1"/>
                    </a:lnTo>
                    <a:lnTo>
                      <a:pt x="26" y="1"/>
                    </a:lnTo>
                    <a:lnTo>
                      <a:pt x="27" y="8"/>
                    </a:lnTo>
                    <a:lnTo>
                      <a:pt x="35" y="2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1" name="Freeform 42"/>
              <p:cNvSpPr>
                <a:spLocks noEditPoints="1"/>
              </p:cNvSpPr>
              <p:nvPr userDrawn="1"/>
            </p:nvSpPr>
            <p:spPr bwMode="auto">
              <a:xfrm>
                <a:off x="-984250" y="4667250"/>
                <a:ext cx="79375" cy="106363"/>
              </a:xfrm>
              <a:custGeom>
                <a:avLst/>
                <a:gdLst>
                  <a:gd name="T0" fmla="*/ 18 w 100"/>
                  <a:gd name="T1" fmla="*/ 18 h 135"/>
                  <a:gd name="T2" fmla="*/ 18 w 100"/>
                  <a:gd name="T3" fmla="*/ 62 h 135"/>
                  <a:gd name="T4" fmla="*/ 63 w 100"/>
                  <a:gd name="T5" fmla="*/ 62 h 135"/>
                  <a:gd name="T6" fmla="*/ 65 w 100"/>
                  <a:gd name="T7" fmla="*/ 61 h 135"/>
                  <a:gd name="T8" fmla="*/ 67 w 100"/>
                  <a:gd name="T9" fmla="*/ 60 h 135"/>
                  <a:gd name="T10" fmla="*/ 69 w 100"/>
                  <a:gd name="T11" fmla="*/ 58 h 135"/>
                  <a:gd name="T12" fmla="*/ 72 w 100"/>
                  <a:gd name="T13" fmla="*/ 56 h 135"/>
                  <a:gd name="T14" fmla="*/ 74 w 100"/>
                  <a:gd name="T15" fmla="*/ 54 h 135"/>
                  <a:gd name="T16" fmla="*/ 75 w 100"/>
                  <a:gd name="T17" fmla="*/ 52 h 135"/>
                  <a:gd name="T18" fmla="*/ 75 w 100"/>
                  <a:gd name="T19" fmla="*/ 52 h 135"/>
                  <a:gd name="T20" fmla="*/ 75 w 100"/>
                  <a:gd name="T21" fmla="*/ 51 h 135"/>
                  <a:gd name="T22" fmla="*/ 75 w 100"/>
                  <a:gd name="T23" fmla="*/ 50 h 135"/>
                  <a:gd name="T24" fmla="*/ 75 w 100"/>
                  <a:gd name="T25" fmla="*/ 31 h 135"/>
                  <a:gd name="T26" fmla="*/ 75 w 100"/>
                  <a:gd name="T27" fmla="*/ 30 h 135"/>
                  <a:gd name="T28" fmla="*/ 75 w 100"/>
                  <a:gd name="T29" fmla="*/ 29 h 135"/>
                  <a:gd name="T30" fmla="*/ 75 w 100"/>
                  <a:gd name="T31" fmla="*/ 28 h 135"/>
                  <a:gd name="T32" fmla="*/ 74 w 100"/>
                  <a:gd name="T33" fmla="*/ 27 h 135"/>
                  <a:gd name="T34" fmla="*/ 72 w 100"/>
                  <a:gd name="T35" fmla="*/ 25 h 135"/>
                  <a:gd name="T36" fmla="*/ 70 w 100"/>
                  <a:gd name="T37" fmla="*/ 22 h 135"/>
                  <a:gd name="T38" fmla="*/ 68 w 100"/>
                  <a:gd name="T39" fmla="*/ 20 h 135"/>
                  <a:gd name="T40" fmla="*/ 66 w 100"/>
                  <a:gd name="T41" fmla="*/ 19 h 135"/>
                  <a:gd name="T42" fmla="*/ 64 w 100"/>
                  <a:gd name="T43" fmla="*/ 18 h 135"/>
                  <a:gd name="T44" fmla="*/ 18 w 100"/>
                  <a:gd name="T45" fmla="*/ 18 h 135"/>
                  <a:gd name="T46" fmla="*/ 0 w 100"/>
                  <a:gd name="T47" fmla="*/ 0 h 135"/>
                  <a:gd name="T48" fmla="*/ 63 w 100"/>
                  <a:gd name="T49" fmla="*/ 0 h 135"/>
                  <a:gd name="T50" fmla="*/ 68 w 100"/>
                  <a:gd name="T51" fmla="*/ 0 h 135"/>
                  <a:gd name="T52" fmla="*/ 73 w 100"/>
                  <a:gd name="T53" fmla="*/ 2 h 135"/>
                  <a:gd name="T54" fmla="*/ 78 w 100"/>
                  <a:gd name="T55" fmla="*/ 5 h 135"/>
                  <a:gd name="T56" fmla="*/ 80 w 100"/>
                  <a:gd name="T57" fmla="*/ 6 h 135"/>
                  <a:gd name="T58" fmla="*/ 82 w 100"/>
                  <a:gd name="T59" fmla="*/ 8 h 135"/>
                  <a:gd name="T60" fmla="*/ 84 w 100"/>
                  <a:gd name="T61" fmla="*/ 10 h 135"/>
                  <a:gd name="T62" fmla="*/ 86 w 100"/>
                  <a:gd name="T63" fmla="*/ 13 h 135"/>
                  <a:gd name="T64" fmla="*/ 88 w 100"/>
                  <a:gd name="T65" fmla="*/ 15 h 135"/>
                  <a:gd name="T66" fmla="*/ 90 w 100"/>
                  <a:gd name="T67" fmla="*/ 16 h 135"/>
                  <a:gd name="T68" fmla="*/ 92 w 100"/>
                  <a:gd name="T69" fmla="*/ 21 h 135"/>
                  <a:gd name="T70" fmla="*/ 93 w 100"/>
                  <a:gd name="T71" fmla="*/ 26 h 135"/>
                  <a:gd name="T72" fmla="*/ 93 w 100"/>
                  <a:gd name="T73" fmla="*/ 30 h 135"/>
                  <a:gd name="T74" fmla="*/ 93 w 100"/>
                  <a:gd name="T75" fmla="*/ 50 h 135"/>
                  <a:gd name="T76" fmla="*/ 93 w 100"/>
                  <a:gd name="T77" fmla="*/ 55 h 135"/>
                  <a:gd name="T78" fmla="*/ 92 w 100"/>
                  <a:gd name="T79" fmla="*/ 59 h 135"/>
                  <a:gd name="T80" fmla="*/ 90 w 100"/>
                  <a:gd name="T81" fmla="*/ 63 h 135"/>
                  <a:gd name="T82" fmla="*/ 88 w 100"/>
                  <a:gd name="T83" fmla="*/ 64 h 135"/>
                  <a:gd name="T84" fmla="*/ 86 w 100"/>
                  <a:gd name="T85" fmla="*/ 67 h 135"/>
                  <a:gd name="T86" fmla="*/ 84 w 100"/>
                  <a:gd name="T87" fmla="*/ 69 h 135"/>
                  <a:gd name="T88" fmla="*/ 82 w 100"/>
                  <a:gd name="T89" fmla="*/ 71 h 135"/>
                  <a:gd name="T90" fmla="*/ 80 w 100"/>
                  <a:gd name="T91" fmla="*/ 73 h 135"/>
                  <a:gd name="T92" fmla="*/ 78 w 100"/>
                  <a:gd name="T93" fmla="*/ 75 h 135"/>
                  <a:gd name="T94" fmla="*/ 75 w 100"/>
                  <a:gd name="T95" fmla="*/ 76 h 135"/>
                  <a:gd name="T96" fmla="*/ 73 w 100"/>
                  <a:gd name="T97" fmla="*/ 77 h 135"/>
                  <a:gd name="T98" fmla="*/ 70 w 100"/>
                  <a:gd name="T99" fmla="*/ 78 h 135"/>
                  <a:gd name="T100" fmla="*/ 67 w 100"/>
                  <a:gd name="T101" fmla="*/ 79 h 135"/>
                  <a:gd name="T102" fmla="*/ 100 w 100"/>
                  <a:gd name="T103" fmla="*/ 135 h 135"/>
                  <a:gd name="T104" fmla="*/ 80 w 100"/>
                  <a:gd name="T105" fmla="*/ 135 h 135"/>
                  <a:gd name="T106" fmla="*/ 48 w 100"/>
                  <a:gd name="T107" fmla="*/ 79 h 135"/>
                  <a:gd name="T108" fmla="*/ 18 w 100"/>
                  <a:gd name="T109" fmla="*/ 79 h 135"/>
                  <a:gd name="T110" fmla="*/ 18 w 100"/>
                  <a:gd name="T111" fmla="*/ 135 h 135"/>
                  <a:gd name="T112" fmla="*/ 0 w 100"/>
                  <a:gd name="T113" fmla="*/ 135 h 135"/>
                  <a:gd name="T114" fmla="*/ 0 w 100"/>
                  <a:gd name="T11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0" h="135">
                    <a:moveTo>
                      <a:pt x="18" y="18"/>
                    </a:moveTo>
                    <a:lnTo>
                      <a:pt x="18" y="62"/>
                    </a:lnTo>
                    <a:lnTo>
                      <a:pt x="63" y="62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9" y="58"/>
                    </a:lnTo>
                    <a:lnTo>
                      <a:pt x="72" y="56"/>
                    </a:lnTo>
                    <a:lnTo>
                      <a:pt x="74" y="54"/>
                    </a:lnTo>
                    <a:lnTo>
                      <a:pt x="75" y="52"/>
                    </a:lnTo>
                    <a:lnTo>
                      <a:pt x="75" y="52"/>
                    </a:lnTo>
                    <a:lnTo>
                      <a:pt x="75" y="51"/>
                    </a:lnTo>
                    <a:lnTo>
                      <a:pt x="75" y="50"/>
                    </a:lnTo>
                    <a:lnTo>
                      <a:pt x="75" y="31"/>
                    </a:lnTo>
                    <a:lnTo>
                      <a:pt x="75" y="30"/>
                    </a:lnTo>
                    <a:lnTo>
                      <a:pt x="75" y="29"/>
                    </a:lnTo>
                    <a:lnTo>
                      <a:pt x="75" y="28"/>
                    </a:lnTo>
                    <a:lnTo>
                      <a:pt x="74" y="27"/>
                    </a:lnTo>
                    <a:lnTo>
                      <a:pt x="72" y="25"/>
                    </a:lnTo>
                    <a:lnTo>
                      <a:pt x="70" y="22"/>
                    </a:lnTo>
                    <a:lnTo>
                      <a:pt x="68" y="20"/>
                    </a:lnTo>
                    <a:lnTo>
                      <a:pt x="66" y="19"/>
                    </a:lnTo>
                    <a:lnTo>
                      <a:pt x="64" y="18"/>
                    </a:lnTo>
                    <a:lnTo>
                      <a:pt x="18" y="18"/>
                    </a:lnTo>
                    <a:close/>
                    <a:moveTo>
                      <a:pt x="0" y="0"/>
                    </a:moveTo>
                    <a:lnTo>
                      <a:pt x="63" y="0"/>
                    </a:lnTo>
                    <a:lnTo>
                      <a:pt x="68" y="0"/>
                    </a:lnTo>
                    <a:lnTo>
                      <a:pt x="73" y="2"/>
                    </a:lnTo>
                    <a:lnTo>
                      <a:pt x="78" y="5"/>
                    </a:lnTo>
                    <a:lnTo>
                      <a:pt x="80" y="6"/>
                    </a:lnTo>
                    <a:lnTo>
                      <a:pt x="82" y="8"/>
                    </a:lnTo>
                    <a:lnTo>
                      <a:pt x="84" y="10"/>
                    </a:lnTo>
                    <a:lnTo>
                      <a:pt x="86" y="13"/>
                    </a:lnTo>
                    <a:lnTo>
                      <a:pt x="88" y="15"/>
                    </a:lnTo>
                    <a:lnTo>
                      <a:pt x="90" y="16"/>
                    </a:lnTo>
                    <a:lnTo>
                      <a:pt x="92" y="21"/>
                    </a:lnTo>
                    <a:lnTo>
                      <a:pt x="93" y="26"/>
                    </a:lnTo>
                    <a:lnTo>
                      <a:pt x="93" y="30"/>
                    </a:lnTo>
                    <a:lnTo>
                      <a:pt x="93" y="50"/>
                    </a:lnTo>
                    <a:lnTo>
                      <a:pt x="93" y="55"/>
                    </a:lnTo>
                    <a:lnTo>
                      <a:pt x="92" y="59"/>
                    </a:lnTo>
                    <a:lnTo>
                      <a:pt x="90" y="63"/>
                    </a:lnTo>
                    <a:lnTo>
                      <a:pt x="88" y="64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2" y="71"/>
                    </a:lnTo>
                    <a:lnTo>
                      <a:pt x="80" y="73"/>
                    </a:lnTo>
                    <a:lnTo>
                      <a:pt x="78" y="75"/>
                    </a:lnTo>
                    <a:lnTo>
                      <a:pt x="75" y="76"/>
                    </a:lnTo>
                    <a:lnTo>
                      <a:pt x="73" y="77"/>
                    </a:lnTo>
                    <a:lnTo>
                      <a:pt x="70" y="78"/>
                    </a:lnTo>
                    <a:lnTo>
                      <a:pt x="67" y="79"/>
                    </a:lnTo>
                    <a:lnTo>
                      <a:pt x="100" y="135"/>
                    </a:lnTo>
                    <a:lnTo>
                      <a:pt x="80" y="135"/>
                    </a:lnTo>
                    <a:lnTo>
                      <a:pt x="48" y="79"/>
                    </a:lnTo>
                    <a:lnTo>
                      <a:pt x="18" y="79"/>
                    </a:lnTo>
                    <a:lnTo>
                      <a:pt x="18" y="135"/>
                    </a:lnTo>
                    <a:lnTo>
                      <a:pt x="0" y="1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2" name="Freeform 43"/>
              <p:cNvSpPr>
                <a:spLocks noEditPoints="1"/>
              </p:cNvSpPr>
              <p:nvPr userDrawn="1"/>
            </p:nvSpPr>
            <p:spPr bwMode="auto">
              <a:xfrm>
                <a:off x="-885825" y="4695825"/>
                <a:ext cx="65088" cy="77788"/>
              </a:xfrm>
              <a:custGeom>
                <a:avLst/>
                <a:gdLst>
                  <a:gd name="T0" fmla="*/ 28 w 84"/>
                  <a:gd name="T1" fmla="*/ 17 h 98"/>
                  <a:gd name="T2" fmla="*/ 22 w 84"/>
                  <a:gd name="T3" fmla="*/ 21 h 98"/>
                  <a:gd name="T4" fmla="*/ 18 w 84"/>
                  <a:gd name="T5" fmla="*/ 25 h 98"/>
                  <a:gd name="T6" fmla="*/ 18 w 84"/>
                  <a:gd name="T7" fmla="*/ 28 h 98"/>
                  <a:gd name="T8" fmla="*/ 66 w 84"/>
                  <a:gd name="T9" fmla="*/ 40 h 98"/>
                  <a:gd name="T10" fmla="*/ 66 w 84"/>
                  <a:gd name="T11" fmla="*/ 27 h 98"/>
                  <a:gd name="T12" fmla="*/ 66 w 84"/>
                  <a:gd name="T13" fmla="*/ 25 h 98"/>
                  <a:gd name="T14" fmla="*/ 61 w 84"/>
                  <a:gd name="T15" fmla="*/ 20 h 98"/>
                  <a:gd name="T16" fmla="*/ 56 w 84"/>
                  <a:gd name="T17" fmla="*/ 16 h 98"/>
                  <a:gd name="T18" fmla="*/ 52 w 84"/>
                  <a:gd name="T19" fmla="*/ 16 h 98"/>
                  <a:gd name="T20" fmla="*/ 30 w 84"/>
                  <a:gd name="T21" fmla="*/ 0 h 98"/>
                  <a:gd name="T22" fmla="*/ 58 w 84"/>
                  <a:gd name="T23" fmla="*/ 0 h 98"/>
                  <a:gd name="T24" fmla="*/ 66 w 84"/>
                  <a:gd name="T25" fmla="*/ 2 h 98"/>
                  <a:gd name="T26" fmla="*/ 71 w 84"/>
                  <a:gd name="T27" fmla="*/ 6 h 98"/>
                  <a:gd name="T28" fmla="*/ 76 w 84"/>
                  <a:gd name="T29" fmla="*/ 11 h 98"/>
                  <a:gd name="T30" fmla="*/ 80 w 84"/>
                  <a:gd name="T31" fmla="*/ 15 h 98"/>
                  <a:gd name="T32" fmla="*/ 83 w 84"/>
                  <a:gd name="T33" fmla="*/ 23 h 98"/>
                  <a:gd name="T34" fmla="*/ 83 w 84"/>
                  <a:gd name="T35" fmla="*/ 56 h 98"/>
                  <a:gd name="T36" fmla="*/ 18 w 84"/>
                  <a:gd name="T37" fmla="*/ 70 h 98"/>
                  <a:gd name="T38" fmla="*/ 18 w 84"/>
                  <a:gd name="T39" fmla="*/ 72 h 98"/>
                  <a:gd name="T40" fmla="*/ 22 w 84"/>
                  <a:gd name="T41" fmla="*/ 77 h 98"/>
                  <a:gd name="T42" fmla="*/ 28 w 84"/>
                  <a:gd name="T43" fmla="*/ 81 h 98"/>
                  <a:gd name="T44" fmla="*/ 54 w 84"/>
                  <a:gd name="T45" fmla="*/ 82 h 98"/>
                  <a:gd name="T46" fmla="*/ 57 w 84"/>
                  <a:gd name="T47" fmla="*/ 81 h 98"/>
                  <a:gd name="T48" fmla="*/ 62 w 84"/>
                  <a:gd name="T49" fmla="*/ 77 h 98"/>
                  <a:gd name="T50" fmla="*/ 66 w 84"/>
                  <a:gd name="T51" fmla="*/ 72 h 98"/>
                  <a:gd name="T52" fmla="*/ 84 w 84"/>
                  <a:gd name="T53" fmla="*/ 75 h 98"/>
                  <a:gd name="T54" fmla="*/ 69 w 84"/>
                  <a:gd name="T55" fmla="*/ 94 h 98"/>
                  <a:gd name="T56" fmla="*/ 62 w 84"/>
                  <a:gd name="T57" fmla="*/ 97 h 98"/>
                  <a:gd name="T58" fmla="*/ 53 w 84"/>
                  <a:gd name="T59" fmla="*/ 98 h 98"/>
                  <a:gd name="T60" fmla="*/ 26 w 84"/>
                  <a:gd name="T61" fmla="*/ 98 h 98"/>
                  <a:gd name="T62" fmla="*/ 18 w 84"/>
                  <a:gd name="T63" fmla="*/ 95 h 98"/>
                  <a:gd name="T64" fmla="*/ 13 w 84"/>
                  <a:gd name="T65" fmla="*/ 92 h 98"/>
                  <a:gd name="T66" fmla="*/ 8 w 84"/>
                  <a:gd name="T67" fmla="*/ 87 h 98"/>
                  <a:gd name="T68" fmla="*/ 4 w 84"/>
                  <a:gd name="T69" fmla="*/ 83 h 98"/>
                  <a:gd name="T70" fmla="*/ 1 w 84"/>
                  <a:gd name="T71" fmla="*/ 75 h 98"/>
                  <a:gd name="T72" fmla="*/ 0 w 84"/>
                  <a:gd name="T73" fmla="*/ 27 h 98"/>
                  <a:gd name="T74" fmla="*/ 2 w 84"/>
                  <a:gd name="T75" fmla="*/ 19 h 98"/>
                  <a:gd name="T76" fmla="*/ 6 w 84"/>
                  <a:gd name="T77" fmla="*/ 13 h 98"/>
                  <a:gd name="T78" fmla="*/ 10 w 84"/>
                  <a:gd name="T79" fmla="*/ 8 h 98"/>
                  <a:gd name="T80" fmla="*/ 15 w 84"/>
                  <a:gd name="T81" fmla="*/ 4 h 98"/>
                  <a:gd name="T82" fmla="*/ 22 w 84"/>
                  <a:gd name="T83" fmla="*/ 1 h 98"/>
                  <a:gd name="T84" fmla="*/ 30 w 84"/>
                  <a:gd name="T8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98">
                    <a:moveTo>
                      <a:pt x="30" y="16"/>
                    </a:moveTo>
                    <a:lnTo>
                      <a:pt x="28" y="17"/>
                    </a:lnTo>
                    <a:lnTo>
                      <a:pt x="25" y="18"/>
                    </a:lnTo>
                    <a:lnTo>
                      <a:pt x="22" y="21"/>
                    </a:lnTo>
                    <a:lnTo>
                      <a:pt x="20" y="23"/>
                    </a:lnTo>
                    <a:lnTo>
                      <a:pt x="18" y="25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8" y="40"/>
                    </a:lnTo>
                    <a:lnTo>
                      <a:pt x="66" y="40"/>
                    </a:lnTo>
                    <a:lnTo>
                      <a:pt x="66" y="28"/>
                    </a:lnTo>
                    <a:lnTo>
                      <a:pt x="66" y="27"/>
                    </a:lnTo>
                    <a:lnTo>
                      <a:pt x="66" y="26"/>
                    </a:lnTo>
                    <a:lnTo>
                      <a:pt x="66" y="25"/>
                    </a:lnTo>
                    <a:lnTo>
                      <a:pt x="64" y="23"/>
                    </a:lnTo>
                    <a:lnTo>
                      <a:pt x="61" y="20"/>
                    </a:lnTo>
                    <a:lnTo>
                      <a:pt x="59" y="18"/>
                    </a:lnTo>
                    <a:lnTo>
                      <a:pt x="56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0" y="16"/>
                    </a:lnTo>
                    <a:close/>
                    <a:moveTo>
                      <a:pt x="30" y="0"/>
                    </a:moveTo>
                    <a:lnTo>
                      <a:pt x="53" y="0"/>
                    </a:lnTo>
                    <a:lnTo>
                      <a:pt x="58" y="0"/>
                    </a:lnTo>
                    <a:lnTo>
                      <a:pt x="62" y="1"/>
                    </a:lnTo>
                    <a:lnTo>
                      <a:pt x="66" y="2"/>
                    </a:lnTo>
                    <a:lnTo>
                      <a:pt x="69" y="4"/>
                    </a:lnTo>
                    <a:lnTo>
                      <a:pt x="71" y="6"/>
                    </a:lnTo>
                    <a:lnTo>
                      <a:pt x="74" y="8"/>
                    </a:lnTo>
                    <a:lnTo>
                      <a:pt x="76" y="11"/>
                    </a:lnTo>
                    <a:lnTo>
                      <a:pt x="78" y="13"/>
                    </a:lnTo>
                    <a:lnTo>
                      <a:pt x="80" y="15"/>
                    </a:lnTo>
                    <a:lnTo>
                      <a:pt x="82" y="19"/>
                    </a:lnTo>
                    <a:lnTo>
                      <a:pt x="83" y="23"/>
                    </a:lnTo>
                    <a:lnTo>
                      <a:pt x="83" y="27"/>
                    </a:lnTo>
                    <a:lnTo>
                      <a:pt x="83" y="56"/>
                    </a:lnTo>
                    <a:lnTo>
                      <a:pt x="18" y="56"/>
                    </a:lnTo>
                    <a:lnTo>
                      <a:pt x="18" y="70"/>
                    </a:lnTo>
                    <a:lnTo>
                      <a:pt x="18" y="71"/>
                    </a:lnTo>
                    <a:lnTo>
                      <a:pt x="18" y="72"/>
                    </a:lnTo>
                    <a:lnTo>
                      <a:pt x="20" y="74"/>
                    </a:lnTo>
                    <a:lnTo>
                      <a:pt x="22" y="77"/>
                    </a:lnTo>
                    <a:lnTo>
                      <a:pt x="25" y="79"/>
                    </a:lnTo>
                    <a:lnTo>
                      <a:pt x="28" y="81"/>
                    </a:lnTo>
                    <a:lnTo>
                      <a:pt x="30" y="82"/>
                    </a:lnTo>
                    <a:lnTo>
                      <a:pt x="54" y="82"/>
                    </a:lnTo>
                    <a:lnTo>
                      <a:pt x="56" y="81"/>
                    </a:lnTo>
                    <a:lnTo>
                      <a:pt x="57" y="81"/>
                    </a:lnTo>
                    <a:lnTo>
                      <a:pt x="60" y="79"/>
                    </a:lnTo>
                    <a:lnTo>
                      <a:pt x="62" y="77"/>
                    </a:lnTo>
                    <a:lnTo>
                      <a:pt x="65" y="74"/>
                    </a:lnTo>
                    <a:lnTo>
                      <a:pt x="66" y="72"/>
                    </a:lnTo>
                    <a:lnTo>
                      <a:pt x="68" y="70"/>
                    </a:lnTo>
                    <a:lnTo>
                      <a:pt x="84" y="75"/>
                    </a:lnTo>
                    <a:lnTo>
                      <a:pt x="78" y="85"/>
                    </a:lnTo>
                    <a:lnTo>
                      <a:pt x="69" y="94"/>
                    </a:lnTo>
                    <a:lnTo>
                      <a:pt x="66" y="95"/>
                    </a:lnTo>
                    <a:lnTo>
                      <a:pt x="62" y="97"/>
                    </a:lnTo>
                    <a:lnTo>
                      <a:pt x="58" y="98"/>
                    </a:lnTo>
                    <a:lnTo>
                      <a:pt x="53" y="98"/>
                    </a:lnTo>
                    <a:lnTo>
                      <a:pt x="30" y="98"/>
                    </a:lnTo>
                    <a:lnTo>
                      <a:pt x="26" y="98"/>
                    </a:lnTo>
                    <a:lnTo>
                      <a:pt x="22" y="97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0" y="89"/>
                    </a:lnTo>
                    <a:lnTo>
                      <a:pt x="8" y="87"/>
                    </a:lnTo>
                    <a:lnTo>
                      <a:pt x="6" y="85"/>
                    </a:lnTo>
                    <a:lnTo>
                      <a:pt x="4" y="83"/>
                    </a:lnTo>
                    <a:lnTo>
                      <a:pt x="2" y="79"/>
                    </a:lnTo>
                    <a:lnTo>
                      <a:pt x="1" y="75"/>
                    </a:lnTo>
                    <a:lnTo>
                      <a:pt x="0" y="70"/>
                    </a:lnTo>
                    <a:lnTo>
                      <a:pt x="0" y="27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4" y="1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8" y="2"/>
                    </a:lnTo>
                    <a:lnTo>
                      <a:pt x="22" y="1"/>
                    </a:lnTo>
                    <a:lnTo>
                      <a:pt x="26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3" name="Freeform 44"/>
              <p:cNvSpPr>
                <a:spLocks/>
              </p:cNvSpPr>
              <p:nvPr userDrawn="1"/>
            </p:nvSpPr>
            <p:spPr bwMode="auto">
              <a:xfrm>
                <a:off x="-795338" y="4697413"/>
                <a:ext cx="65088" cy="76200"/>
              </a:xfrm>
              <a:custGeom>
                <a:avLst/>
                <a:gdLst>
                  <a:gd name="T0" fmla="*/ 0 w 82"/>
                  <a:gd name="T1" fmla="*/ 0 h 97"/>
                  <a:gd name="T2" fmla="*/ 17 w 82"/>
                  <a:gd name="T3" fmla="*/ 0 h 97"/>
                  <a:gd name="T4" fmla="*/ 17 w 82"/>
                  <a:gd name="T5" fmla="*/ 68 h 97"/>
                  <a:gd name="T6" fmla="*/ 17 w 82"/>
                  <a:gd name="T7" fmla="*/ 69 h 97"/>
                  <a:gd name="T8" fmla="*/ 17 w 82"/>
                  <a:gd name="T9" fmla="*/ 70 h 97"/>
                  <a:gd name="T10" fmla="*/ 18 w 82"/>
                  <a:gd name="T11" fmla="*/ 71 h 97"/>
                  <a:gd name="T12" fmla="*/ 19 w 82"/>
                  <a:gd name="T13" fmla="*/ 73 h 97"/>
                  <a:gd name="T14" fmla="*/ 22 w 82"/>
                  <a:gd name="T15" fmla="*/ 76 h 97"/>
                  <a:gd name="T16" fmla="*/ 25 w 82"/>
                  <a:gd name="T17" fmla="*/ 78 h 97"/>
                  <a:gd name="T18" fmla="*/ 27 w 82"/>
                  <a:gd name="T19" fmla="*/ 80 h 97"/>
                  <a:gd name="T20" fmla="*/ 28 w 82"/>
                  <a:gd name="T21" fmla="*/ 80 h 97"/>
                  <a:gd name="T22" fmla="*/ 30 w 82"/>
                  <a:gd name="T23" fmla="*/ 80 h 97"/>
                  <a:gd name="T24" fmla="*/ 46 w 82"/>
                  <a:gd name="T25" fmla="*/ 80 h 97"/>
                  <a:gd name="T26" fmla="*/ 50 w 82"/>
                  <a:gd name="T27" fmla="*/ 79 h 97"/>
                  <a:gd name="T28" fmla="*/ 55 w 82"/>
                  <a:gd name="T29" fmla="*/ 76 h 97"/>
                  <a:gd name="T30" fmla="*/ 60 w 82"/>
                  <a:gd name="T31" fmla="*/ 72 h 97"/>
                  <a:gd name="T32" fmla="*/ 63 w 82"/>
                  <a:gd name="T33" fmla="*/ 69 h 97"/>
                  <a:gd name="T34" fmla="*/ 63 w 82"/>
                  <a:gd name="T35" fmla="*/ 0 h 97"/>
                  <a:gd name="T36" fmla="*/ 80 w 82"/>
                  <a:gd name="T37" fmla="*/ 0 h 97"/>
                  <a:gd name="T38" fmla="*/ 80 w 82"/>
                  <a:gd name="T39" fmla="*/ 78 h 97"/>
                  <a:gd name="T40" fmla="*/ 82 w 82"/>
                  <a:gd name="T41" fmla="*/ 96 h 97"/>
                  <a:gd name="T42" fmla="*/ 65 w 82"/>
                  <a:gd name="T43" fmla="*/ 96 h 97"/>
                  <a:gd name="T44" fmla="*/ 64 w 82"/>
                  <a:gd name="T45" fmla="*/ 88 h 97"/>
                  <a:gd name="T46" fmla="*/ 56 w 82"/>
                  <a:gd name="T47" fmla="*/ 94 h 97"/>
                  <a:gd name="T48" fmla="*/ 46 w 82"/>
                  <a:gd name="T49" fmla="*/ 97 h 97"/>
                  <a:gd name="T50" fmla="*/ 30 w 82"/>
                  <a:gd name="T51" fmla="*/ 97 h 97"/>
                  <a:gd name="T52" fmla="*/ 26 w 82"/>
                  <a:gd name="T53" fmla="*/ 96 h 97"/>
                  <a:gd name="T54" fmla="*/ 21 w 82"/>
                  <a:gd name="T55" fmla="*/ 96 h 97"/>
                  <a:gd name="T56" fmla="*/ 18 w 82"/>
                  <a:gd name="T57" fmla="*/ 94 h 97"/>
                  <a:gd name="T58" fmla="*/ 14 w 82"/>
                  <a:gd name="T59" fmla="*/ 92 h 97"/>
                  <a:gd name="T60" fmla="*/ 12 w 82"/>
                  <a:gd name="T61" fmla="*/ 90 h 97"/>
                  <a:gd name="T62" fmla="*/ 10 w 82"/>
                  <a:gd name="T63" fmla="*/ 88 h 97"/>
                  <a:gd name="T64" fmla="*/ 7 w 82"/>
                  <a:gd name="T65" fmla="*/ 86 h 97"/>
                  <a:gd name="T66" fmla="*/ 5 w 82"/>
                  <a:gd name="T67" fmla="*/ 83 h 97"/>
                  <a:gd name="T68" fmla="*/ 4 w 82"/>
                  <a:gd name="T69" fmla="*/ 82 h 97"/>
                  <a:gd name="T70" fmla="*/ 1 w 82"/>
                  <a:gd name="T71" fmla="*/ 78 h 97"/>
                  <a:gd name="T72" fmla="*/ 0 w 82"/>
                  <a:gd name="T73" fmla="*/ 73 h 97"/>
                  <a:gd name="T74" fmla="*/ 0 w 82"/>
                  <a:gd name="T75" fmla="*/ 69 h 97"/>
                  <a:gd name="T76" fmla="*/ 0 w 82"/>
                  <a:gd name="T7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7">
                    <a:moveTo>
                      <a:pt x="0" y="0"/>
                    </a:moveTo>
                    <a:lnTo>
                      <a:pt x="17" y="0"/>
                    </a:lnTo>
                    <a:lnTo>
                      <a:pt x="17" y="68"/>
                    </a:lnTo>
                    <a:lnTo>
                      <a:pt x="17" y="69"/>
                    </a:lnTo>
                    <a:lnTo>
                      <a:pt x="17" y="70"/>
                    </a:lnTo>
                    <a:lnTo>
                      <a:pt x="18" y="71"/>
                    </a:lnTo>
                    <a:lnTo>
                      <a:pt x="19" y="73"/>
                    </a:lnTo>
                    <a:lnTo>
                      <a:pt x="22" y="76"/>
                    </a:lnTo>
                    <a:lnTo>
                      <a:pt x="25" y="78"/>
                    </a:lnTo>
                    <a:lnTo>
                      <a:pt x="27" y="80"/>
                    </a:lnTo>
                    <a:lnTo>
                      <a:pt x="28" y="80"/>
                    </a:lnTo>
                    <a:lnTo>
                      <a:pt x="30" y="80"/>
                    </a:lnTo>
                    <a:lnTo>
                      <a:pt x="46" y="80"/>
                    </a:lnTo>
                    <a:lnTo>
                      <a:pt x="50" y="79"/>
                    </a:lnTo>
                    <a:lnTo>
                      <a:pt x="55" y="76"/>
                    </a:lnTo>
                    <a:lnTo>
                      <a:pt x="60" y="72"/>
                    </a:lnTo>
                    <a:lnTo>
                      <a:pt x="63" y="69"/>
                    </a:lnTo>
                    <a:lnTo>
                      <a:pt x="63" y="0"/>
                    </a:lnTo>
                    <a:lnTo>
                      <a:pt x="80" y="0"/>
                    </a:lnTo>
                    <a:lnTo>
                      <a:pt x="80" y="78"/>
                    </a:lnTo>
                    <a:lnTo>
                      <a:pt x="82" y="96"/>
                    </a:lnTo>
                    <a:lnTo>
                      <a:pt x="65" y="96"/>
                    </a:lnTo>
                    <a:lnTo>
                      <a:pt x="64" y="88"/>
                    </a:lnTo>
                    <a:lnTo>
                      <a:pt x="56" y="94"/>
                    </a:lnTo>
                    <a:lnTo>
                      <a:pt x="46" y="97"/>
                    </a:lnTo>
                    <a:lnTo>
                      <a:pt x="30" y="97"/>
                    </a:lnTo>
                    <a:lnTo>
                      <a:pt x="26" y="96"/>
                    </a:lnTo>
                    <a:lnTo>
                      <a:pt x="21" y="96"/>
                    </a:lnTo>
                    <a:lnTo>
                      <a:pt x="18" y="94"/>
                    </a:lnTo>
                    <a:lnTo>
                      <a:pt x="14" y="92"/>
                    </a:lnTo>
                    <a:lnTo>
                      <a:pt x="12" y="90"/>
                    </a:lnTo>
                    <a:lnTo>
                      <a:pt x="10" y="88"/>
                    </a:lnTo>
                    <a:lnTo>
                      <a:pt x="7" y="86"/>
                    </a:lnTo>
                    <a:lnTo>
                      <a:pt x="5" y="83"/>
                    </a:lnTo>
                    <a:lnTo>
                      <a:pt x="4" y="82"/>
                    </a:lnTo>
                    <a:lnTo>
                      <a:pt x="1" y="78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4" name="Freeform 45"/>
              <p:cNvSpPr>
                <a:spLocks/>
              </p:cNvSpPr>
              <p:nvPr userDrawn="1"/>
            </p:nvSpPr>
            <p:spPr bwMode="auto">
              <a:xfrm>
                <a:off x="-711200" y="4667250"/>
                <a:ext cx="49213" cy="106363"/>
              </a:xfrm>
              <a:custGeom>
                <a:avLst/>
                <a:gdLst>
                  <a:gd name="T0" fmla="*/ 16 w 62"/>
                  <a:gd name="T1" fmla="*/ 0 h 135"/>
                  <a:gd name="T2" fmla="*/ 33 w 62"/>
                  <a:gd name="T3" fmla="*/ 0 h 135"/>
                  <a:gd name="T4" fmla="*/ 33 w 62"/>
                  <a:gd name="T5" fmla="*/ 39 h 135"/>
                  <a:gd name="T6" fmla="*/ 62 w 62"/>
                  <a:gd name="T7" fmla="*/ 39 h 135"/>
                  <a:gd name="T8" fmla="*/ 62 w 62"/>
                  <a:gd name="T9" fmla="*/ 55 h 135"/>
                  <a:gd name="T10" fmla="*/ 33 w 62"/>
                  <a:gd name="T11" fmla="*/ 55 h 135"/>
                  <a:gd name="T12" fmla="*/ 33 w 62"/>
                  <a:gd name="T13" fmla="*/ 106 h 135"/>
                  <a:gd name="T14" fmla="*/ 33 w 62"/>
                  <a:gd name="T15" fmla="*/ 108 h 135"/>
                  <a:gd name="T16" fmla="*/ 33 w 62"/>
                  <a:gd name="T17" fmla="*/ 109 h 135"/>
                  <a:gd name="T18" fmla="*/ 35 w 62"/>
                  <a:gd name="T19" fmla="*/ 111 h 135"/>
                  <a:gd name="T20" fmla="*/ 37 w 62"/>
                  <a:gd name="T21" fmla="*/ 114 h 135"/>
                  <a:gd name="T22" fmla="*/ 40 w 62"/>
                  <a:gd name="T23" fmla="*/ 116 h 135"/>
                  <a:gd name="T24" fmla="*/ 42 w 62"/>
                  <a:gd name="T25" fmla="*/ 118 h 135"/>
                  <a:gd name="T26" fmla="*/ 44 w 62"/>
                  <a:gd name="T27" fmla="*/ 118 h 135"/>
                  <a:gd name="T28" fmla="*/ 45 w 62"/>
                  <a:gd name="T29" fmla="*/ 119 h 135"/>
                  <a:gd name="T30" fmla="*/ 62 w 62"/>
                  <a:gd name="T31" fmla="*/ 119 h 135"/>
                  <a:gd name="T32" fmla="*/ 62 w 62"/>
                  <a:gd name="T33" fmla="*/ 135 h 135"/>
                  <a:gd name="T34" fmla="*/ 45 w 62"/>
                  <a:gd name="T35" fmla="*/ 135 h 135"/>
                  <a:gd name="T36" fmla="*/ 41 w 62"/>
                  <a:gd name="T37" fmla="*/ 135 h 135"/>
                  <a:gd name="T38" fmla="*/ 37 w 62"/>
                  <a:gd name="T39" fmla="*/ 134 h 135"/>
                  <a:gd name="T40" fmla="*/ 33 w 62"/>
                  <a:gd name="T41" fmla="*/ 132 h 135"/>
                  <a:gd name="T42" fmla="*/ 30 w 62"/>
                  <a:gd name="T43" fmla="*/ 130 h 135"/>
                  <a:gd name="T44" fmla="*/ 28 w 62"/>
                  <a:gd name="T45" fmla="*/ 129 h 135"/>
                  <a:gd name="T46" fmla="*/ 25 w 62"/>
                  <a:gd name="T47" fmla="*/ 126 h 135"/>
                  <a:gd name="T48" fmla="*/ 23 w 62"/>
                  <a:gd name="T49" fmla="*/ 124 h 135"/>
                  <a:gd name="T50" fmla="*/ 21 w 62"/>
                  <a:gd name="T51" fmla="*/ 121 h 135"/>
                  <a:gd name="T52" fmla="*/ 19 w 62"/>
                  <a:gd name="T53" fmla="*/ 119 h 135"/>
                  <a:gd name="T54" fmla="*/ 17 w 62"/>
                  <a:gd name="T55" fmla="*/ 115 h 135"/>
                  <a:gd name="T56" fmla="*/ 16 w 62"/>
                  <a:gd name="T57" fmla="*/ 111 h 135"/>
                  <a:gd name="T58" fmla="*/ 16 w 62"/>
                  <a:gd name="T59" fmla="*/ 107 h 135"/>
                  <a:gd name="T60" fmla="*/ 16 w 62"/>
                  <a:gd name="T61" fmla="*/ 55 h 135"/>
                  <a:gd name="T62" fmla="*/ 0 w 62"/>
                  <a:gd name="T63" fmla="*/ 55 h 135"/>
                  <a:gd name="T64" fmla="*/ 0 w 62"/>
                  <a:gd name="T65" fmla="*/ 39 h 135"/>
                  <a:gd name="T66" fmla="*/ 16 w 62"/>
                  <a:gd name="T67" fmla="*/ 39 h 135"/>
                  <a:gd name="T68" fmla="*/ 16 w 62"/>
                  <a:gd name="T6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135">
                    <a:moveTo>
                      <a:pt x="16" y="0"/>
                    </a:moveTo>
                    <a:lnTo>
                      <a:pt x="33" y="0"/>
                    </a:lnTo>
                    <a:lnTo>
                      <a:pt x="33" y="39"/>
                    </a:lnTo>
                    <a:lnTo>
                      <a:pt x="62" y="39"/>
                    </a:lnTo>
                    <a:lnTo>
                      <a:pt x="62" y="55"/>
                    </a:lnTo>
                    <a:lnTo>
                      <a:pt x="33" y="55"/>
                    </a:lnTo>
                    <a:lnTo>
                      <a:pt x="33" y="106"/>
                    </a:lnTo>
                    <a:lnTo>
                      <a:pt x="33" y="108"/>
                    </a:lnTo>
                    <a:lnTo>
                      <a:pt x="33" y="109"/>
                    </a:lnTo>
                    <a:lnTo>
                      <a:pt x="35" y="111"/>
                    </a:lnTo>
                    <a:lnTo>
                      <a:pt x="37" y="114"/>
                    </a:lnTo>
                    <a:lnTo>
                      <a:pt x="40" y="116"/>
                    </a:lnTo>
                    <a:lnTo>
                      <a:pt x="42" y="118"/>
                    </a:lnTo>
                    <a:lnTo>
                      <a:pt x="44" y="118"/>
                    </a:lnTo>
                    <a:lnTo>
                      <a:pt x="45" y="119"/>
                    </a:lnTo>
                    <a:lnTo>
                      <a:pt x="62" y="119"/>
                    </a:lnTo>
                    <a:lnTo>
                      <a:pt x="62" y="135"/>
                    </a:lnTo>
                    <a:lnTo>
                      <a:pt x="45" y="135"/>
                    </a:lnTo>
                    <a:lnTo>
                      <a:pt x="41" y="135"/>
                    </a:lnTo>
                    <a:lnTo>
                      <a:pt x="37" y="134"/>
                    </a:lnTo>
                    <a:lnTo>
                      <a:pt x="33" y="132"/>
                    </a:lnTo>
                    <a:lnTo>
                      <a:pt x="30" y="130"/>
                    </a:lnTo>
                    <a:lnTo>
                      <a:pt x="28" y="129"/>
                    </a:lnTo>
                    <a:lnTo>
                      <a:pt x="25" y="126"/>
                    </a:lnTo>
                    <a:lnTo>
                      <a:pt x="23" y="124"/>
                    </a:lnTo>
                    <a:lnTo>
                      <a:pt x="21" y="121"/>
                    </a:lnTo>
                    <a:lnTo>
                      <a:pt x="19" y="119"/>
                    </a:lnTo>
                    <a:lnTo>
                      <a:pt x="17" y="115"/>
                    </a:lnTo>
                    <a:lnTo>
                      <a:pt x="16" y="111"/>
                    </a:lnTo>
                    <a:lnTo>
                      <a:pt x="16" y="107"/>
                    </a:lnTo>
                    <a:lnTo>
                      <a:pt x="16" y="55"/>
                    </a:lnTo>
                    <a:lnTo>
                      <a:pt x="0" y="55"/>
                    </a:lnTo>
                    <a:lnTo>
                      <a:pt x="0" y="39"/>
                    </a:lnTo>
                    <a:lnTo>
                      <a:pt x="16" y="39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5" name="Freeform 46"/>
              <p:cNvSpPr>
                <a:spLocks/>
              </p:cNvSpPr>
              <p:nvPr userDrawn="1"/>
            </p:nvSpPr>
            <p:spPr bwMode="auto">
              <a:xfrm>
                <a:off x="-639763" y="4667250"/>
                <a:ext cx="15875" cy="106363"/>
              </a:xfrm>
              <a:custGeom>
                <a:avLst/>
                <a:gdLst>
                  <a:gd name="T0" fmla="*/ 0 w 19"/>
                  <a:gd name="T1" fmla="*/ 0 h 135"/>
                  <a:gd name="T2" fmla="*/ 17 w 19"/>
                  <a:gd name="T3" fmla="*/ 0 h 135"/>
                  <a:gd name="T4" fmla="*/ 17 w 19"/>
                  <a:gd name="T5" fmla="*/ 118 h 135"/>
                  <a:gd name="T6" fmla="*/ 18 w 19"/>
                  <a:gd name="T7" fmla="*/ 126 h 135"/>
                  <a:gd name="T8" fmla="*/ 19 w 19"/>
                  <a:gd name="T9" fmla="*/ 135 h 135"/>
                  <a:gd name="T10" fmla="*/ 2 w 19"/>
                  <a:gd name="T11" fmla="*/ 135 h 135"/>
                  <a:gd name="T12" fmla="*/ 1 w 19"/>
                  <a:gd name="T13" fmla="*/ 131 h 135"/>
                  <a:gd name="T14" fmla="*/ 1 w 19"/>
                  <a:gd name="T15" fmla="*/ 127 h 135"/>
                  <a:gd name="T16" fmla="*/ 0 w 19"/>
                  <a:gd name="T17" fmla="*/ 123 h 135"/>
                  <a:gd name="T18" fmla="*/ 0 w 19"/>
                  <a:gd name="T19" fmla="*/ 120 h 135"/>
                  <a:gd name="T20" fmla="*/ 0 w 19"/>
                  <a:gd name="T2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35">
                    <a:moveTo>
                      <a:pt x="0" y="0"/>
                    </a:moveTo>
                    <a:lnTo>
                      <a:pt x="17" y="0"/>
                    </a:lnTo>
                    <a:lnTo>
                      <a:pt x="17" y="118"/>
                    </a:lnTo>
                    <a:lnTo>
                      <a:pt x="18" y="126"/>
                    </a:lnTo>
                    <a:lnTo>
                      <a:pt x="19" y="135"/>
                    </a:lnTo>
                    <a:lnTo>
                      <a:pt x="2" y="135"/>
                    </a:lnTo>
                    <a:lnTo>
                      <a:pt x="1" y="131"/>
                    </a:lnTo>
                    <a:lnTo>
                      <a:pt x="1" y="127"/>
                    </a:lnTo>
                    <a:lnTo>
                      <a:pt x="0" y="123"/>
                    </a:lnTo>
                    <a:lnTo>
                      <a:pt x="0" y="1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6" name="Freeform 47"/>
              <p:cNvSpPr>
                <a:spLocks noEditPoints="1"/>
              </p:cNvSpPr>
              <p:nvPr userDrawn="1"/>
            </p:nvSpPr>
            <p:spPr bwMode="auto">
              <a:xfrm>
                <a:off x="-593725" y="4665663"/>
                <a:ext cx="14288" cy="107950"/>
              </a:xfrm>
              <a:custGeom>
                <a:avLst/>
                <a:gdLst>
                  <a:gd name="T0" fmla="*/ 1 w 19"/>
                  <a:gd name="T1" fmla="*/ 40 h 136"/>
                  <a:gd name="T2" fmla="*/ 18 w 19"/>
                  <a:gd name="T3" fmla="*/ 40 h 136"/>
                  <a:gd name="T4" fmla="*/ 18 w 19"/>
                  <a:gd name="T5" fmla="*/ 136 h 136"/>
                  <a:gd name="T6" fmla="*/ 1 w 19"/>
                  <a:gd name="T7" fmla="*/ 136 h 136"/>
                  <a:gd name="T8" fmla="*/ 1 w 19"/>
                  <a:gd name="T9" fmla="*/ 40 h 136"/>
                  <a:gd name="T10" fmla="*/ 0 w 19"/>
                  <a:gd name="T11" fmla="*/ 0 h 136"/>
                  <a:gd name="T12" fmla="*/ 19 w 19"/>
                  <a:gd name="T13" fmla="*/ 0 h 136"/>
                  <a:gd name="T14" fmla="*/ 19 w 19"/>
                  <a:gd name="T15" fmla="*/ 20 h 136"/>
                  <a:gd name="T16" fmla="*/ 0 w 19"/>
                  <a:gd name="T17" fmla="*/ 20 h 136"/>
                  <a:gd name="T18" fmla="*/ 0 w 19"/>
                  <a:gd name="T1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36">
                    <a:moveTo>
                      <a:pt x="1" y="40"/>
                    </a:moveTo>
                    <a:lnTo>
                      <a:pt x="18" y="40"/>
                    </a:lnTo>
                    <a:lnTo>
                      <a:pt x="18" y="136"/>
                    </a:lnTo>
                    <a:lnTo>
                      <a:pt x="1" y="136"/>
                    </a:lnTo>
                    <a:lnTo>
                      <a:pt x="1" y="4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7" name="Freeform 48"/>
              <p:cNvSpPr>
                <a:spLocks/>
              </p:cNvSpPr>
              <p:nvPr userDrawn="1"/>
            </p:nvSpPr>
            <p:spPr bwMode="auto">
              <a:xfrm>
                <a:off x="-555625" y="4695825"/>
                <a:ext cx="65088" cy="77788"/>
              </a:xfrm>
              <a:custGeom>
                <a:avLst/>
                <a:gdLst>
                  <a:gd name="T0" fmla="*/ 36 w 82"/>
                  <a:gd name="T1" fmla="*/ 0 h 97"/>
                  <a:gd name="T2" fmla="*/ 53 w 82"/>
                  <a:gd name="T3" fmla="*/ 0 h 97"/>
                  <a:gd name="T4" fmla="*/ 57 w 82"/>
                  <a:gd name="T5" fmla="*/ 0 h 97"/>
                  <a:gd name="T6" fmla="*/ 61 w 82"/>
                  <a:gd name="T7" fmla="*/ 1 h 97"/>
                  <a:gd name="T8" fmla="*/ 65 w 82"/>
                  <a:gd name="T9" fmla="*/ 2 h 97"/>
                  <a:gd name="T10" fmla="*/ 68 w 82"/>
                  <a:gd name="T11" fmla="*/ 4 h 97"/>
                  <a:gd name="T12" fmla="*/ 70 w 82"/>
                  <a:gd name="T13" fmla="*/ 6 h 97"/>
                  <a:gd name="T14" fmla="*/ 73 w 82"/>
                  <a:gd name="T15" fmla="*/ 8 h 97"/>
                  <a:gd name="T16" fmla="*/ 75 w 82"/>
                  <a:gd name="T17" fmla="*/ 11 h 97"/>
                  <a:gd name="T18" fmla="*/ 77 w 82"/>
                  <a:gd name="T19" fmla="*/ 13 h 97"/>
                  <a:gd name="T20" fmla="*/ 79 w 82"/>
                  <a:gd name="T21" fmla="*/ 15 h 97"/>
                  <a:gd name="T22" fmla="*/ 81 w 82"/>
                  <a:gd name="T23" fmla="*/ 19 h 97"/>
                  <a:gd name="T24" fmla="*/ 82 w 82"/>
                  <a:gd name="T25" fmla="*/ 23 h 97"/>
                  <a:gd name="T26" fmla="*/ 82 w 82"/>
                  <a:gd name="T27" fmla="*/ 27 h 97"/>
                  <a:gd name="T28" fmla="*/ 82 w 82"/>
                  <a:gd name="T29" fmla="*/ 97 h 97"/>
                  <a:gd name="T30" fmla="*/ 65 w 82"/>
                  <a:gd name="T31" fmla="*/ 97 h 97"/>
                  <a:gd name="T32" fmla="*/ 65 w 82"/>
                  <a:gd name="T33" fmla="*/ 28 h 97"/>
                  <a:gd name="T34" fmla="*/ 65 w 82"/>
                  <a:gd name="T35" fmla="*/ 27 h 97"/>
                  <a:gd name="T36" fmla="*/ 65 w 82"/>
                  <a:gd name="T37" fmla="*/ 26 h 97"/>
                  <a:gd name="T38" fmla="*/ 65 w 82"/>
                  <a:gd name="T39" fmla="*/ 25 h 97"/>
                  <a:gd name="T40" fmla="*/ 63 w 82"/>
                  <a:gd name="T41" fmla="*/ 23 h 97"/>
                  <a:gd name="T42" fmla="*/ 60 w 82"/>
                  <a:gd name="T43" fmla="*/ 20 h 97"/>
                  <a:gd name="T44" fmla="*/ 58 w 82"/>
                  <a:gd name="T45" fmla="*/ 18 h 97"/>
                  <a:gd name="T46" fmla="*/ 55 w 82"/>
                  <a:gd name="T47" fmla="*/ 16 h 97"/>
                  <a:gd name="T48" fmla="*/ 54 w 82"/>
                  <a:gd name="T49" fmla="*/ 16 h 97"/>
                  <a:gd name="T50" fmla="*/ 52 w 82"/>
                  <a:gd name="T51" fmla="*/ 16 h 97"/>
                  <a:gd name="T52" fmla="*/ 37 w 82"/>
                  <a:gd name="T53" fmla="*/ 16 h 97"/>
                  <a:gd name="T54" fmla="*/ 32 w 82"/>
                  <a:gd name="T55" fmla="*/ 17 h 97"/>
                  <a:gd name="T56" fmla="*/ 27 w 82"/>
                  <a:gd name="T57" fmla="*/ 21 h 97"/>
                  <a:gd name="T58" fmla="*/ 22 w 82"/>
                  <a:gd name="T59" fmla="*/ 24 h 97"/>
                  <a:gd name="T60" fmla="*/ 19 w 82"/>
                  <a:gd name="T61" fmla="*/ 27 h 97"/>
                  <a:gd name="T62" fmla="*/ 19 w 82"/>
                  <a:gd name="T63" fmla="*/ 97 h 97"/>
                  <a:gd name="T64" fmla="*/ 2 w 82"/>
                  <a:gd name="T65" fmla="*/ 97 h 97"/>
                  <a:gd name="T66" fmla="*/ 2 w 82"/>
                  <a:gd name="T67" fmla="*/ 19 h 97"/>
                  <a:gd name="T68" fmla="*/ 0 w 82"/>
                  <a:gd name="T69" fmla="*/ 1 h 97"/>
                  <a:gd name="T70" fmla="*/ 18 w 82"/>
                  <a:gd name="T71" fmla="*/ 1 h 97"/>
                  <a:gd name="T72" fmla="*/ 18 w 82"/>
                  <a:gd name="T73" fmla="*/ 8 h 97"/>
                  <a:gd name="T74" fmla="*/ 24 w 82"/>
                  <a:gd name="T75" fmla="*/ 4 h 97"/>
                  <a:gd name="T76" fmla="*/ 30 w 82"/>
                  <a:gd name="T77" fmla="*/ 1 h 97"/>
                  <a:gd name="T78" fmla="*/ 36 w 82"/>
                  <a:gd name="T7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2" h="97">
                    <a:moveTo>
                      <a:pt x="36" y="0"/>
                    </a:moveTo>
                    <a:lnTo>
                      <a:pt x="53" y="0"/>
                    </a:lnTo>
                    <a:lnTo>
                      <a:pt x="57" y="0"/>
                    </a:lnTo>
                    <a:lnTo>
                      <a:pt x="61" y="1"/>
                    </a:lnTo>
                    <a:lnTo>
                      <a:pt x="65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3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9" y="15"/>
                    </a:lnTo>
                    <a:lnTo>
                      <a:pt x="81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97"/>
                    </a:lnTo>
                    <a:lnTo>
                      <a:pt x="65" y="97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5" y="26"/>
                    </a:lnTo>
                    <a:lnTo>
                      <a:pt x="65" y="25"/>
                    </a:lnTo>
                    <a:lnTo>
                      <a:pt x="63" y="23"/>
                    </a:lnTo>
                    <a:lnTo>
                      <a:pt x="60" y="20"/>
                    </a:lnTo>
                    <a:lnTo>
                      <a:pt x="58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7" y="16"/>
                    </a:lnTo>
                    <a:lnTo>
                      <a:pt x="32" y="17"/>
                    </a:lnTo>
                    <a:lnTo>
                      <a:pt x="27" y="21"/>
                    </a:lnTo>
                    <a:lnTo>
                      <a:pt x="22" y="24"/>
                    </a:lnTo>
                    <a:lnTo>
                      <a:pt x="19" y="27"/>
                    </a:lnTo>
                    <a:lnTo>
                      <a:pt x="19" y="97"/>
                    </a:lnTo>
                    <a:lnTo>
                      <a:pt x="2" y="97"/>
                    </a:lnTo>
                    <a:lnTo>
                      <a:pt x="2" y="19"/>
                    </a:lnTo>
                    <a:lnTo>
                      <a:pt x="0" y="1"/>
                    </a:lnTo>
                    <a:lnTo>
                      <a:pt x="18" y="1"/>
                    </a:lnTo>
                    <a:lnTo>
                      <a:pt x="18" y="8"/>
                    </a:lnTo>
                    <a:lnTo>
                      <a:pt x="24" y="4"/>
                    </a:lnTo>
                    <a:lnTo>
                      <a:pt x="30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8" name="Freeform 49"/>
              <p:cNvSpPr>
                <a:spLocks noEditPoints="1"/>
              </p:cNvSpPr>
              <p:nvPr userDrawn="1"/>
            </p:nvSpPr>
            <p:spPr bwMode="auto">
              <a:xfrm>
                <a:off x="-466725" y="4695825"/>
                <a:ext cx="66675" cy="107950"/>
              </a:xfrm>
              <a:custGeom>
                <a:avLst/>
                <a:gdLst>
                  <a:gd name="T0" fmla="*/ 29 w 86"/>
                  <a:gd name="T1" fmla="*/ 16 h 135"/>
                  <a:gd name="T2" fmla="*/ 25 w 86"/>
                  <a:gd name="T3" fmla="*/ 18 h 135"/>
                  <a:gd name="T4" fmla="*/ 20 w 86"/>
                  <a:gd name="T5" fmla="*/ 23 h 135"/>
                  <a:gd name="T6" fmla="*/ 18 w 86"/>
                  <a:gd name="T7" fmla="*/ 27 h 135"/>
                  <a:gd name="T8" fmla="*/ 18 w 86"/>
                  <a:gd name="T9" fmla="*/ 69 h 135"/>
                  <a:gd name="T10" fmla="*/ 18 w 86"/>
                  <a:gd name="T11" fmla="*/ 72 h 135"/>
                  <a:gd name="T12" fmla="*/ 22 w 86"/>
                  <a:gd name="T13" fmla="*/ 77 h 135"/>
                  <a:gd name="T14" fmla="*/ 28 w 86"/>
                  <a:gd name="T15" fmla="*/ 81 h 135"/>
                  <a:gd name="T16" fmla="*/ 30 w 86"/>
                  <a:gd name="T17" fmla="*/ 82 h 135"/>
                  <a:gd name="T18" fmla="*/ 49 w 86"/>
                  <a:gd name="T19" fmla="*/ 82 h 135"/>
                  <a:gd name="T20" fmla="*/ 55 w 86"/>
                  <a:gd name="T21" fmla="*/ 78 h 135"/>
                  <a:gd name="T22" fmla="*/ 66 w 86"/>
                  <a:gd name="T23" fmla="*/ 69 h 135"/>
                  <a:gd name="T24" fmla="*/ 63 w 86"/>
                  <a:gd name="T25" fmla="*/ 25 h 135"/>
                  <a:gd name="T26" fmla="*/ 52 w 86"/>
                  <a:gd name="T27" fmla="*/ 17 h 135"/>
                  <a:gd name="T28" fmla="*/ 30 w 86"/>
                  <a:gd name="T29" fmla="*/ 16 h 135"/>
                  <a:gd name="T30" fmla="*/ 48 w 86"/>
                  <a:gd name="T31" fmla="*/ 0 h 135"/>
                  <a:gd name="T32" fmla="*/ 67 w 86"/>
                  <a:gd name="T33" fmla="*/ 9 h 135"/>
                  <a:gd name="T34" fmla="*/ 86 w 86"/>
                  <a:gd name="T35" fmla="*/ 1 h 135"/>
                  <a:gd name="T36" fmla="*/ 84 w 86"/>
                  <a:gd name="T37" fmla="*/ 107 h 135"/>
                  <a:gd name="T38" fmla="*/ 83 w 86"/>
                  <a:gd name="T39" fmla="*/ 116 h 135"/>
                  <a:gd name="T40" fmla="*/ 78 w 86"/>
                  <a:gd name="T41" fmla="*/ 122 h 135"/>
                  <a:gd name="T42" fmla="*/ 74 w 86"/>
                  <a:gd name="T43" fmla="*/ 126 h 135"/>
                  <a:gd name="T44" fmla="*/ 69 w 86"/>
                  <a:gd name="T45" fmla="*/ 131 h 135"/>
                  <a:gd name="T46" fmla="*/ 62 w 86"/>
                  <a:gd name="T47" fmla="*/ 134 h 135"/>
                  <a:gd name="T48" fmla="*/ 53 w 86"/>
                  <a:gd name="T49" fmla="*/ 135 h 135"/>
                  <a:gd name="T50" fmla="*/ 27 w 86"/>
                  <a:gd name="T51" fmla="*/ 135 h 135"/>
                  <a:gd name="T52" fmla="*/ 19 w 86"/>
                  <a:gd name="T53" fmla="*/ 133 h 135"/>
                  <a:gd name="T54" fmla="*/ 10 w 86"/>
                  <a:gd name="T55" fmla="*/ 126 h 135"/>
                  <a:gd name="T56" fmla="*/ 1 w 86"/>
                  <a:gd name="T57" fmla="*/ 112 h 135"/>
                  <a:gd name="T58" fmla="*/ 19 w 86"/>
                  <a:gd name="T59" fmla="*/ 109 h 135"/>
                  <a:gd name="T60" fmla="*/ 23 w 86"/>
                  <a:gd name="T61" fmla="*/ 114 h 135"/>
                  <a:gd name="T62" fmla="*/ 28 w 86"/>
                  <a:gd name="T63" fmla="*/ 118 h 135"/>
                  <a:gd name="T64" fmla="*/ 53 w 86"/>
                  <a:gd name="T65" fmla="*/ 119 h 135"/>
                  <a:gd name="T66" fmla="*/ 56 w 86"/>
                  <a:gd name="T67" fmla="*/ 118 h 135"/>
                  <a:gd name="T68" fmla="*/ 59 w 86"/>
                  <a:gd name="T69" fmla="*/ 116 h 135"/>
                  <a:gd name="T70" fmla="*/ 64 w 86"/>
                  <a:gd name="T71" fmla="*/ 112 h 135"/>
                  <a:gd name="T72" fmla="*/ 66 w 86"/>
                  <a:gd name="T73" fmla="*/ 108 h 135"/>
                  <a:gd name="T74" fmla="*/ 58 w 86"/>
                  <a:gd name="T75" fmla="*/ 95 h 135"/>
                  <a:gd name="T76" fmla="*/ 30 w 86"/>
                  <a:gd name="T77" fmla="*/ 98 h 135"/>
                  <a:gd name="T78" fmla="*/ 22 w 86"/>
                  <a:gd name="T79" fmla="*/ 97 h 135"/>
                  <a:gd name="T80" fmla="*/ 15 w 86"/>
                  <a:gd name="T81" fmla="*/ 94 h 135"/>
                  <a:gd name="T82" fmla="*/ 10 w 86"/>
                  <a:gd name="T83" fmla="*/ 89 h 135"/>
                  <a:gd name="T84" fmla="*/ 6 w 86"/>
                  <a:gd name="T85" fmla="*/ 84 h 135"/>
                  <a:gd name="T86" fmla="*/ 2 w 86"/>
                  <a:gd name="T87" fmla="*/ 79 h 135"/>
                  <a:gd name="T88" fmla="*/ 0 w 86"/>
                  <a:gd name="T89" fmla="*/ 70 h 135"/>
                  <a:gd name="T90" fmla="*/ 1 w 86"/>
                  <a:gd name="T91" fmla="*/ 23 h 135"/>
                  <a:gd name="T92" fmla="*/ 4 w 86"/>
                  <a:gd name="T93" fmla="*/ 15 h 135"/>
                  <a:gd name="T94" fmla="*/ 8 w 86"/>
                  <a:gd name="T95" fmla="*/ 11 h 135"/>
                  <a:gd name="T96" fmla="*/ 13 w 86"/>
                  <a:gd name="T97" fmla="*/ 6 h 135"/>
                  <a:gd name="T98" fmla="*/ 18 w 86"/>
                  <a:gd name="T99" fmla="*/ 2 h 135"/>
                  <a:gd name="T100" fmla="*/ 26 w 86"/>
                  <a:gd name="T101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" h="135">
                    <a:moveTo>
                      <a:pt x="30" y="16"/>
                    </a:moveTo>
                    <a:lnTo>
                      <a:pt x="29" y="16"/>
                    </a:lnTo>
                    <a:lnTo>
                      <a:pt x="28" y="16"/>
                    </a:lnTo>
                    <a:lnTo>
                      <a:pt x="25" y="18"/>
                    </a:lnTo>
                    <a:lnTo>
                      <a:pt x="22" y="21"/>
                    </a:lnTo>
                    <a:lnTo>
                      <a:pt x="20" y="23"/>
                    </a:lnTo>
                    <a:lnTo>
                      <a:pt x="18" y="26"/>
                    </a:lnTo>
                    <a:lnTo>
                      <a:pt x="18" y="27"/>
                    </a:lnTo>
                    <a:lnTo>
                      <a:pt x="18" y="28"/>
                    </a:lnTo>
                    <a:lnTo>
                      <a:pt x="18" y="69"/>
                    </a:lnTo>
                    <a:lnTo>
                      <a:pt x="18" y="71"/>
                    </a:lnTo>
                    <a:lnTo>
                      <a:pt x="18" y="72"/>
                    </a:lnTo>
                    <a:lnTo>
                      <a:pt x="20" y="74"/>
                    </a:lnTo>
                    <a:lnTo>
                      <a:pt x="22" y="77"/>
                    </a:lnTo>
                    <a:lnTo>
                      <a:pt x="25" y="79"/>
                    </a:lnTo>
                    <a:lnTo>
                      <a:pt x="28" y="81"/>
                    </a:lnTo>
                    <a:lnTo>
                      <a:pt x="29" y="82"/>
                    </a:lnTo>
                    <a:lnTo>
                      <a:pt x="30" y="82"/>
                    </a:lnTo>
                    <a:lnTo>
                      <a:pt x="48" y="82"/>
                    </a:lnTo>
                    <a:lnTo>
                      <a:pt x="49" y="82"/>
                    </a:lnTo>
                    <a:lnTo>
                      <a:pt x="50" y="81"/>
                    </a:lnTo>
                    <a:lnTo>
                      <a:pt x="55" y="78"/>
                    </a:lnTo>
                    <a:lnTo>
                      <a:pt x="61" y="73"/>
                    </a:lnTo>
                    <a:lnTo>
                      <a:pt x="66" y="69"/>
                    </a:lnTo>
                    <a:lnTo>
                      <a:pt x="66" y="29"/>
                    </a:lnTo>
                    <a:lnTo>
                      <a:pt x="63" y="25"/>
                    </a:lnTo>
                    <a:lnTo>
                      <a:pt x="58" y="21"/>
                    </a:lnTo>
                    <a:lnTo>
                      <a:pt x="52" y="17"/>
                    </a:lnTo>
                    <a:lnTo>
                      <a:pt x="48" y="16"/>
                    </a:lnTo>
                    <a:lnTo>
                      <a:pt x="30" y="16"/>
                    </a:lnTo>
                    <a:close/>
                    <a:moveTo>
                      <a:pt x="30" y="0"/>
                    </a:moveTo>
                    <a:lnTo>
                      <a:pt x="48" y="0"/>
                    </a:lnTo>
                    <a:lnTo>
                      <a:pt x="58" y="3"/>
                    </a:lnTo>
                    <a:lnTo>
                      <a:pt x="67" y="9"/>
                    </a:lnTo>
                    <a:lnTo>
                      <a:pt x="67" y="1"/>
                    </a:lnTo>
                    <a:lnTo>
                      <a:pt x="86" y="1"/>
                    </a:lnTo>
                    <a:lnTo>
                      <a:pt x="84" y="19"/>
                    </a:lnTo>
                    <a:lnTo>
                      <a:pt x="84" y="107"/>
                    </a:lnTo>
                    <a:lnTo>
                      <a:pt x="84" y="112"/>
                    </a:lnTo>
                    <a:lnTo>
                      <a:pt x="83" y="116"/>
                    </a:lnTo>
                    <a:lnTo>
                      <a:pt x="81" y="120"/>
                    </a:lnTo>
                    <a:lnTo>
                      <a:pt x="78" y="122"/>
                    </a:lnTo>
                    <a:lnTo>
                      <a:pt x="76" y="124"/>
                    </a:lnTo>
                    <a:lnTo>
                      <a:pt x="74" y="126"/>
                    </a:lnTo>
                    <a:lnTo>
                      <a:pt x="71" y="129"/>
                    </a:lnTo>
                    <a:lnTo>
                      <a:pt x="69" y="131"/>
                    </a:lnTo>
                    <a:lnTo>
                      <a:pt x="65" y="133"/>
                    </a:lnTo>
                    <a:lnTo>
                      <a:pt x="62" y="134"/>
                    </a:lnTo>
                    <a:lnTo>
                      <a:pt x="57" y="135"/>
                    </a:lnTo>
                    <a:lnTo>
                      <a:pt x="53" y="135"/>
                    </a:lnTo>
                    <a:lnTo>
                      <a:pt x="31" y="135"/>
                    </a:lnTo>
                    <a:lnTo>
                      <a:pt x="27" y="135"/>
                    </a:lnTo>
                    <a:lnTo>
                      <a:pt x="23" y="134"/>
                    </a:lnTo>
                    <a:lnTo>
                      <a:pt x="19" y="133"/>
                    </a:lnTo>
                    <a:lnTo>
                      <a:pt x="16" y="131"/>
                    </a:lnTo>
                    <a:lnTo>
                      <a:pt x="10" y="126"/>
                    </a:lnTo>
                    <a:lnTo>
                      <a:pt x="5" y="119"/>
                    </a:lnTo>
                    <a:lnTo>
                      <a:pt x="1" y="112"/>
                    </a:lnTo>
                    <a:lnTo>
                      <a:pt x="17" y="106"/>
                    </a:lnTo>
                    <a:lnTo>
                      <a:pt x="19" y="109"/>
                    </a:lnTo>
                    <a:lnTo>
                      <a:pt x="21" y="112"/>
                    </a:lnTo>
                    <a:lnTo>
                      <a:pt x="23" y="114"/>
                    </a:lnTo>
                    <a:lnTo>
                      <a:pt x="25" y="117"/>
                    </a:lnTo>
                    <a:lnTo>
                      <a:pt x="28" y="118"/>
                    </a:lnTo>
                    <a:lnTo>
                      <a:pt x="30" y="119"/>
                    </a:lnTo>
                    <a:lnTo>
                      <a:pt x="53" y="119"/>
                    </a:lnTo>
                    <a:lnTo>
                      <a:pt x="55" y="119"/>
                    </a:lnTo>
                    <a:lnTo>
                      <a:pt x="56" y="118"/>
                    </a:lnTo>
                    <a:lnTo>
                      <a:pt x="57" y="117"/>
                    </a:lnTo>
                    <a:lnTo>
                      <a:pt x="59" y="116"/>
                    </a:lnTo>
                    <a:lnTo>
                      <a:pt x="62" y="114"/>
                    </a:lnTo>
                    <a:lnTo>
                      <a:pt x="64" y="112"/>
                    </a:lnTo>
                    <a:lnTo>
                      <a:pt x="65" y="110"/>
                    </a:lnTo>
                    <a:lnTo>
                      <a:pt x="66" y="108"/>
                    </a:lnTo>
                    <a:lnTo>
                      <a:pt x="66" y="90"/>
                    </a:lnTo>
                    <a:lnTo>
                      <a:pt x="58" y="95"/>
                    </a:lnTo>
                    <a:lnTo>
                      <a:pt x="48" y="98"/>
                    </a:lnTo>
                    <a:lnTo>
                      <a:pt x="30" y="98"/>
                    </a:lnTo>
                    <a:lnTo>
                      <a:pt x="26" y="98"/>
                    </a:lnTo>
                    <a:lnTo>
                      <a:pt x="22" y="97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0" y="89"/>
                    </a:lnTo>
                    <a:lnTo>
                      <a:pt x="8" y="87"/>
                    </a:lnTo>
                    <a:lnTo>
                      <a:pt x="6" y="84"/>
                    </a:lnTo>
                    <a:lnTo>
                      <a:pt x="4" y="83"/>
                    </a:lnTo>
                    <a:lnTo>
                      <a:pt x="2" y="79"/>
                    </a:lnTo>
                    <a:lnTo>
                      <a:pt x="1" y="74"/>
                    </a:lnTo>
                    <a:lnTo>
                      <a:pt x="0" y="70"/>
                    </a:lnTo>
                    <a:lnTo>
                      <a:pt x="0" y="28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4" y="1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8" y="2"/>
                    </a:lnTo>
                    <a:lnTo>
                      <a:pt x="22" y="1"/>
                    </a:lnTo>
                    <a:lnTo>
                      <a:pt x="26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9" name="Freeform 50"/>
              <p:cNvSpPr>
                <a:spLocks noEditPoints="1"/>
              </p:cNvSpPr>
              <p:nvPr userDrawn="1"/>
            </p:nvSpPr>
            <p:spPr bwMode="auto">
              <a:xfrm>
                <a:off x="-377825" y="4695825"/>
                <a:ext cx="66675" cy="77788"/>
              </a:xfrm>
              <a:custGeom>
                <a:avLst/>
                <a:gdLst>
                  <a:gd name="T0" fmla="*/ 28 w 83"/>
                  <a:gd name="T1" fmla="*/ 17 h 98"/>
                  <a:gd name="T2" fmla="*/ 22 w 83"/>
                  <a:gd name="T3" fmla="*/ 21 h 98"/>
                  <a:gd name="T4" fmla="*/ 18 w 83"/>
                  <a:gd name="T5" fmla="*/ 25 h 98"/>
                  <a:gd name="T6" fmla="*/ 18 w 83"/>
                  <a:gd name="T7" fmla="*/ 28 h 98"/>
                  <a:gd name="T8" fmla="*/ 65 w 83"/>
                  <a:gd name="T9" fmla="*/ 40 h 98"/>
                  <a:gd name="T10" fmla="*/ 65 w 83"/>
                  <a:gd name="T11" fmla="*/ 27 h 98"/>
                  <a:gd name="T12" fmla="*/ 63 w 83"/>
                  <a:gd name="T13" fmla="*/ 23 h 98"/>
                  <a:gd name="T14" fmla="*/ 58 w 83"/>
                  <a:gd name="T15" fmla="*/ 18 h 98"/>
                  <a:gd name="T16" fmla="*/ 54 w 83"/>
                  <a:gd name="T17" fmla="*/ 16 h 98"/>
                  <a:gd name="T18" fmla="*/ 30 w 83"/>
                  <a:gd name="T19" fmla="*/ 16 h 98"/>
                  <a:gd name="T20" fmla="*/ 53 w 83"/>
                  <a:gd name="T21" fmla="*/ 0 h 98"/>
                  <a:gd name="T22" fmla="*/ 61 w 83"/>
                  <a:gd name="T23" fmla="*/ 1 h 98"/>
                  <a:gd name="T24" fmla="*/ 68 w 83"/>
                  <a:gd name="T25" fmla="*/ 4 h 98"/>
                  <a:gd name="T26" fmla="*/ 73 w 83"/>
                  <a:gd name="T27" fmla="*/ 8 h 98"/>
                  <a:gd name="T28" fmla="*/ 77 w 83"/>
                  <a:gd name="T29" fmla="*/ 13 h 98"/>
                  <a:gd name="T30" fmla="*/ 81 w 83"/>
                  <a:gd name="T31" fmla="*/ 19 h 98"/>
                  <a:gd name="T32" fmla="*/ 82 w 83"/>
                  <a:gd name="T33" fmla="*/ 27 h 98"/>
                  <a:gd name="T34" fmla="*/ 18 w 83"/>
                  <a:gd name="T35" fmla="*/ 56 h 98"/>
                  <a:gd name="T36" fmla="*/ 18 w 83"/>
                  <a:gd name="T37" fmla="*/ 71 h 98"/>
                  <a:gd name="T38" fmla="*/ 20 w 83"/>
                  <a:gd name="T39" fmla="*/ 74 h 98"/>
                  <a:gd name="T40" fmla="*/ 25 w 83"/>
                  <a:gd name="T41" fmla="*/ 79 h 98"/>
                  <a:gd name="T42" fmla="*/ 30 w 83"/>
                  <a:gd name="T43" fmla="*/ 82 h 98"/>
                  <a:gd name="T44" fmla="*/ 55 w 83"/>
                  <a:gd name="T45" fmla="*/ 81 h 98"/>
                  <a:gd name="T46" fmla="*/ 59 w 83"/>
                  <a:gd name="T47" fmla="*/ 79 h 98"/>
                  <a:gd name="T48" fmla="*/ 64 w 83"/>
                  <a:gd name="T49" fmla="*/ 74 h 98"/>
                  <a:gd name="T50" fmla="*/ 67 w 83"/>
                  <a:gd name="T51" fmla="*/ 70 h 98"/>
                  <a:gd name="T52" fmla="*/ 77 w 83"/>
                  <a:gd name="T53" fmla="*/ 85 h 98"/>
                  <a:gd name="T54" fmla="*/ 65 w 83"/>
                  <a:gd name="T55" fmla="*/ 95 h 98"/>
                  <a:gd name="T56" fmla="*/ 57 w 83"/>
                  <a:gd name="T57" fmla="*/ 98 h 98"/>
                  <a:gd name="T58" fmla="*/ 30 w 83"/>
                  <a:gd name="T59" fmla="*/ 98 h 98"/>
                  <a:gd name="T60" fmla="*/ 22 w 83"/>
                  <a:gd name="T61" fmla="*/ 97 h 98"/>
                  <a:gd name="T62" fmla="*/ 15 w 83"/>
                  <a:gd name="T63" fmla="*/ 94 h 98"/>
                  <a:gd name="T64" fmla="*/ 10 w 83"/>
                  <a:gd name="T65" fmla="*/ 89 h 98"/>
                  <a:gd name="T66" fmla="*/ 6 w 83"/>
                  <a:gd name="T67" fmla="*/ 85 h 98"/>
                  <a:gd name="T68" fmla="*/ 2 w 83"/>
                  <a:gd name="T69" fmla="*/ 79 h 98"/>
                  <a:gd name="T70" fmla="*/ 0 w 83"/>
                  <a:gd name="T71" fmla="*/ 70 h 98"/>
                  <a:gd name="T72" fmla="*/ 1 w 83"/>
                  <a:gd name="T73" fmla="*/ 23 h 98"/>
                  <a:gd name="T74" fmla="*/ 4 w 83"/>
                  <a:gd name="T75" fmla="*/ 15 h 98"/>
                  <a:gd name="T76" fmla="*/ 8 w 83"/>
                  <a:gd name="T77" fmla="*/ 11 h 98"/>
                  <a:gd name="T78" fmla="*/ 13 w 83"/>
                  <a:gd name="T79" fmla="*/ 6 h 98"/>
                  <a:gd name="T80" fmla="*/ 18 w 83"/>
                  <a:gd name="T81" fmla="*/ 2 h 98"/>
                  <a:gd name="T82" fmla="*/ 26 w 83"/>
                  <a:gd name="T8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98">
                    <a:moveTo>
                      <a:pt x="30" y="16"/>
                    </a:moveTo>
                    <a:lnTo>
                      <a:pt x="28" y="17"/>
                    </a:lnTo>
                    <a:lnTo>
                      <a:pt x="25" y="18"/>
                    </a:lnTo>
                    <a:lnTo>
                      <a:pt x="22" y="21"/>
                    </a:lnTo>
                    <a:lnTo>
                      <a:pt x="20" y="23"/>
                    </a:lnTo>
                    <a:lnTo>
                      <a:pt x="18" y="25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8" y="40"/>
                    </a:lnTo>
                    <a:lnTo>
                      <a:pt x="65" y="40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5" y="25"/>
                    </a:lnTo>
                    <a:lnTo>
                      <a:pt x="63" y="23"/>
                    </a:lnTo>
                    <a:lnTo>
                      <a:pt x="60" y="20"/>
                    </a:lnTo>
                    <a:lnTo>
                      <a:pt x="58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0" y="16"/>
                    </a:lnTo>
                    <a:close/>
                    <a:moveTo>
                      <a:pt x="30" y="0"/>
                    </a:moveTo>
                    <a:lnTo>
                      <a:pt x="53" y="0"/>
                    </a:lnTo>
                    <a:lnTo>
                      <a:pt x="57" y="0"/>
                    </a:lnTo>
                    <a:lnTo>
                      <a:pt x="61" y="1"/>
                    </a:lnTo>
                    <a:lnTo>
                      <a:pt x="65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3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9" y="15"/>
                    </a:lnTo>
                    <a:lnTo>
                      <a:pt x="81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56"/>
                    </a:lnTo>
                    <a:lnTo>
                      <a:pt x="18" y="56"/>
                    </a:lnTo>
                    <a:lnTo>
                      <a:pt x="18" y="70"/>
                    </a:lnTo>
                    <a:lnTo>
                      <a:pt x="18" y="71"/>
                    </a:lnTo>
                    <a:lnTo>
                      <a:pt x="18" y="72"/>
                    </a:lnTo>
                    <a:lnTo>
                      <a:pt x="20" y="74"/>
                    </a:lnTo>
                    <a:lnTo>
                      <a:pt x="22" y="77"/>
                    </a:lnTo>
                    <a:lnTo>
                      <a:pt x="25" y="79"/>
                    </a:lnTo>
                    <a:lnTo>
                      <a:pt x="28" y="81"/>
                    </a:lnTo>
                    <a:lnTo>
                      <a:pt x="30" y="82"/>
                    </a:lnTo>
                    <a:lnTo>
                      <a:pt x="54" y="82"/>
                    </a:lnTo>
                    <a:lnTo>
                      <a:pt x="55" y="81"/>
                    </a:lnTo>
                    <a:lnTo>
                      <a:pt x="56" y="81"/>
                    </a:lnTo>
                    <a:lnTo>
                      <a:pt x="59" y="79"/>
                    </a:lnTo>
                    <a:lnTo>
                      <a:pt x="61" y="77"/>
                    </a:lnTo>
                    <a:lnTo>
                      <a:pt x="64" y="74"/>
                    </a:lnTo>
                    <a:lnTo>
                      <a:pt x="65" y="72"/>
                    </a:lnTo>
                    <a:lnTo>
                      <a:pt x="67" y="70"/>
                    </a:lnTo>
                    <a:lnTo>
                      <a:pt x="83" y="75"/>
                    </a:lnTo>
                    <a:lnTo>
                      <a:pt x="77" y="85"/>
                    </a:lnTo>
                    <a:lnTo>
                      <a:pt x="68" y="94"/>
                    </a:lnTo>
                    <a:lnTo>
                      <a:pt x="65" y="95"/>
                    </a:lnTo>
                    <a:lnTo>
                      <a:pt x="61" y="97"/>
                    </a:lnTo>
                    <a:lnTo>
                      <a:pt x="57" y="98"/>
                    </a:lnTo>
                    <a:lnTo>
                      <a:pt x="53" y="98"/>
                    </a:lnTo>
                    <a:lnTo>
                      <a:pt x="30" y="98"/>
                    </a:lnTo>
                    <a:lnTo>
                      <a:pt x="26" y="98"/>
                    </a:lnTo>
                    <a:lnTo>
                      <a:pt x="22" y="97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0" y="89"/>
                    </a:lnTo>
                    <a:lnTo>
                      <a:pt x="8" y="87"/>
                    </a:lnTo>
                    <a:lnTo>
                      <a:pt x="6" y="85"/>
                    </a:lnTo>
                    <a:lnTo>
                      <a:pt x="4" y="83"/>
                    </a:lnTo>
                    <a:lnTo>
                      <a:pt x="2" y="79"/>
                    </a:lnTo>
                    <a:lnTo>
                      <a:pt x="1" y="75"/>
                    </a:lnTo>
                    <a:lnTo>
                      <a:pt x="0" y="70"/>
                    </a:lnTo>
                    <a:lnTo>
                      <a:pt x="0" y="27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4" y="1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8" y="2"/>
                    </a:lnTo>
                    <a:lnTo>
                      <a:pt x="22" y="1"/>
                    </a:lnTo>
                    <a:lnTo>
                      <a:pt x="26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0" name="Freeform 51"/>
              <p:cNvSpPr>
                <a:spLocks/>
              </p:cNvSpPr>
              <p:nvPr userDrawn="1"/>
            </p:nvSpPr>
            <p:spPr bwMode="auto">
              <a:xfrm>
                <a:off x="-288925" y="4695825"/>
                <a:ext cx="65088" cy="77788"/>
              </a:xfrm>
              <a:custGeom>
                <a:avLst/>
                <a:gdLst>
                  <a:gd name="T0" fmla="*/ 36 w 82"/>
                  <a:gd name="T1" fmla="*/ 0 h 97"/>
                  <a:gd name="T2" fmla="*/ 52 w 82"/>
                  <a:gd name="T3" fmla="*/ 0 h 97"/>
                  <a:gd name="T4" fmla="*/ 56 w 82"/>
                  <a:gd name="T5" fmla="*/ 0 h 97"/>
                  <a:gd name="T6" fmla="*/ 61 w 82"/>
                  <a:gd name="T7" fmla="*/ 1 h 97"/>
                  <a:gd name="T8" fmla="*/ 64 w 82"/>
                  <a:gd name="T9" fmla="*/ 2 h 97"/>
                  <a:gd name="T10" fmla="*/ 68 w 82"/>
                  <a:gd name="T11" fmla="*/ 4 h 97"/>
                  <a:gd name="T12" fmla="*/ 70 w 82"/>
                  <a:gd name="T13" fmla="*/ 6 h 97"/>
                  <a:gd name="T14" fmla="*/ 72 w 82"/>
                  <a:gd name="T15" fmla="*/ 8 h 97"/>
                  <a:gd name="T16" fmla="*/ 75 w 82"/>
                  <a:gd name="T17" fmla="*/ 11 h 97"/>
                  <a:gd name="T18" fmla="*/ 77 w 82"/>
                  <a:gd name="T19" fmla="*/ 13 h 97"/>
                  <a:gd name="T20" fmla="*/ 78 w 82"/>
                  <a:gd name="T21" fmla="*/ 15 h 97"/>
                  <a:gd name="T22" fmla="*/ 81 w 82"/>
                  <a:gd name="T23" fmla="*/ 19 h 97"/>
                  <a:gd name="T24" fmla="*/ 82 w 82"/>
                  <a:gd name="T25" fmla="*/ 23 h 97"/>
                  <a:gd name="T26" fmla="*/ 82 w 82"/>
                  <a:gd name="T27" fmla="*/ 27 h 97"/>
                  <a:gd name="T28" fmla="*/ 82 w 82"/>
                  <a:gd name="T29" fmla="*/ 97 h 97"/>
                  <a:gd name="T30" fmla="*/ 65 w 82"/>
                  <a:gd name="T31" fmla="*/ 97 h 97"/>
                  <a:gd name="T32" fmla="*/ 65 w 82"/>
                  <a:gd name="T33" fmla="*/ 28 h 97"/>
                  <a:gd name="T34" fmla="*/ 65 w 82"/>
                  <a:gd name="T35" fmla="*/ 27 h 97"/>
                  <a:gd name="T36" fmla="*/ 65 w 82"/>
                  <a:gd name="T37" fmla="*/ 26 h 97"/>
                  <a:gd name="T38" fmla="*/ 64 w 82"/>
                  <a:gd name="T39" fmla="*/ 25 h 97"/>
                  <a:gd name="T40" fmla="*/ 63 w 82"/>
                  <a:gd name="T41" fmla="*/ 23 h 97"/>
                  <a:gd name="T42" fmla="*/ 60 w 82"/>
                  <a:gd name="T43" fmla="*/ 20 h 97"/>
                  <a:gd name="T44" fmla="*/ 57 w 82"/>
                  <a:gd name="T45" fmla="*/ 18 h 97"/>
                  <a:gd name="T46" fmla="*/ 55 w 82"/>
                  <a:gd name="T47" fmla="*/ 16 h 97"/>
                  <a:gd name="T48" fmla="*/ 54 w 82"/>
                  <a:gd name="T49" fmla="*/ 16 h 97"/>
                  <a:gd name="T50" fmla="*/ 52 w 82"/>
                  <a:gd name="T51" fmla="*/ 16 h 97"/>
                  <a:gd name="T52" fmla="*/ 36 w 82"/>
                  <a:gd name="T53" fmla="*/ 16 h 97"/>
                  <a:gd name="T54" fmla="*/ 32 w 82"/>
                  <a:gd name="T55" fmla="*/ 17 h 97"/>
                  <a:gd name="T56" fmla="*/ 27 w 82"/>
                  <a:gd name="T57" fmla="*/ 21 h 97"/>
                  <a:gd name="T58" fmla="*/ 22 w 82"/>
                  <a:gd name="T59" fmla="*/ 24 h 97"/>
                  <a:gd name="T60" fmla="*/ 19 w 82"/>
                  <a:gd name="T61" fmla="*/ 27 h 97"/>
                  <a:gd name="T62" fmla="*/ 19 w 82"/>
                  <a:gd name="T63" fmla="*/ 97 h 97"/>
                  <a:gd name="T64" fmla="*/ 2 w 82"/>
                  <a:gd name="T65" fmla="*/ 97 h 97"/>
                  <a:gd name="T66" fmla="*/ 2 w 82"/>
                  <a:gd name="T67" fmla="*/ 19 h 97"/>
                  <a:gd name="T68" fmla="*/ 0 w 82"/>
                  <a:gd name="T69" fmla="*/ 1 h 97"/>
                  <a:gd name="T70" fmla="*/ 17 w 82"/>
                  <a:gd name="T71" fmla="*/ 1 h 97"/>
                  <a:gd name="T72" fmla="*/ 18 w 82"/>
                  <a:gd name="T73" fmla="*/ 8 h 97"/>
                  <a:gd name="T74" fmla="*/ 23 w 82"/>
                  <a:gd name="T75" fmla="*/ 4 h 97"/>
                  <a:gd name="T76" fmla="*/ 29 w 82"/>
                  <a:gd name="T77" fmla="*/ 1 h 97"/>
                  <a:gd name="T78" fmla="*/ 36 w 82"/>
                  <a:gd name="T7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2" h="97">
                    <a:moveTo>
                      <a:pt x="36" y="0"/>
                    </a:moveTo>
                    <a:lnTo>
                      <a:pt x="52" y="0"/>
                    </a:lnTo>
                    <a:lnTo>
                      <a:pt x="56" y="0"/>
                    </a:lnTo>
                    <a:lnTo>
                      <a:pt x="61" y="1"/>
                    </a:lnTo>
                    <a:lnTo>
                      <a:pt x="64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2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8" y="15"/>
                    </a:lnTo>
                    <a:lnTo>
                      <a:pt x="81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97"/>
                    </a:lnTo>
                    <a:lnTo>
                      <a:pt x="65" y="97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5" y="26"/>
                    </a:lnTo>
                    <a:lnTo>
                      <a:pt x="64" y="25"/>
                    </a:lnTo>
                    <a:lnTo>
                      <a:pt x="63" y="23"/>
                    </a:lnTo>
                    <a:lnTo>
                      <a:pt x="60" y="20"/>
                    </a:lnTo>
                    <a:lnTo>
                      <a:pt x="57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6" y="16"/>
                    </a:lnTo>
                    <a:lnTo>
                      <a:pt x="32" y="17"/>
                    </a:lnTo>
                    <a:lnTo>
                      <a:pt x="27" y="21"/>
                    </a:lnTo>
                    <a:lnTo>
                      <a:pt x="22" y="24"/>
                    </a:lnTo>
                    <a:lnTo>
                      <a:pt x="19" y="27"/>
                    </a:lnTo>
                    <a:lnTo>
                      <a:pt x="19" y="97"/>
                    </a:lnTo>
                    <a:lnTo>
                      <a:pt x="2" y="97"/>
                    </a:lnTo>
                    <a:lnTo>
                      <a:pt x="2" y="19"/>
                    </a:lnTo>
                    <a:lnTo>
                      <a:pt x="0" y="1"/>
                    </a:lnTo>
                    <a:lnTo>
                      <a:pt x="17" y="1"/>
                    </a:lnTo>
                    <a:lnTo>
                      <a:pt x="18" y="8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1" name="Freeform 52"/>
              <p:cNvSpPr>
                <a:spLocks/>
              </p:cNvSpPr>
              <p:nvPr userDrawn="1"/>
            </p:nvSpPr>
            <p:spPr bwMode="auto">
              <a:xfrm>
                <a:off x="-155575" y="4667250"/>
                <a:ext cx="74613" cy="106363"/>
              </a:xfrm>
              <a:custGeom>
                <a:avLst/>
                <a:gdLst>
                  <a:gd name="T0" fmla="*/ 0 w 94"/>
                  <a:gd name="T1" fmla="*/ 0 h 136"/>
                  <a:gd name="T2" fmla="*/ 18 w 94"/>
                  <a:gd name="T3" fmla="*/ 0 h 136"/>
                  <a:gd name="T4" fmla="*/ 18 w 94"/>
                  <a:gd name="T5" fmla="*/ 105 h 136"/>
                  <a:gd name="T6" fmla="*/ 19 w 94"/>
                  <a:gd name="T7" fmla="*/ 106 h 136"/>
                  <a:gd name="T8" fmla="*/ 20 w 94"/>
                  <a:gd name="T9" fmla="*/ 108 h 136"/>
                  <a:gd name="T10" fmla="*/ 23 w 94"/>
                  <a:gd name="T11" fmla="*/ 111 h 136"/>
                  <a:gd name="T12" fmla="*/ 25 w 94"/>
                  <a:gd name="T13" fmla="*/ 113 h 136"/>
                  <a:gd name="T14" fmla="*/ 28 w 94"/>
                  <a:gd name="T15" fmla="*/ 116 h 136"/>
                  <a:gd name="T16" fmla="*/ 30 w 94"/>
                  <a:gd name="T17" fmla="*/ 117 h 136"/>
                  <a:gd name="T18" fmla="*/ 32 w 94"/>
                  <a:gd name="T19" fmla="*/ 118 h 136"/>
                  <a:gd name="T20" fmla="*/ 32 w 94"/>
                  <a:gd name="T21" fmla="*/ 118 h 136"/>
                  <a:gd name="T22" fmla="*/ 33 w 94"/>
                  <a:gd name="T23" fmla="*/ 119 h 136"/>
                  <a:gd name="T24" fmla="*/ 61 w 94"/>
                  <a:gd name="T25" fmla="*/ 119 h 136"/>
                  <a:gd name="T26" fmla="*/ 62 w 94"/>
                  <a:gd name="T27" fmla="*/ 118 h 136"/>
                  <a:gd name="T28" fmla="*/ 63 w 94"/>
                  <a:gd name="T29" fmla="*/ 118 h 136"/>
                  <a:gd name="T30" fmla="*/ 64 w 94"/>
                  <a:gd name="T31" fmla="*/ 117 h 136"/>
                  <a:gd name="T32" fmla="*/ 67 w 94"/>
                  <a:gd name="T33" fmla="*/ 115 h 136"/>
                  <a:gd name="T34" fmla="*/ 69 w 94"/>
                  <a:gd name="T35" fmla="*/ 113 h 136"/>
                  <a:gd name="T36" fmla="*/ 72 w 94"/>
                  <a:gd name="T37" fmla="*/ 111 h 136"/>
                  <a:gd name="T38" fmla="*/ 74 w 94"/>
                  <a:gd name="T39" fmla="*/ 108 h 136"/>
                  <a:gd name="T40" fmla="*/ 75 w 94"/>
                  <a:gd name="T41" fmla="*/ 106 h 136"/>
                  <a:gd name="T42" fmla="*/ 76 w 94"/>
                  <a:gd name="T43" fmla="*/ 105 h 136"/>
                  <a:gd name="T44" fmla="*/ 76 w 94"/>
                  <a:gd name="T45" fmla="*/ 0 h 136"/>
                  <a:gd name="T46" fmla="*/ 94 w 94"/>
                  <a:gd name="T47" fmla="*/ 0 h 136"/>
                  <a:gd name="T48" fmla="*/ 94 w 94"/>
                  <a:gd name="T49" fmla="*/ 105 h 136"/>
                  <a:gd name="T50" fmla="*/ 94 w 94"/>
                  <a:gd name="T51" fmla="*/ 109 h 136"/>
                  <a:gd name="T52" fmla="*/ 93 w 94"/>
                  <a:gd name="T53" fmla="*/ 113 h 136"/>
                  <a:gd name="T54" fmla="*/ 91 w 94"/>
                  <a:gd name="T55" fmla="*/ 117 h 136"/>
                  <a:gd name="T56" fmla="*/ 87 w 94"/>
                  <a:gd name="T57" fmla="*/ 122 h 136"/>
                  <a:gd name="T58" fmla="*/ 81 w 94"/>
                  <a:gd name="T59" fmla="*/ 128 h 136"/>
                  <a:gd name="T60" fmla="*/ 75 w 94"/>
                  <a:gd name="T61" fmla="*/ 132 h 136"/>
                  <a:gd name="T62" fmla="*/ 71 w 94"/>
                  <a:gd name="T63" fmla="*/ 134 h 136"/>
                  <a:gd name="T64" fmla="*/ 67 w 94"/>
                  <a:gd name="T65" fmla="*/ 135 h 136"/>
                  <a:gd name="T66" fmla="*/ 62 w 94"/>
                  <a:gd name="T67" fmla="*/ 136 h 136"/>
                  <a:gd name="T68" fmla="*/ 32 w 94"/>
                  <a:gd name="T69" fmla="*/ 136 h 136"/>
                  <a:gd name="T70" fmla="*/ 28 w 94"/>
                  <a:gd name="T71" fmla="*/ 135 h 136"/>
                  <a:gd name="T72" fmla="*/ 23 w 94"/>
                  <a:gd name="T73" fmla="*/ 134 h 136"/>
                  <a:gd name="T74" fmla="*/ 19 w 94"/>
                  <a:gd name="T75" fmla="*/ 132 h 136"/>
                  <a:gd name="T76" fmla="*/ 14 w 94"/>
                  <a:gd name="T77" fmla="*/ 128 h 136"/>
                  <a:gd name="T78" fmla="*/ 8 w 94"/>
                  <a:gd name="T79" fmla="*/ 122 h 136"/>
                  <a:gd name="T80" fmla="*/ 3 w 94"/>
                  <a:gd name="T81" fmla="*/ 117 h 136"/>
                  <a:gd name="T82" fmla="*/ 1 w 94"/>
                  <a:gd name="T83" fmla="*/ 113 h 136"/>
                  <a:gd name="T84" fmla="*/ 0 w 94"/>
                  <a:gd name="T85" fmla="*/ 109 h 136"/>
                  <a:gd name="T86" fmla="*/ 0 w 94"/>
                  <a:gd name="T87" fmla="*/ 105 h 136"/>
                  <a:gd name="T88" fmla="*/ 0 w 94"/>
                  <a:gd name="T8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4" h="136">
                    <a:moveTo>
                      <a:pt x="0" y="0"/>
                    </a:moveTo>
                    <a:lnTo>
                      <a:pt x="18" y="0"/>
                    </a:lnTo>
                    <a:lnTo>
                      <a:pt x="18" y="105"/>
                    </a:lnTo>
                    <a:lnTo>
                      <a:pt x="19" y="106"/>
                    </a:lnTo>
                    <a:lnTo>
                      <a:pt x="20" y="108"/>
                    </a:lnTo>
                    <a:lnTo>
                      <a:pt x="23" y="111"/>
                    </a:lnTo>
                    <a:lnTo>
                      <a:pt x="25" y="113"/>
                    </a:lnTo>
                    <a:lnTo>
                      <a:pt x="28" y="116"/>
                    </a:lnTo>
                    <a:lnTo>
                      <a:pt x="30" y="117"/>
                    </a:lnTo>
                    <a:lnTo>
                      <a:pt x="32" y="118"/>
                    </a:lnTo>
                    <a:lnTo>
                      <a:pt x="32" y="118"/>
                    </a:lnTo>
                    <a:lnTo>
                      <a:pt x="33" y="119"/>
                    </a:lnTo>
                    <a:lnTo>
                      <a:pt x="61" y="119"/>
                    </a:lnTo>
                    <a:lnTo>
                      <a:pt x="62" y="118"/>
                    </a:lnTo>
                    <a:lnTo>
                      <a:pt x="63" y="118"/>
                    </a:lnTo>
                    <a:lnTo>
                      <a:pt x="64" y="117"/>
                    </a:lnTo>
                    <a:lnTo>
                      <a:pt x="67" y="115"/>
                    </a:lnTo>
                    <a:lnTo>
                      <a:pt x="69" y="113"/>
                    </a:lnTo>
                    <a:lnTo>
                      <a:pt x="72" y="111"/>
                    </a:lnTo>
                    <a:lnTo>
                      <a:pt x="74" y="108"/>
                    </a:lnTo>
                    <a:lnTo>
                      <a:pt x="75" y="106"/>
                    </a:lnTo>
                    <a:lnTo>
                      <a:pt x="76" y="105"/>
                    </a:lnTo>
                    <a:lnTo>
                      <a:pt x="76" y="0"/>
                    </a:lnTo>
                    <a:lnTo>
                      <a:pt x="94" y="0"/>
                    </a:lnTo>
                    <a:lnTo>
                      <a:pt x="94" y="105"/>
                    </a:lnTo>
                    <a:lnTo>
                      <a:pt x="94" y="109"/>
                    </a:lnTo>
                    <a:lnTo>
                      <a:pt x="93" y="113"/>
                    </a:lnTo>
                    <a:lnTo>
                      <a:pt x="91" y="117"/>
                    </a:lnTo>
                    <a:lnTo>
                      <a:pt x="87" y="122"/>
                    </a:lnTo>
                    <a:lnTo>
                      <a:pt x="81" y="128"/>
                    </a:lnTo>
                    <a:lnTo>
                      <a:pt x="75" y="132"/>
                    </a:lnTo>
                    <a:lnTo>
                      <a:pt x="71" y="134"/>
                    </a:lnTo>
                    <a:lnTo>
                      <a:pt x="67" y="135"/>
                    </a:lnTo>
                    <a:lnTo>
                      <a:pt x="62" y="136"/>
                    </a:lnTo>
                    <a:lnTo>
                      <a:pt x="32" y="136"/>
                    </a:lnTo>
                    <a:lnTo>
                      <a:pt x="28" y="135"/>
                    </a:lnTo>
                    <a:lnTo>
                      <a:pt x="23" y="134"/>
                    </a:lnTo>
                    <a:lnTo>
                      <a:pt x="19" y="132"/>
                    </a:lnTo>
                    <a:lnTo>
                      <a:pt x="14" y="128"/>
                    </a:lnTo>
                    <a:lnTo>
                      <a:pt x="8" y="122"/>
                    </a:lnTo>
                    <a:lnTo>
                      <a:pt x="3" y="117"/>
                    </a:lnTo>
                    <a:lnTo>
                      <a:pt x="1" y="113"/>
                    </a:lnTo>
                    <a:lnTo>
                      <a:pt x="0" y="109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2" name="Freeform 53"/>
              <p:cNvSpPr>
                <a:spLocks/>
              </p:cNvSpPr>
              <p:nvPr userDrawn="1"/>
            </p:nvSpPr>
            <p:spPr bwMode="auto">
              <a:xfrm>
                <a:off x="-57150" y="4695825"/>
                <a:ext cx="65088" cy="77788"/>
              </a:xfrm>
              <a:custGeom>
                <a:avLst/>
                <a:gdLst>
                  <a:gd name="T0" fmla="*/ 35 w 82"/>
                  <a:gd name="T1" fmla="*/ 0 h 97"/>
                  <a:gd name="T2" fmla="*/ 52 w 82"/>
                  <a:gd name="T3" fmla="*/ 0 h 97"/>
                  <a:gd name="T4" fmla="*/ 56 w 82"/>
                  <a:gd name="T5" fmla="*/ 0 h 97"/>
                  <a:gd name="T6" fmla="*/ 60 w 82"/>
                  <a:gd name="T7" fmla="*/ 1 h 97"/>
                  <a:gd name="T8" fmla="*/ 64 w 82"/>
                  <a:gd name="T9" fmla="*/ 2 h 97"/>
                  <a:gd name="T10" fmla="*/ 68 w 82"/>
                  <a:gd name="T11" fmla="*/ 4 h 97"/>
                  <a:gd name="T12" fmla="*/ 70 w 82"/>
                  <a:gd name="T13" fmla="*/ 6 h 97"/>
                  <a:gd name="T14" fmla="*/ 72 w 82"/>
                  <a:gd name="T15" fmla="*/ 8 h 97"/>
                  <a:gd name="T16" fmla="*/ 75 w 82"/>
                  <a:gd name="T17" fmla="*/ 11 h 97"/>
                  <a:gd name="T18" fmla="*/ 77 w 82"/>
                  <a:gd name="T19" fmla="*/ 13 h 97"/>
                  <a:gd name="T20" fmla="*/ 78 w 82"/>
                  <a:gd name="T21" fmla="*/ 15 h 97"/>
                  <a:gd name="T22" fmla="*/ 80 w 82"/>
                  <a:gd name="T23" fmla="*/ 19 h 97"/>
                  <a:gd name="T24" fmla="*/ 82 w 82"/>
                  <a:gd name="T25" fmla="*/ 23 h 97"/>
                  <a:gd name="T26" fmla="*/ 82 w 82"/>
                  <a:gd name="T27" fmla="*/ 27 h 97"/>
                  <a:gd name="T28" fmla="*/ 82 w 82"/>
                  <a:gd name="T29" fmla="*/ 97 h 97"/>
                  <a:gd name="T30" fmla="*/ 64 w 82"/>
                  <a:gd name="T31" fmla="*/ 97 h 97"/>
                  <a:gd name="T32" fmla="*/ 64 w 82"/>
                  <a:gd name="T33" fmla="*/ 28 h 97"/>
                  <a:gd name="T34" fmla="*/ 64 w 82"/>
                  <a:gd name="T35" fmla="*/ 27 h 97"/>
                  <a:gd name="T36" fmla="*/ 64 w 82"/>
                  <a:gd name="T37" fmla="*/ 25 h 97"/>
                  <a:gd name="T38" fmla="*/ 62 w 82"/>
                  <a:gd name="T39" fmla="*/ 23 h 97"/>
                  <a:gd name="T40" fmla="*/ 60 w 82"/>
                  <a:gd name="T41" fmla="*/ 20 h 97"/>
                  <a:gd name="T42" fmla="*/ 57 w 82"/>
                  <a:gd name="T43" fmla="*/ 18 h 97"/>
                  <a:gd name="T44" fmla="*/ 55 w 82"/>
                  <a:gd name="T45" fmla="*/ 16 h 97"/>
                  <a:gd name="T46" fmla="*/ 54 w 82"/>
                  <a:gd name="T47" fmla="*/ 16 h 97"/>
                  <a:gd name="T48" fmla="*/ 52 w 82"/>
                  <a:gd name="T49" fmla="*/ 16 h 97"/>
                  <a:gd name="T50" fmla="*/ 36 w 82"/>
                  <a:gd name="T51" fmla="*/ 16 h 97"/>
                  <a:gd name="T52" fmla="*/ 32 w 82"/>
                  <a:gd name="T53" fmla="*/ 17 h 97"/>
                  <a:gd name="T54" fmla="*/ 27 w 82"/>
                  <a:gd name="T55" fmla="*/ 21 h 97"/>
                  <a:gd name="T56" fmla="*/ 22 w 82"/>
                  <a:gd name="T57" fmla="*/ 24 h 97"/>
                  <a:gd name="T58" fmla="*/ 19 w 82"/>
                  <a:gd name="T59" fmla="*/ 27 h 97"/>
                  <a:gd name="T60" fmla="*/ 19 w 82"/>
                  <a:gd name="T61" fmla="*/ 97 h 97"/>
                  <a:gd name="T62" fmla="*/ 1 w 82"/>
                  <a:gd name="T63" fmla="*/ 97 h 97"/>
                  <a:gd name="T64" fmla="*/ 1 w 82"/>
                  <a:gd name="T65" fmla="*/ 19 h 97"/>
                  <a:gd name="T66" fmla="*/ 0 w 82"/>
                  <a:gd name="T67" fmla="*/ 1 h 97"/>
                  <a:gd name="T68" fmla="*/ 17 w 82"/>
                  <a:gd name="T69" fmla="*/ 1 h 97"/>
                  <a:gd name="T70" fmla="*/ 18 w 82"/>
                  <a:gd name="T71" fmla="*/ 8 h 97"/>
                  <a:gd name="T72" fmla="*/ 23 w 82"/>
                  <a:gd name="T73" fmla="*/ 4 h 97"/>
                  <a:gd name="T74" fmla="*/ 29 w 82"/>
                  <a:gd name="T75" fmla="*/ 1 h 97"/>
                  <a:gd name="T76" fmla="*/ 35 w 82"/>
                  <a:gd name="T7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7">
                    <a:moveTo>
                      <a:pt x="35" y="0"/>
                    </a:moveTo>
                    <a:lnTo>
                      <a:pt x="52" y="0"/>
                    </a:lnTo>
                    <a:lnTo>
                      <a:pt x="56" y="0"/>
                    </a:lnTo>
                    <a:lnTo>
                      <a:pt x="60" y="1"/>
                    </a:lnTo>
                    <a:lnTo>
                      <a:pt x="64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2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8" y="15"/>
                    </a:lnTo>
                    <a:lnTo>
                      <a:pt x="80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97"/>
                    </a:lnTo>
                    <a:lnTo>
                      <a:pt x="64" y="97"/>
                    </a:lnTo>
                    <a:lnTo>
                      <a:pt x="64" y="28"/>
                    </a:lnTo>
                    <a:lnTo>
                      <a:pt x="64" y="27"/>
                    </a:lnTo>
                    <a:lnTo>
                      <a:pt x="64" y="25"/>
                    </a:lnTo>
                    <a:lnTo>
                      <a:pt x="62" y="23"/>
                    </a:lnTo>
                    <a:lnTo>
                      <a:pt x="60" y="20"/>
                    </a:lnTo>
                    <a:lnTo>
                      <a:pt x="57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6" y="16"/>
                    </a:lnTo>
                    <a:lnTo>
                      <a:pt x="32" y="17"/>
                    </a:lnTo>
                    <a:lnTo>
                      <a:pt x="27" y="21"/>
                    </a:lnTo>
                    <a:lnTo>
                      <a:pt x="22" y="24"/>
                    </a:lnTo>
                    <a:lnTo>
                      <a:pt x="19" y="27"/>
                    </a:lnTo>
                    <a:lnTo>
                      <a:pt x="19" y="97"/>
                    </a:lnTo>
                    <a:lnTo>
                      <a:pt x="1" y="97"/>
                    </a:lnTo>
                    <a:lnTo>
                      <a:pt x="1" y="19"/>
                    </a:lnTo>
                    <a:lnTo>
                      <a:pt x="0" y="1"/>
                    </a:lnTo>
                    <a:lnTo>
                      <a:pt x="17" y="1"/>
                    </a:lnTo>
                    <a:lnTo>
                      <a:pt x="18" y="8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3" name="Freeform 54"/>
              <p:cNvSpPr>
                <a:spLocks noEditPoints="1"/>
              </p:cNvSpPr>
              <p:nvPr userDrawn="1"/>
            </p:nvSpPr>
            <p:spPr bwMode="auto">
              <a:xfrm>
                <a:off x="34925" y="4665663"/>
                <a:ext cx="15875" cy="107950"/>
              </a:xfrm>
              <a:custGeom>
                <a:avLst/>
                <a:gdLst>
                  <a:gd name="T0" fmla="*/ 1 w 19"/>
                  <a:gd name="T1" fmla="*/ 40 h 136"/>
                  <a:gd name="T2" fmla="*/ 18 w 19"/>
                  <a:gd name="T3" fmla="*/ 40 h 136"/>
                  <a:gd name="T4" fmla="*/ 18 w 19"/>
                  <a:gd name="T5" fmla="*/ 136 h 136"/>
                  <a:gd name="T6" fmla="*/ 1 w 19"/>
                  <a:gd name="T7" fmla="*/ 136 h 136"/>
                  <a:gd name="T8" fmla="*/ 1 w 19"/>
                  <a:gd name="T9" fmla="*/ 40 h 136"/>
                  <a:gd name="T10" fmla="*/ 0 w 19"/>
                  <a:gd name="T11" fmla="*/ 0 h 136"/>
                  <a:gd name="T12" fmla="*/ 19 w 19"/>
                  <a:gd name="T13" fmla="*/ 0 h 136"/>
                  <a:gd name="T14" fmla="*/ 19 w 19"/>
                  <a:gd name="T15" fmla="*/ 20 h 136"/>
                  <a:gd name="T16" fmla="*/ 0 w 19"/>
                  <a:gd name="T17" fmla="*/ 20 h 136"/>
                  <a:gd name="T18" fmla="*/ 0 w 19"/>
                  <a:gd name="T1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36">
                    <a:moveTo>
                      <a:pt x="1" y="40"/>
                    </a:moveTo>
                    <a:lnTo>
                      <a:pt x="18" y="40"/>
                    </a:lnTo>
                    <a:lnTo>
                      <a:pt x="18" y="136"/>
                    </a:lnTo>
                    <a:lnTo>
                      <a:pt x="1" y="136"/>
                    </a:lnTo>
                    <a:lnTo>
                      <a:pt x="1" y="4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4" name="Freeform 55"/>
              <p:cNvSpPr>
                <a:spLocks/>
              </p:cNvSpPr>
              <p:nvPr userDrawn="1"/>
            </p:nvSpPr>
            <p:spPr bwMode="auto">
              <a:xfrm>
                <a:off x="69850" y="4697413"/>
                <a:ext cx="69850" cy="76200"/>
              </a:xfrm>
              <a:custGeom>
                <a:avLst/>
                <a:gdLst>
                  <a:gd name="T0" fmla="*/ 0 w 87"/>
                  <a:gd name="T1" fmla="*/ 0 h 96"/>
                  <a:gd name="T2" fmla="*/ 18 w 87"/>
                  <a:gd name="T3" fmla="*/ 0 h 96"/>
                  <a:gd name="T4" fmla="*/ 43 w 87"/>
                  <a:gd name="T5" fmla="*/ 75 h 96"/>
                  <a:gd name="T6" fmla="*/ 68 w 87"/>
                  <a:gd name="T7" fmla="*/ 0 h 96"/>
                  <a:gd name="T8" fmla="*/ 87 w 87"/>
                  <a:gd name="T9" fmla="*/ 0 h 96"/>
                  <a:gd name="T10" fmla="*/ 54 w 87"/>
                  <a:gd name="T11" fmla="*/ 96 h 96"/>
                  <a:gd name="T12" fmla="*/ 33 w 87"/>
                  <a:gd name="T13" fmla="*/ 96 h 96"/>
                  <a:gd name="T14" fmla="*/ 0 w 87"/>
                  <a:gd name="T1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96">
                    <a:moveTo>
                      <a:pt x="0" y="0"/>
                    </a:moveTo>
                    <a:lnTo>
                      <a:pt x="18" y="0"/>
                    </a:lnTo>
                    <a:lnTo>
                      <a:pt x="43" y="75"/>
                    </a:lnTo>
                    <a:lnTo>
                      <a:pt x="68" y="0"/>
                    </a:lnTo>
                    <a:lnTo>
                      <a:pt x="87" y="0"/>
                    </a:lnTo>
                    <a:lnTo>
                      <a:pt x="54" y="96"/>
                    </a:lnTo>
                    <a:lnTo>
                      <a:pt x="33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5" name="Freeform 56"/>
              <p:cNvSpPr>
                <a:spLocks noEditPoints="1"/>
              </p:cNvSpPr>
              <p:nvPr userDrawn="1"/>
            </p:nvSpPr>
            <p:spPr bwMode="auto">
              <a:xfrm>
                <a:off x="157163" y="4695825"/>
                <a:ext cx="65088" cy="77788"/>
              </a:xfrm>
              <a:custGeom>
                <a:avLst/>
                <a:gdLst>
                  <a:gd name="T0" fmla="*/ 27 w 83"/>
                  <a:gd name="T1" fmla="*/ 17 h 98"/>
                  <a:gd name="T2" fmla="*/ 22 w 83"/>
                  <a:gd name="T3" fmla="*/ 21 h 98"/>
                  <a:gd name="T4" fmla="*/ 18 w 83"/>
                  <a:gd name="T5" fmla="*/ 25 h 98"/>
                  <a:gd name="T6" fmla="*/ 18 w 83"/>
                  <a:gd name="T7" fmla="*/ 28 h 98"/>
                  <a:gd name="T8" fmla="*/ 65 w 83"/>
                  <a:gd name="T9" fmla="*/ 40 h 98"/>
                  <a:gd name="T10" fmla="*/ 65 w 83"/>
                  <a:gd name="T11" fmla="*/ 27 h 98"/>
                  <a:gd name="T12" fmla="*/ 63 w 83"/>
                  <a:gd name="T13" fmla="*/ 23 h 98"/>
                  <a:gd name="T14" fmla="*/ 57 w 83"/>
                  <a:gd name="T15" fmla="*/ 18 h 98"/>
                  <a:gd name="T16" fmla="*/ 54 w 83"/>
                  <a:gd name="T17" fmla="*/ 16 h 98"/>
                  <a:gd name="T18" fmla="*/ 30 w 83"/>
                  <a:gd name="T19" fmla="*/ 16 h 98"/>
                  <a:gd name="T20" fmla="*/ 52 w 83"/>
                  <a:gd name="T21" fmla="*/ 0 h 98"/>
                  <a:gd name="T22" fmla="*/ 61 w 83"/>
                  <a:gd name="T23" fmla="*/ 1 h 98"/>
                  <a:gd name="T24" fmla="*/ 68 w 83"/>
                  <a:gd name="T25" fmla="*/ 4 h 98"/>
                  <a:gd name="T26" fmla="*/ 73 w 83"/>
                  <a:gd name="T27" fmla="*/ 8 h 98"/>
                  <a:gd name="T28" fmla="*/ 77 w 83"/>
                  <a:gd name="T29" fmla="*/ 13 h 98"/>
                  <a:gd name="T30" fmla="*/ 81 w 83"/>
                  <a:gd name="T31" fmla="*/ 19 h 98"/>
                  <a:gd name="T32" fmla="*/ 82 w 83"/>
                  <a:gd name="T33" fmla="*/ 27 h 98"/>
                  <a:gd name="T34" fmla="*/ 18 w 83"/>
                  <a:gd name="T35" fmla="*/ 56 h 98"/>
                  <a:gd name="T36" fmla="*/ 18 w 83"/>
                  <a:gd name="T37" fmla="*/ 71 h 98"/>
                  <a:gd name="T38" fmla="*/ 20 w 83"/>
                  <a:gd name="T39" fmla="*/ 74 h 98"/>
                  <a:gd name="T40" fmla="*/ 25 w 83"/>
                  <a:gd name="T41" fmla="*/ 79 h 98"/>
                  <a:gd name="T42" fmla="*/ 30 w 83"/>
                  <a:gd name="T43" fmla="*/ 82 h 98"/>
                  <a:gd name="T44" fmla="*/ 55 w 83"/>
                  <a:gd name="T45" fmla="*/ 81 h 98"/>
                  <a:gd name="T46" fmla="*/ 59 w 83"/>
                  <a:gd name="T47" fmla="*/ 79 h 98"/>
                  <a:gd name="T48" fmla="*/ 64 w 83"/>
                  <a:gd name="T49" fmla="*/ 74 h 98"/>
                  <a:gd name="T50" fmla="*/ 67 w 83"/>
                  <a:gd name="T51" fmla="*/ 70 h 98"/>
                  <a:gd name="T52" fmla="*/ 76 w 83"/>
                  <a:gd name="T53" fmla="*/ 85 h 98"/>
                  <a:gd name="T54" fmla="*/ 65 w 83"/>
                  <a:gd name="T55" fmla="*/ 95 h 98"/>
                  <a:gd name="T56" fmla="*/ 57 w 83"/>
                  <a:gd name="T57" fmla="*/ 98 h 98"/>
                  <a:gd name="T58" fmla="*/ 30 w 83"/>
                  <a:gd name="T59" fmla="*/ 98 h 98"/>
                  <a:gd name="T60" fmla="*/ 22 w 83"/>
                  <a:gd name="T61" fmla="*/ 97 h 98"/>
                  <a:gd name="T62" fmla="*/ 15 w 83"/>
                  <a:gd name="T63" fmla="*/ 94 h 98"/>
                  <a:gd name="T64" fmla="*/ 10 w 83"/>
                  <a:gd name="T65" fmla="*/ 89 h 98"/>
                  <a:gd name="T66" fmla="*/ 5 w 83"/>
                  <a:gd name="T67" fmla="*/ 85 h 98"/>
                  <a:gd name="T68" fmla="*/ 2 w 83"/>
                  <a:gd name="T69" fmla="*/ 79 h 98"/>
                  <a:gd name="T70" fmla="*/ 0 w 83"/>
                  <a:gd name="T71" fmla="*/ 70 h 98"/>
                  <a:gd name="T72" fmla="*/ 1 w 83"/>
                  <a:gd name="T73" fmla="*/ 23 h 98"/>
                  <a:gd name="T74" fmla="*/ 4 w 83"/>
                  <a:gd name="T75" fmla="*/ 15 h 98"/>
                  <a:gd name="T76" fmla="*/ 8 w 83"/>
                  <a:gd name="T77" fmla="*/ 11 h 98"/>
                  <a:gd name="T78" fmla="*/ 13 w 83"/>
                  <a:gd name="T79" fmla="*/ 6 h 98"/>
                  <a:gd name="T80" fmla="*/ 18 w 83"/>
                  <a:gd name="T81" fmla="*/ 2 h 98"/>
                  <a:gd name="T82" fmla="*/ 26 w 83"/>
                  <a:gd name="T8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98">
                    <a:moveTo>
                      <a:pt x="30" y="16"/>
                    </a:moveTo>
                    <a:lnTo>
                      <a:pt x="27" y="17"/>
                    </a:lnTo>
                    <a:lnTo>
                      <a:pt x="25" y="18"/>
                    </a:lnTo>
                    <a:lnTo>
                      <a:pt x="22" y="21"/>
                    </a:lnTo>
                    <a:lnTo>
                      <a:pt x="20" y="23"/>
                    </a:lnTo>
                    <a:lnTo>
                      <a:pt x="18" y="25"/>
                    </a:lnTo>
                    <a:lnTo>
                      <a:pt x="18" y="26"/>
                    </a:lnTo>
                    <a:lnTo>
                      <a:pt x="18" y="28"/>
                    </a:lnTo>
                    <a:lnTo>
                      <a:pt x="18" y="40"/>
                    </a:lnTo>
                    <a:lnTo>
                      <a:pt x="65" y="40"/>
                    </a:lnTo>
                    <a:lnTo>
                      <a:pt x="65" y="28"/>
                    </a:lnTo>
                    <a:lnTo>
                      <a:pt x="65" y="27"/>
                    </a:lnTo>
                    <a:lnTo>
                      <a:pt x="65" y="25"/>
                    </a:lnTo>
                    <a:lnTo>
                      <a:pt x="63" y="23"/>
                    </a:lnTo>
                    <a:lnTo>
                      <a:pt x="60" y="20"/>
                    </a:lnTo>
                    <a:lnTo>
                      <a:pt x="57" y="18"/>
                    </a:lnTo>
                    <a:lnTo>
                      <a:pt x="55" y="16"/>
                    </a:lnTo>
                    <a:lnTo>
                      <a:pt x="54" y="16"/>
                    </a:lnTo>
                    <a:lnTo>
                      <a:pt x="52" y="16"/>
                    </a:lnTo>
                    <a:lnTo>
                      <a:pt x="30" y="16"/>
                    </a:lnTo>
                    <a:close/>
                    <a:moveTo>
                      <a:pt x="30" y="0"/>
                    </a:moveTo>
                    <a:lnTo>
                      <a:pt x="52" y="0"/>
                    </a:lnTo>
                    <a:lnTo>
                      <a:pt x="57" y="0"/>
                    </a:lnTo>
                    <a:lnTo>
                      <a:pt x="61" y="1"/>
                    </a:lnTo>
                    <a:lnTo>
                      <a:pt x="65" y="2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73" y="8"/>
                    </a:lnTo>
                    <a:lnTo>
                      <a:pt x="75" y="11"/>
                    </a:lnTo>
                    <a:lnTo>
                      <a:pt x="77" y="13"/>
                    </a:lnTo>
                    <a:lnTo>
                      <a:pt x="79" y="15"/>
                    </a:lnTo>
                    <a:lnTo>
                      <a:pt x="81" y="19"/>
                    </a:lnTo>
                    <a:lnTo>
                      <a:pt x="82" y="23"/>
                    </a:lnTo>
                    <a:lnTo>
                      <a:pt x="82" y="27"/>
                    </a:lnTo>
                    <a:lnTo>
                      <a:pt x="82" y="56"/>
                    </a:lnTo>
                    <a:lnTo>
                      <a:pt x="18" y="56"/>
                    </a:lnTo>
                    <a:lnTo>
                      <a:pt x="18" y="70"/>
                    </a:lnTo>
                    <a:lnTo>
                      <a:pt x="18" y="71"/>
                    </a:lnTo>
                    <a:lnTo>
                      <a:pt x="18" y="72"/>
                    </a:lnTo>
                    <a:lnTo>
                      <a:pt x="20" y="74"/>
                    </a:lnTo>
                    <a:lnTo>
                      <a:pt x="22" y="77"/>
                    </a:lnTo>
                    <a:lnTo>
                      <a:pt x="25" y="79"/>
                    </a:lnTo>
                    <a:lnTo>
                      <a:pt x="27" y="81"/>
                    </a:lnTo>
                    <a:lnTo>
                      <a:pt x="30" y="82"/>
                    </a:lnTo>
                    <a:lnTo>
                      <a:pt x="53" y="82"/>
                    </a:lnTo>
                    <a:lnTo>
                      <a:pt x="55" y="81"/>
                    </a:lnTo>
                    <a:lnTo>
                      <a:pt x="56" y="81"/>
                    </a:lnTo>
                    <a:lnTo>
                      <a:pt x="59" y="79"/>
                    </a:lnTo>
                    <a:lnTo>
                      <a:pt x="61" y="77"/>
                    </a:lnTo>
                    <a:lnTo>
                      <a:pt x="64" y="74"/>
                    </a:lnTo>
                    <a:lnTo>
                      <a:pt x="65" y="72"/>
                    </a:lnTo>
                    <a:lnTo>
                      <a:pt x="67" y="70"/>
                    </a:lnTo>
                    <a:lnTo>
                      <a:pt x="83" y="75"/>
                    </a:lnTo>
                    <a:lnTo>
                      <a:pt x="76" y="85"/>
                    </a:lnTo>
                    <a:lnTo>
                      <a:pt x="68" y="94"/>
                    </a:lnTo>
                    <a:lnTo>
                      <a:pt x="65" y="95"/>
                    </a:lnTo>
                    <a:lnTo>
                      <a:pt x="61" y="97"/>
                    </a:lnTo>
                    <a:lnTo>
                      <a:pt x="57" y="98"/>
                    </a:lnTo>
                    <a:lnTo>
                      <a:pt x="53" y="98"/>
                    </a:lnTo>
                    <a:lnTo>
                      <a:pt x="30" y="98"/>
                    </a:lnTo>
                    <a:lnTo>
                      <a:pt x="26" y="98"/>
                    </a:lnTo>
                    <a:lnTo>
                      <a:pt x="22" y="97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0" y="89"/>
                    </a:lnTo>
                    <a:lnTo>
                      <a:pt x="8" y="87"/>
                    </a:lnTo>
                    <a:lnTo>
                      <a:pt x="5" y="85"/>
                    </a:lnTo>
                    <a:lnTo>
                      <a:pt x="4" y="83"/>
                    </a:lnTo>
                    <a:lnTo>
                      <a:pt x="2" y="79"/>
                    </a:lnTo>
                    <a:lnTo>
                      <a:pt x="1" y="75"/>
                    </a:lnTo>
                    <a:lnTo>
                      <a:pt x="0" y="70"/>
                    </a:lnTo>
                    <a:lnTo>
                      <a:pt x="0" y="27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4" y="15"/>
                    </a:lnTo>
                    <a:lnTo>
                      <a:pt x="5" y="13"/>
                    </a:lnTo>
                    <a:lnTo>
                      <a:pt x="8" y="11"/>
                    </a:lnTo>
                    <a:lnTo>
                      <a:pt x="10" y="8"/>
                    </a:lnTo>
                    <a:lnTo>
                      <a:pt x="13" y="6"/>
                    </a:lnTo>
                    <a:lnTo>
                      <a:pt x="15" y="4"/>
                    </a:lnTo>
                    <a:lnTo>
                      <a:pt x="18" y="2"/>
                    </a:lnTo>
                    <a:lnTo>
                      <a:pt x="22" y="1"/>
                    </a:lnTo>
                    <a:lnTo>
                      <a:pt x="26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6" name="Freeform 57"/>
              <p:cNvSpPr>
                <a:spLocks/>
              </p:cNvSpPr>
              <p:nvPr userDrawn="1"/>
            </p:nvSpPr>
            <p:spPr bwMode="auto">
              <a:xfrm>
                <a:off x="247650" y="4695825"/>
                <a:ext cx="61913" cy="77788"/>
              </a:xfrm>
              <a:custGeom>
                <a:avLst/>
                <a:gdLst>
                  <a:gd name="T0" fmla="*/ 37 w 80"/>
                  <a:gd name="T1" fmla="*/ 0 h 97"/>
                  <a:gd name="T2" fmla="*/ 50 w 80"/>
                  <a:gd name="T3" fmla="*/ 0 h 97"/>
                  <a:gd name="T4" fmla="*/ 54 w 80"/>
                  <a:gd name="T5" fmla="*/ 0 h 97"/>
                  <a:gd name="T6" fmla="*/ 58 w 80"/>
                  <a:gd name="T7" fmla="*/ 1 h 97"/>
                  <a:gd name="T8" fmla="*/ 61 w 80"/>
                  <a:gd name="T9" fmla="*/ 2 h 97"/>
                  <a:gd name="T10" fmla="*/ 65 w 80"/>
                  <a:gd name="T11" fmla="*/ 4 h 97"/>
                  <a:gd name="T12" fmla="*/ 70 w 80"/>
                  <a:gd name="T13" fmla="*/ 9 h 97"/>
                  <a:gd name="T14" fmla="*/ 76 w 80"/>
                  <a:gd name="T15" fmla="*/ 16 h 97"/>
                  <a:gd name="T16" fmla="*/ 80 w 80"/>
                  <a:gd name="T17" fmla="*/ 23 h 97"/>
                  <a:gd name="T18" fmla="*/ 63 w 80"/>
                  <a:gd name="T19" fmla="*/ 28 h 97"/>
                  <a:gd name="T20" fmla="*/ 62 w 80"/>
                  <a:gd name="T21" fmla="*/ 25 h 97"/>
                  <a:gd name="T22" fmla="*/ 59 w 80"/>
                  <a:gd name="T23" fmla="*/ 22 h 97"/>
                  <a:gd name="T24" fmla="*/ 56 w 80"/>
                  <a:gd name="T25" fmla="*/ 19 h 97"/>
                  <a:gd name="T26" fmla="*/ 53 w 80"/>
                  <a:gd name="T27" fmla="*/ 17 h 97"/>
                  <a:gd name="T28" fmla="*/ 50 w 80"/>
                  <a:gd name="T29" fmla="*/ 16 h 97"/>
                  <a:gd name="T30" fmla="*/ 38 w 80"/>
                  <a:gd name="T31" fmla="*/ 16 h 97"/>
                  <a:gd name="T32" fmla="*/ 33 w 80"/>
                  <a:gd name="T33" fmla="*/ 17 h 97"/>
                  <a:gd name="T34" fmla="*/ 28 w 80"/>
                  <a:gd name="T35" fmla="*/ 21 h 97"/>
                  <a:gd name="T36" fmla="*/ 23 w 80"/>
                  <a:gd name="T37" fmla="*/ 25 h 97"/>
                  <a:gd name="T38" fmla="*/ 20 w 80"/>
                  <a:gd name="T39" fmla="*/ 28 h 97"/>
                  <a:gd name="T40" fmla="*/ 20 w 80"/>
                  <a:gd name="T41" fmla="*/ 97 h 97"/>
                  <a:gd name="T42" fmla="*/ 2 w 80"/>
                  <a:gd name="T43" fmla="*/ 97 h 97"/>
                  <a:gd name="T44" fmla="*/ 2 w 80"/>
                  <a:gd name="T45" fmla="*/ 19 h 97"/>
                  <a:gd name="T46" fmla="*/ 0 w 80"/>
                  <a:gd name="T47" fmla="*/ 1 h 97"/>
                  <a:gd name="T48" fmla="*/ 19 w 80"/>
                  <a:gd name="T49" fmla="*/ 1 h 97"/>
                  <a:gd name="T50" fmla="*/ 20 w 80"/>
                  <a:gd name="T51" fmla="*/ 8 h 97"/>
                  <a:gd name="T52" fmla="*/ 28 w 80"/>
                  <a:gd name="T53" fmla="*/ 2 h 97"/>
                  <a:gd name="T54" fmla="*/ 37 w 80"/>
                  <a:gd name="T5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0" h="97">
                    <a:moveTo>
                      <a:pt x="37" y="0"/>
                    </a:moveTo>
                    <a:lnTo>
                      <a:pt x="50" y="0"/>
                    </a:lnTo>
                    <a:lnTo>
                      <a:pt x="54" y="0"/>
                    </a:lnTo>
                    <a:lnTo>
                      <a:pt x="58" y="1"/>
                    </a:lnTo>
                    <a:lnTo>
                      <a:pt x="61" y="2"/>
                    </a:lnTo>
                    <a:lnTo>
                      <a:pt x="65" y="4"/>
                    </a:lnTo>
                    <a:lnTo>
                      <a:pt x="70" y="9"/>
                    </a:lnTo>
                    <a:lnTo>
                      <a:pt x="76" y="16"/>
                    </a:lnTo>
                    <a:lnTo>
                      <a:pt x="80" y="23"/>
                    </a:lnTo>
                    <a:lnTo>
                      <a:pt x="63" y="28"/>
                    </a:lnTo>
                    <a:lnTo>
                      <a:pt x="62" y="25"/>
                    </a:lnTo>
                    <a:lnTo>
                      <a:pt x="59" y="22"/>
                    </a:lnTo>
                    <a:lnTo>
                      <a:pt x="56" y="19"/>
                    </a:lnTo>
                    <a:lnTo>
                      <a:pt x="53" y="17"/>
                    </a:lnTo>
                    <a:lnTo>
                      <a:pt x="50" y="16"/>
                    </a:lnTo>
                    <a:lnTo>
                      <a:pt x="38" y="16"/>
                    </a:lnTo>
                    <a:lnTo>
                      <a:pt x="33" y="17"/>
                    </a:lnTo>
                    <a:lnTo>
                      <a:pt x="28" y="21"/>
                    </a:lnTo>
                    <a:lnTo>
                      <a:pt x="23" y="25"/>
                    </a:lnTo>
                    <a:lnTo>
                      <a:pt x="20" y="28"/>
                    </a:lnTo>
                    <a:lnTo>
                      <a:pt x="20" y="97"/>
                    </a:lnTo>
                    <a:lnTo>
                      <a:pt x="2" y="97"/>
                    </a:lnTo>
                    <a:lnTo>
                      <a:pt x="2" y="19"/>
                    </a:lnTo>
                    <a:lnTo>
                      <a:pt x="0" y="1"/>
                    </a:lnTo>
                    <a:lnTo>
                      <a:pt x="19" y="1"/>
                    </a:lnTo>
                    <a:lnTo>
                      <a:pt x="20" y="8"/>
                    </a:lnTo>
                    <a:lnTo>
                      <a:pt x="28" y="2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7" name="Freeform 58"/>
              <p:cNvSpPr>
                <a:spLocks/>
              </p:cNvSpPr>
              <p:nvPr userDrawn="1"/>
            </p:nvSpPr>
            <p:spPr bwMode="auto">
              <a:xfrm>
                <a:off x="315913" y="4695825"/>
                <a:ext cx="69850" cy="77788"/>
              </a:xfrm>
              <a:custGeom>
                <a:avLst/>
                <a:gdLst>
                  <a:gd name="T0" fmla="*/ 56 w 87"/>
                  <a:gd name="T1" fmla="*/ 0 h 98"/>
                  <a:gd name="T2" fmla="*/ 67 w 87"/>
                  <a:gd name="T3" fmla="*/ 2 h 98"/>
                  <a:gd name="T4" fmla="*/ 80 w 87"/>
                  <a:gd name="T5" fmla="*/ 12 h 98"/>
                  <a:gd name="T6" fmla="*/ 70 w 87"/>
                  <a:gd name="T7" fmla="*/ 28 h 98"/>
                  <a:gd name="T8" fmla="*/ 66 w 87"/>
                  <a:gd name="T9" fmla="*/ 23 h 98"/>
                  <a:gd name="T10" fmla="*/ 62 w 87"/>
                  <a:gd name="T11" fmla="*/ 18 h 98"/>
                  <a:gd name="T12" fmla="*/ 57 w 87"/>
                  <a:gd name="T13" fmla="*/ 16 h 98"/>
                  <a:gd name="T14" fmla="*/ 31 w 87"/>
                  <a:gd name="T15" fmla="*/ 16 h 98"/>
                  <a:gd name="T16" fmla="*/ 27 w 87"/>
                  <a:gd name="T17" fmla="*/ 18 h 98"/>
                  <a:gd name="T18" fmla="*/ 22 w 87"/>
                  <a:gd name="T19" fmla="*/ 25 h 98"/>
                  <a:gd name="T20" fmla="*/ 21 w 87"/>
                  <a:gd name="T21" fmla="*/ 27 h 98"/>
                  <a:gd name="T22" fmla="*/ 22 w 87"/>
                  <a:gd name="T23" fmla="*/ 35 h 98"/>
                  <a:gd name="T24" fmla="*/ 25 w 87"/>
                  <a:gd name="T25" fmla="*/ 38 h 98"/>
                  <a:gd name="T26" fmla="*/ 64 w 87"/>
                  <a:gd name="T27" fmla="*/ 41 h 98"/>
                  <a:gd name="T28" fmla="*/ 80 w 87"/>
                  <a:gd name="T29" fmla="*/ 48 h 98"/>
                  <a:gd name="T30" fmla="*/ 86 w 87"/>
                  <a:gd name="T31" fmla="*/ 63 h 98"/>
                  <a:gd name="T32" fmla="*/ 86 w 87"/>
                  <a:gd name="T33" fmla="*/ 75 h 98"/>
                  <a:gd name="T34" fmla="*/ 82 w 87"/>
                  <a:gd name="T35" fmla="*/ 83 h 98"/>
                  <a:gd name="T36" fmla="*/ 78 w 87"/>
                  <a:gd name="T37" fmla="*/ 89 h 98"/>
                  <a:gd name="T38" fmla="*/ 73 w 87"/>
                  <a:gd name="T39" fmla="*/ 94 h 98"/>
                  <a:gd name="T40" fmla="*/ 63 w 87"/>
                  <a:gd name="T41" fmla="*/ 97 h 98"/>
                  <a:gd name="T42" fmla="*/ 31 w 87"/>
                  <a:gd name="T43" fmla="*/ 98 h 98"/>
                  <a:gd name="T44" fmla="*/ 20 w 87"/>
                  <a:gd name="T45" fmla="*/ 96 h 98"/>
                  <a:gd name="T46" fmla="*/ 10 w 87"/>
                  <a:gd name="T47" fmla="*/ 89 h 98"/>
                  <a:gd name="T48" fmla="*/ 0 w 87"/>
                  <a:gd name="T49" fmla="*/ 75 h 98"/>
                  <a:gd name="T50" fmla="*/ 20 w 87"/>
                  <a:gd name="T51" fmla="*/ 74 h 98"/>
                  <a:gd name="T52" fmla="*/ 27 w 87"/>
                  <a:gd name="T53" fmla="*/ 81 h 98"/>
                  <a:gd name="T54" fmla="*/ 30 w 87"/>
                  <a:gd name="T55" fmla="*/ 82 h 98"/>
                  <a:gd name="T56" fmla="*/ 60 w 87"/>
                  <a:gd name="T57" fmla="*/ 81 h 98"/>
                  <a:gd name="T58" fmla="*/ 65 w 87"/>
                  <a:gd name="T59" fmla="*/ 77 h 98"/>
                  <a:gd name="T60" fmla="*/ 69 w 87"/>
                  <a:gd name="T61" fmla="*/ 73 h 98"/>
                  <a:gd name="T62" fmla="*/ 69 w 87"/>
                  <a:gd name="T63" fmla="*/ 70 h 98"/>
                  <a:gd name="T64" fmla="*/ 69 w 87"/>
                  <a:gd name="T65" fmla="*/ 61 h 98"/>
                  <a:gd name="T66" fmla="*/ 65 w 87"/>
                  <a:gd name="T67" fmla="*/ 58 h 98"/>
                  <a:gd name="T68" fmla="*/ 26 w 87"/>
                  <a:gd name="T69" fmla="*/ 55 h 98"/>
                  <a:gd name="T70" fmla="*/ 10 w 87"/>
                  <a:gd name="T71" fmla="*/ 48 h 98"/>
                  <a:gd name="T72" fmla="*/ 4 w 87"/>
                  <a:gd name="T73" fmla="*/ 33 h 98"/>
                  <a:gd name="T74" fmla="*/ 4 w 87"/>
                  <a:gd name="T75" fmla="*/ 22 h 98"/>
                  <a:gd name="T76" fmla="*/ 8 w 87"/>
                  <a:gd name="T77" fmla="*/ 14 h 98"/>
                  <a:gd name="T78" fmla="*/ 12 w 87"/>
                  <a:gd name="T79" fmla="*/ 9 h 98"/>
                  <a:gd name="T80" fmla="*/ 18 w 87"/>
                  <a:gd name="T81" fmla="*/ 4 h 98"/>
                  <a:gd name="T82" fmla="*/ 27 w 87"/>
                  <a:gd name="T8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" h="98">
                    <a:moveTo>
                      <a:pt x="33" y="0"/>
                    </a:moveTo>
                    <a:lnTo>
                      <a:pt x="56" y="0"/>
                    </a:lnTo>
                    <a:lnTo>
                      <a:pt x="61" y="0"/>
                    </a:lnTo>
                    <a:lnTo>
                      <a:pt x="67" y="2"/>
                    </a:lnTo>
                    <a:lnTo>
                      <a:pt x="71" y="4"/>
                    </a:lnTo>
                    <a:lnTo>
                      <a:pt x="80" y="12"/>
                    </a:lnTo>
                    <a:lnTo>
                      <a:pt x="87" y="23"/>
                    </a:lnTo>
                    <a:lnTo>
                      <a:pt x="70" y="28"/>
                    </a:lnTo>
                    <a:lnTo>
                      <a:pt x="68" y="25"/>
                    </a:lnTo>
                    <a:lnTo>
                      <a:pt x="66" y="23"/>
                    </a:lnTo>
                    <a:lnTo>
                      <a:pt x="64" y="20"/>
                    </a:lnTo>
                    <a:lnTo>
                      <a:pt x="62" y="18"/>
                    </a:lnTo>
                    <a:lnTo>
                      <a:pt x="59" y="16"/>
                    </a:lnTo>
                    <a:lnTo>
                      <a:pt x="57" y="16"/>
                    </a:lnTo>
                    <a:lnTo>
                      <a:pt x="33" y="16"/>
                    </a:lnTo>
                    <a:lnTo>
                      <a:pt x="31" y="16"/>
                    </a:lnTo>
                    <a:lnTo>
                      <a:pt x="30" y="16"/>
                    </a:lnTo>
                    <a:lnTo>
                      <a:pt x="27" y="18"/>
                    </a:lnTo>
                    <a:lnTo>
                      <a:pt x="24" y="22"/>
                    </a:lnTo>
                    <a:lnTo>
                      <a:pt x="22" y="25"/>
                    </a:lnTo>
                    <a:lnTo>
                      <a:pt x="21" y="26"/>
                    </a:lnTo>
                    <a:lnTo>
                      <a:pt x="21" y="27"/>
                    </a:lnTo>
                    <a:lnTo>
                      <a:pt x="21" y="33"/>
                    </a:lnTo>
                    <a:lnTo>
                      <a:pt x="22" y="35"/>
                    </a:lnTo>
                    <a:lnTo>
                      <a:pt x="23" y="37"/>
                    </a:lnTo>
                    <a:lnTo>
                      <a:pt x="25" y="38"/>
                    </a:lnTo>
                    <a:lnTo>
                      <a:pt x="27" y="39"/>
                    </a:lnTo>
                    <a:lnTo>
                      <a:pt x="64" y="41"/>
                    </a:lnTo>
                    <a:lnTo>
                      <a:pt x="73" y="43"/>
                    </a:lnTo>
                    <a:lnTo>
                      <a:pt x="80" y="48"/>
                    </a:lnTo>
                    <a:lnTo>
                      <a:pt x="85" y="55"/>
                    </a:lnTo>
                    <a:lnTo>
                      <a:pt x="86" y="63"/>
                    </a:lnTo>
                    <a:lnTo>
                      <a:pt x="86" y="71"/>
                    </a:lnTo>
                    <a:lnTo>
                      <a:pt x="86" y="75"/>
                    </a:lnTo>
                    <a:lnTo>
                      <a:pt x="85" y="80"/>
                    </a:lnTo>
                    <a:lnTo>
                      <a:pt x="82" y="83"/>
                    </a:lnTo>
                    <a:lnTo>
                      <a:pt x="81" y="86"/>
                    </a:lnTo>
                    <a:lnTo>
                      <a:pt x="78" y="89"/>
                    </a:lnTo>
                    <a:lnTo>
                      <a:pt x="75" y="91"/>
                    </a:lnTo>
                    <a:lnTo>
                      <a:pt x="73" y="94"/>
                    </a:lnTo>
                    <a:lnTo>
                      <a:pt x="68" y="96"/>
                    </a:lnTo>
                    <a:lnTo>
                      <a:pt x="63" y="97"/>
                    </a:lnTo>
                    <a:lnTo>
                      <a:pt x="57" y="98"/>
                    </a:lnTo>
                    <a:lnTo>
                      <a:pt x="31" y="98"/>
                    </a:lnTo>
                    <a:lnTo>
                      <a:pt x="25" y="97"/>
                    </a:lnTo>
                    <a:lnTo>
                      <a:pt x="20" y="96"/>
                    </a:lnTo>
                    <a:lnTo>
                      <a:pt x="15" y="94"/>
                    </a:lnTo>
                    <a:lnTo>
                      <a:pt x="10" y="89"/>
                    </a:lnTo>
                    <a:lnTo>
                      <a:pt x="5" y="82"/>
                    </a:lnTo>
                    <a:lnTo>
                      <a:pt x="0" y="75"/>
                    </a:lnTo>
                    <a:lnTo>
                      <a:pt x="17" y="69"/>
                    </a:lnTo>
                    <a:lnTo>
                      <a:pt x="20" y="74"/>
                    </a:lnTo>
                    <a:lnTo>
                      <a:pt x="23" y="78"/>
                    </a:lnTo>
                    <a:lnTo>
                      <a:pt x="27" y="81"/>
                    </a:lnTo>
                    <a:lnTo>
                      <a:pt x="29" y="82"/>
                    </a:lnTo>
                    <a:lnTo>
                      <a:pt x="30" y="82"/>
                    </a:lnTo>
                    <a:lnTo>
                      <a:pt x="57" y="82"/>
                    </a:lnTo>
                    <a:lnTo>
                      <a:pt x="60" y="81"/>
                    </a:lnTo>
                    <a:lnTo>
                      <a:pt x="62" y="80"/>
                    </a:lnTo>
                    <a:lnTo>
                      <a:pt x="65" y="77"/>
                    </a:lnTo>
                    <a:lnTo>
                      <a:pt x="67" y="75"/>
                    </a:lnTo>
                    <a:lnTo>
                      <a:pt x="69" y="73"/>
                    </a:lnTo>
                    <a:lnTo>
                      <a:pt x="69" y="72"/>
                    </a:lnTo>
                    <a:lnTo>
                      <a:pt x="69" y="70"/>
                    </a:lnTo>
                    <a:lnTo>
                      <a:pt x="69" y="63"/>
                    </a:lnTo>
                    <a:lnTo>
                      <a:pt x="69" y="61"/>
                    </a:lnTo>
                    <a:lnTo>
                      <a:pt x="67" y="59"/>
                    </a:lnTo>
                    <a:lnTo>
                      <a:pt x="65" y="58"/>
                    </a:lnTo>
                    <a:lnTo>
                      <a:pt x="63" y="58"/>
                    </a:lnTo>
                    <a:lnTo>
                      <a:pt x="26" y="55"/>
                    </a:lnTo>
                    <a:lnTo>
                      <a:pt x="17" y="53"/>
                    </a:lnTo>
                    <a:lnTo>
                      <a:pt x="10" y="48"/>
                    </a:lnTo>
                    <a:lnTo>
                      <a:pt x="6" y="42"/>
                    </a:lnTo>
                    <a:lnTo>
                      <a:pt x="4" y="33"/>
                    </a:lnTo>
                    <a:lnTo>
                      <a:pt x="4" y="27"/>
                    </a:lnTo>
                    <a:lnTo>
                      <a:pt x="4" y="22"/>
                    </a:lnTo>
                    <a:lnTo>
                      <a:pt x="6" y="18"/>
                    </a:lnTo>
                    <a:lnTo>
                      <a:pt x="8" y="14"/>
                    </a:lnTo>
                    <a:lnTo>
                      <a:pt x="10" y="12"/>
                    </a:lnTo>
                    <a:lnTo>
                      <a:pt x="12" y="9"/>
                    </a:lnTo>
                    <a:lnTo>
                      <a:pt x="15" y="6"/>
                    </a:lnTo>
                    <a:lnTo>
                      <a:pt x="18" y="4"/>
                    </a:lnTo>
                    <a:lnTo>
                      <a:pt x="22" y="2"/>
                    </a:lnTo>
                    <a:lnTo>
                      <a:pt x="27" y="0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8" name="Freeform 59"/>
              <p:cNvSpPr>
                <a:spLocks noEditPoints="1"/>
              </p:cNvSpPr>
              <p:nvPr userDrawn="1"/>
            </p:nvSpPr>
            <p:spPr bwMode="auto">
              <a:xfrm>
                <a:off x="409575" y="4665663"/>
                <a:ext cx="15875" cy="107950"/>
              </a:xfrm>
              <a:custGeom>
                <a:avLst/>
                <a:gdLst>
                  <a:gd name="T0" fmla="*/ 1 w 19"/>
                  <a:gd name="T1" fmla="*/ 40 h 136"/>
                  <a:gd name="T2" fmla="*/ 18 w 19"/>
                  <a:gd name="T3" fmla="*/ 40 h 136"/>
                  <a:gd name="T4" fmla="*/ 18 w 19"/>
                  <a:gd name="T5" fmla="*/ 136 h 136"/>
                  <a:gd name="T6" fmla="*/ 1 w 19"/>
                  <a:gd name="T7" fmla="*/ 136 h 136"/>
                  <a:gd name="T8" fmla="*/ 1 w 19"/>
                  <a:gd name="T9" fmla="*/ 40 h 136"/>
                  <a:gd name="T10" fmla="*/ 0 w 19"/>
                  <a:gd name="T11" fmla="*/ 0 h 136"/>
                  <a:gd name="T12" fmla="*/ 19 w 19"/>
                  <a:gd name="T13" fmla="*/ 0 h 136"/>
                  <a:gd name="T14" fmla="*/ 19 w 19"/>
                  <a:gd name="T15" fmla="*/ 20 h 136"/>
                  <a:gd name="T16" fmla="*/ 0 w 19"/>
                  <a:gd name="T17" fmla="*/ 20 h 136"/>
                  <a:gd name="T18" fmla="*/ 0 w 19"/>
                  <a:gd name="T1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36">
                    <a:moveTo>
                      <a:pt x="1" y="40"/>
                    </a:moveTo>
                    <a:lnTo>
                      <a:pt x="18" y="40"/>
                    </a:lnTo>
                    <a:lnTo>
                      <a:pt x="18" y="136"/>
                    </a:lnTo>
                    <a:lnTo>
                      <a:pt x="1" y="136"/>
                    </a:lnTo>
                    <a:lnTo>
                      <a:pt x="1" y="40"/>
                    </a:lnTo>
                    <a:close/>
                    <a:moveTo>
                      <a:pt x="0" y="0"/>
                    </a:moveTo>
                    <a:lnTo>
                      <a:pt x="19" y="0"/>
                    </a:lnTo>
                    <a:lnTo>
                      <a:pt x="19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9" name="Freeform 60"/>
              <p:cNvSpPr>
                <a:spLocks/>
              </p:cNvSpPr>
              <p:nvPr userDrawn="1"/>
            </p:nvSpPr>
            <p:spPr bwMode="auto">
              <a:xfrm>
                <a:off x="444500" y="4667250"/>
                <a:ext cx="50800" cy="106363"/>
              </a:xfrm>
              <a:custGeom>
                <a:avLst/>
                <a:gdLst>
                  <a:gd name="T0" fmla="*/ 16 w 64"/>
                  <a:gd name="T1" fmla="*/ 0 h 135"/>
                  <a:gd name="T2" fmla="*/ 33 w 64"/>
                  <a:gd name="T3" fmla="*/ 0 h 135"/>
                  <a:gd name="T4" fmla="*/ 33 w 64"/>
                  <a:gd name="T5" fmla="*/ 39 h 135"/>
                  <a:gd name="T6" fmla="*/ 64 w 64"/>
                  <a:gd name="T7" fmla="*/ 39 h 135"/>
                  <a:gd name="T8" fmla="*/ 64 w 64"/>
                  <a:gd name="T9" fmla="*/ 55 h 135"/>
                  <a:gd name="T10" fmla="*/ 33 w 64"/>
                  <a:gd name="T11" fmla="*/ 55 h 135"/>
                  <a:gd name="T12" fmla="*/ 33 w 64"/>
                  <a:gd name="T13" fmla="*/ 106 h 135"/>
                  <a:gd name="T14" fmla="*/ 33 w 64"/>
                  <a:gd name="T15" fmla="*/ 108 h 135"/>
                  <a:gd name="T16" fmla="*/ 35 w 64"/>
                  <a:gd name="T17" fmla="*/ 109 h 135"/>
                  <a:gd name="T18" fmla="*/ 36 w 64"/>
                  <a:gd name="T19" fmla="*/ 111 h 135"/>
                  <a:gd name="T20" fmla="*/ 39 w 64"/>
                  <a:gd name="T21" fmla="*/ 114 h 135"/>
                  <a:gd name="T22" fmla="*/ 41 w 64"/>
                  <a:gd name="T23" fmla="*/ 116 h 135"/>
                  <a:gd name="T24" fmla="*/ 44 w 64"/>
                  <a:gd name="T25" fmla="*/ 118 h 135"/>
                  <a:gd name="T26" fmla="*/ 45 w 64"/>
                  <a:gd name="T27" fmla="*/ 118 h 135"/>
                  <a:gd name="T28" fmla="*/ 47 w 64"/>
                  <a:gd name="T29" fmla="*/ 119 h 135"/>
                  <a:gd name="T30" fmla="*/ 63 w 64"/>
                  <a:gd name="T31" fmla="*/ 119 h 135"/>
                  <a:gd name="T32" fmla="*/ 63 w 64"/>
                  <a:gd name="T33" fmla="*/ 135 h 135"/>
                  <a:gd name="T34" fmla="*/ 47 w 64"/>
                  <a:gd name="T35" fmla="*/ 135 h 135"/>
                  <a:gd name="T36" fmla="*/ 42 w 64"/>
                  <a:gd name="T37" fmla="*/ 135 h 135"/>
                  <a:gd name="T38" fmla="*/ 38 w 64"/>
                  <a:gd name="T39" fmla="*/ 134 h 135"/>
                  <a:gd name="T40" fmla="*/ 35 w 64"/>
                  <a:gd name="T41" fmla="*/ 132 h 135"/>
                  <a:gd name="T42" fmla="*/ 30 w 64"/>
                  <a:gd name="T43" fmla="*/ 130 h 135"/>
                  <a:gd name="T44" fmla="*/ 28 w 64"/>
                  <a:gd name="T45" fmla="*/ 129 h 135"/>
                  <a:gd name="T46" fmla="*/ 26 w 64"/>
                  <a:gd name="T47" fmla="*/ 126 h 135"/>
                  <a:gd name="T48" fmla="*/ 23 w 64"/>
                  <a:gd name="T49" fmla="*/ 124 h 135"/>
                  <a:gd name="T50" fmla="*/ 21 w 64"/>
                  <a:gd name="T51" fmla="*/ 121 h 135"/>
                  <a:gd name="T52" fmla="*/ 20 w 64"/>
                  <a:gd name="T53" fmla="*/ 119 h 135"/>
                  <a:gd name="T54" fmla="*/ 17 w 64"/>
                  <a:gd name="T55" fmla="*/ 115 h 135"/>
                  <a:gd name="T56" fmla="*/ 16 w 64"/>
                  <a:gd name="T57" fmla="*/ 111 h 135"/>
                  <a:gd name="T58" fmla="*/ 16 w 64"/>
                  <a:gd name="T59" fmla="*/ 107 h 135"/>
                  <a:gd name="T60" fmla="*/ 16 w 64"/>
                  <a:gd name="T61" fmla="*/ 55 h 135"/>
                  <a:gd name="T62" fmla="*/ 0 w 64"/>
                  <a:gd name="T63" fmla="*/ 55 h 135"/>
                  <a:gd name="T64" fmla="*/ 0 w 64"/>
                  <a:gd name="T65" fmla="*/ 39 h 135"/>
                  <a:gd name="T66" fmla="*/ 16 w 64"/>
                  <a:gd name="T67" fmla="*/ 39 h 135"/>
                  <a:gd name="T68" fmla="*/ 16 w 64"/>
                  <a:gd name="T6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135">
                    <a:moveTo>
                      <a:pt x="16" y="0"/>
                    </a:moveTo>
                    <a:lnTo>
                      <a:pt x="33" y="0"/>
                    </a:lnTo>
                    <a:lnTo>
                      <a:pt x="33" y="39"/>
                    </a:lnTo>
                    <a:lnTo>
                      <a:pt x="64" y="39"/>
                    </a:lnTo>
                    <a:lnTo>
                      <a:pt x="64" y="55"/>
                    </a:lnTo>
                    <a:lnTo>
                      <a:pt x="33" y="55"/>
                    </a:lnTo>
                    <a:lnTo>
                      <a:pt x="33" y="106"/>
                    </a:lnTo>
                    <a:lnTo>
                      <a:pt x="33" y="108"/>
                    </a:lnTo>
                    <a:lnTo>
                      <a:pt x="35" y="109"/>
                    </a:lnTo>
                    <a:lnTo>
                      <a:pt x="36" y="111"/>
                    </a:lnTo>
                    <a:lnTo>
                      <a:pt x="39" y="114"/>
                    </a:lnTo>
                    <a:lnTo>
                      <a:pt x="41" y="116"/>
                    </a:lnTo>
                    <a:lnTo>
                      <a:pt x="44" y="118"/>
                    </a:lnTo>
                    <a:lnTo>
                      <a:pt x="45" y="118"/>
                    </a:lnTo>
                    <a:lnTo>
                      <a:pt x="47" y="119"/>
                    </a:lnTo>
                    <a:lnTo>
                      <a:pt x="63" y="119"/>
                    </a:lnTo>
                    <a:lnTo>
                      <a:pt x="63" y="135"/>
                    </a:lnTo>
                    <a:lnTo>
                      <a:pt x="47" y="135"/>
                    </a:lnTo>
                    <a:lnTo>
                      <a:pt x="42" y="135"/>
                    </a:lnTo>
                    <a:lnTo>
                      <a:pt x="38" y="134"/>
                    </a:lnTo>
                    <a:lnTo>
                      <a:pt x="35" y="132"/>
                    </a:lnTo>
                    <a:lnTo>
                      <a:pt x="30" y="130"/>
                    </a:lnTo>
                    <a:lnTo>
                      <a:pt x="28" y="129"/>
                    </a:lnTo>
                    <a:lnTo>
                      <a:pt x="26" y="126"/>
                    </a:lnTo>
                    <a:lnTo>
                      <a:pt x="23" y="124"/>
                    </a:lnTo>
                    <a:lnTo>
                      <a:pt x="21" y="121"/>
                    </a:lnTo>
                    <a:lnTo>
                      <a:pt x="20" y="119"/>
                    </a:lnTo>
                    <a:lnTo>
                      <a:pt x="17" y="115"/>
                    </a:lnTo>
                    <a:lnTo>
                      <a:pt x="16" y="111"/>
                    </a:lnTo>
                    <a:lnTo>
                      <a:pt x="16" y="107"/>
                    </a:lnTo>
                    <a:lnTo>
                      <a:pt x="16" y="55"/>
                    </a:lnTo>
                    <a:lnTo>
                      <a:pt x="0" y="55"/>
                    </a:lnTo>
                    <a:lnTo>
                      <a:pt x="0" y="39"/>
                    </a:lnTo>
                    <a:lnTo>
                      <a:pt x="16" y="39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0" name="Freeform 61"/>
              <p:cNvSpPr>
                <a:spLocks/>
              </p:cNvSpPr>
              <p:nvPr userDrawn="1"/>
            </p:nvSpPr>
            <p:spPr bwMode="auto">
              <a:xfrm>
                <a:off x="508000" y="4697413"/>
                <a:ext cx="68263" cy="107950"/>
              </a:xfrm>
              <a:custGeom>
                <a:avLst/>
                <a:gdLst>
                  <a:gd name="T0" fmla="*/ 0 w 86"/>
                  <a:gd name="T1" fmla="*/ 0 h 135"/>
                  <a:gd name="T2" fmla="*/ 18 w 86"/>
                  <a:gd name="T3" fmla="*/ 0 h 135"/>
                  <a:gd name="T4" fmla="*/ 43 w 86"/>
                  <a:gd name="T5" fmla="*/ 74 h 135"/>
                  <a:gd name="T6" fmla="*/ 68 w 86"/>
                  <a:gd name="T7" fmla="*/ 0 h 135"/>
                  <a:gd name="T8" fmla="*/ 86 w 86"/>
                  <a:gd name="T9" fmla="*/ 0 h 135"/>
                  <a:gd name="T10" fmla="*/ 42 w 86"/>
                  <a:gd name="T11" fmla="*/ 135 h 135"/>
                  <a:gd name="T12" fmla="*/ 23 w 86"/>
                  <a:gd name="T13" fmla="*/ 135 h 135"/>
                  <a:gd name="T14" fmla="*/ 36 w 86"/>
                  <a:gd name="T15" fmla="*/ 96 h 135"/>
                  <a:gd name="T16" fmla="*/ 33 w 86"/>
                  <a:gd name="T17" fmla="*/ 96 h 135"/>
                  <a:gd name="T18" fmla="*/ 0 w 86"/>
                  <a:gd name="T1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35">
                    <a:moveTo>
                      <a:pt x="0" y="0"/>
                    </a:moveTo>
                    <a:lnTo>
                      <a:pt x="18" y="0"/>
                    </a:lnTo>
                    <a:lnTo>
                      <a:pt x="43" y="74"/>
                    </a:lnTo>
                    <a:lnTo>
                      <a:pt x="68" y="0"/>
                    </a:lnTo>
                    <a:lnTo>
                      <a:pt x="86" y="0"/>
                    </a:lnTo>
                    <a:lnTo>
                      <a:pt x="42" y="135"/>
                    </a:lnTo>
                    <a:lnTo>
                      <a:pt x="23" y="135"/>
                    </a:lnTo>
                    <a:lnTo>
                      <a:pt x="36" y="96"/>
                    </a:lnTo>
                    <a:lnTo>
                      <a:pt x="33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pic>
          <p:nvPicPr>
            <p:cNvPr id="76" name="Grafik 75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875" y="937810"/>
              <a:ext cx="1343025" cy="451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610624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lhouette unten - 2 Textspalten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641860" y="1779195"/>
            <a:ext cx="10919149" cy="4378718"/>
          </a:xfrm>
        </p:spPr>
        <p:txBody>
          <a:bodyPr lIns="108000"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632884" y="1376363"/>
            <a:ext cx="10928125" cy="396000"/>
          </a:xfrm>
          <a:solidFill>
            <a:srgbClr val="FFCC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>
            <a:lvl1pPr>
              <a:defRPr lang="de-DE" smtClean="0">
                <a:solidFill>
                  <a:schemeClr val="lt1"/>
                </a:solidFill>
                <a:ea typeface="+mn-ea"/>
                <a:cs typeface="+mn-cs"/>
              </a:defRPr>
            </a:lvl1pPr>
            <a:lvl2pPr>
              <a:defRPr lang="de-DE" smtClean="0">
                <a:solidFill>
                  <a:schemeClr val="lt1"/>
                </a:solidFill>
                <a:ea typeface="+mn-ea"/>
              </a:defRPr>
            </a:lvl2pPr>
            <a:lvl3pPr>
              <a:defRPr lang="de-DE" smtClean="0">
                <a:solidFill>
                  <a:schemeClr val="lt1"/>
                </a:solidFill>
                <a:ea typeface="+mn-ea"/>
              </a:defRPr>
            </a:lvl3pPr>
            <a:lvl4pPr>
              <a:defRPr lang="de-DE" smtClean="0">
                <a:solidFill>
                  <a:schemeClr val="lt1"/>
                </a:solidFill>
                <a:ea typeface="+mn-ea"/>
              </a:defRPr>
            </a:lvl4pPr>
            <a:lvl5pPr>
              <a:defRPr lang="de-DE">
                <a:solidFill>
                  <a:schemeClr val="lt1"/>
                </a:solidFill>
                <a:ea typeface="+mn-ea"/>
              </a:defRPr>
            </a:lvl5pPr>
          </a:lstStyle>
          <a:p>
            <a:pPr lvl="0">
              <a:spcAft>
                <a:spcPct val="0"/>
              </a:spcAft>
            </a:pPr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204583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lhouette unten - 2 Textspalten (grü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641860" y="1779195"/>
            <a:ext cx="5291467" cy="4378718"/>
          </a:xfrm>
        </p:spPr>
        <p:txBody>
          <a:bodyPr lIns="108000"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6273799" y="1778669"/>
            <a:ext cx="5289600" cy="437924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Textmasterformat bearbeiten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Zweite Ebene</a:t>
            </a:r>
          </a:p>
          <a:p>
            <a:pPr lvl="2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Dritte Ebene</a:t>
            </a:r>
          </a:p>
          <a:p>
            <a:pPr lvl="3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Vierte Ebene</a:t>
            </a:r>
          </a:p>
          <a:p>
            <a:pPr lvl="4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Fünfte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632884" y="1376363"/>
            <a:ext cx="5300443" cy="396000"/>
          </a:xfrm>
          <a:solidFill>
            <a:srgbClr val="FFCC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>
            <a:lvl1pPr>
              <a:defRPr lang="de-DE" smtClean="0">
                <a:solidFill>
                  <a:schemeClr val="lt1"/>
                </a:solidFill>
                <a:ea typeface="+mn-ea"/>
                <a:cs typeface="+mn-cs"/>
              </a:defRPr>
            </a:lvl1pPr>
            <a:lvl2pPr>
              <a:defRPr lang="de-DE" smtClean="0">
                <a:solidFill>
                  <a:schemeClr val="lt1"/>
                </a:solidFill>
                <a:ea typeface="+mn-ea"/>
              </a:defRPr>
            </a:lvl2pPr>
            <a:lvl3pPr>
              <a:defRPr lang="de-DE" smtClean="0">
                <a:solidFill>
                  <a:schemeClr val="lt1"/>
                </a:solidFill>
                <a:ea typeface="+mn-ea"/>
              </a:defRPr>
            </a:lvl3pPr>
            <a:lvl4pPr>
              <a:defRPr lang="de-DE" smtClean="0">
                <a:solidFill>
                  <a:schemeClr val="lt1"/>
                </a:solidFill>
                <a:ea typeface="+mn-ea"/>
              </a:defRPr>
            </a:lvl4pPr>
            <a:lvl5pPr>
              <a:defRPr lang="de-DE">
                <a:solidFill>
                  <a:schemeClr val="lt1"/>
                </a:solidFill>
                <a:ea typeface="+mn-ea"/>
              </a:defRPr>
            </a:lvl5pPr>
          </a:lstStyle>
          <a:p>
            <a:pPr lvl="0">
              <a:spcAft>
                <a:spcPct val="0"/>
              </a:spcAft>
            </a:pPr>
            <a:r>
              <a:rPr lang="de-DE" dirty="0"/>
              <a:t>Textmasterformat bearbeiten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4"/>
          </p:nvPr>
        </p:nvSpPr>
        <p:spPr>
          <a:xfrm>
            <a:off x="6273799" y="1376363"/>
            <a:ext cx="5300443" cy="396000"/>
          </a:xfrm>
          <a:solidFill>
            <a:srgbClr val="FFCC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>
            <a:lvl1pPr>
              <a:defRPr lang="de-DE" smtClean="0">
                <a:solidFill>
                  <a:schemeClr val="lt1"/>
                </a:solidFill>
                <a:ea typeface="+mn-ea"/>
                <a:cs typeface="+mn-cs"/>
              </a:defRPr>
            </a:lvl1pPr>
            <a:lvl2pPr>
              <a:defRPr lang="de-DE" smtClean="0">
                <a:solidFill>
                  <a:schemeClr val="lt1"/>
                </a:solidFill>
                <a:ea typeface="+mn-ea"/>
              </a:defRPr>
            </a:lvl2pPr>
            <a:lvl3pPr>
              <a:defRPr lang="de-DE" smtClean="0">
                <a:solidFill>
                  <a:schemeClr val="lt1"/>
                </a:solidFill>
                <a:ea typeface="+mn-ea"/>
              </a:defRPr>
            </a:lvl3pPr>
            <a:lvl4pPr>
              <a:defRPr lang="de-DE" smtClean="0">
                <a:solidFill>
                  <a:schemeClr val="lt1"/>
                </a:solidFill>
                <a:ea typeface="+mn-ea"/>
              </a:defRPr>
            </a:lvl4pPr>
            <a:lvl5pPr>
              <a:defRPr lang="de-DE">
                <a:solidFill>
                  <a:schemeClr val="lt1"/>
                </a:solidFill>
                <a:ea typeface="+mn-ea"/>
              </a:defRPr>
            </a:lvl5pPr>
          </a:lstStyle>
          <a:p>
            <a:pPr lvl="0">
              <a:spcAft>
                <a:spcPct val="0"/>
              </a:spcAft>
            </a:pPr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0132460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77"/>
          <p:cNvGrpSpPr/>
          <p:nvPr userDrawn="1"/>
        </p:nvGrpSpPr>
        <p:grpSpPr>
          <a:xfrm>
            <a:off x="-9675" y="0"/>
            <a:ext cx="12201923" cy="6986032"/>
            <a:chOff x="-7442" y="0"/>
            <a:chExt cx="9151442" cy="6986032"/>
          </a:xfrm>
        </p:grpSpPr>
        <p:pic>
          <p:nvPicPr>
            <p:cNvPr id="79" name="Grafik 7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" b="331"/>
            <a:stretch/>
          </p:blipFill>
          <p:spPr>
            <a:xfrm>
              <a:off x="1" y="0"/>
              <a:ext cx="9137903" cy="6850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81" name="Rechteck 80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82" name="Gruppieren 81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83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4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5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6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7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8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9" name="Freihandform 88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" name="Gruppieren 28"/>
          <p:cNvGrpSpPr/>
          <p:nvPr userDrawn="1"/>
        </p:nvGrpSpPr>
        <p:grpSpPr>
          <a:xfrm>
            <a:off x="-9923" y="6402028"/>
            <a:ext cx="12201923" cy="584005"/>
            <a:chOff x="-7442" y="6402027"/>
            <a:chExt cx="9151442" cy="584005"/>
          </a:xfrm>
        </p:grpSpPr>
        <p:sp>
          <p:nvSpPr>
            <p:cNvPr id="31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32" name="Rechteck 31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33" name="Gruppieren 32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5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6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7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8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9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0" name="Freihandform 39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" name="Gruppieren 16"/>
          <p:cNvGrpSpPr/>
          <p:nvPr userDrawn="1"/>
        </p:nvGrpSpPr>
        <p:grpSpPr>
          <a:xfrm>
            <a:off x="9878" y="6402028"/>
            <a:ext cx="12201923" cy="584005"/>
            <a:chOff x="-7442" y="6402027"/>
            <a:chExt cx="9151442" cy="584005"/>
          </a:xfrm>
        </p:grpSpPr>
        <p:sp>
          <p:nvSpPr>
            <p:cNvPr id="19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20" name="Rechteck 19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" name="Freihandform 27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6" name="Gruppieren 65"/>
          <p:cNvGrpSpPr/>
          <p:nvPr userDrawn="1"/>
        </p:nvGrpSpPr>
        <p:grpSpPr>
          <a:xfrm>
            <a:off x="-9923" y="6402028"/>
            <a:ext cx="12201923" cy="584005"/>
            <a:chOff x="-7442" y="6402027"/>
            <a:chExt cx="9151442" cy="584005"/>
          </a:xfrm>
        </p:grpSpPr>
        <p:sp>
          <p:nvSpPr>
            <p:cNvPr id="68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69" name="Rechteck 68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70" name="Gruppieren 69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" name="Freihandform 76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feld 10"/>
          <p:cNvSpPr txBox="1">
            <a:spLocks noChangeArrowheads="1"/>
          </p:cNvSpPr>
          <p:nvPr/>
        </p:nvSpPr>
        <p:spPr bwMode="auto">
          <a:xfrm>
            <a:off x="4927600" y="66167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endParaRPr lang="de-DE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0" y="6623846"/>
            <a:ext cx="12192000" cy="234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" y="3809871"/>
            <a:ext cx="7699372" cy="1524259"/>
          </a:xfrm>
          <a:solidFill>
            <a:schemeClr val="tx2">
              <a:alpha val="85000"/>
            </a:schemeClr>
          </a:solidFill>
        </p:spPr>
        <p:txBody>
          <a:bodyPr lIns="504000" anchor="ctr" anchorCtr="0"/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Thema bzw. Titel der Präsentation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76403" y="5424784"/>
            <a:ext cx="7022971" cy="206375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Name, Funktion</a:t>
            </a:r>
          </a:p>
        </p:txBody>
      </p:sp>
      <p:pic>
        <p:nvPicPr>
          <p:cNvPr id="53" name="Grafik 5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65" y="307782"/>
            <a:ext cx="1685544" cy="9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29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pieren 65"/>
          <p:cNvGrpSpPr/>
          <p:nvPr userDrawn="1"/>
        </p:nvGrpSpPr>
        <p:grpSpPr>
          <a:xfrm>
            <a:off x="-9675" y="0"/>
            <a:ext cx="12201923" cy="6986032"/>
            <a:chOff x="-7442" y="0"/>
            <a:chExt cx="9151442" cy="6986032"/>
          </a:xfrm>
        </p:grpSpPr>
        <p:pic>
          <p:nvPicPr>
            <p:cNvPr id="67" name="Grafik 6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" b="331"/>
            <a:stretch/>
          </p:blipFill>
          <p:spPr>
            <a:xfrm>
              <a:off x="1" y="0"/>
              <a:ext cx="9137903" cy="6850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Textfeld 10"/>
            <p:cNvSpPr txBox="1">
              <a:spLocks noChangeArrowheads="1"/>
            </p:cNvSpPr>
            <p:nvPr/>
          </p:nvSpPr>
          <p:spPr bwMode="auto">
            <a:xfrm>
              <a:off x="3695700" y="6616700"/>
              <a:ext cx="1385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charset="0"/>
                  <a:ea typeface="ＭＳ Ｐゴシック" charset="0"/>
                </a:defRPr>
              </a:lvl9pPr>
            </a:lstStyle>
            <a:p>
              <a:endParaRPr lang="de-DE"/>
            </a:p>
          </p:txBody>
        </p:sp>
        <p:sp>
          <p:nvSpPr>
            <p:cNvPr id="69" name="Rechteck 68"/>
            <p:cNvSpPr/>
            <p:nvPr userDrawn="1"/>
          </p:nvSpPr>
          <p:spPr bwMode="gray">
            <a:xfrm>
              <a:off x="0" y="6623845"/>
              <a:ext cx="9144000" cy="2341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70" name="Gruppieren 69"/>
            <p:cNvGrpSpPr/>
            <p:nvPr userDrawn="1"/>
          </p:nvGrpSpPr>
          <p:grpSpPr>
            <a:xfrm>
              <a:off x="-7442" y="6402027"/>
              <a:ext cx="9151442" cy="225563"/>
              <a:chOff x="-7442" y="6402027"/>
              <a:chExt cx="9151442" cy="225563"/>
            </a:xfrm>
            <a:solidFill>
              <a:schemeClr val="bg1"/>
            </a:solidFill>
          </p:grpSpPr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3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4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6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7" name="Freihandform 76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feld 10"/>
          <p:cNvSpPr txBox="1">
            <a:spLocks noChangeArrowheads="1"/>
          </p:cNvSpPr>
          <p:nvPr/>
        </p:nvSpPr>
        <p:spPr bwMode="auto">
          <a:xfrm>
            <a:off x="4927600" y="66167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endParaRPr lang="de-DE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0" y="6623846"/>
            <a:ext cx="12192000" cy="234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" y="3809871"/>
            <a:ext cx="7699372" cy="1524259"/>
          </a:xfrm>
          <a:solidFill>
            <a:schemeClr val="tx2">
              <a:alpha val="85000"/>
            </a:schemeClr>
          </a:solidFill>
          <a:ln>
            <a:noFill/>
          </a:ln>
        </p:spPr>
        <p:txBody>
          <a:bodyPr vert="horz" wrap="square" lIns="504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10000"/>
              </a:lnSpc>
              <a:spcAft>
                <a:spcPts val="0"/>
              </a:spcAft>
              <a:defRPr lang="de-DE" sz="14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de-DE" dirty="0"/>
              <a:t>Kontaktdaten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65" y="307782"/>
            <a:ext cx="1685544" cy="9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146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-9923" y="1188925"/>
            <a:ext cx="12201923" cy="5442474"/>
            <a:chOff x="-7442" y="1188925"/>
            <a:chExt cx="9151442" cy="5442474"/>
          </a:xfrm>
        </p:grpSpPr>
        <p:sp>
          <p:nvSpPr>
            <p:cNvPr id="15" name="Rechteck 14"/>
            <p:cNvSpPr/>
            <p:nvPr userDrawn="1"/>
          </p:nvSpPr>
          <p:spPr bwMode="gray">
            <a:xfrm>
              <a:off x="0" y="1411399"/>
              <a:ext cx="9144000" cy="52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4" name="Gruppieren 23"/>
            <p:cNvGrpSpPr/>
            <p:nvPr userDrawn="1"/>
          </p:nvGrpSpPr>
          <p:grpSpPr>
            <a:xfrm>
              <a:off x="-7442" y="1188925"/>
              <a:ext cx="9151442" cy="225563"/>
              <a:chOff x="-7442" y="6402027"/>
              <a:chExt cx="9151442" cy="225563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" name="Freihandform 31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825352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Grau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-9923" y="1188925"/>
            <a:ext cx="12201923" cy="5442474"/>
            <a:chOff x="-7442" y="1188925"/>
            <a:chExt cx="9151442" cy="5442474"/>
          </a:xfrm>
        </p:grpSpPr>
        <p:sp>
          <p:nvSpPr>
            <p:cNvPr id="15" name="Rechteck 14"/>
            <p:cNvSpPr/>
            <p:nvPr userDrawn="1"/>
          </p:nvSpPr>
          <p:spPr bwMode="gray">
            <a:xfrm>
              <a:off x="0" y="1411399"/>
              <a:ext cx="9144000" cy="52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4" name="Gruppieren 23"/>
            <p:cNvGrpSpPr/>
            <p:nvPr userDrawn="1"/>
          </p:nvGrpSpPr>
          <p:grpSpPr>
            <a:xfrm>
              <a:off x="-7442" y="1188925"/>
              <a:ext cx="9151442" cy="225563"/>
              <a:chOff x="-7442" y="6402027"/>
              <a:chExt cx="9151442" cy="225563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1323498" y="6602790"/>
                <a:ext cx="201944" cy="24800"/>
              </a:xfrm>
              <a:custGeom>
                <a:avLst/>
                <a:gdLst>
                  <a:gd name="T0" fmla="*/ 21 w 171"/>
                  <a:gd name="T1" fmla="*/ 0 h 21"/>
                  <a:gd name="T2" fmla="*/ 171 w 171"/>
                  <a:gd name="T3" fmla="*/ 0 h 21"/>
                  <a:gd name="T4" fmla="*/ 171 w 171"/>
                  <a:gd name="T5" fmla="*/ 21 h 21"/>
                  <a:gd name="T6" fmla="*/ 0 w 171"/>
                  <a:gd name="T7" fmla="*/ 21 h 21"/>
                  <a:gd name="T8" fmla="*/ 21 w 17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21">
                    <a:moveTo>
                      <a:pt x="21" y="0"/>
                    </a:moveTo>
                    <a:lnTo>
                      <a:pt x="171" y="0"/>
                    </a:lnTo>
                    <a:lnTo>
                      <a:pt x="171" y="21"/>
                    </a:lnTo>
                    <a:lnTo>
                      <a:pt x="0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" name="Freeform 7"/>
              <p:cNvSpPr>
                <a:spLocks noEditPoints="1"/>
              </p:cNvSpPr>
              <p:nvPr/>
            </p:nvSpPr>
            <p:spPr bwMode="auto">
              <a:xfrm>
                <a:off x="-7442" y="6528389"/>
                <a:ext cx="976653" cy="99200"/>
              </a:xfrm>
              <a:custGeom>
                <a:avLst/>
                <a:gdLst>
                  <a:gd name="T0" fmla="*/ 624 w 827"/>
                  <a:gd name="T1" fmla="*/ 51 h 84"/>
                  <a:gd name="T2" fmla="*/ 591 w 827"/>
                  <a:gd name="T3" fmla="*/ 20 h 84"/>
                  <a:gd name="T4" fmla="*/ 602 w 827"/>
                  <a:gd name="T5" fmla="*/ 20 h 84"/>
                  <a:gd name="T6" fmla="*/ 570 w 827"/>
                  <a:gd name="T7" fmla="*/ 51 h 84"/>
                  <a:gd name="T8" fmla="*/ 570 w 827"/>
                  <a:gd name="T9" fmla="*/ 20 h 84"/>
                  <a:gd name="T10" fmla="*/ 560 w 827"/>
                  <a:gd name="T11" fmla="*/ 51 h 84"/>
                  <a:gd name="T12" fmla="*/ 527 w 827"/>
                  <a:gd name="T13" fmla="*/ 20 h 84"/>
                  <a:gd name="T14" fmla="*/ 538 w 827"/>
                  <a:gd name="T15" fmla="*/ 20 h 84"/>
                  <a:gd name="T16" fmla="*/ 507 w 827"/>
                  <a:gd name="T17" fmla="*/ 51 h 84"/>
                  <a:gd name="T18" fmla="*/ 507 w 827"/>
                  <a:gd name="T19" fmla="*/ 20 h 84"/>
                  <a:gd name="T20" fmla="*/ 496 w 827"/>
                  <a:gd name="T21" fmla="*/ 51 h 84"/>
                  <a:gd name="T22" fmla="*/ 463 w 827"/>
                  <a:gd name="T23" fmla="*/ 20 h 84"/>
                  <a:gd name="T24" fmla="*/ 474 w 827"/>
                  <a:gd name="T25" fmla="*/ 20 h 84"/>
                  <a:gd name="T26" fmla="*/ 443 w 827"/>
                  <a:gd name="T27" fmla="*/ 51 h 84"/>
                  <a:gd name="T28" fmla="*/ 443 w 827"/>
                  <a:gd name="T29" fmla="*/ 20 h 84"/>
                  <a:gd name="T30" fmla="*/ 431 w 827"/>
                  <a:gd name="T31" fmla="*/ 51 h 84"/>
                  <a:gd name="T32" fmla="*/ 400 w 827"/>
                  <a:gd name="T33" fmla="*/ 20 h 84"/>
                  <a:gd name="T34" fmla="*/ 410 w 827"/>
                  <a:gd name="T35" fmla="*/ 20 h 84"/>
                  <a:gd name="T36" fmla="*/ 377 w 827"/>
                  <a:gd name="T37" fmla="*/ 51 h 84"/>
                  <a:gd name="T38" fmla="*/ 377 w 827"/>
                  <a:gd name="T39" fmla="*/ 20 h 84"/>
                  <a:gd name="T40" fmla="*/ 367 w 827"/>
                  <a:gd name="T41" fmla="*/ 51 h 84"/>
                  <a:gd name="T42" fmla="*/ 336 w 827"/>
                  <a:gd name="T43" fmla="*/ 20 h 84"/>
                  <a:gd name="T44" fmla="*/ 346 w 827"/>
                  <a:gd name="T45" fmla="*/ 20 h 84"/>
                  <a:gd name="T46" fmla="*/ 313 w 827"/>
                  <a:gd name="T47" fmla="*/ 51 h 84"/>
                  <a:gd name="T48" fmla="*/ 313 w 827"/>
                  <a:gd name="T49" fmla="*/ 20 h 84"/>
                  <a:gd name="T50" fmla="*/ 303 w 827"/>
                  <a:gd name="T51" fmla="*/ 51 h 84"/>
                  <a:gd name="T52" fmla="*/ 270 w 827"/>
                  <a:gd name="T53" fmla="*/ 20 h 84"/>
                  <a:gd name="T54" fmla="*/ 282 w 827"/>
                  <a:gd name="T55" fmla="*/ 20 h 84"/>
                  <a:gd name="T56" fmla="*/ 153 w 827"/>
                  <a:gd name="T57" fmla="*/ 0 h 84"/>
                  <a:gd name="T58" fmla="*/ 250 w 827"/>
                  <a:gd name="T59" fmla="*/ 0 h 84"/>
                  <a:gd name="T60" fmla="*/ 624 w 827"/>
                  <a:gd name="T61" fmla="*/ 0 h 84"/>
                  <a:gd name="T62" fmla="*/ 720 w 827"/>
                  <a:gd name="T63" fmla="*/ 0 h 84"/>
                  <a:gd name="T64" fmla="*/ 817 w 827"/>
                  <a:gd name="T65" fmla="*/ 0 h 84"/>
                  <a:gd name="T66" fmla="*/ 817 w 827"/>
                  <a:gd name="T67" fmla="*/ 84 h 84"/>
                  <a:gd name="T68" fmla="*/ 807 w 827"/>
                  <a:gd name="T69" fmla="*/ 84 h 84"/>
                  <a:gd name="T70" fmla="*/ 710 w 827"/>
                  <a:gd name="T71" fmla="*/ 20 h 84"/>
                  <a:gd name="T72" fmla="*/ 624 w 827"/>
                  <a:gd name="T73" fmla="*/ 63 h 84"/>
                  <a:gd name="T74" fmla="*/ 602 w 827"/>
                  <a:gd name="T75" fmla="*/ 84 h 84"/>
                  <a:gd name="T76" fmla="*/ 591 w 827"/>
                  <a:gd name="T77" fmla="*/ 84 h 84"/>
                  <a:gd name="T78" fmla="*/ 570 w 827"/>
                  <a:gd name="T79" fmla="*/ 63 h 84"/>
                  <a:gd name="T80" fmla="*/ 560 w 827"/>
                  <a:gd name="T81" fmla="*/ 63 h 84"/>
                  <a:gd name="T82" fmla="*/ 538 w 827"/>
                  <a:gd name="T83" fmla="*/ 84 h 84"/>
                  <a:gd name="T84" fmla="*/ 527 w 827"/>
                  <a:gd name="T85" fmla="*/ 84 h 84"/>
                  <a:gd name="T86" fmla="*/ 507 w 827"/>
                  <a:gd name="T87" fmla="*/ 63 h 84"/>
                  <a:gd name="T88" fmla="*/ 496 w 827"/>
                  <a:gd name="T89" fmla="*/ 63 h 84"/>
                  <a:gd name="T90" fmla="*/ 474 w 827"/>
                  <a:gd name="T91" fmla="*/ 84 h 84"/>
                  <a:gd name="T92" fmla="*/ 463 w 827"/>
                  <a:gd name="T93" fmla="*/ 84 h 84"/>
                  <a:gd name="T94" fmla="*/ 443 w 827"/>
                  <a:gd name="T95" fmla="*/ 63 h 84"/>
                  <a:gd name="T96" fmla="*/ 431 w 827"/>
                  <a:gd name="T97" fmla="*/ 63 h 84"/>
                  <a:gd name="T98" fmla="*/ 410 w 827"/>
                  <a:gd name="T99" fmla="*/ 84 h 84"/>
                  <a:gd name="T100" fmla="*/ 400 w 827"/>
                  <a:gd name="T101" fmla="*/ 84 h 84"/>
                  <a:gd name="T102" fmla="*/ 377 w 827"/>
                  <a:gd name="T103" fmla="*/ 63 h 84"/>
                  <a:gd name="T104" fmla="*/ 367 w 827"/>
                  <a:gd name="T105" fmla="*/ 63 h 84"/>
                  <a:gd name="T106" fmla="*/ 346 w 827"/>
                  <a:gd name="T107" fmla="*/ 84 h 84"/>
                  <a:gd name="T108" fmla="*/ 336 w 827"/>
                  <a:gd name="T109" fmla="*/ 84 h 84"/>
                  <a:gd name="T110" fmla="*/ 313 w 827"/>
                  <a:gd name="T111" fmla="*/ 63 h 84"/>
                  <a:gd name="T112" fmla="*/ 303 w 827"/>
                  <a:gd name="T113" fmla="*/ 63 h 84"/>
                  <a:gd name="T114" fmla="*/ 282 w 827"/>
                  <a:gd name="T115" fmla="*/ 84 h 84"/>
                  <a:gd name="T116" fmla="*/ 270 w 827"/>
                  <a:gd name="T117" fmla="*/ 84 h 84"/>
                  <a:gd name="T118" fmla="*/ 175 w 827"/>
                  <a:gd name="T119" fmla="*/ 20 h 84"/>
                  <a:gd name="T120" fmla="*/ 89 w 827"/>
                  <a:gd name="T121" fmla="*/ 20 h 84"/>
                  <a:gd name="T122" fmla="*/ 0 w 827"/>
                  <a:gd name="T123" fmla="*/ 84 h 84"/>
                  <a:gd name="T124" fmla="*/ 68 w 827"/>
                  <a:gd name="T125" fmla="*/ 1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27" h="84">
                    <a:moveTo>
                      <a:pt x="613" y="20"/>
                    </a:moveTo>
                    <a:lnTo>
                      <a:pt x="613" y="51"/>
                    </a:lnTo>
                    <a:lnTo>
                      <a:pt x="624" y="51"/>
                    </a:lnTo>
                    <a:lnTo>
                      <a:pt x="624" y="20"/>
                    </a:lnTo>
                    <a:lnTo>
                      <a:pt x="613" y="20"/>
                    </a:lnTo>
                    <a:close/>
                    <a:moveTo>
                      <a:pt x="591" y="20"/>
                    </a:moveTo>
                    <a:lnTo>
                      <a:pt x="591" y="51"/>
                    </a:lnTo>
                    <a:lnTo>
                      <a:pt x="602" y="51"/>
                    </a:lnTo>
                    <a:lnTo>
                      <a:pt x="602" y="20"/>
                    </a:lnTo>
                    <a:lnTo>
                      <a:pt x="591" y="20"/>
                    </a:lnTo>
                    <a:close/>
                    <a:moveTo>
                      <a:pt x="570" y="20"/>
                    </a:moveTo>
                    <a:lnTo>
                      <a:pt x="570" y="51"/>
                    </a:lnTo>
                    <a:lnTo>
                      <a:pt x="581" y="51"/>
                    </a:lnTo>
                    <a:lnTo>
                      <a:pt x="581" y="20"/>
                    </a:lnTo>
                    <a:lnTo>
                      <a:pt x="570" y="20"/>
                    </a:lnTo>
                    <a:close/>
                    <a:moveTo>
                      <a:pt x="548" y="20"/>
                    </a:moveTo>
                    <a:lnTo>
                      <a:pt x="548" y="51"/>
                    </a:lnTo>
                    <a:lnTo>
                      <a:pt x="560" y="51"/>
                    </a:lnTo>
                    <a:lnTo>
                      <a:pt x="560" y="20"/>
                    </a:lnTo>
                    <a:lnTo>
                      <a:pt x="548" y="20"/>
                    </a:lnTo>
                    <a:close/>
                    <a:moveTo>
                      <a:pt x="527" y="20"/>
                    </a:moveTo>
                    <a:lnTo>
                      <a:pt x="527" y="51"/>
                    </a:lnTo>
                    <a:lnTo>
                      <a:pt x="538" y="51"/>
                    </a:lnTo>
                    <a:lnTo>
                      <a:pt x="538" y="20"/>
                    </a:lnTo>
                    <a:lnTo>
                      <a:pt x="527" y="20"/>
                    </a:lnTo>
                    <a:close/>
                    <a:moveTo>
                      <a:pt x="507" y="20"/>
                    </a:moveTo>
                    <a:lnTo>
                      <a:pt x="507" y="51"/>
                    </a:lnTo>
                    <a:lnTo>
                      <a:pt x="517" y="51"/>
                    </a:lnTo>
                    <a:lnTo>
                      <a:pt x="517" y="20"/>
                    </a:lnTo>
                    <a:lnTo>
                      <a:pt x="507" y="20"/>
                    </a:lnTo>
                    <a:close/>
                    <a:moveTo>
                      <a:pt x="484" y="20"/>
                    </a:moveTo>
                    <a:lnTo>
                      <a:pt x="484" y="51"/>
                    </a:lnTo>
                    <a:lnTo>
                      <a:pt x="496" y="51"/>
                    </a:lnTo>
                    <a:lnTo>
                      <a:pt x="496" y="20"/>
                    </a:lnTo>
                    <a:lnTo>
                      <a:pt x="484" y="20"/>
                    </a:lnTo>
                    <a:close/>
                    <a:moveTo>
                      <a:pt x="463" y="20"/>
                    </a:moveTo>
                    <a:lnTo>
                      <a:pt x="463" y="51"/>
                    </a:lnTo>
                    <a:lnTo>
                      <a:pt x="474" y="51"/>
                    </a:lnTo>
                    <a:lnTo>
                      <a:pt x="474" y="20"/>
                    </a:lnTo>
                    <a:lnTo>
                      <a:pt x="463" y="20"/>
                    </a:lnTo>
                    <a:close/>
                    <a:moveTo>
                      <a:pt x="443" y="20"/>
                    </a:moveTo>
                    <a:lnTo>
                      <a:pt x="443" y="51"/>
                    </a:lnTo>
                    <a:lnTo>
                      <a:pt x="453" y="51"/>
                    </a:lnTo>
                    <a:lnTo>
                      <a:pt x="453" y="20"/>
                    </a:lnTo>
                    <a:lnTo>
                      <a:pt x="443" y="20"/>
                    </a:lnTo>
                    <a:close/>
                    <a:moveTo>
                      <a:pt x="420" y="20"/>
                    </a:moveTo>
                    <a:lnTo>
                      <a:pt x="420" y="51"/>
                    </a:lnTo>
                    <a:lnTo>
                      <a:pt x="431" y="51"/>
                    </a:lnTo>
                    <a:lnTo>
                      <a:pt x="431" y="20"/>
                    </a:lnTo>
                    <a:lnTo>
                      <a:pt x="420" y="20"/>
                    </a:lnTo>
                    <a:close/>
                    <a:moveTo>
                      <a:pt x="400" y="20"/>
                    </a:moveTo>
                    <a:lnTo>
                      <a:pt x="400" y="51"/>
                    </a:lnTo>
                    <a:lnTo>
                      <a:pt x="410" y="51"/>
                    </a:lnTo>
                    <a:lnTo>
                      <a:pt x="410" y="20"/>
                    </a:lnTo>
                    <a:lnTo>
                      <a:pt x="400" y="20"/>
                    </a:lnTo>
                    <a:close/>
                    <a:moveTo>
                      <a:pt x="377" y="20"/>
                    </a:moveTo>
                    <a:lnTo>
                      <a:pt x="377" y="51"/>
                    </a:lnTo>
                    <a:lnTo>
                      <a:pt x="389" y="51"/>
                    </a:lnTo>
                    <a:lnTo>
                      <a:pt x="389" y="20"/>
                    </a:lnTo>
                    <a:lnTo>
                      <a:pt x="377" y="20"/>
                    </a:lnTo>
                    <a:close/>
                    <a:moveTo>
                      <a:pt x="357" y="20"/>
                    </a:moveTo>
                    <a:lnTo>
                      <a:pt x="357" y="51"/>
                    </a:lnTo>
                    <a:lnTo>
                      <a:pt x="367" y="51"/>
                    </a:lnTo>
                    <a:lnTo>
                      <a:pt x="367" y="20"/>
                    </a:lnTo>
                    <a:lnTo>
                      <a:pt x="357" y="20"/>
                    </a:lnTo>
                    <a:close/>
                    <a:moveTo>
                      <a:pt x="336" y="20"/>
                    </a:moveTo>
                    <a:lnTo>
                      <a:pt x="336" y="51"/>
                    </a:lnTo>
                    <a:lnTo>
                      <a:pt x="346" y="51"/>
                    </a:lnTo>
                    <a:lnTo>
                      <a:pt x="346" y="20"/>
                    </a:lnTo>
                    <a:lnTo>
                      <a:pt x="336" y="20"/>
                    </a:lnTo>
                    <a:close/>
                    <a:moveTo>
                      <a:pt x="313" y="20"/>
                    </a:moveTo>
                    <a:lnTo>
                      <a:pt x="313" y="51"/>
                    </a:lnTo>
                    <a:lnTo>
                      <a:pt x="324" y="51"/>
                    </a:lnTo>
                    <a:lnTo>
                      <a:pt x="324" y="20"/>
                    </a:lnTo>
                    <a:lnTo>
                      <a:pt x="313" y="20"/>
                    </a:lnTo>
                    <a:close/>
                    <a:moveTo>
                      <a:pt x="293" y="20"/>
                    </a:moveTo>
                    <a:lnTo>
                      <a:pt x="293" y="51"/>
                    </a:lnTo>
                    <a:lnTo>
                      <a:pt x="303" y="51"/>
                    </a:lnTo>
                    <a:lnTo>
                      <a:pt x="303" y="20"/>
                    </a:lnTo>
                    <a:lnTo>
                      <a:pt x="293" y="20"/>
                    </a:lnTo>
                    <a:close/>
                    <a:moveTo>
                      <a:pt x="270" y="20"/>
                    </a:moveTo>
                    <a:lnTo>
                      <a:pt x="270" y="51"/>
                    </a:lnTo>
                    <a:lnTo>
                      <a:pt x="282" y="51"/>
                    </a:lnTo>
                    <a:lnTo>
                      <a:pt x="282" y="20"/>
                    </a:lnTo>
                    <a:lnTo>
                      <a:pt x="270" y="20"/>
                    </a:lnTo>
                    <a:close/>
                    <a:moveTo>
                      <a:pt x="79" y="0"/>
                    </a:moveTo>
                    <a:lnTo>
                      <a:pt x="153" y="0"/>
                    </a:lnTo>
                    <a:lnTo>
                      <a:pt x="165" y="10"/>
                    </a:lnTo>
                    <a:lnTo>
                      <a:pt x="175" y="0"/>
                    </a:lnTo>
                    <a:lnTo>
                      <a:pt x="250" y="0"/>
                    </a:lnTo>
                    <a:lnTo>
                      <a:pt x="260" y="10"/>
                    </a:lnTo>
                    <a:lnTo>
                      <a:pt x="270" y="0"/>
                    </a:lnTo>
                    <a:lnTo>
                      <a:pt x="624" y="0"/>
                    </a:lnTo>
                    <a:lnTo>
                      <a:pt x="634" y="10"/>
                    </a:lnTo>
                    <a:lnTo>
                      <a:pt x="646" y="0"/>
                    </a:lnTo>
                    <a:lnTo>
                      <a:pt x="720" y="0"/>
                    </a:lnTo>
                    <a:lnTo>
                      <a:pt x="731" y="10"/>
                    </a:lnTo>
                    <a:lnTo>
                      <a:pt x="741" y="0"/>
                    </a:lnTo>
                    <a:lnTo>
                      <a:pt x="817" y="0"/>
                    </a:lnTo>
                    <a:lnTo>
                      <a:pt x="827" y="10"/>
                    </a:lnTo>
                    <a:lnTo>
                      <a:pt x="827" y="84"/>
                    </a:lnTo>
                    <a:lnTo>
                      <a:pt x="817" y="84"/>
                    </a:lnTo>
                    <a:lnTo>
                      <a:pt x="817" y="20"/>
                    </a:lnTo>
                    <a:lnTo>
                      <a:pt x="807" y="20"/>
                    </a:lnTo>
                    <a:lnTo>
                      <a:pt x="807" y="84"/>
                    </a:lnTo>
                    <a:lnTo>
                      <a:pt x="720" y="84"/>
                    </a:lnTo>
                    <a:lnTo>
                      <a:pt x="720" y="20"/>
                    </a:lnTo>
                    <a:lnTo>
                      <a:pt x="710" y="20"/>
                    </a:lnTo>
                    <a:lnTo>
                      <a:pt x="710" y="84"/>
                    </a:lnTo>
                    <a:lnTo>
                      <a:pt x="624" y="84"/>
                    </a:lnTo>
                    <a:lnTo>
                      <a:pt x="624" y="63"/>
                    </a:lnTo>
                    <a:lnTo>
                      <a:pt x="613" y="63"/>
                    </a:lnTo>
                    <a:lnTo>
                      <a:pt x="613" y="84"/>
                    </a:lnTo>
                    <a:lnTo>
                      <a:pt x="602" y="84"/>
                    </a:lnTo>
                    <a:lnTo>
                      <a:pt x="602" y="63"/>
                    </a:lnTo>
                    <a:lnTo>
                      <a:pt x="591" y="63"/>
                    </a:lnTo>
                    <a:lnTo>
                      <a:pt x="591" y="84"/>
                    </a:lnTo>
                    <a:lnTo>
                      <a:pt x="581" y="84"/>
                    </a:lnTo>
                    <a:lnTo>
                      <a:pt x="581" y="63"/>
                    </a:lnTo>
                    <a:lnTo>
                      <a:pt x="570" y="63"/>
                    </a:lnTo>
                    <a:lnTo>
                      <a:pt x="570" y="84"/>
                    </a:lnTo>
                    <a:lnTo>
                      <a:pt x="560" y="84"/>
                    </a:lnTo>
                    <a:lnTo>
                      <a:pt x="560" y="63"/>
                    </a:lnTo>
                    <a:lnTo>
                      <a:pt x="548" y="63"/>
                    </a:lnTo>
                    <a:lnTo>
                      <a:pt x="548" y="84"/>
                    </a:lnTo>
                    <a:lnTo>
                      <a:pt x="538" y="84"/>
                    </a:lnTo>
                    <a:lnTo>
                      <a:pt x="538" y="63"/>
                    </a:lnTo>
                    <a:lnTo>
                      <a:pt x="527" y="63"/>
                    </a:lnTo>
                    <a:lnTo>
                      <a:pt x="527" y="84"/>
                    </a:lnTo>
                    <a:lnTo>
                      <a:pt x="517" y="84"/>
                    </a:lnTo>
                    <a:lnTo>
                      <a:pt x="517" y="63"/>
                    </a:lnTo>
                    <a:lnTo>
                      <a:pt x="507" y="63"/>
                    </a:lnTo>
                    <a:lnTo>
                      <a:pt x="507" y="84"/>
                    </a:lnTo>
                    <a:lnTo>
                      <a:pt x="496" y="84"/>
                    </a:lnTo>
                    <a:lnTo>
                      <a:pt x="496" y="63"/>
                    </a:lnTo>
                    <a:lnTo>
                      <a:pt x="484" y="63"/>
                    </a:lnTo>
                    <a:lnTo>
                      <a:pt x="484" y="84"/>
                    </a:lnTo>
                    <a:lnTo>
                      <a:pt x="474" y="84"/>
                    </a:lnTo>
                    <a:lnTo>
                      <a:pt x="474" y="63"/>
                    </a:lnTo>
                    <a:lnTo>
                      <a:pt x="463" y="63"/>
                    </a:lnTo>
                    <a:lnTo>
                      <a:pt x="463" y="84"/>
                    </a:lnTo>
                    <a:lnTo>
                      <a:pt x="453" y="84"/>
                    </a:lnTo>
                    <a:lnTo>
                      <a:pt x="453" y="63"/>
                    </a:lnTo>
                    <a:lnTo>
                      <a:pt x="443" y="63"/>
                    </a:lnTo>
                    <a:lnTo>
                      <a:pt x="443" y="84"/>
                    </a:lnTo>
                    <a:lnTo>
                      <a:pt x="431" y="84"/>
                    </a:lnTo>
                    <a:lnTo>
                      <a:pt x="431" y="63"/>
                    </a:lnTo>
                    <a:lnTo>
                      <a:pt x="420" y="63"/>
                    </a:lnTo>
                    <a:lnTo>
                      <a:pt x="420" y="84"/>
                    </a:lnTo>
                    <a:lnTo>
                      <a:pt x="410" y="84"/>
                    </a:lnTo>
                    <a:lnTo>
                      <a:pt x="410" y="63"/>
                    </a:lnTo>
                    <a:lnTo>
                      <a:pt x="400" y="63"/>
                    </a:lnTo>
                    <a:lnTo>
                      <a:pt x="400" y="84"/>
                    </a:lnTo>
                    <a:lnTo>
                      <a:pt x="389" y="84"/>
                    </a:lnTo>
                    <a:lnTo>
                      <a:pt x="389" y="63"/>
                    </a:lnTo>
                    <a:lnTo>
                      <a:pt x="377" y="63"/>
                    </a:lnTo>
                    <a:lnTo>
                      <a:pt x="377" y="84"/>
                    </a:lnTo>
                    <a:lnTo>
                      <a:pt x="367" y="84"/>
                    </a:lnTo>
                    <a:lnTo>
                      <a:pt x="367" y="63"/>
                    </a:lnTo>
                    <a:lnTo>
                      <a:pt x="357" y="63"/>
                    </a:lnTo>
                    <a:lnTo>
                      <a:pt x="357" y="84"/>
                    </a:lnTo>
                    <a:lnTo>
                      <a:pt x="346" y="84"/>
                    </a:lnTo>
                    <a:lnTo>
                      <a:pt x="346" y="63"/>
                    </a:lnTo>
                    <a:lnTo>
                      <a:pt x="336" y="63"/>
                    </a:lnTo>
                    <a:lnTo>
                      <a:pt x="336" y="84"/>
                    </a:lnTo>
                    <a:lnTo>
                      <a:pt x="324" y="84"/>
                    </a:lnTo>
                    <a:lnTo>
                      <a:pt x="324" y="63"/>
                    </a:lnTo>
                    <a:lnTo>
                      <a:pt x="313" y="63"/>
                    </a:lnTo>
                    <a:lnTo>
                      <a:pt x="313" y="84"/>
                    </a:lnTo>
                    <a:lnTo>
                      <a:pt x="303" y="84"/>
                    </a:lnTo>
                    <a:lnTo>
                      <a:pt x="303" y="63"/>
                    </a:lnTo>
                    <a:lnTo>
                      <a:pt x="293" y="63"/>
                    </a:lnTo>
                    <a:lnTo>
                      <a:pt x="293" y="84"/>
                    </a:lnTo>
                    <a:lnTo>
                      <a:pt x="282" y="84"/>
                    </a:lnTo>
                    <a:lnTo>
                      <a:pt x="282" y="63"/>
                    </a:lnTo>
                    <a:lnTo>
                      <a:pt x="270" y="63"/>
                    </a:lnTo>
                    <a:lnTo>
                      <a:pt x="270" y="84"/>
                    </a:lnTo>
                    <a:lnTo>
                      <a:pt x="186" y="84"/>
                    </a:lnTo>
                    <a:lnTo>
                      <a:pt x="186" y="20"/>
                    </a:lnTo>
                    <a:lnTo>
                      <a:pt x="175" y="20"/>
                    </a:lnTo>
                    <a:lnTo>
                      <a:pt x="175" y="84"/>
                    </a:lnTo>
                    <a:lnTo>
                      <a:pt x="89" y="84"/>
                    </a:lnTo>
                    <a:lnTo>
                      <a:pt x="89" y="20"/>
                    </a:lnTo>
                    <a:lnTo>
                      <a:pt x="79" y="20"/>
                    </a:lnTo>
                    <a:lnTo>
                      <a:pt x="79" y="84"/>
                    </a:lnTo>
                    <a:lnTo>
                      <a:pt x="0" y="84"/>
                    </a:lnTo>
                    <a:lnTo>
                      <a:pt x="0" y="63"/>
                    </a:lnTo>
                    <a:lnTo>
                      <a:pt x="68" y="63"/>
                    </a:lnTo>
                    <a:lnTo>
                      <a:pt x="68" y="1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" name="Freeform 8"/>
              <p:cNvSpPr>
                <a:spLocks noEditPoints="1"/>
              </p:cNvSpPr>
              <p:nvPr/>
            </p:nvSpPr>
            <p:spPr bwMode="auto">
              <a:xfrm>
                <a:off x="2587124" y="6451627"/>
                <a:ext cx="3187407" cy="175963"/>
              </a:xfrm>
              <a:custGeom>
                <a:avLst/>
                <a:gdLst>
                  <a:gd name="T0" fmla="*/ 524 w 2699"/>
                  <a:gd name="T1" fmla="*/ 128 h 149"/>
                  <a:gd name="T2" fmla="*/ 545 w 2699"/>
                  <a:gd name="T3" fmla="*/ 106 h 149"/>
                  <a:gd name="T4" fmla="*/ 492 w 2699"/>
                  <a:gd name="T5" fmla="*/ 106 h 149"/>
                  <a:gd name="T6" fmla="*/ 512 w 2699"/>
                  <a:gd name="T7" fmla="*/ 128 h 149"/>
                  <a:gd name="T8" fmla="*/ 492 w 2699"/>
                  <a:gd name="T9" fmla="*/ 106 h 149"/>
                  <a:gd name="T10" fmla="*/ 460 w 2699"/>
                  <a:gd name="T11" fmla="*/ 128 h 149"/>
                  <a:gd name="T12" fmla="*/ 481 w 2699"/>
                  <a:gd name="T13" fmla="*/ 106 h 149"/>
                  <a:gd name="T14" fmla="*/ 428 w 2699"/>
                  <a:gd name="T15" fmla="*/ 106 h 149"/>
                  <a:gd name="T16" fmla="*/ 449 w 2699"/>
                  <a:gd name="T17" fmla="*/ 128 h 149"/>
                  <a:gd name="T18" fmla="*/ 428 w 2699"/>
                  <a:gd name="T19" fmla="*/ 106 h 149"/>
                  <a:gd name="T20" fmla="*/ 395 w 2699"/>
                  <a:gd name="T21" fmla="*/ 128 h 149"/>
                  <a:gd name="T22" fmla="*/ 417 w 2699"/>
                  <a:gd name="T23" fmla="*/ 106 h 149"/>
                  <a:gd name="T24" fmla="*/ 364 w 2699"/>
                  <a:gd name="T25" fmla="*/ 106 h 149"/>
                  <a:gd name="T26" fmla="*/ 385 w 2699"/>
                  <a:gd name="T27" fmla="*/ 128 h 149"/>
                  <a:gd name="T28" fmla="*/ 364 w 2699"/>
                  <a:gd name="T29" fmla="*/ 106 h 149"/>
                  <a:gd name="T30" fmla="*/ 331 w 2699"/>
                  <a:gd name="T31" fmla="*/ 128 h 149"/>
                  <a:gd name="T32" fmla="*/ 354 w 2699"/>
                  <a:gd name="T33" fmla="*/ 106 h 149"/>
                  <a:gd name="T34" fmla="*/ 300 w 2699"/>
                  <a:gd name="T35" fmla="*/ 106 h 149"/>
                  <a:gd name="T36" fmla="*/ 321 w 2699"/>
                  <a:gd name="T37" fmla="*/ 128 h 149"/>
                  <a:gd name="T38" fmla="*/ 300 w 2699"/>
                  <a:gd name="T39" fmla="*/ 106 h 149"/>
                  <a:gd name="T40" fmla="*/ 214 w 2699"/>
                  <a:gd name="T41" fmla="*/ 128 h 149"/>
                  <a:gd name="T42" fmla="*/ 278 w 2699"/>
                  <a:gd name="T43" fmla="*/ 106 h 149"/>
                  <a:gd name="T44" fmla="*/ 171 w 2699"/>
                  <a:gd name="T45" fmla="*/ 85 h 149"/>
                  <a:gd name="T46" fmla="*/ 192 w 2699"/>
                  <a:gd name="T47" fmla="*/ 106 h 149"/>
                  <a:gd name="T48" fmla="*/ 171 w 2699"/>
                  <a:gd name="T49" fmla="*/ 85 h 149"/>
                  <a:gd name="T50" fmla="*/ 21 w 2699"/>
                  <a:gd name="T51" fmla="*/ 106 h 149"/>
                  <a:gd name="T52" fmla="*/ 150 w 2699"/>
                  <a:gd name="T53" fmla="*/ 128 h 149"/>
                  <a:gd name="T54" fmla="*/ 128 w 2699"/>
                  <a:gd name="T55" fmla="*/ 85 h 149"/>
                  <a:gd name="T56" fmla="*/ 214 w 2699"/>
                  <a:gd name="T57" fmla="*/ 65 h 149"/>
                  <a:gd name="T58" fmla="*/ 278 w 2699"/>
                  <a:gd name="T59" fmla="*/ 85 h 149"/>
                  <a:gd name="T60" fmla="*/ 214 w 2699"/>
                  <a:gd name="T61" fmla="*/ 65 h 149"/>
                  <a:gd name="T62" fmla="*/ 21 w 2699"/>
                  <a:gd name="T63" fmla="*/ 63 h 149"/>
                  <a:gd name="T64" fmla="*/ 150 w 2699"/>
                  <a:gd name="T65" fmla="*/ 85 h 149"/>
                  <a:gd name="T66" fmla="*/ 128 w 2699"/>
                  <a:gd name="T67" fmla="*/ 43 h 149"/>
                  <a:gd name="T68" fmla="*/ 171 w 2699"/>
                  <a:gd name="T69" fmla="*/ 43 h 149"/>
                  <a:gd name="T70" fmla="*/ 192 w 2699"/>
                  <a:gd name="T71" fmla="*/ 63 h 149"/>
                  <a:gd name="T72" fmla="*/ 171 w 2699"/>
                  <a:gd name="T73" fmla="*/ 43 h 149"/>
                  <a:gd name="T74" fmla="*/ 21 w 2699"/>
                  <a:gd name="T75" fmla="*/ 0 h 149"/>
                  <a:gd name="T76" fmla="*/ 128 w 2699"/>
                  <a:gd name="T77" fmla="*/ 22 h 149"/>
                  <a:gd name="T78" fmla="*/ 150 w 2699"/>
                  <a:gd name="T79" fmla="*/ 22 h 149"/>
                  <a:gd name="T80" fmla="*/ 214 w 2699"/>
                  <a:gd name="T81" fmla="*/ 43 h 149"/>
                  <a:gd name="T82" fmla="*/ 288 w 2699"/>
                  <a:gd name="T83" fmla="*/ 65 h 149"/>
                  <a:gd name="T84" fmla="*/ 557 w 2699"/>
                  <a:gd name="T85" fmla="*/ 85 h 149"/>
                  <a:gd name="T86" fmla="*/ 663 w 2699"/>
                  <a:gd name="T87" fmla="*/ 106 h 149"/>
                  <a:gd name="T88" fmla="*/ 706 w 2699"/>
                  <a:gd name="T89" fmla="*/ 108 h 149"/>
                  <a:gd name="T90" fmla="*/ 2699 w 2699"/>
                  <a:gd name="T91" fmla="*/ 128 h 149"/>
                  <a:gd name="T92" fmla="*/ 728 w 2699"/>
                  <a:gd name="T93" fmla="*/ 149 h 149"/>
                  <a:gd name="T94" fmla="*/ 663 w 2699"/>
                  <a:gd name="T95" fmla="*/ 128 h 149"/>
                  <a:gd name="T96" fmla="*/ 557 w 2699"/>
                  <a:gd name="T97" fmla="*/ 106 h 149"/>
                  <a:gd name="T98" fmla="*/ 642 w 2699"/>
                  <a:gd name="T99" fmla="*/ 128 h 149"/>
                  <a:gd name="T100" fmla="*/ 192 w 2699"/>
                  <a:gd name="T101" fmla="*/ 149 h 149"/>
                  <a:gd name="T102" fmla="*/ 171 w 2699"/>
                  <a:gd name="T103" fmla="*/ 128 h 149"/>
                  <a:gd name="T104" fmla="*/ 150 w 2699"/>
                  <a:gd name="T105" fmla="*/ 149 h 149"/>
                  <a:gd name="T106" fmla="*/ 21 w 2699"/>
                  <a:gd name="T107" fmla="*/ 128 h 149"/>
                  <a:gd name="T108" fmla="*/ 0 w 2699"/>
                  <a:gd name="T10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99" h="149">
                    <a:moveTo>
                      <a:pt x="524" y="106"/>
                    </a:moveTo>
                    <a:lnTo>
                      <a:pt x="524" y="128"/>
                    </a:lnTo>
                    <a:lnTo>
                      <a:pt x="545" y="128"/>
                    </a:lnTo>
                    <a:lnTo>
                      <a:pt x="545" y="106"/>
                    </a:lnTo>
                    <a:lnTo>
                      <a:pt x="524" y="106"/>
                    </a:lnTo>
                    <a:close/>
                    <a:moveTo>
                      <a:pt x="492" y="106"/>
                    </a:moveTo>
                    <a:lnTo>
                      <a:pt x="492" y="128"/>
                    </a:lnTo>
                    <a:lnTo>
                      <a:pt x="512" y="128"/>
                    </a:lnTo>
                    <a:lnTo>
                      <a:pt x="512" y="106"/>
                    </a:lnTo>
                    <a:lnTo>
                      <a:pt x="492" y="106"/>
                    </a:lnTo>
                    <a:close/>
                    <a:moveTo>
                      <a:pt x="460" y="106"/>
                    </a:moveTo>
                    <a:lnTo>
                      <a:pt x="460" y="128"/>
                    </a:lnTo>
                    <a:lnTo>
                      <a:pt x="481" y="128"/>
                    </a:lnTo>
                    <a:lnTo>
                      <a:pt x="481" y="106"/>
                    </a:lnTo>
                    <a:lnTo>
                      <a:pt x="460" y="106"/>
                    </a:lnTo>
                    <a:close/>
                    <a:moveTo>
                      <a:pt x="428" y="106"/>
                    </a:moveTo>
                    <a:lnTo>
                      <a:pt x="428" y="128"/>
                    </a:lnTo>
                    <a:lnTo>
                      <a:pt x="449" y="128"/>
                    </a:lnTo>
                    <a:lnTo>
                      <a:pt x="449" y="106"/>
                    </a:lnTo>
                    <a:lnTo>
                      <a:pt x="428" y="106"/>
                    </a:lnTo>
                    <a:close/>
                    <a:moveTo>
                      <a:pt x="395" y="106"/>
                    </a:moveTo>
                    <a:lnTo>
                      <a:pt x="395" y="128"/>
                    </a:lnTo>
                    <a:lnTo>
                      <a:pt x="417" y="128"/>
                    </a:lnTo>
                    <a:lnTo>
                      <a:pt x="417" y="106"/>
                    </a:lnTo>
                    <a:lnTo>
                      <a:pt x="395" y="106"/>
                    </a:lnTo>
                    <a:close/>
                    <a:moveTo>
                      <a:pt x="364" y="106"/>
                    </a:moveTo>
                    <a:lnTo>
                      <a:pt x="364" y="128"/>
                    </a:lnTo>
                    <a:lnTo>
                      <a:pt x="385" y="128"/>
                    </a:lnTo>
                    <a:lnTo>
                      <a:pt x="385" y="106"/>
                    </a:lnTo>
                    <a:lnTo>
                      <a:pt x="364" y="106"/>
                    </a:lnTo>
                    <a:close/>
                    <a:moveTo>
                      <a:pt x="331" y="106"/>
                    </a:moveTo>
                    <a:lnTo>
                      <a:pt x="331" y="128"/>
                    </a:lnTo>
                    <a:lnTo>
                      <a:pt x="354" y="128"/>
                    </a:lnTo>
                    <a:lnTo>
                      <a:pt x="354" y="106"/>
                    </a:lnTo>
                    <a:lnTo>
                      <a:pt x="331" y="106"/>
                    </a:lnTo>
                    <a:close/>
                    <a:moveTo>
                      <a:pt x="300" y="106"/>
                    </a:moveTo>
                    <a:lnTo>
                      <a:pt x="300" y="128"/>
                    </a:lnTo>
                    <a:lnTo>
                      <a:pt x="321" y="128"/>
                    </a:lnTo>
                    <a:lnTo>
                      <a:pt x="321" y="106"/>
                    </a:lnTo>
                    <a:lnTo>
                      <a:pt x="300" y="106"/>
                    </a:lnTo>
                    <a:close/>
                    <a:moveTo>
                      <a:pt x="214" y="106"/>
                    </a:moveTo>
                    <a:lnTo>
                      <a:pt x="214" y="128"/>
                    </a:lnTo>
                    <a:lnTo>
                      <a:pt x="278" y="128"/>
                    </a:lnTo>
                    <a:lnTo>
                      <a:pt x="278" y="106"/>
                    </a:lnTo>
                    <a:lnTo>
                      <a:pt x="214" y="106"/>
                    </a:lnTo>
                    <a:close/>
                    <a:moveTo>
                      <a:pt x="171" y="85"/>
                    </a:moveTo>
                    <a:lnTo>
                      <a:pt x="171" y="106"/>
                    </a:lnTo>
                    <a:lnTo>
                      <a:pt x="192" y="106"/>
                    </a:lnTo>
                    <a:lnTo>
                      <a:pt x="192" y="85"/>
                    </a:lnTo>
                    <a:lnTo>
                      <a:pt x="171" y="85"/>
                    </a:lnTo>
                    <a:close/>
                    <a:moveTo>
                      <a:pt x="21" y="85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8"/>
                    </a:lnTo>
                    <a:lnTo>
                      <a:pt x="150" y="106"/>
                    </a:lnTo>
                    <a:lnTo>
                      <a:pt x="128" y="85"/>
                    </a:lnTo>
                    <a:lnTo>
                      <a:pt x="21" y="85"/>
                    </a:lnTo>
                    <a:close/>
                    <a:moveTo>
                      <a:pt x="214" y="65"/>
                    </a:moveTo>
                    <a:lnTo>
                      <a:pt x="214" y="85"/>
                    </a:lnTo>
                    <a:lnTo>
                      <a:pt x="278" y="85"/>
                    </a:lnTo>
                    <a:lnTo>
                      <a:pt x="278" y="65"/>
                    </a:lnTo>
                    <a:lnTo>
                      <a:pt x="214" y="65"/>
                    </a:lnTo>
                    <a:close/>
                    <a:moveTo>
                      <a:pt x="21" y="43"/>
                    </a:moveTo>
                    <a:lnTo>
                      <a:pt x="21" y="63"/>
                    </a:lnTo>
                    <a:lnTo>
                      <a:pt x="128" y="63"/>
                    </a:lnTo>
                    <a:lnTo>
                      <a:pt x="150" y="85"/>
                    </a:lnTo>
                    <a:lnTo>
                      <a:pt x="150" y="63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171" y="43"/>
                    </a:moveTo>
                    <a:lnTo>
                      <a:pt x="171" y="63"/>
                    </a:lnTo>
                    <a:lnTo>
                      <a:pt x="192" y="63"/>
                    </a:lnTo>
                    <a:lnTo>
                      <a:pt x="192" y="43"/>
                    </a:lnTo>
                    <a:lnTo>
                      <a:pt x="17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2"/>
                    </a:lnTo>
                    <a:lnTo>
                      <a:pt x="128" y="22"/>
                    </a:lnTo>
                    <a:lnTo>
                      <a:pt x="150" y="43"/>
                    </a:lnTo>
                    <a:lnTo>
                      <a:pt x="150" y="22"/>
                    </a:lnTo>
                    <a:lnTo>
                      <a:pt x="214" y="22"/>
                    </a:lnTo>
                    <a:lnTo>
                      <a:pt x="214" y="43"/>
                    </a:lnTo>
                    <a:lnTo>
                      <a:pt x="288" y="43"/>
                    </a:lnTo>
                    <a:lnTo>
                      <a:pt x="288" y="65"/>
                    </a:lnTo>
                    <a:lnTo>
                      <a:pt x="557" y="65"/>
                    </a:lnTo>
                    <a:lnTo>
                      <a:pt x="557" y="85"/>
                    </a:lnTo>
                    <a:lnTo>
                      <a:pt x="642" y="85"/>
                    </a:lnTo>
                    <a:lnTo>
                      <a:pt x="663" y="106"/>
                    </a:lnTo>
                    <a:lnTo>
                      <a:pt x="706" y="106"/>
                    </a:lnTo>
                    <a:lnTo>
                      <a:pt x="706" y="108"/>
                    </a:lnTo>
                    <a:lnTo>
                      <a:pt x="728" y="128"/>
                    </a:lnTo>
                    <a:lnTo>
                      <a:pt x="2699" y="128"/>
                    </a:lnTo>
                    <a:lnTo>
                      <a:pt x="2699" y="149"/>
                    </a:lnTo>
                    <a:lnTo>
                      <a:pt x="728" y="149"/>
                    </a:lnTo>
                    <a:lnTo>
                      <a:pt x="706" y="128"/>
                    </a:lnTo>
                    <a:lnTo>
                      <a:pt x="663" y="128"/>
                    </a:lnTo>
                    <a:lnTo>
                      <a:pt x="642" y="106"/>
                    </a:lnTo>
                    <a:lnTo>
                      <a:pt x="557" y="106"/>
                    </a:lnTo>
                    <a:lnTo>
                      <a:pt x="557" y="128"/>
                    </a:lnTo>
                    <a:lnTo>
                      <a:pt x="642" y="128"/>
                    </a:lnTo>
                    <a:lnTo>
                      <a:pt x="663" y="149"/>
                    </a:lnTo>
                    <a:lnTo>
                      <a:pt x="192" y="149"/>
                    </a:lnTo>
                    <a:lnTo>
                      <a:pt x="192" y="128"/>
                    </a:lnTo>
                    <a:lnTo>
                      <a:pt x="171" y="128"/>
                    </a:lnTo>
                    <a:lnTo>
                      <a:pt x="171" y="149"/>
                    </a:lnTo>
                    <a:lnTo>
                      <a:pt x="150" y="149"/>
                    </a:lnTo>
                    <a:lnTo>
                      <a:pt x="128" y="128"/>
                    </a:lnTo>
                    <a:lnTo>
                      <a:pt x="21" y="128"/>
                    </a:lnTo>
                    <a:lnTo>
                      <a:pt x="21" y="149"/>
                    </a:lnTo>
                    <a:lnTo>
                      <a:pt x="0" y="1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" name="Freeform 9"/>
              <p:cNvSpPr>
                <a:spLocks noEditPoints="1"/>
              </p:cNvSpPr>
              <p:nvPr/>
            </p:nvSpPr>
            <p:spPr bwMode="auto">
              <a:xfrm>
                <a:off x="2208036" y="6426827"/>
                <a:ext cx="353107" cy="200763"/>
              </a:xfrm>
              <a:custGeom>
                <a:avLst/>
                <a:gdLst>
                  <a:gd name="T0" fmla="*/ 171 w 299"/>
                  <a:gd name="T1" fmla="*/ 106 h 170"/>
                  <a:gd name="T2" fmla="*/ 171 w 299"/>
                  <a:gd name="T3" fmla="*/ 127 h 170"/>
                  <a:gd name="T4" fmla="*/ 193 w 299"/>
                  <a:gd name="T5" fmla="*/ 127 h 170"/>
                  <a:gd name="T6" fmla="*/ 193 w 299"/>
                  <a:gd name="T7" fmla="*/ 106 h 170"/>
                  <a:gd name="T8" fmla="*/ 171 w 299"/>
                  <a:gd name="T9" fmla="*/ 106 h 170"/>
                  <a:gd name="T10" fmla="*/ 21 w 299"/>
                  <a:gd name="T11" fmla="*/ 86 h 170"/>
                  <a:gd name="T12" fmla="*/ 21 w 299"/>
                  <a:gd name="T13" fmla="*/ 106 h 170"/>
                  <a:gd name="T14" fmla="*/ 128 w 299"/>
                  <a:gd name="T15" fmla="*/ 106 h 170"/>
                  <a:gd name="T16" fmla="*/ 150 w 299"/>
                  <a:gd name="T17" fmla="*/ 127 h 170"/>
                  <a:gd name="T18" fmla="*/ 150 w 299"/>
                  <a:gd name="T19" fmla="*/ 106 h 170"/>
                  <a:gd name="T20" fmla="*/ 128 w 299"/>
                  <a:gd name="T21" fmla="*/ 86 h 170"/>
                  <a:gd name="T22" fmla="*/ 21 w 299"/>
                  <a:gd name="T23" fmla="*/ 86 h 170"/>
                  <a:gd name="T24" fmla="*/ 171 w 299"/>
                  <a:gd name="T25" fmla="*/ 64 h 170"/>
                  <a:gd name="T26" fmla="*/ 171 w 299"/>
                  <a:gd name="T27" fmla="*/ 86 h 170"/>
                  <a:gd name="T28" fmla="*/ 193 w 299"/>
                  <a:gd name="T29" fmla="*/ 86 h 170"/>
                  <a:gd name="T30" fmla="*/ 193 w 299"/>
                  <a:gd name="T31" fmla="*/ 64 h 170"/>
                  <a:gd name="T32" fmla="*/ 171 w 299"/>
                  <a:gd name="T33" fmla="*/ 64 h 170"/>
                  <a:gd name="T34" fmla="*/ 21 w 299"/>
                  <a:gd name="T35" fmla="*/ 43 h 170"/>
                  <a:gd name="T36" fmla="*/ 21 w 299"/>
                  <a:gd name="T37" fmla="*/ 64 h 170"/>
                  <a:gd name="T38" fmla="*/ 128 w 299"/>
                  <a:gd name="T39" fmla="*/ 64 h 170"/>
                  <a:gd name="T40" fmla="*/ 150 w 299"/>
                  <a:gd name="T41" fmla="*/ 84 h 170"/>
                  <a:gd name="T42" fmla="*/ 150 w 299"/>
                  <a:gd name="T43" fmla="*/ 64 h 170"/>
                  <a:gd name="T44" fmla="*/ 128 w 299"/>
                  <a:gd name="T45" fmla="*/ 43 h 170"/>
                  <a:gd name="T46" fmla="*/ 21 w 299"/>
                  <a:gd name="T47" fmla="*/ 43 h 170"/>
                  <a:gd name="T48" fmla="*/ 0 w 299"/>
                  <a:gd name="T49" fmla="*/ 0 h 170"/>
                  <a:gd name="T50" fmla="*/ 21 w 299"/>
                  <a:gd name="T51" fmla="*/ 0 h 170"/>
                  <a:gd name="T52" fmla="*/ 21 w 299"/>
                  <a:gd name="T53" fmla="*/ 21 h 170"/>
                  <a:gd name="T54" fmla="*/ 128 w 299"/>
                  <a:gd name="T55" fmla="*/ 21 h 170"/>
                  <a:gd name="T56" fmla="*/ 150 w 299"/>
                  <a:gd name="T57" fmla="*/ 43 h 170"/>
                  <a:gd name="T58" fmla="*/ 150 w 299"/>
                  <a:gd name="T59" fmla="*/ 21 h 170"/>
                  <a:gd name="T60" fmla="*/ 214 w 299"/>
                  <a:gd name="T61" fmla="*/ 21 h 170"/>
                  <a:gd name="T62" fmla="*/ 214 w 299"/>
                  <a:gd name="T63" fmla="*/ 43 h 170"/>
                  <a:gd name="T64" fmla="*/ 299 w 299"/>
                  <a:gd name="T65" fmla="*/ 43 h 170"/>
                  <a:gd name="T66" fmla="*/ 299 w 299"/>
                  <a:gd name="T67" fmla="*/ 64 h 170"/>
                  <a:gd name="T68" fmla="*/ 214 w 299"/>
                  <a:gd name="T69" fmla="*/ 64 h 170"/>
                  <a:gd name="T70" fmla="*/ 214 w 299"/>
                  <a:gd name="T71" fmla="*/ 84 h 170"/>
                  <a:gd name="T72" fmla="*/ 299 w 299"/>
                  <a:gd name="T73" fmla="*/ 84 h 170"/>
                  <a:gd name="T74" fmla="*/ 299 w 299"/>
                  <a:gd name="T75" fmla="*/ 106 h 170"/>
                  <a:gd name="T76" fmla="*/ 214 w 299"/>
                  <a:gd name="T77" fmla="*/ 106 h 170"/>
                  <a:gd name="T78" fmla="*/ 214 w 299"/>
                  <a:gd name="T79" fmla="*/ 127 h 170"/>
                  <a:gd name="T80" fmla="*/ 299 w 299"/>
                  <a:gd name="T81" fmla="*/ 127 h 170"/>
                  <a:gd name="T82" fmla="*/ 299 w 299"/>
                  <a:gd name="T83" fmla="*/ 149 h 170"/>
                  <a:gd name="T84" fmla="*/ 214 w 299"/>
                  <a:gd name="T85" fmla="*/ 149 h 170"/>
                  <a:gd name="T86" fmla="*/ 214 w 299"/>
                  <a:gd name="T87" fmla="*/ 170 h 170"/>
                  <a:gd name="T88" fmla="*/ 193 w 299"/>
                  <a:gd name="T89" fmla="*/ 170 h 170"/>
                  <a:gd name="T90" fmla="*/ 193 w 299"/>
                  <a:gd name="T91" fmla="*/ 149 h 170"/>
                  <a:gd name="T92" fmla="*/ 171 w 299"/>
                  <a:gd name="T93" fmla="*/ 149 h 170"/>
                  <a:gd name="T94" fmla="*/ 171 w 299"/>
                  <a:gd name="T95" fmla="*/ 170 h 170"/>
                  <a:gd name="T96" fmla="*/ 150 w 299"/>
                  <a:gd name="T97" fmla="*/ 170 h 170"/>
                  <a:gd name="T98" fmla="*/ 150 w 299"/>
                  <a:gd name="T99" fmla="*/ 149 h 170"/>
                  <a:gd name="T100" fmla="*/ 128 w 299"/>
                  <a:gd name="T101" fmla="*/ 127 h 170"/>
                  <a:gd name="T102" fmla="*/ 21 w 299"/>
                  <a:gd name="T103" fmla="*/ 127 h 170"/>
                  <a:gd name="T104" fmla="*/ 21 w 299"/>
                  <a:gd name="T105" fmla="*/ 149 h 170"/>
                  <a:gd name="T106" fmla="*/ 128 w 299"/>
                  <a:gd name="T107" fmla="*/ 149 h 170"/>
                  <a:gd name="T108" fmla="*/ 150 w 299"/>
                  <a:gd name="T109" fmla="*/ 170 h 170"/>
                  <a:gd name="T110" fmla="*/ 0 w 299"/>
                  <a:gd name="T111" fmla="*/ 170 h 170"/>
                  <a:gd name="T112" fmla="*/ 0 w 299"/>
                  <a:gd name="T11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" h="170">
                    <a:moveTo>
                      <a:pt x="171" y="106"/>
                    </a:moveTo>
                    <a:lnTo>
                      <a:pt x="171" y="127"/>
                    </a:lnTo>
                    <a:lnTo>
                      <a:pt x="193" y="127"/>
                    </a:lnTo>
                    <a:lnTo>
                      <a:pt x="193" y="106"/>
                    </a:lnTo>
                    <a:lnTo>
                      <a:pt x="171" y="106"/>
                    </a:lnTo>
                    <a:close/>
                    <a:moveTo>
                      <a:pt x="21" y="86"/>
                    </a:moveTo>
                    <a:lnTo>
                      <a:pt x="21" y="106"/>
                    </a:lnTo>
                    <a:lnTo>
                      <a:pt x="128" y="106"/>
                    </a:lnTo>
                    <a:lnTo>
                      <a:pt x="150" y="127"/>
                    </a:lnTo>
                    <a:lnTo>
                      <a:pt x="150" y="106"/>
                    </a:lnTo>
                    <a:lnTo>
                      <a:pt x="128" y="86"/>
                    </a:lnTo>
                    <a:lnTo>
                      <a:pt x="21" y="86"/>
                    </a:lnTo>
                    <a:close/>
                    <a:moveTo>
                      <a:pt x="171" y="64"/>
                    </a:moveTo>
                    <a:lnTo>
                      <a:pt x="171" y="86"/>
                    </a:lnTo>
                    <a:lnTo>
                      <a:pt x="193" y="86"/>
                    </a:lnTo>
                    <a:lnTo>
                      <a:pt x="193" y="64"/>
                    </a:lnTo>
                    <a:lnTo>
                      <a:pt x="171" y="64"/>
                    </a:lnTo>
                    <a:close/>
                    <a:moveTo>
                      <a:pt x="21" y="43"/>
                    </a:moveTo>
                    <a:lnTo>
                      <a:pt x="21" y="64"/>
                    </a:lnTo>
                    <a:lnTo>
                      <a:pt x="128" y="64"/>
                    </a:lnTo>
                    <a:lnTo>
                      <a:pt x="150" y="84"/>
                    </a:lnTo>
                    <a:lnTo>
                      <a:pt x="150" y="64"/>
                    </a:lnTo>
                    <a:lnTo>
                      <a:pt x="128" y="43"/>
                    </a:lnTo>
                    <a:lnTo>
                      <a:pt x="21" y="43"/>
                    </a:lnTo>
                    <a:close/>
                    <a:moveTo>
                      <a:pt x="0" y="0"/>
                    </a:moveTo>
                    <a:lnTo>
                      <a:pt x="21" y="0"/>
                    </a:lnTo>
                    <a:lnTo>
                      <a:pt x="21" y="21"/>
                    </a:lnTo>
                    <a:lnTo>
                      <a:pt x="128" y="21"/>
                    </a:lnTo>
                    <a:lnTo>
                      <a:pt x="150" y="43"/>
                    </a:lnTo>
                    <a:lnTo>
                      <a:pt x="150" y="21"/>
                    </a:lnTo>
                    <a:lnTo>
                      <a:pt x="214" y="21"/>
                    </a:lnTo>
                    <a:lnTo>
                      <a:pt x="214" y="43"/>
                    </a:lnTo>
                    <a:lnTo>
                      <a:pt x="299" y="43"/>
                    </a:lnTo>
                    <a:lnTo>
                      <a:pt x="299" y="64"/>
                    </a:lnTo>
                    <a:lnTo>
                      <a:pt x="214" y="64"/>
                    </a:lnTo>
                    <a:lnTo>
                      <a:pt x="214" y="84"/>
                    </a:lnTo>
                    <a:lnTo>
                      <a:pt x="299" y="84"/>
                    </a:lnTo>
                    <a:lnTo>
                      <a:pt x="299" y="106"/>
                    </a:lnTo>
                    <a:lnTo>
                      <a:pt x="214" y="106"/>
                    </a:lnTo>
                    <a:lnTo>
                      <a:pt x="214" y="127"/>
                    </a:lnTo>
                    <a:lnTo>
                      <a:pt x="299" y="127"/>
                    </a:lnTo>
                    <a:lnTo>
                      <a:pt x="299" y="149"/>
                    </a:lnTo>
                    <a:lnTo>
                      <a:pt x="214" y="149"/>
                    </a:lnTo>
                    <a:lnTo>
                      <a:pt x="214" y="170"/>
                    </a:lnTo>
                    <a:lnTo>
                      <a:pt x="193" y="170"/>
                    </a:lnTo>
                    <a:lnTo>
                      <a:pt x="193" y="149"/>
                    </a:lnTo>
                    <a:lnTo>
                      <a:pt x="171" y="149"/>
                    </a:lnTo>
                    <a:lnTo>
                      <a:pt x="171" y="170"/>
                    </a:lnTo>
                    <a:lnTo>
                      <a:pt x="150" y="170"/>
                    </a:lnTo>
                    <a:lnTo>
                      <a:pt x="150" y="149"/>
                    </a:lnTo>
                    <a:lnTo>
                      <a:pt x="128" y="127"/>
                    </a:lnTo>
                    <a:lnTo>
                      <a:pt x="21" y="127"/>
                    </a:lnTo>
                    <a:lnTo>
                      <a:pt x="21" y="149"/>
                    </a:lnTo>
                    <a:lnTo>
                      <a:pt x="128" y="149"/>
                    </a:lnTo>
                    <a:lnTo>
                      <a:pt x="150" y="170"/>
                    </a:lnTo>
                    <a:lnTo>
                      <a:pt x="0" y="1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" name="Freeform 10"/>
              <p:cNvSpPr>
                <a:spLocks noEditPoints="1"/>
              </p:cNvSpPr>
              <p:nvPr/>
            </p:nvSpPr>
            <p:spPr bwMode="auto">
              <a:xfrm>
                <a:off x="1538433" y="6502408"/>
                <a:ext cx="655432" cy="125181"/>
              </a:xfrm>
              <a:custGeom>
                <a:avLst/>
                <a:gdLst>
                  <a:gd name="T0" fmla="*/ 545 w 555"/>
                  <a:gd name="T1" fmla="*/ 96 h 106"/>
                  <a:gd name="T2" fmla="*/ 491 w 555"/>
                  <a:gd name="T3" fmla="*/ 63 h 106"/>
                  <a:gd name="T4" fmla="*/ 514 w 555"/>
                  <a:gd name="T5" fmla="*/ 63 h 106"/>
                  <a:gd name="T6" fmla="*/ 460 w 555"/>
                  <a:gd name="T7" fmla="*/ 96 h 106"/>
                  <a:gd name="T8" fmla="*/ 460 w 555"/>
                  <a:gd name="T9" fmla="*/ 63 h 106"/>
                  <a:gd name="T10" fmla="*/ 450 w 555"/>
                  <a:gd name="T11" fmla="*/ 96 h 106"/>
                  <a:gd name="T12" fmla="*/ 396 w 555"/>
                  <a:gd name="T13" fmla="*/ 63 h 106"/>
                  <a:gd name="T14" fmla="*/ 417 w 555"/>
                  <a:gd name="T15" fmla="*/ 63 h 106"/>
                  <a:gd name="T16" fmla="*/ 364 w 555"/>
                  <a:gd name="T17" fmla="*/ 96 h 106"/>
                  <a:gd name="T18" fmla="*/ 364 w 555"/>
                  <a:gd name="T19" fmla="*/ 63 h 106"/>
                  <a:gd name="T20" fmla="*/ 353 w 555"/>
                  <a:gd name="T21" fmla="*/ 96 h 106"/>
                  <a:gd name="T22" fmla="*/ 300 w 555"/>
                  <a:gd name="T23" fmla="*/ 63 h 106"/>
                  <a:gd name="T24" fmla="*/ 321 w 555"/>
                  <a:gd name="T25" fmla="*/ 63 h 106"/>
                  <a:gd name="T26" fmla="*/ 267 w 555"/>
                  <a:gd name="T27" fmla="*/ 96 h 106"/>
                  <a:gd name="T28" fmla="*/ 267 w 555"/>
                  <a:gd name="T29" fmla="*/ 63 h 106"/>
                  <a:gd name="T30" fmla="*/ 257 w 555"/>
                  <a:gd name="T31" fmla="*/ 96 h 106"/>
                  <a:gd name="T32" fmla="*/ 203 w 555"/>
                  <a:gd name="T33" fmla="*/ 63 h 106"/>
                  <a:gd name="T34" fmla="*/ 224 w 555"/>
                  <a:gd name="T35" fmla="*/ 63 h 106"/>
                  <a:gd name="T36" fmla="*/ 171 w 555"/>
                  <a:gd name="T37" fmla="*/ 96 h 106"/>
                  <a:gd name="T38" fmla="*/ 171 w 555"/>
                  <a:gd name="T39" fmla="*/ 63 h 106"/>
                  <a:gd name="T40" fmla="*/ 160 w 555"/>
                  <a:gd name="T41" fmla="*/ 96 h 106"/>
                  <a:gd name="T42" fmla="*/ 107 w 555"/>
                  <a:gd name="T43" fmla="*/ 63 h 106"/>
                  <a:gd name="T44" fmla="*/ 127 w 555"/>
                  <a:gd name="T45" fmla="*/ 63 h 106"/>
                  <a:gd name="T46" fmla="*/ 74 w 555"/>
                  <a:gd name="T47" fmla="*/ 96 h 106"/>
                  <a:gd name="T48" fmla="*/ 74 w 555"/>
                  <a:gd name="T49" fmla="*/ 63 h 106"/>
                  <a:gd name="T50" fmla="*/ 64 w 555"/>
                  <a:gd name="T51" fmla="*/ 96 h 106"/>
                  <a:gd name="T52" fmla="*/ 10 w 555"/>
                  <a:gd name="T53" fmla="*/ 63 h 106"/>
                  <a:gd name="T54" fmla="*/ 32 w 555"/>
                  <a:gd name="T55" fmla="*/ 63 h 106"/>
                  <a:gd name="T56" fmla="*/ 524 w 555"/>
                  <a:gd name="T57" fmla="*/ 53 h 106"/>
                  <a:gd name="T58" fmla="*/ 524 w 555"/>
                  <a:gd name="T59" fmla="*/ 22 h 106"/>
                  <a:gd name="T60" fmla="*/ 514 w 555"/>
                  <a:gd name="T61" fmla="*/ 53 h 106"/>
                  <a:gd name="T62" fmla="*/ 460 w 555"/>
                  <a:gd name="T63" fmla="*/ 22 h 106"/>
                  <a:gd name="T64" fmla="*/ 481 w 555"/>
                  <a:gd name="T65" fmla="*/ 22 h 106"/>
                  <a:gd name="T66" fmla="*/ 427 w 555"/>
                  <a:gd name="T67" fmla="*/ 53 h 106"/>
                  <a:gd name="T68" fmla="*/ 427 w 555"/>
                  <a:gd name="T69" fmla="*/ 22 h 106"/>
                  <a:gd name="T70" fmla="*/ 417 w 555"/>
                  <a:gd name="T71" fmla="*/ 53 h 106"/>
                  <a:gd name="T72" fmla="*/ 364 w 555"/>
                  <a:gd name="T73" fmla="*/ 22 h 106"/>
                  <a:gd name="T74" fmla="*/ 384 w 555"/>
                  <a:gd name="T75" fmla="*/ 22 h 106"/>
                  <a:gd name="T76" fmla="*/ 331 w 555"/>
                  <a:gd name="T77" fmla="*/ 53 h 106"/>
                  <a:gd name="T78" fmla="*/ 331 w 555"/>
                  <a:gd name="T79" fmla="*/ 22 h 106"/>
                  <a:gd name="T80" fmla="*/ 321 w 555"/>
                  <a:gd name="T81" fmla="*/ 53 h 106"/>
                  <a:gd name="T82" fmla="*/ 267 w 555"/>
                  <a:gd name="T83" fmla="*/ 22 h 106"/>
                  <a:gd name="T84" fmla="*/ 289 w 555"/>
                  <a:gd name="T85" fmla="*/ 22 h 106"/>
                  <a:gd name="T86" fmla="*/ 236 w 555"/>
                  <a:gd name="T87" fmla="*/ 53 h 106"/>
                  <a:gd name="T88" fmla="*/ 236 w 555"/>
                  <a:gd name="T89" fmla="*/ 22 h 106"/>
                  <a:gd name="T90" fmla="*/ 224 w 555"/>
                  <a:gd name="T91" fmla="*/ 53 h 106"/>
                  <a:gd name="T92" fmla="*/ 171 w 555"/>
                  <a:gd name="T93" fmla="*/ 22 h 106"/>
                  <a:gd name="T94" fmla="*/ 193 w 555"/>
                  <a:gd name="T95" fmla="*/ 22 h 106"/>
                  <a:gd name="T96" fmla="*/ 139 w 555"/>
                  <a:gd name="T97" fmla="*/ 53 h 106"/>
                  <a:gd name="T98" fmla="*/ 139 w 555"/>
                  <a:gd name="T99" fmla="*/ 22 h 106"/>
                  <a:gd name="T100" fmla="*/ 127 w 555"/>
                  <a:gd name="T101" fmla="*/ 53 h 106"/>
                  <a:gd name="T102" fmla="*/ 74 w 555"/>
                  <a:gd name="T103" fmla="*/ 22 h 106"/>
                  <a:gd name="T104" fmla="*/ 96 w 555"/>
                  <a:gd name="T105" fmla="*/ 22 h 106"/>
                  <a:gd name="T106" fmla="*/ 43 w 555"/>
                  <a:gd name="T107" fmla="*/ 53 h 106"/>
                  <a:gd name="T108" fmla="*/ 43 w 555"/>
                  <a:gd name="T109" fmla="*/ 22 h 106"/>
                  <a:gd name="T110" fmla="*/ 32 w 555"/>
                  <a:gd name="T111" fmla="*/ 53 h 106"/>
                  <a:gd name="T112" fmla="*/ 0 w 555"/>
                  <a:gd name="T113" fmla="*/ 0 h 106"/>
                  <a:gd name="T114" fmla="*/ 0 w 555"/>
                  <a:gd name="T11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5" h="106">
                    <a:moveTo>
                      <a:pt x="524" y="63"/>
                    </a:moveTo>
                    <a:lnTo>
                      <a:pt x="524" y="96"/>
                    </a:lnTo>
                    <a:lnTo>
                      <a:pt x="545" y="96"/>
                    </a:lnTo>
                    <a:lnTo>
                      <a:pt x="545" y="63"/>
                    </a:lnTo>
                    <a:lnTo>
                      <a:pt x="524" y="63"/>
                    </a:lnTo>
                    <a:close/>
                    <a:moveTo>
                      <a:pt x="491" y="63"/>
                    </a:moveTo>
                    <a:lnTo>
                      <a:pt x="491" y="96"/>
                    </a:lnTo>
                    <a:lnTo>
                      <a:pt x="514" y="96"/>
                    </a:lnTo>
                    <a:lnTo>
                      <a:pt x="514" y="63"/>
                    </a:lnTo>
                    <a:lnTo>
                      <a:pt x="491" y="63"/>
                    </a:lnTo>
                    <a:close/>
                    <a:moveTo>
                      <a:pt x="460" y="63"/>
                    </a:moveTo>
                    <a:lnTo>
                      <a:pt x="460" y="96"/>
                    </a:lnTo>
                    <a:lnTo>
                      <a:pt x="481" y="96"/>
                    </a:lnTo>
                    <a:lnTo>
                      <a:pt x="481" y="63"/>
                    </a:lnTo>
                    <a:lnTo>
                      <a:pt x="460" y="63"/>
                    </a:lnTo>
                    <a:close/>
                    <a:moveTo>
                      <a:pt x="427" y="63"/>
                    </a:moveTo>
                    <a:lnTo>
                      <a:pt x="427" y="96"/>
                    </a:lnTo>
                    <a:lnTo>
                      <a:pt x="450" y="96"/>
                    </a:lnTo>
                    <a:lnTo>
                      <a:pt x="450" y="63"/>
                    </a:lnTo>
                    <a:lnTo>
                      <a:pt x="427" y="63"/>
                    </a:lnTo>
                    <a:close/>
                    <a:moveTo>
                      <a:pt x="396" y="63"/>
                    </a:moveTo>
                    <a:lnTo>
                      <a:pt x="396" y="96"/>
                    </a:lnTo>
                    <a:lnTo>
                      <a:pt x="417" y="96"/>
                    </a:lnTo>
                    <a:lnTo>
                      <a:pt x="417" y="63"/>
                    </a:lnTo>
                    <a:lnTo>
                      <a:pt x="396" y="63"/>
                    </a:lnTo>
                    <a:close/>
                    <a:moveTo>
                      <a:pt x="364" y="63"/>
                    </a:moveTo>
                    <a:lnTo>
                      <a:pt x="364" y="96"/>
                    </a:lnTo>
                    <a:lnTo>
                      <a:pt x="384" y="96"/>
                    </a:lnTo>
                    <a:lnTo>
                      <a:pt x="384" y="63"/>
                    </a:lnTo>
                    <a:lnTo>
                      <a:pt x="364" y="63"/>
                    </a:lnTo>
                    <a:close/>
                    <a:moveTo>
                      <a:pt x="331" y="63"/>
                    </a:moveTo>
                    <a:lnTo>
                      <a:pt x="331" y="96"/>
                    </a:lnTo>
                    <a:lnTo>
                      <a:pt x="353" y="96"/>
                    </a:lnTo>
                    <a:lnTo>
                      <a:pt x="353" y="63"/>
                    </a:lnTo>
                    <a:lnTo>
                      <a:pt x="331" y="63"/>
                    </a:lnTo>
                    <a:close/>
                    <a:moveTo>
                      <a:pt x="300" y="63"/>
                    </a:moveTo>
                    <a:lnTo>
                      <a:pt x="300" y="96"/>
                    </a:lnTo>
                    <a:lnTo>
                      <a:pt x="321" y="96"/>
                    </a:lnTo>
                    <a:lnTo>
                      <a:pt x="321" y="63"/>
                    </a:lnTo>
                    <a:lnTo>
                      <a:pt x="300" y="63"/>
                    </a:lnTo>
                    <a:close/>
                    <a:moveTo>
                      <a:pt x="267" y="63"/>
                    </a:moveTo>
                    <a:lnTo>
                      <a:pt x="267" y="96"/>
                    </a:lnTo>
                    <a:lnTo>
                      <a:pt x="289" y="96"/>
                    </a:lnTo>
                    <a:lnTo>
                      <a:pt x="289" y="63"/>
                    </a:lnTo>
                    <a:lnTo>
                      <a:pt x="267" y="63"/>
                    </a:lnTo>
                    <a:close/>
                    <a:moveTo>
                      <a:pt x="236" y="63"/>
                    </a:moveTo>
                    <a:lnTo>
                      <a:pt x="236" y="96"/>
                    </a:lnTo>
                    <a:lnTo>
                      <a:pt x="257" y="96"/>
                    </a:lnTo>
                    <a:lnTo>
                      <a:pt x="257" y="63"/>
                    </a:lnTo>
                    <a:lnTo>
                      <a:pt x="236" y="63"/>
                    </a:lnTo>
                    <a:close/>
                    <a:moveTo>
                      <a:pt x="203" y="63"/>
                    </a:moveTo>
                    <a:lnTo>
                      <a:pt x="203" y="96"/>
                    </a:lnTo>
                    <a:lnTo>
                      <a:pt x="224" y="96"/>
                    </a:lnTo>
                    <a:lnTo>
                      <a:pt x="224" y="63"/>
                    </a:lnTo>
                    <a:lnTo>
                      <a:pt x="203" y="63"/>
                    </a:lnTo>
                    <a:close/>
                    <a:moveTo>
                      <a:pt x="171" y="63"/>
                    </a:moveTo>
                    <a:lnTo>
                      <a:pt x="171" y="96"/>
                    </a:lnTo>
                    <a:lnTo>
                      <a:pt x="193" y="96"/>
                    </a:lnTo>
                    <a:lnTo>
                      <a:pt x="193" y="63"/>
                    </a:lnTo>
                    <a:lnTo>
                      <a:pt x="171" y="63"/>
                    </a:lnTo>
                    <a:close/>
                    <a:moveTo>
                      <a:pt x="139" y="63"/>
                    </a:moveTo>
                    <a:lnTo>
                      <a:pt x="139" y="96"/>
                    </a:lnTo>
                    <a:lnTo>
                      <a:pt x="160" y="96"/>
                    </a:lnTo>
                    <a:lnTo>
                      <a:pt x="160" y="63"/>
                    </a:lnTo>
                    <a:lnTo>
                      <a:pt x="139" y="63"/>
                    </a:lnTo>
                    <a:close/>
                    <a:moveTo>
                      <a:pt x="107" y="63"/>
                    </a:moveTo>
                    <a:lnTo>
                      <a:pt x="107" y="96"/>
                    </a:lnTo>
                    <a:lnTo>
                      <a:pt x="127" y="96"/>
                    </a:lnTo>
                    <a:lnTo>
                      <a:pt x="127" y="63"/>
                    </a:lnTo>
                    <a:lnTo>
                      <a:pt x="107" y="63"/>
                    </a:lnTo>
                    <a:close/>
                    <a:moveTo>
                      <a:pt x="74" y="63"/>
                    </a:moveTo>
                    <a:lnTo>
                      <a:pt x="74" y="96"/>
                    </a:lnTo>
                    <a:lnTo>
                      <a:pt x="96" y="96"/>
                    </a:lnTo>
                    <a:lnTo>
                      <a:pt x="96" y="63"/>
                    </a:lnTo>
                    <a:lnTo>
                      <a:pt x="74" y="63"/>
                    </a:lnTo>
                    <a:close/>
                    <a:moveTo>
                      <a:pt x="43" y="63"/>
                    </a:moveTo>
                    <a:lnTo>
                      <a:pt x="43" y="96"/>
                    </a:lnTo>
                    <a:lnTo>
                      <a:pt x="64" y="96"/>
                    </a:lnTo>
                    <a:lnTo>
                      <a:pt x="64" y="63"/>
                    </a:lnTo>
                    <a:lnTo>
                      <a:pt x="43" y="63"/>
                    </a:lnTo>
                    <a:close/>
                    <a:moveTo>
                      <a:pt x="10" y="63"/>
                    </a:moveTo>
                    <a:lnTo>
                      <a:pt x="10" y="96"/>
                    </a:lnTo>
                    <a:lnTo>
                      <a:pt x="32" y="96"/>
                    </a:lnTo>
                    <a:lnTo>
                      <a:pt x="32" y="63"/>
                    </a:lnTo>
                    <a:lnTo>
                      <a:pt x="10" y="63"/>
                    </a:lnTo>
                    <a:close/>
                    <a:moveTo>
                      <a:pt x="524" y="22"/>
                    </a:moveTo>
                    <a:lnTo>
                      <a:pt x="524" y="53"/>
                    </a:lnTo>
                    <a:lnTo>
                      <a:pt x="545" y="53"/>
                    </a:lnTo>
                    <a:lnTo>
                      <a:pt x="545" y="22"/>
                    </a:lnTo>
                    <a:lnTo>
                      <a:pt x="524" y="22"/>
                    </a:lnTo>
                    <a:close/>
                    <a:moveTo>
                      <a:pt x="491" y="22"/>
                    </a:moveTo>
                    <a:lnTo>
                      <a:pt x="491" y="53"/>
                    </a:lnTo>
                    <a:lnTo>
                      <a:pt x="514" y="53"/>
                    </a:lnTo>
                    <a:lnTo>
                      <a:pt x="514" y="22"/>
                    </a:lnTo>
                    <a:lnTo>
                      <a:pt x="491" y="22"/>
                    </a:lnTo>
                    <a:close/>
                    <a:moveTo>
                      <a:pt x="460" y="22"/>
                    </a:moveTo>
                    <a:lnTo>
                      <a:pt x="460" y="53"/>
                    </a:lnTo>
                    <a:lnTo>
                      <a:pt x="481" y="53"/>
                    </a:lnTo>
                    <a:lnTo>
                      <a:pt x="481" y="22"/>
                    </a:lnTo>
                    <a:lnTo>
                      <a:pt x="460" y="22"/>
                    </a:lnTo>
                    <a:close/>
                    <a:moveTo>
                      <a:pt x="427" y="22"/>
                    </a:moveTo>
                    <a:lnTo>
                      <a:pt x="427" y="53"/>
                    </a:lnTo>
                    <a:lnTo>
                      <a:pt x="450" y="53"/>
                    </a:lnTo>
                    <a:lnTo>
                      <a:pt x="450" y="22"/>
                    </a:lnTo>
                    <a:lnTo>
                      <a:pt x="427" y="22"/>
                    </a:lnTo>
                    <a:close/>
                    <a:moveTo>
                      <a:pt x="396" y="22"/>
                    </a:moveTo>
                    <a:lnTo>
                      <a:pt x="396" y="53"/>
                    </a:lnTo>
                    <a:lnTo>
                      <a:pt x="417" y="53"/>
                    </a:lnTo>
                    <a:lnTo>
                      <a:pt x="417" y="22"/>
                    </a:lnTo>
                    <a:lnTo>
                      <a:pt x="396" y="22"/>
                    </a:lnTo>
                    <a:close/>
                    <a:moveTo>
                      <a:pt x="364" y="22"/>
                    </a:moveTo>
                    <a:lnTo>
                      <a:pt x="364" y="53"/>
                    </a:lnTo>
                    <a:lnTo>
                      <a:pt x="384" y="53"/>
                    </a:lnTo>
                    <a:lnTo>
                      <a:pt x="384" y="22"/>
                    </a:lnTo>
                    <a:lnTo>
                      <a:pt x="364" y="22"/>
                    </a:lnTo>
                    <a:close/>
                    <a:moveTo>
                      <a:pt x="331" y="22"/>
                    </a:moveTo>
                    <a:lnTo>
                      <a:pt x="331" y="53"/>
                    </a:lnTo>
                    <a:lnTo>
                      <a:pt x="353" y="53"/>
                    </a:lnTo>
                    <a:lnTo>
                      <a:pt x="353" y="22"/>
                    </a:lnTo>
                    <a:lnTo>
                      <a:pt x="331" y="22"/>
                    </a:lnTo>
                    <a:close/>
                    <a:moveTo>
                      <a:pt x="300" y="22"/>
                    </a:moveTo>
                    <a:lnTo>
                      <a:pt x="300" y="53"/>
                    </a:lnTo>
                    <a:lnTo>
                      <a:pt x="321" y="53"/>
                    </a:lnTo>
                    <a:lnTo>
                      <a:pt x="321" y="22"/>
                    </a:lnTo>
                    <a:lnTo>
                      <a:pt x="300" y="22"/>
                    </a:lnTo>
                    <a:close/>
                    <a:moveTo>
                      <a:pt x="267" y="22"/>
                    </a:moveTo>
                    <a:lnTo>
                      <a:pt x="267" y="53"/>
                    </a:lnTo>
                    <a:lnTo>
                      <a:pt x="289" y="53"/>
                    </a:lnTo>
                    <a:lnTo>
                      <a:pt x="289" y="22"/>
                    </a:lnTo>
                    <a:lnTo>
                      <a:pt x="267" y="22"/>
                    </a:lnTo>
                    <a:close/>
                    <a:moveTo>
                      <a:pt x="236" y="22"/>
                    </a:moveTo>
                    <a:lnTo>
                      <a:pt x="236" y="53"/>
                    </a:lnTo>
                    <a:lnTo>
                      <a:pt x="257" y="53"/>
                    </a:lnTo>
                    <a:lnTo>
                      <a:pt x="257" y="22"/>
                    </a:lnTo>
                    <a:lnTo>
                      <a:pt x="236" y="22"/>
                    </a:lnTo>
                    <a:close/>
                    <a:moveTo>
                      <a:pt x="203" y="22"/>
                    </a:moveTo>
                    <a:lnTo>
                      <a:pt x="203" y="53"/>
                    </a:lnTo>
                    <a:lnTo>
                      <a:pt x="224" y="53"/>
                    </a:lnTo>
                    <a:lnTo>
                      <a:pt x="224" y="22"/>
                    </a:lnTo>
                    <a:lnTo>
                      <a:pt x="203" y="22"/>
                    </a:lnTo>
                    <a:close/>
                    <a:moveTo>
                      <a:pt x="171" y="22"/>
                    </a:moveTo>
                    <a:lnTo>
                      <a:pt x="171" y="53"/>
                    </a:lnTo>
                    <a:lnTo>
                      <a:pt x="193" y="53"/>
                    </a:lnTo>
                    <a:lnTo>
                      <a:pt x="193" y="22"/>
                    </a:lnTo>
                    <a:lnTo>
                      <a:pt x="171" y="22"/>
                    </a:lnTo>
                    <a:close/>
                    <a:moveTo>
                      <a:pt x="139" y="22"/>
                    </a:moveTo>
                    <a:lnTo>
                      <a:pt x="139" y="53"/>
                    </a:lnTo>
                    <a:lnTo>
                      <a:pt x="160" y="53"/>
                    </a:lnTo>
                    <a:lnTo>
                      <a:pt x="160" y="22"/>
                    </a:lnTo>
                    <a:lnTo>
                      <a:pt x="139" y="22"/>
                    </a:lnTo>
                    <a:close/>
                    <a:moveTo>
                      <a:pt x="107" y="22"/>
                    </a:moveTo>
                    <a:lnTo>
                      <a:pt x="107" y="53"/>
                    </a:lnTo>
                    <a:lnTo>
                      <a:pt x="127" y="53"/>
                    </a:lnTo>
                    <a:lnTo>
                      <a:pt x="127" y="22"/>
                    </a:lnTo>
                    <a:lnTo>
                      <a:pt x="107" y="22"/>
                    </a:lnTo>
                    <a:close/>
                    <a:moveTo>
                      <a:pt x="74" y="22"/>
                    </a:moveTo>
                    <a:lnTo>
                      <a:pt x="74" y="53"/>
                    </a:lnTo>
                    <a:lnTo>
                      <a:pt x="96" y="53"/>
                    </a:lnTo>
                    <a:lnTo>
                      <a:pt x="96" y="22"/>
                    </a:lnTo>
                    <a:lnTo>
                      <a:pt x="74" y="22"/>
                    </a:lnTo>
                    <a:close/>
                    <a:moveTo>
                      <a:pt x="43" y="22"/>
                    </a:moveTo>
                    <a:lnTo>
                      <a:pt x="43" y="53"/>
                    </a:lnTo>
                    <a:lnTo>
                      <a:pt x="64" y="53"/>
                    </a:lnTo>
                    <a:lnTo>
                      <a:pt x="64" y="22"/>
                    </a:lnTo>
                    <a:lnTo>
                      <a:pt x="43" y="22"/>
                    </a:lnTo>
                    <a:close/>
                    <a:moveTo>
                      <a:pt x="10" y="22"/>
                    </a:moveTo>
                    <a:lnTo>
                      <a:pt x="10" y="53"/>
                    </a:lnTo>
                    <a:lnTo>
                      <a:pt x="32" y="53"/>
                    </a:lnTo>
                    <a:lnTo>
                      <a:pt x="32" y="22"/>
                    </a:lnTo>
                    <a:lnTo>
                      <a:pt x="10" y="22"/>
                    </a:lnTo>
                    <a:close/>
                    <a:moveTo>
                      <a:pt x="0" y="0"/>
                    </a:moveTo>
                    <a:lnTo>
                      <a:pt x="555" y="0"/>
                    </a:lnTo>
                    <a:lnTo>
                      <a:pt x="55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1" name="Freeform 11"/>
              <p:cNvSpPr>
                <a:spLocks noEditPoints="1"/>
              </p:cNvSpPr>
              <p:nvPr/>
            </p:nvSpPr>
            <p:spPr bwMode="auto">
              <a:xfrm>
                <a:off x="994011" y="6402027"/>
                <a:ext cx="531431" cy="225563"/>
              </a:xfrm>
              <a:custGeom>
                <a:avLst/>
                <a:gdLst>
                  <a:gd name="T0" fmla="*/ 236 w 450"/>
                  <a:gd name="T1" fmla="*/ 127 h 191"/>
                  <a:gd name="T2" fmla="*/ 236 w 450"/>
                  <a:gd name="T3" fmla="*/ 148 h 191"/>
                  <a:gd name="T4" fmla="*/ 257 w 450"/>
                  <a:gd name="T5" fmla="*/ 148 h 191"/>
                  <a:gd name="T6" fmla="*/ 257 w 450"/>
                  <a:gd name="T7" fmla="*/ 127 h 191"/>
                  <a:gd name="T8" fmla="*/ 236 w 450"/>
                  <a:gd name="T9" fmla="*/ 127 h 191"/>
                  <a:gd name="T10" fmla="*/ 236 w 450"/>
                  <a:gd name="T11" fmla="*/ 85 h 191"/>
                  <a:gd name="T12" fmla="*/ 236 w 450"/>
                  <a:gd name="T13" fmla="*/ 107 h 191"/>
                  <a:gd name="T14" fmla="*/ 257 w 450"/>
                  <a:gd name="T15" fmla="*/ 107 h 191"/>
                  <a:gd name="T16" fmla="*/ 257 w 450"/>
                  <a:gd name="T17" fmla="*/ 85 h 191"/>
                  <a:gd name="T18" fmla="*/ 236 w 450"/>
                  <a:gd name="T19" fmla="*/ 85 h 191"/>
                  <a:gd name="T20" fmla="*/ 236 w 450"/>
                  <a:gd name="T21" fmla="*/ 42 h 191"/>
                  <a:gd name="T22" fmla="*/ 236 w 450"/>
                  <a:gd name="T23" fmla="*/ 64 h 191"/>
                  <a:gd name="T24" fmla="*/ 257 w 450"/>
                  <a:gd name="T25" fmla="*/ 64 h 191"/>
                  <a:gd name="T26" fmla="*/ 257 w 450"/>
                  <a:gd name="T27" fmla="*/ 42 h 191"/>
                  <a:gd name="T28" fmla="*/ 236 w 450"/>
                  <a:gd name="T29" fmla="*/ 42 h 191"/>
                  <a:gd name="T30" fmla="*/ 214 w 450"/>
                  <a:gd name="T31" fmla="*/ 0 h 191"/>
                  <a:gd name="T32" fmla="*/ 279 w 450"/>
                  <a:gd name="T33" fmla="*/ 0 h 191"/>
                  <a:gd name="T34" fmla="*/ 279 w 450"/>
                  <a:gd name="T35" fmla="*/ 64 h 191"/>
                  <a:gd name="T36" fmla="*/ 300 w 450"/>
                  <a:gd name="T37" fmla="*/ 42 h 191"/>
                  <a:gd name="T38" fmla="*/ 450 w 450"/>
                  <a:gd name="T39" fmla="*/ 42 h 191"/>
                  <a:gd name="T40" fmla="*/ 450 w 450"/>
                  <a:gd name="T41" fmla="*/ 64 h 191"/>
                  <a:gd name="T42" fmla="*/ 300 w 450"/>
                  <a:gd name="T43" fmla="*/ 64 h 191"/>
                  <a:gd name="T44" fmla="*/ 279 w 450"/>
                  <a:gd name="T45" fmla="*/ 85 h 191"/>
                  <a:gd name="T46" fmla="*/ 279 w 450"/>
                  <a:gd name="T47" fmla="*/ 107 h 191"/>
                  <a:gd name="T48" fmla="*/ 300 w 450"/>
                  <a:gd name="T49" fmla="*/ 85 h 191"/>
                  <a:gd name="T50" fmla="*/ 450 w 450"/>
                  <a:gd name="T51" fmla="*/ 85 h 191"/>
                  <a:gd name="T52" fmla="*/ 450 w 450"/>
                  <a:gd name="T53" fmla="*/ 107 h 191"/>
                  <a:gd name="T54" fmla="*/ 300 w 450"/>
                  <a:gd name="T55" fmla="*/ 107 h 191"/>
                  <a:gd name="T56" fmla="*/ 279 w 450"/>
                  <a:gd name="T57" fmla="*/ 127 h 191"/>
                  <a:gd name="T58" fmla="*/ 279 w 450"/>
                  <a:gd name="T59" fmla="*/ 148 h 191"/>
                  <a:gd name="T60" fmla="*/ 300 w 450"/>
                  <a:gd name="T61" fmla="*/ 127 h 191"/>
                  <a:gd name="T62" fmla="*/ 450 w 450"/>
                  <a:gd name="T63" fmla="*/ 127 h 191"/>
                  <a:gd name="T64" fmla="*/ 450 w 450"/>
                  <a:gd name="T65" fmla="*/ 148 h 191"/>
                  <a:gd name="T66" fmla="*/ 300 w 450"/>
                  <a:gd name="T67" fmla="*/ 148 h 191"/>
                  <a:gd name="T68" fmla="*/ 279 w 450"/>
                  <a:gd name="T69" fmla="*/ 170 h 191"/>
                  <a:gd name="T70" fmla="*/ 279 w 450"/>
                  <a:gd name="T71" fmla="*/ 191 h 191"/>
                  <a:gd name="T72" fmla="*/ 257 w 450"/>
                  <a:gd name="T73" fmla="*/ 191 h 191"/>
                  <a:gd name="T74" fmla="*/ 257 w 450"/>
                  <a:gd name="T75" fmla="*/ 170 h 191"/>
                  <a:gd name="T76" fmla="*/ 236 w 450"/>
                  <a:gd name="T77" fmla="*/ 170 h 191"/>
                  <a:gd name="T78" fmla="*/ 236 w 450"/>
                  <a:gd name="T79" fmla="*/ 191 h 191"/>
                  <a:gd name="T80" fmla="*/ 214 w 450"/>
                  <a:gd name="T81" fmla="*/ 191 h 191"/>
                  <a:gd name="T82" fmla="*/ 214 w 450"/>
                  <a:gd name="T83" fmla="*/ 170 h 191"/>
                  <a:gd name="T84" fmla="*/ 0 w 450"/>
                  <a:gd name="T85" fmla="*/ 170 h 191"/>
                  <a:gd name="T86" fmla="*/ 0 w 450"/>
                  <a:gd name="T87" fmla="*/ 148 h 191"/>
                  <a:gd name="T88" fmla="*/ 214 w 450"/>
                  <a:gd name="T89" fmla="*/ 148 h 191"/>
                  <a:gd name="T90" fmla="*/ 214 w 450"/>
                  <a:gd name="T91" fmla="*/ 127 h 191"/>
                  <a:gd name="T92" fmla="*/ 0 w 450"/>
                  <a:gd name="T93" fmla="*/ 127 h 191"/>
                  <a:gd name="T94" fmla="*/ 0 w 450"/>
                  <a:gd name="T95" fmla="*/ 107 h 191"/>
                  <a:gd name="T96" fmla="*/ 214 w 450"/>
                  <a:gd name="T97" fmla="*/ 107 h 191"/>
                  <a:gd name="T98" fmla="*/ 214 w 450"/>
                  <a:gd name="T99" fmla="*/ 85 h 191"/>
                  <a:gd name="T100" fmla="*/ 0 w 450"/>
                  <a:gd name="T101" fmla="*/ 85 h 191"/>
                  <a:gd name="T102" fmla="*/ 0 w 450"/>
                  <a:gd name="T103" fmla="*/ 64 h 191"/>
                  <a:gd name="T104" fmla="*/ 214 w 450"/>
                  <a:gd name="T105" fmla="*/ 64 h 191"/>
                  <a:gd name="T106" fmla="*/ 214 w 450"/>
                  <a:gd name="T107" fmla="*/ 42 h 191"/>
                  <a:gd name="T108" fmla="*/ 0 w 450"/>
                  <a:gd name="T109" fmla="*/ 42 h 191"/>
                  <a:gd name="T110" fmla="*/ 0 w 450"/>
                  <a:gd name="T111" fmla="*/ 21 h 191"/>
                  <a:gd name="T112" fmla="*/ 214 w 450"/>
                  <a:gd name="T113" fmla="*/ 21 h 191"/>
                  <a:gd name="T114" fmla="*/ 214 w 450"/>
                  <a:gd name="T115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50" h="191">
                    <a:moveTo>
                      <a:pt x="236" y="127"/>
                    </a:moveTo>
                    <a:lnTo>
                      <a:pt x="236" y="148"/>
                    </a:lnTo>
                    <a:lnTo>
                      <a:pt x="257" y="148"/>
                    </a:lnTo>
                    <a:lnTo>
                      <a:pt x="257" y="127"/>
                    </a:lnTo>
                    <a:lnTo>
                      <a:pt x="236" y="127"/>
                    </a:lnTo>
                    <a:close/>
                    <a:moveTo>
                      <a:pt x="236" y="85"/>
                    </a:moveTo>
                    <a:lnTo>
                      <a:pt x="236" y="107"/>
                    </a:lnTo>
                    <a:lnTo>
                      <a:pt x="257" y="107"/>
                    </a:lnTo>
                    <a:lnTo>
                      <a:pt x="257" y="85"/>
                    </a:lnTo>
                    <a:lnTo>
                      <a:pt x="236" y="85"/>
                    </a:lnTo>
                    <a:close/>
                    <a:moveTo>
                      <a:pt x="236" y="42"/>
                    </a:moveTo>
                    <a:lnTo>
                      <a:pt x="236" y="64"/>
                    </a:lnTo>
                    <a:lnTo>
                      <a:pt x="257" y="64"/>
                    </a:lnTo>
                    <a:lnTo>
                      <a:pt x="257" y="42"/>
                    </a:lnTo>
                    <a:lnTo>
                      <a:pt x="236" y="42"/>
                    </a:lnTo>
                    <a:close/>
                    <a:moveTo>
                      <a:pt x="214" y="0"/>
                    </a:moveTo>
                    <a:lnTo>
                      <a:pt x="279" y="0"/>
                    </a:lnTo>
                    <a:lnTo>
                      <a:pt x="279" y="64"/>
                    </a:lnTo>
                    <a:lnTo>
                      <a:pt x="300" y="42"/>
                    </a:lnTo>
                    <a:lnTo>
                      <a:pt x="450" y="42"/>
                    </a:lnTo>
                    <a:lnTo>
                      <a:pt x="450" y="64"/>
                    </a:lnTo>
                    <a:lnTo>
                      <a:pt x="300" y="64"/>
                    </a:lnTo>
                    <a:lnTo>
                      <a:pt x="279" y="85"/>
                    </a:lnTo>
                    <a:lnTo>
                      <a:pt x="279" y="107"/>
                    </a:lnTo>
                    <a:lnTo>
                      <a:pt x="300" y="85"/>
                    </a:lnTo>
                    <a:lnTo>
                      <a:pt x="450" y="85"/>
                    </a:lnTo>
                    <a:lnTo>
                      <a:pt x="450" y="107"/>
                    </a:lnTo>
                    <a:lnTo>
                      <a:pt x="300" y="107"/>
                    </a:lnTo>
                    <a:lnTo>
                      <a:pt x="279" y="127"/>
                    </a:lnTo>
                    <a:lnTo>
                      <a:pt x="279" y="148"/>
                    </a:lnTo>
                    <a:lnTo>
                      <a:pt x="300" y="127"/>
                    </a:lnTo>
                    <a:lnTo>
                      <a:pt x="450" y="127"/>
                    </a:lnTo>
                    <a:lnTo>
                      <a:pt x="450" y="148"/>
                    </a:lnTo>
                    <a:lnTo>
                      <a:pt x="300" y="148"/>
                    </a:lnTo>
                    <a:lnTo>
                      <a:pt x="279" y="170"/>
                    </a:lnTo>
                    <a:lnTo>
                      <a:pt x="279" y="191"/>
                    </a:lnTo>
                    <a:lnTo>
                      <a:pt x="257" y="191"/>
                    </a:lnTo>
                    <a:lnTo>
                      <a:pt x="257" y="170"/>
                    </a:lnTo>
                    <a:lnTo>
                      <a:pt x="236" y="170"/>
                    </a:lnTo>
                    <a:lnTo>
                      <a:pt x="236" y="191"/>
                    </a:lnTo>
                    <a:lnTo>
                      <a:pt x="214" y="191"/>
                    </a:lnTo>
                    <a:lnTo>
                      <a:pt x="214" y="170"/>
                    </a:lnTo>
                    <a:lnTo>
                      <a:pt x="0" y="170"/>
                    </a:lnTo>
                    <a:lnTo>
                      <a:pt x="0" y="148"/>
                    </a:lnTo>
                    <a:lnTo>
                      <a:pt x="214" y="148"/>
                    </a:lnTo>
                    <a:lnTo>
                      <a:pt x="214" y="127"/>
                    </a:lnTo>
                    <a:lnTo>
                      <a:pt x="0" y="127"/>
                    </a:lnTo>
                    <a:lnTo>
                      <a:pt x="0" y="107"/>
                    </a:lnTo>
                    <a:lnTo>
                      <a:pt x="214" y="107"/>
                    </a:lnTo>
                    <a:lnTo>
                      <a:pt x="214" y="85"/>
                    </a:lnTo>
                    <a:lnTo>
                      <a:pt x="0" y="85"/>
                    </a:lnTo>
                    <a:lnTo>
                      <a:pt x="0" y="64"/>
                    </a:lnTo>
                    <a:lnTo>
                      <a:pt x="214" y="64"/>
                    </a:lnTo>
                    <a:lnTo>
                      <a:pt x="214" y="42"/>
                    </a:lnTo>
                    <a:lnTo>
                      <a:pt x="0" y="42"/>
                    </a:lnTo>
                    <a:lnTo>
                      <a:pt x="0" y="21"/>
                    </a:lnTo>
                    <a:lnTo>
                      <a:pt x="214" y="2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2" name="Freihandform 31"/>
              <p:cNvSpPr/>
              <p:nvPr userDrawn="1"/>
            </p:nvSpPr>
            <p:spPr bwMode="gray">
              <a:xfrm>
                <a:off x="3553632" y="6602390"/>
                <a:ext cx="5590368" cy="25200"/>
              </a:xfrm>
              <a:custGeom>
                <a:avLst/>
                <a:gdLst>
                  <a:gd name="connsiteX0" fmla="*/ 0 w 5590368"/>
                  <a:gd name="connsiteY0" fmla="*/ 0 h 25200"/>
                  <a:gd name="connsiteX1" fmla="*/ 5590368 w 5590368"/>
                  <a:gd name="connsiteY1" fmla="*/ 0 h 25200"/>
                  <a:gd name="connsiteX2" fmla="*/ 5590368 w 5590368"/>
                  <a:gd name="connsiteY2" fmla="*/ 25200 h 25200"/>
                  <a:gd name="connsiteX3" fmla="*/ 0 w 5590368"/>
                  <a:gd name="connsiteY3" fmla="*/ 25200 h 2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0368" h="25200">
                    <a:moveTo>
                      <a:pt x="0" y="0"/>
                    </a:moveTo>
                    <a:lnTo>
                      <a:pt x="5590368" y="0"/>
                    </a:lnTo>
                    <a:lnTo>
                      <a:pt x="5590368" y="25200"/>
                    </a:lnTo>
                    <a:lnTo>
                      <a:pt x="0" y="252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de-DE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3" name="Inhaltsplatzhalt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641860" y="1720800"/>
            <a:ext cx="10919149" cy="4555131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600"/>
              </a:spcAft>
              <a:defRPr sz="1800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Inhalte</a:t>
            </a:r>
          </a:p>
        </p:txBody>
      </p:sp>
    </p:spTree>
    <p:extLst>
      <p:ext uri="{BB962C8B-B14F-4D97-AF65-F5344CB8AC3E}">
        <p14:creationId xmlns:p14="http://schemas.microsoft.com/office/powerpoint/2010/main" val="15372053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/>
          <p:cNvSpPr/>
          <p:nvPr userDrawn="1"/>
        </p:nvSpPr>
        <p:spPr bwMode="gray">
          <a:xfrm>
            <a:off x="0" y="5636911"/>
            <a:ext cx="12192000" cy="99106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grpSp>
        <p:nvGrpSpPr>
          <p:cNvPr id="24" name="Gruppieren 23"/>
          <p:cNvGrpSpPr/>
          <p:nvPr userDrawn="1"/>
        </p:nvGrpSpPr>
        <p:grpSpPr>
          <a:xfrm>
            <a:off x="-9923" y="1188926"/>
            <a:ext cx="12201923" cy="225563"/>
            <a:chOff x="-7442" y="6402027"/>
            <a:chExt cx="9151442" cy="225563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323498" y="6602790"/>
              <a:ext cx="201944" cy="24800"/>
            </a:xfrm>
            <a:custGeom>
              <a:avLst/>
              <a:gdLst>
                <a:gd name="T0" fmla="*/ 21 w 171"/>
                <a:gd name="T1" fmla="*/ 0 h 21"/>
                <a:gd name="T2" fmla="*/ 171 w 171"/>
                <a:gd name="T3" fmla="*/ 0 h 21"/>
                <a:gd name="T4" fmla="*/ 171 w 171"/>
                <a:gd name="T5" fmla="*/ 21 h 21"/>
                <a:gd name="T6" fmla="*/ 0 w 171"/>
                <a:gd name="T7" fmla="*/ 21 h 21"/>
                <a:gd name="T8" fmla="*/ 21 w 17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">
                  <a:moveTo>
                    <a:pt x="21" y="0"/>
                  </a:moveTo>
                  <a:lnTo>
                    <a:pt x="171" y="0"/>
                  </a:lnTo>
                  <a:lnTo>
                    <a:pt x="171" y="21"/>
                  </a:lnTo>
                  <a:lnTo>
                    <a:pt x="0" y="2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-7442" y="6528389"/>
              <a:ext cx="976653" cy="99200"/>
            </a:xfrm>
            <a:custGeom>
              <a:avLst/>
              <a:gdLst>
                <a:gd name="T0" fmla="*/ 624 w 827"/>
                <a:gd name="T1" fmla="*/ 51 h 84"/>
                <a:gd name="T2" fmla="*/ 591 w 827"/>
                <a:gd name="T3" fmla="*/ 20 h 84"/>
                <a:gd name="T4" fmla="*/ 602 w 827"/>
                <a:gd name="T5" fmla="*/ 20 h 84"/>
                <a:gd name="T6" fmla="*/ 570 w 827"/>
                <a:gd name="T7" fmla="*/ 51 h 84"/>
                <a:gd name="T8" fmla="*/ 570 w 827"/>
                <a:gd name="T9" fmla="*/ 20 h 84"/>
                <a:gd name="T10" fmla="*/ 560 w 827"/>
                <a:gd name="T11" fmla="*/ 51 h 84"/>
                <a:gd name="T12" fmla="*/ 527 w 827"/>
                <a:gd name="T13" fmla="*/ 20 h 84"/>
                <a:gd name="T14" fmla="*/ 538 w 827"/>
                <a:gd name="T15" fmla="*/ 20 h 84"/>
                <a:gd name="T16" fmla="*/ 507 w 827"/>
                <a:gd name="T17" fmla="*/ 51 h 84"/>
                <a:gd name="T18" fmla="*/ 507 w 827"/>
                <a:gd name="T19" fmla="*/ 20 h 84"/>
                <a:gd name="T20" fmla="*/ 496 w 827"/>
                <a:gd name="T21" fmla="*/ 51 h 84"/>
                <a:gd name="T22" fmla="*/ 463 w 827"/>
                <a:gd name="T23" fmla="*/ 20 h 84"/>
                <a:gd name="T24" fmla="*/ 474 w 827"/>
                <a:gd name="T25" fmla="*/ 20 h 84"/>
                <a:gd name="T26" fmla="*/ 443 w 827"/>
                <a:gd name="T27" fmla="*/ 51 h 84"/>
                <a:gd name="T28" fmla="*/ 443 w 827"/>
                <a:gd name="T29" fmla="*/ 20 h 84"/>
                <a:gd name="T30" fmla="*/ 431 w 827"/>
                <a:gd name="T31" fmla="*/ 51 h 84"/>
                <a:gd name="T32" fmla="*/ 400 w 827"/>
                <a:gd name="T33" fmla="*/ 20 h 84"/>
                <a:gd name="T34" fmla="*/ 410 w 827"/>
                <a:gd name="T35" fmla="*/ 20 h 84"/>
                <a:gd name="T36" fmla="*/ 377 w 827"/>
                <a:gd name="T37" fmla="*/ 51 h 84"/>
                <a:gd name="T38" fmla="*/ 377 w 827"/>
                <a:gd name="T39" fmla="*/ 20 h 84"/>
                <a:gd name="T40" fmla="*/ 367 w 827"/>
                <a:gd name="T41" fmla="*/ 51 h 84"/>
                <a:gd name="T42" fmla="*/ 336 w 827"/>
                <a:gd name="T43" fmla="*/ 20 h 84"/>
                <a:gd name="T44" fmla="*/ 346 w 827"/>
                <a:gd name="T45" fmla="*/ 20 h 84"/>
                <a:gd name="T46" fmla="*/ 313 w 827"/>
                <a:gd name="T47" fmla="*/ 51 h 84"/>
                <a:gd name="T48" fmla="*/ 313 w 827"/>
                <a:gd name="T49" fmla="*/ 20 h 84"/>
                <a:gd name="T50" fmla="*/ 303 w 827"/>
                <a:gd name="T51" fmla="*/ 51 h 84"/>
                <a:gd name="T52" fmla="*/ 270 w 827"/>
                <a:gd name="T53" fmla="*/ 20 h 84"/>
                <a:gd name="T54" fmla="*/ 282 w 827"/>
                <a:gd name="T55" fmla="*/ 20 h 84"/>
                <a:gd name="T56" fmla="*/ 153 w 827"/>
                <a:gd name="T57" fmla="*/ 0 h 84"/>
                <a:gd name="T58" fmla="*/ 250 w 827"/>
                <a:gd name="T59" fmla="*/ 0 h 84"/>
                <a:gd name="T60" fmla="*/ 624 w 827"/>
                <a:gd name="T61" fmla="*/ 0 h 84"/>
                <a:gd name="T62" fmla="*/ 720 w 827"/>
                <a:gd name="T63" fmla="*/ 0 h 84"/>
                <a:gd name="T64" fmla="*/ 817 w 827"/>
                <a:gd name="T65" fmla="*/ 0 h 84"/>
                <a:gd name="T66" fmla="*/ 817 w 827"/>
                <a:gd name="T67" fmla="*/ 84 h 84"/>
                <a:gd name="T68" fmla="*/ 807 w 827"/>
                <a:gd name="T69" fmla="*/ 84 h 84"/>
                <a:gd name="T70" fmla="*/ 710 w 827"/>
                <a:gd name="T71" fmla="*/ 20 h 84"/>
                <a:gd name="T72" fmla="*/ 624 w 827"/>
                <a:gd name="T73" fmla="*/ 63 h 84"/>
                <a:gd name="T74" fmla="*/ 602 w 827"/>
                <a:gd name="T75" fmla="*/ 84 h 84"/>
                <a:gd name="T76" fmla="*/ 591 w 827"/>
                <a:gd name="T77" fmla="*/ 84 h 84"/>
                <a:gd name="T78" fmla="*/ 570 w 827"/>
                <a:gd name="T79" fmla="*/ 63 h 84"/>
                <a:gd name="T80" fmla="*/ 560 w 827"/>
                <a:gd name="T81" fmla="*/ 63 h 84"/>
                <a:gd name="T82" fmla="*/ 538 w 827"/>
                <a:gd name="T83" fmla="*/ 84 h 84"/>
                <a:gd name="T84" fmla="*/ 527 w 827"/>
                <a:gd name="T85" fmla="*/ 84 h 84"/>
                <a:gd name="T86" fmla="*/ 507 w 827"/>
                <a:gd name="T87" fmla="*/ 63 h 84"/>
                <a:gd name="T88" fmla="*/ 496 w 827"/>
                <a:gd name="T89" fmla="*/ 63 h 84"/>
                <a:gd name="T90" fmla="*/ 474 w 827"/>
                <a:gd name="T91" fmla="*/ 84 h 84"/>
                <a:gd name="T92" fmla="*/ 463 w 827"/>
                <a:gd name="T93" fmla="*/ 84 h 84"/>
                <a:gd name="T94" fmla="*/ 443 w 827"/>
                <a:gd name="T95" fmla="*/ 63 h 84"/>
                <a:gd name="T96" fmla="*/ 431 w 827"/>
                <a:gd name="T97" fmla="*/ 63 h 84"/>
                <a:gd name="T98" fmla="*/ 410 w 827"/>
                <a:gd name="T99" fmla="*/ 84 h 84"/>
                <a:gd name="T100" fmla="*/ 400 w 827"/>
                <a:gd name="T101" fmla="*/ 84 h 84"/>
                <a:gd name="T102" fmla="*/ 377 w 827"/>
                <a:gd name="T103" fmla="*/ 63 h 84"/>
                <a:gd name="T104" fmla="*/ 367 w 827"/>
                <a:gd name="T105" fmla="*/ 63 h 84"/>
                <a:gd name="T106" fmla="*/ 346 w 827"/>
                <a:gd name="T107" fmla="*/ 84 h 84"/>
                <a:gd name="T108" fmla="*/ 336 w 827"/>
                <a:gd name="T109" fmla="*/ 84 h 84"/>
                <a:gd name="T110" fmla="*/ 313 w 827"/>
                <a:gd name="T111" fmla="*/ 63 h 84"/>
                <a:gd name="T112" fmla="*/ 303 w 827"/>
                <a:gd name="T113" fmla="*/ 63 h 84"/>
                <a:gd name="T114" fmla="*/ 282 w 827"/>
                <a:gd name="T115" fmla="*/ 84 h 84"/>
                <a:gd name="T116" fmla="*/ 270 w 827"/>
                <a:gd name="T117" fmla="*/ 84 h 84"/>
                <a:gd name="T118" fmla="*/ 175 w 827"/>
                <a:gd name="T119" fmla="*/ 20 h 84"/>
                <a:gd name="T120" fmla="*/ 89 w 827"/>
                <a:gd name="T121" fmla="*/ 20 h 84"/>
                <a:gd name="T122" fmla="*/ 0 w 827"/>
                <a:gd name="T123" fmla="*/ 84 h 84"/>
                <a:gd name="T124" fmla="*/ 68 w 827"/>
                <a:gd name="T125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7" h="84">
                  <a:moveTo>
                    <a:pt x="613" y="20"/>
                  </a:moveTo>
                  <a:lnTo>
                    <a:pt x="613" y="51"/>
                  </a:lnTo>
                  <a:lnTo>
                    <a:pt x="624" y="51"/>
                  </a:lnTo>
                  <a:lnTo>
                    <a:pt x="624" y="20"/>
                  </a:lnTo>
                  <a:lnTo>
                    <a:pt x="613" y="20"/>
                  </a:lnTo>
                  <a:close/>
                  <a:moveTo>
                    <a:pt x="591" y="20"/>
                  </a:moveTo>
                  <a:lnTo>
                    <a:pt x="591" y="51"/>
                  </a:lnTo>
                  <a:lnTo>
                    <a:pt x="602" y="51"/>
                  </a:lnTo>
                  <a:lnTo>
                    <a:pt x="602" y="20"/>
                  </a:lnTo>
                  <a:lnTo>
                    <a:pt x="591" y="20"/>
                  </a:lnTo>
                  <a:close/>
                  <a:moveTo>
                    <a:pt x="570" y="20"/>
                  </a:moveTo>
                  <a:lnTo>
                    <a:pt x="570" y="51"/>
                  </a:lnTo>
                  <a:lnTo>
                    <a:pt x="581" y="51"/>
                  </a:lnTo>
                  <a:lnTo>
                    <a:pt x="581" y="20"/>
                  </a:lnTo>
                  <a:lnTo>
                    <a:pt x="570" y="20"/>
                  </a:lnTo>
                  <a:close/>
                  <a:moveTo>
                    <a:pt x="548" y="20"/>
                  </a:moveTo>
                  <a:lnTo>
                    <a:pt x="548" y="51"/>
                  </a:lnTo>
                  <a:lnTo>
                    <a:pt x="560" y="51"/>
                  </a:lnTo>
                  <a:lnTo>
                    <a:pt x="560" y="20"/>
                  </a:lnTo>
                  <a:lnTo>
                    <a:pt x="548" y="20"/>
                  </a:lnTo>
                  <a:close/>
                  <a:moveTo>
                    <a:pt x="527" y="20"/>
                  </a:moveTo>
                  <a:lnTo>
                    <a:pt x="527" y="51"/>
                  </a:lnTo>
                  <a:lnTo>
                    <a:pt x="538" y="51"/>
                  </a:lnTo>
                  <a:lnTo>
                    <a:pt x="538" y="20"/>
                  </a:lnTo>
                  <a:lnTo>
                    <a:pt x="527" y="20"/>
                  </a:lnTo>
                  <a:close/>
                  <a:moveTo>
                    <a:pt x="507" y="20"/>
                  </a:moveTo>
                  <a:lnTo>
                    <a:pt x="507" y="51"/>
                  </a:lnTo>
                  <a:lnTo>
                    <a:pt x="517" y="51"/>
                  </a:lnTo>
                  <a:lnTo>
                    <a:pt x="517" y="20"/>
                  </a:lnTo>
                  <a:lnTo>
                    <a:pt x="507" y="20"/>
                  </a:lnTo>
                  <a:close/>
                  <a:moveTo>
                    <a:pt x="484" y="20"/>
                  </a:moveTo>
                  <a:lnTo>
                    <a:pt x="484" y="51"/>
                  </a:lnTo>
                  <a:lnTo>
                    <a:pt x="496" y="51"/>
                  </a:lnTo>
                  <a:lnTo>
                    <a:pt x="496" y="20"/>
                  </a:lnTo>
                  <a:lnTo>
                    <a:pt x="484" y="20"/>
                  </a:lnTo>
                  <a:close/>
                  <a:moveTo>
                    <a:pt x="463" y="20"/>
                  </a:moveTo>
                  <a:lnTo>
                    <a:pt x="463" y="51"/>
                  </a:lnTo>
                  <a:lnTo>
                    <a:pt x="474" y="51"/>
                  </a:lnTo>
                  <a:lnTo>
                    <a:pt x="474" y="20"/>
                  </a:lnTo>
                  <a:lnTo>
                    <a:pt x="463" y="20"/>
                  </a:lnTo>
                  <a:close/>
                  <a:moveTo>
                    <a:pt x="443" y="20"/>
                  </a:moveTo>
                  <a:lnTo>
                    <a:pt x="443" y="51"/>
                  </a:lnTo>
                  <a:lnTo>
                    <a:pt x="453" y="51"/>
                  </a:lnTo>
                  <a:lnTo>
                    <a:pt x="453" y="20"/>
                  </a:lnTo>
                  <a:lnTo>
                    <a:pt x="443" y="20"/>
                  </a:lnTo>
                  <a:close/>
                  <a:moveTo>
                    <a:pt x="420" y="20"/>
                  </a:moveTo>
                  <a:lnTo>
                    <a:pt x="420" y="51"/>
                  </a:lnTo>
                  <a:lnTo>
                    <a:pt x="431" y="51"/>
                  </a:lnTo>
                  <a:lnTo>
                    <a:pt x="431" y="20"/>
                  </a:lnTo>
                  <a:lnTo>
                    <a:pt x="420" y="20"/>
                  </a:lnTo>
                  <a:close/>
                  <a:moveTo>
                    <a:pt x="400" y="20"/>
                  </a:moveTo>
                  <a:lnTo>
                    <a:pt x="400" y="51"/>
                  </a:lnTo>
                  <a:lnTo>
                    <a:pt x="410" y="51"/>
                  </a:lnTo>
                  <a:lnTo>
                    <a:pt x="410" y="20"/>
                  </a:lnTo>
                  <a:lnTo>
                    <a:pt x="400" y="20"/>
                  </a:lnTo>
                  <a:close/>
                  <a:moveTo>
                    <a:pt x="377" y="20"/>
                  </a:moveTo>
                  <a:lnTo>
                    <a:pt x="377" y="51"/>
                  </a:lnTo>
                  <a:lnTo>
                    <a:pt x="389" y="51"/>
                  </a:lnTo>
                  <a:lnTo>
                    <a:pt x="389" y="20"/>
                  </a:lnTo>
                  <a:lnTo>
                    <a:pt x="377" y="20"/>
                  </a:lnTo>
                  <a:close/>
                  <a:moveTo>
                    <a:pt x="357" y="20"/>
                  </a:moveTo>
                  <a:lnTo>
                    <a:pt x="357" y="51"/>
                  </a:lnTo>
                  <a:lnTo>
                    <a:pt x="367" y="51"/>
                  </a:lnTo>
                  <a:lnTo>
                    <a:pt x="367" y="20"/>
                  </a:lnTo>
                  <a:lnTo>
                    <a:pt x="357" y="20"/>
                  </a:lnTo>
                  <a:close/>
                  <a:moveTo>
                    <a:pt x="336" y="20"/>
                  </a:moveTo>
                  <a:lnTo>
                    <a:pt x="336" y="51"/>
                  </a:lnTo>
                  <a:lnTo>
                    <a:pt x="346" y="51"/>
                  </a:lnTo>
                  <a:lnTo>
                    <a:pt x="346" y="20"/>
                  </a:lnTo>
                  <a:lnTo>
                    <a:pt x="336" y="20"/>
                  </a:lnTo>
                  <a:close/>
                  <a:moveTo>
                    <a:pt x="313" y="20"/>
                  </a:moveTo>
                  <a:lnTo>
                    <a:pt x="313" y="51"/>
                  </a:lnTo>
                  <a:lnTo>
                    <a:pt x="324" y="51"/>
                  </a:lnTo>
                  <a:lnTo>
                    <a:pt x="324" y="20"/>
                  </a:lnTo>
                  <a:lnTo>
                    <a:pt x="313" y="20"/>
                  </a:lnTo>
                  <a:close/>
                  <a:moveTo>
                    <a:pt x="293" y="20"/>
                  </a:moveTo>
                  <a:lnTo>
                    <a:pt x="293" y="51"/>
                  </a:lnTo>
                  <a:lnTo>
                    <a:pt x="303" y="51"/>
                  </a:lnTo>
                  <a:lnTo>
                    <a:pt x="303" y="20"/>
                  </a:lnTo>
                  <a:lnTo>
                    <a:pt x="293" y="20"/>
                  </a:lnTo>
                  <a:close/>
                  <a:moveTo>
                    <a:pt x="270" y="20"/>
                  </a:moveTo>
                  <a:lnTo>
                    <a:pt x="270" y="51"/>
                  </a:lnTo>
                  <a:lnTo>
                    <a:pt x="282" y="51"/>
                  </a:lnTo>
                  <a:lnTo>
                    <a:pt x="282" y="20"/>
                  </a:lnTo>
                  <a:lnTo>
                    <a:pt x="270" y="20"/>
                  </a:lnTo>
                  <a:close/>
                  <a:moveTo>
                    <a:pt x="79" y="0"/>
                  </a:moveTo>
                  <a:lnTo>
                    <a:pt x="153" y="0"/>
                  </a:lnTo>
                  <a:lnTo>
                    <a:pt x="165" y="10"/>
                  </a:lnTo>
                  <a:lnTo>
                    <a:pt x="175" y="0"/>
                  </a:lnTo>
                  <a:lnTo>
                    <a:pt x="250" y="0"/>
                  </a:lnTo>
                  <a:lnTo>
                    <a:pt x="260" y="10"/>
                  </a:lnTo>
                  <a:lnTo>
                    <a:pt x="270" y="0"/>
                  </a:lnTo>
                  <a:lnTo>
                    <a:pt x="624" y="0"/>
                  </a:lnTo>
                  <a:lnTo>
                    <a:pt x="634" y="10"/>
                  </a:lnTo>
                  <a:lnTo>
                    <a:pt x="646" y="0"/>
                  </a:lnTo>
                  <a:lnTo>
                    <a:pt x="720" y="0"/>
                  </a:lnTo>
                  <a:lnTo>
                    <a:pt x="731" y="10"/>
                  </a:lnTo>
                  <a:lnTo>
                    <a:pt x="741" y="0"/>
                  </a:lnTo>
                  <a:lnTo>
                    <a:pt x="817" y="0"/>
                  </a:lnTo>
                  <a:lnTo>
                    <a:pt x="827" y="10"/>
                  </a:lnTo>
                  <a:lnTo>
                    <a:pt x="827" y="84"/>
                  </a:lnTo>
                  <a:lnTo>
                    <a:pt x="817" y="84"/>
                  </a:lnTo>
                  <a:lnTo>
                    <a:pt x="817" y="20"/>
                  </a:lnTo>
                  <a:lnTo>
                    <a:pt x="807" y="20"/>
                  </a:lnTo>
                  <a:lnTo>
                    <a:pt x="807" y="84"/>
                  </a:lnTo>
                  <a:lnTo>
                    <a:pt x="720" y="84"/>
                  </a:lnTo>
                  <a:lnTo>
                    <a:pt x="720" y="20"/>
                  </a:lnTo>
                  <a:lnTo>
                    <a:pt x="710" y="20"/>
                  </a:lnTo>
                  <a:lnTo>
                    <a:pt x="710" y="84"/>
                  </a:lnTo>
                  <a:lnTo>
                    <a:pt x="624" y="84"/>
                  </a:lnTo>
                  <a:lnTo>
                    <a:pt x="624" y="63"/>
                  </a:lnTo>
                  <a:lnTo>
                    <a:pt x="613" y="63"/>
                  </a:lnTo>
                  <a:lnTo>
                    <a:pt x="613" y="84"/>
                  </a:lnTo>
                  <a:lnTo>
                    <a:pt x="602" y="84"/>
                  </a:lnTo>
                  <a:lnTo>
                    <a:pt x="602" y="63"/>
                  </a:lnTo>
                  <a:lnTo>
                    <a:pt x="591" y="63"/>
                  </a:lnTo>
                  <a:lnTo>
                    <a:pt x="591" y="84"/>
                  </a:lnTo>
                  <a:lnTo>
                    <a:pt x="581" y="84"/>
                  </a:lnTo>
                  <a:lnTo>
                    <a:pt x="581" y="63"/>
                  </a:lnTo>
                  <a:lnTo>
                    <a:pt x="570" y="63"/>
                  </a:lnTo>
                  <a:lnTo>
                    <a:pt x="570" y="84"/>
                  </a:lnTo>
                  <a:lnTo>
                    <a:pt x="560" y="84"/>
                  </a:lnTo>
                  <a:lnTo>
                    <a:pt x="560" y="63"/>
                  </a:lnTo>
                  <a:lnTo>
                    <a:pt x="548" y="63"/>
                  </a:lnTo>
                  <a:lnTo>
                    <a:pt x="548" y="84"/>
                  </a:lnTo>
                  <a:lnTo>
                    <a:pt x="538" y="84"/>
                  </a:lnTo>
                  <a:lnTo>
                    <a:pt x="538" y="63"/>
                  </a:lnTo>
                  <a:lnTo>
                    <a:pt x="527" y="63"/>
                  </a:lnTo>
                  <a:lnTo>
                    <a:pt x="527" y="84"/>
                  </a:lnTo>
                  <a:lnTo>
                    <a:pt x="517" y="84"/>
                  </a:lnTo>
                  <a:lnTo>
                    <a:pt x="517" y="63"/>
                  </a:lnTo>
                  <a:lnTo>
                    <a:pt x="507" y="63"/>
                  </a:lnTo>
                  <a:lnTo>
                    <a:pt x="507" y="84"/>
                  </a:lnTo>
                  <a:lnTo>
                    <a:pt x="496" y="84"/>
                  </a:lnTo>
                  <a:lnTo>
                    <a:pt x="496" y="63"/>
                  </a:lnTo>
                  <a:lnTo>
                    <a:pt x="484" y="63"/>
                  </a:lnTo>
                  <a:lnTo>
                    <a:pt x="484" y="84"/>
                  </a:lnTo>
                  <a:lnTo>
                    <a:pt x="474" y="84"/>
                  </a:lnTo>
                  <a:lnTo>
                    <a:pt x="474" y="63"/>
                  </a:lnTo>
                  <a:lnTo>
                    <a:pt x="463" y="63"/>
                  </a:lnTo>
                  <a:lnTo>
                    <a:pt x="463" y="84"/>
                  </a:lnTo>
                  <a:lnTo>
                    <a:pt x="453" y="84"/>
                  </a:lnTo>
                  <a:lnTo>
                    <a:pt x="453" y="63"/>
                  </a:lnTo>
                  <a:lnTo>
                    <a:pt x="443" y="63"/>
                  </a:lnTo>
                  <a:lnTo>
                    <a:pt x="443" y="84"/>
                  </a:lnTo>
                  <a:lnTo>
                    <a:pt x="431" y="84"/>
                  </a:lnTo>
                  <a:lnTo>
                    <a:pt x="431" y="63"/>
                  </a:lnTo>
                  <a:lnTo>
                    <a:pt x="420" y="63"/>
                  </a:lnTo>
                  <a:lnTo>
                    <a:pt x="420" y="84"/>
                  </a:lnTo>
                  <a:lnTo>
                    <a:pt x="410" y="84"/>
                  </a:lnTo>
                  <a:lnTo>
                    <a:pt x="410" y="63"/>
                  </a:lnTo>
                  <a:lnTo>
                    <a:pt x="400" y="63"/>
                  </a:lnTo>
                  <a:lnTo>
                    <a:pt x="400" y="84"/>
                  </a:lnTo>
                  <a:lnTo>
                    <a:pt x="389" y="84"/>
                  </a:lnTo>
                  <a:lnTo>
                    <a:pt x="389" y="63"/>
                  </a:lnTo>
                  <a:lnTo>
                    <a:pt x="377" y="63"/>
                  </a:lnTo>
                  <a:lnTo>
                    <a:pt x="377" y="84"/>
                  </a:lnTo>
                  <a:lnTo>
                    <a:pt x="367" y="84"/>
                  </a:lnTo>
                  <a:lnTo>
                    <a:pt x="367" y="63"/>
                  </a:lnTo>
                  <a:lnTo>
                    <a:pt x="357" y="63"/>
                  </a:lnTo>
                  <a:lnTo>
                    <a:pt x="357" y="84"/>
                  </a:lnTo>
                  <a:lnTo>
                    <a:pt x="346" y="84"/>
                  </a:lnTo>
                  <a:lnTo>
                    <a:pt x="346" y="63"/>
                  </a:lnTo>
                  <a:lnTo>
                    <a:pt x="336" y="63"/>
                  </a:lnTo>
                  <a:lnTo>
                    <a:pt x="336" y="84"/>
                  </a:lnTo>
                  <a:lnTo>
                    <a:pt x="324" y="84"/>
                  </a:lnTo>
                  <a:lnTo>
                    <a:pt x="324" y="63"/>
                  </a:lnTo>
                  <a:lnTo>
                    <a:pt x="313" y="63"/>
                  </a:lnTo>
                  <a:lnTo>
                    <a:pt x="313" y="84"/>
                  </a:lnTo>
                  <a:lnTo>
                    <a:pt x="303" y="84"/>
                  </a:lnTo>
                  <a:lnTo>
                    <a:pt x="303" y="63"/>
                  </a:lnTo>
                  <a:lnTo>
                    <a:pt x="293" y="63"/>
                  </a:lnTo>
                  <a:lnTo>
                    <a:pt x="293" y="84"/>
                  </a:lnTo>
                  <a:lnTo>
                    <a:pt x="282" y="84"/>
                  </a:lnTo>
                  <a:lnTo>
                    <a:pt x="282" y="63"/>
                  </a:lnTo>
                  <a:lnTo>
                    <a:pt x="270" y="63"/>
                  </a:lnTo>
                  <a:lnTo>
                    <a:pt x="270" y="84"/>
                  </a:lnTo>
                  <a:lnTo>
                    <a:pt x="186" y="84"/>
                  </a:lnTo>
                  <a:lnTo>
                    <a:pt x="186" y="20"/>
                  </a:lnTo>
                  <a:lnTo>
                    <a:pt x="175" y="20"/>
                  </a:lnTo>
                  <a:lnTo>
                    <a:pt x="175" y="84"/>
                  </a:lnTo>
                  <a:lnTo>
                    <a:pt x="89" y="84"/>
                  </a:lnTo>
                  <a:lnTo>
                    <a:pt x="89" y="20"/>
                  </a:lnTo>
                  <a:lnTo>
                    <a:pt x="79" y="20"/>
                  </a:lnTo>
                  <a:lnTo>
                    <a:pt x="79" y="84"/>
                  </a:lnTo>
                  <a:lnTo>
                    <a:pt x="0" y="84"/>
                  </a:lnTo>
                  <a:lnTo>
                    <a:pt x="0" y="63"/>
                  </a:lnTo>
                  <a:lnTo>
                    <a:pt x="68" y="63"/>
                  </a:lnTo>
                  <a:lnTo>
                    <a:pt x="68" y="1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2587124" y="6451627"/>
              <a:ext cx="3187407" cy="175963"/>
            </a:xfrm>
            <a:custGeom>
              <a:avLst/>
              <a:gdLst>
                <a:gd name="T0" fmla="*/ 524 w 2699"/>
                <a:gd name="T1" fmla="*/ 128 h 149"/>
                <a:gd name="T2" fmla="*/ 545 w 2699"/>
                <a:gd name="T3" fmla="*/ 106 h 149"/>
                <a:gd name="T4" fmla="*/ 492 w 2699"/>
                <a:gd name="T5" fmla="*/ 106 h 149"/>
                <a:gd name="T6" fmla="*/ 512 w 2699"/>
                <a:gd name="T7" fmla="*/ 128 h 149"/>
                <a:gd name="T8" fmla="*/ 492 w 2699"/>
                <a:gd name="T9" fmla="*/ 106 h 149"/>
                <a:gd name="T10" fmla="*/ 460 w 2699"/>
                <a:gd name="T11" fmla="*/ 128 h 149"/>
                <a:gd name="T12" fmla="*/ 481 w 2699"/>
                <a:gd name="T13" fmla="*/ 106 h 149"/>
                <a:gd name="T14" fmla="*/ 428 w 2699"/>
                <a:gd name="T15" fmla="*/ 106 h 149"/>
                <a:gd name="T16" fmla="*/ 449 w 2699"/>
                <a:gd name="T17" fmla="*/ 128 h 149"/>
                <a:gd name="T18" fmla="*/ 428 w 2699"/>
                <a:gd name="T19" fmla="*/ 106 h 149"/>
                <a:gd name="T20" fmla="*/ 395 w 2699"/>
                <a:gd name="T21" fmla="*/ 128 h 149"/>
                <a:gd name="T22" fmla="*/ 417 w 2699"/>
                <a:gd name="T23" fmla="*/ 106 h 149"/>
                <a:gd name="T24" fmla="*/ 364 w 2699"/>
                <a:gd name="T25" fmla="*/ 106 h 149"/>
                <a:gd name="T26" fmla="*/ 385 w 2699"/>
                <a:gd name="T27" fmla="*/ 128 h 149"/>
                <a:gd name="T28" fmla="*/ 364 w 2699"/>
                <a:gd name="T29" fmla="*/ 106 h 149"/>
                <a:gd name="T30" fmla="*/ 331 w 2699"/>
                <a:gd name="T31" fmla="*/ 128 h 149"/>
                <a:gd name="T32" fmla="*/ 354 w 2699"/>
                <a:gd name="T33" fmla="*/ 106 h 149"/>
                <a:gd name="T34" fmla="*/ 300 w 2699"/>
                <a:gd name="T35" fmla="*/ 106 h 149"/>
                <a:gd name="T36" fmla="*/ 321 w 2699"/>
                <a:gd name="T37" fmla="*/ 128 h 149"/>
                <a:gd name="T38" fmla="*/ 300 w 2699"/>
                <a:gd name="T39" fmla="*/ 106 h 149"/>
                <a:gd name="T40" fmla="*/ 214 w 2699"/>
                <a:gd name="T41" fmla="*/ 128 h 149"/>
                <a:gd name="T42" fmla="*/ 278 w 2699"/>
                <a:gd name="T43" fmla="*/ 106 h 149"/>
                <a:gd name="T44" fmla="*/ 171 w 2699"/>
                <a:gd name="T45" fmla="*/ 85 h 149"/>
                <a:gd name="T46" fmla="*/ 192 w 2699"/>
                <a:gd name="T47" fmla="*/ 106 h 149"/>
                <a:gd name="T48" fmla="*/ 171 w 2699"/>
                <a:gd name="T49" fmla="*/ 85 h 149"/>
                <a:gd name="T50" fmla="*/ 21 w 2699"/>
                <a:gd name="T51" fmla="*/ 106 h 149"/>
                <a:gd name="T52" fmla="*/ 150 w 2699"/>
                <a:gd name="T53" fmla="*/ 128 h 149"/>
                <a:gd name="T54" fmla="*/ 128 w 2699"/>
                <a:gd name="T55" fmla="*/ 85 h 149"/>
                <a:gd name="T56" fmla="*/ 214 w 2699"/>
                <a:gd name="T57" fmla="*/ 65 h 149"/>
                <a:gd name="T58" fmla="*/ 278 w 2699"/>
                <a:gd name="T59" fmla="*/ 85 h 149"/>
                <a:gd name="T60" fmla="*/ 214 w 2699"/>
                <a:gd name="T61" fmla="*/ 65 h 149"/>
                <a:gd name="T62" fmla="*/ 21 w 2699"/>
                <a:gd name="T63" fmla="*/ 63 h 149"/>
                <a:gd name="T64" fmla="*/ 150 w 2699"/>
                <a:gd name="T65" fmla="*/ 85 h 149"/>
                <a:gd name="T66" fmla="*/ 128 w 2699"/>
                <a:gd name="T67" fmla="*/ 43 h 149"/>
                <a:gd name="T68" fmla="*/ 171 w 2699"/>
                <a:gd name="T69" fmla="*/ 43 h 149"/>
                <a:gd name="T70" fmla="*/ 192 w 2699"/>
                <a:gd name="T71" fmla="*/ 63 h 149"/>
                <a:gd name="T72" fmla="*/ 171 w 2699"/>
                <a:gd name="T73" fmla="*/ 43 h 149"/>
                <a:gd name="T74" fmla="*/ 21 w 2699"/>
                <a:gd name="T75" fmla="*/ 0 h 149"/>
                <a:gd name="T76" fmla="*/ 128 w 2699"/>
                <a:gd name="T77" fmla="*/ 22 h 149"/>
                <a:gd name="T78" fmla="*/ 150 w 2699"/>
                <a:gd name="T79" fmla="*/ 22 h 149"/>
                <a:gd name="T80" fmla="*/ 214 w 2699"/>
                <a:gd name="T81" fmla="*/ 43 h 149"/>
                <a:gd name="T82" fmla="*/ 288 w 2699"/>
                <a:gd name="T83" fmla="*/ 65 h 149"/>
                <a:gd name="T84" fmla="*/ 557 w 2699"/>
                <a:gd name="T85" fmla="*/ 85 h 149"/>
                <a:gd name="T86" fmla="*/ 663 w 2699"/>
                <a:gd name="T87" fmla="*/ 106 h 149"/>
                <a:gd name="T88" fmla="*/ 706 w 2699"/>
                <a:gd name="T89" fmla="*/ 108 h 149"/>
                <a:gd name="T90" fmla="*/ 2699 w 2699"/>
                <a:gd name="T91" fmla="*/ 128 h 149"/>
                <a:gd name="T92" fmla="*/ 728 w 2699"/>
                <a:gd name="T93" fmla="*/ 149 h 149"/>
                <a:gd name="T94" fmla="*/ 663 w 2699"/>
                <a:gd name="T95" fmla="*/ 128 h 149"/>
                <a:gd name="T96" fmla="*/ 557 w 2699"/>
                <a:gd name="T97" fmla="*/ 106 h 149"/>
                <a:gd name="T98" fmla="*/ 642 w 2699"/>
                <a:gd name="T99" fmla="*/ 128 h 149"/>
                <a:gd name="T100" fmla="*/ 192 w 2699"/>
                <a:gd name="T101" fmla="*/ 149 h 149"/>
                <a:gd name="T102" fmla="*/ 171 w 2699"/>
                <a:gd name="T103" fmla="*/ 128 h 149"/>
                <a:gd name="T104" fmla="*/ 150 w 2699"/>
                <a:gd name="T105" fmla="*/ 149 h 149"/>
                <a:gd name="T106" fmla="*/ 21 w 2699"/>
                <a:gd name="T107" fmla="*/ 128 h 149"/>
                <a:gd name="T108" fmla="*/ 0 w 2699"/>
                <a:gd name="T10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9" h="149">
                  <a:moveTo>
                    <a:pt x="524" y="106"/>
                  </a:moveTo>
                  <a:lnTo>
                    <a:pt x="524" y="128"/>
                  </a:lnTo>
                  <a:lnTo>
                    <a:pt x="545" y="128"/>
                  </a:lnTo>
                  <a:lnTo>
                    <a:pt x="545" y="106"/>
                  </a:lnTo>
                  <a:lnTo>
                    <a:pt x="524" y="106"/>
                  </a:lnTo>
                  <a:close/>
                  <a:moveTo>
                    <a:pt x="492" y="106"/>
                  </a:moveTo>
                  <a:lnTo>
                    <a:pt x="492" y="128"/>
                  </a:lnTo>
                  <a:lnTo>
                    <a:pt x="512" y="128"/>
                  </a:lnTo>
                  <a:lnTo>
                    <a:pt x="512" y="106"/>
                  </a:lnTo>
                  <a:lnTo>
                    <a:pt x="492" y="106"/>
                  </a:lnTo>
                  <a:close/>
                  <a:moveTo>
                    <a:pt x="460" y="106"/>
                  </a:moveTo>
                  <a:lnTo>
                    <a:pt x="460" y="128"/>
                  </a:lnTo>
                  <a:lnTo>
                    <a:pt x="481" y="128"/>
                  </a:lnTo>
                  <a:lnTo>
                    <a:pt x="481" y="106"/>
                  </a:lnTo>
                  <a:lnTo>
                    <a:pt x="460" y="106"/>
                  </a:lnTo>
                  <a:close/>
                  <a:moveTo>
                    <a:pt x="428" y="106"/>
                  </a:moveTo>
                  <a:lnTo>
                    <a:pt x="428" y="128"/>
                  </a:lnTo>
                  <a:lnTo>
                    <a:pt x="449" y="128"/>
                  </a:lnTo>
                  <a:lnTo>
                    <a:pt x="449" y="106"/>
                  </a:lnTo>
                  <a:lnTo>
                    <a:pt x="428" y="106"/>
                  </a:lnTo>
                  <a:close/>
                  <a:moveTo>
                    <a:pt x="395" y="106"/>
                  </a:moveTo>
                  <a:lnTo>
                    <a:pt x="395" y="128"/>
                  </a:lnTo>
                  <a:lnTo>
                    <a:pt x="417" y="128"/>
                  </a:lnTo>
                  <a:lnTo>
                    <a:pt x="417" y="106"/>
                  </a:lnTo>
                  <a:lnTo>
                    <a:pt x="395" y="106"/>
                  </a:lnTo>
                  <a:close/>
                  <a:moveTo>
                    <a:pt x="364" y="106"/>
                  </a:moveTo>
                  <a:lnTo>
                    <a:pt x="364" y="128"/>
                  </a:lnTo>
                  <a:lnTo>
                    <a:pt x="385" y="128"/>
                  </a:lnTo>
                  <a:lnTo>
                    <a:pt x="385" y="106"/>
                  </a:lnTo>
                  <a:lnTo>
                    <a:pt x="364" y="106"/>
                  </a:lnTo>
                  <a:close/>
                  <a:moveTo>
                    <a:pt x="331" y="106"/>
                  </a:moveTo>
                  <a:lnTo>
                    <a:pt x="331" y="128"/>
                  </a:lnTo>
                  <a:lnTo>
                    <a:pt x="354" y="128"/>
                  </a:lnTo>
                  <a:lnTo>
                    <a:pt x="354" y="106"/>
                  </a:lnTo>
                  <a:lnTo>
                    <a:pt x="331" y="106"/>
                  </a:lnTo>
                  <a:close/>
                  <a:moveTo>
                    <a:pt x="300" y="106"/>
                  </a:moveTo>
                  <a:lnTo>
                    <a:pt x="300" y="128"/>
                  </a:lnTo>
                  <a:lnTo>
                    <a:pt x="321" y="128"/>
                  </a:lnTo>
                  <a:lnTo>
                    <a:pt x="321" y="106"/>
                  </a:lnTo>
                  <a:lnTo>
                    <a:pt x="300" y="106"/>
                  </a:lnTo>
                  <a:close/>
                  <a:moveTo>
                    <a:pt x="214" y="106"/>
                  </a:moveTo>
                  <a:lnTo>
                    <a:pt x="214" y="128"/>
                  </a:lnTo>
                  <a:lnTo>
                    <a:pt x="278" y="128"/>
                  </a:lnTo>
                  <a:lnTo>
                    <a:pt x="278" y="106"/>
                  </a:lnTo>
                  <a:lnTo>
                    <a:pt x="214" y="106"/>
                  </a:lnTo>
                  <a:close/>
                  <a:moveTo>
                    <a:pt x="171" y="85"/>
                  </a:moveTo>
                  <a:lnTo>
                    <a:pt x="171" y="106"/>
                  </a:lnTo>
                  <a:lnTo>
                    <a:pt x="192" y="106"/>
                  </a:lnTo>
                  <a:lnTo>
                    <a:pt x="192" y="85"/>
                  </a:lnTo>
                  <a:lnTo>
                    <a:pt x="171" y="85"/>
                  </a:lnTo>
                  <a:close/>
                  <a:moveTo>
                    <a:pt x="21" y="85"/>
                  </a:moveTo>
                  <a:lnTo>
                    <a:pt x="21" y="106"/>
                  </a:lnTo>
                  <a:lnTo>
                    <a:pt x="128" y="106"/>
                  </a:lnTo>
                  <a:lnTo>
                    <a:pt x="150" y="128"/>
                  </a:lnTo>
                  <a:lnTo>
                    <a:pt x="150" y="106"/>
                  </a:lnTo>
                  <a:lnTo>
                    <a:pt x="128" y="85"/>
                  </a:lnTo>
                  <a:lnTo>
                    <a:pt x="21" y="85"/>
                  </a:lnTo>
                  <a:close/>
                  <a:moveTo>
                    <a:pt x="214" y="65"/>
                  </a:moveTo>
                  <a:lnTo>
                    <a:pt x="214" y="85"/>
                  </a:lnTo>
                  <a:lnTo>
                    <a:pt x="278" y="85"/>
                  </a:lnTo>
                  <a:lnTo>
                    <a:pt x="278" y="65"/>
                  </a:lnTo>
                  <a:lnTo>
                    <a:pt x="214" y="65"/>
                  </a:lnTo>
                  <a:close/>
                  <a:moveTo>
                    <a:pt x="21" y="43"/>
                  </a:moveTo>
                  <a:lnTo>
                    <a:pt x="21" y="63"/>
                  </a:lnTo>
                  <a:lnTo>
                    <a:pt x="128" y="63"/>
                  </a:lnTo>
                  <a:lnTo>
                    <a:pt x="150" y="85"/>
                  </a:lnTo>
                  <a:lnTo>
                    <a:pt x="150" y="63"/>
                  </a:lnTo>
                  <a:lnTo>
                    <a:pt x="128" y="43"/>
                  </a:lnTo>
                  <a:lnTo>
                    <a:pt x="21" y="43"/>
                  </a:lnTo>
                  <a:close/>
                  <a:moveTo>
                    <a:pt x="171" y="43"/>
                  </a:moveTo>
                  <a:lnTo>
                    <a:pt x="171" y="63"/>
                  </a:lnTo>
                  <a:lnTo>
                    <a:pt x="192" y="63"/>
                  </a:lnTo>
                  <a:lnTo>
                    <a:pt x="192" y="43"/>
                  </a:lnTo>
                  <a:lnTo>
                    <a:pt x="171" y="43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22"/>
                  </a:lnTo>
                  <a:lnTo>
                    <a:pt x="128" y="22"/>
                  </a:lnTo>
                  <a:lnTo>
                    <a:pt x="150" y="43"/>
                  </a:lnTo>
                  <a:lnTo>
                    <a:pt x="150" y="22"/>
                  </a:lnTo>
                  <a:lnTo>
                    <a:pt x="214" y="22"/>
                  </a:lnTo>
                  <a:lnTo>
                    <a:pt x="214" y="43"/>
                  </a:lnTo>
                  <a:lnTo>
                    <a:pt x="288" y="43"/>
                  </a:lnTo>
                  <a:lnTo>
                    <a:pt x="288" y="65"/>
                  </a:lnTo>
                  <a:lnTo>
                    <a:pt x="557" y="65"/>
                  </a:lnTo>
                  <a:lnTo>
                    <a:pt x="557" y="85"/>
                  </a:lnTo>
                  <a:lnTo>
                    <a:pt x="642" y="85"/>
                  </a:lnTo>
                  <a:lnTo>
                    <a:pt x="663" y="106"/>
                  </a:lnTo>
                  <a:lnTo>
                    <a:pt x="706" y="106"/>
                  </a:lnTo>
                  <a:lnTo>
                    <a:pt x="706" y="108"/>
                  </a:lnTo>
                  <a:lnTo>
                    <a:pt x="728" y="128"/>
                  </a:lnTo>
                  <a:lnTo>
                    <a:pt x="2699" y="128"/>
                  </a:lnTo>
                  <a:lnTo>
                    <a:pt x="2699" y="149"/>
                  </a:lnTo>
                  <a:lnTo>
                    <a:pt x="728" y="149"/>
                  </a:lnTo>
                  <a:lnTo>
                    <a:pt x="706" y="128"/>
                  </a:lnTo>
                  <a:lnTo>
                    <a:pt x="663" y="128"/>
                  </a:lnTo>
                  <a:lnTo>
                    <a:pt x="642" y="106"/>
                  </a:lnTo>
                  <a:lnTo>
                    <a:pt x="557" y="106"/>
                  </a:lnTo>
                  <a:lnTo>
                    <a:pt x="557" y="128"/>
                  </a:lnTo>
                  <a:lnTo>
                    <a:pt x="642" y="128"/>
                  </a:lnTo>
                  <a:lnTo>
                    <a:pt x="663" y="149"/>
                  </a:lnTo>
                  <a:lnTo>
                    <a:pt x="192" y="149"/>
                  </a:lnTo>
                  <a:lnTo>
                    <a:pt x="192" y="128"/>
                  </a:lnTo>
                  <a:lnTo>
                    <a:pt x="171" y="128"/>
                  </a:lnTo>
                  <a:lnTo>
                    <a:pt x="171" y="149"/>
                  </a:lnTo>
                  <a:lnTo>
                    <a:pt x="150" y="149"/>
                  </a:lnTo>
                  <a:lnTo>
                    <a:pt x="128" y="128"/>
                  </a:lnTo>
                  <a:lnTo>
                    <a:pt x="21" y="128"/>
                  </a:lnTo>
                  <a:lnTo>
                    <a:pt x="21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208036" y="6426827"/>
              <a:ext cx="353107" cy="200763"/>
            </a:xfrm>
            <a:custGeom>
              <a:avLst/>
              <a:gdLst>
                <a:gd name="T0" fmla="*/ 171 w 299"/>
                <a:gd name="T1" fmla="*/ 106 h 170"/>
                <a:gd name="T2" fmla="*/ 171 w 299"/>
                <a:gd name="T3" fmla="*/ 127 h 170"/>
                <a:gd name="T4" fmla="*/ 193 w 299"/>
                <a:gd name="T5" fmla="*/ 127 h 170"/>
                <a:gd name="T6" fmla="*/ 193 w 299"/>
                <a:gd name="T7" fmla="*/ 106 h 170"/>
                <a:gd name="T8" fmla="*/ 171 w 299"/>
                <a:gd name="T9" fmla="*/ 106 h 170"/>
                <a:gd name="T10" fmla="*/ 21 w 299"/>
                <a:gd name="T11" fmla="*/ 86 h 170"/>
                <a:gd name="T12" fmla="*/ 21 w 299"/>
                <a:gd name="T13" fmla="*/ 106 h 170"/>
                <a:gd name="T14" fmla="*/ 128 w 299"/>
                <a:gd name="T15" fmla="*/ 106 h 170"/>
                <a:gd name="T16" fmla="*/ 150 w 299"/>
                <a:gd name="T17" fmla="*/ 127 h 170"/>
                <a:gd name="T18" fmla="*/ 150 w 299"/>
                <a:gd name="T19" fmla="*/ 106 h 170"/>
                <a:gd name="T20" fmla="*/ 128 w 299"/>
                <a:gd name="T21" fmla="*/ 86 h 170"/>
                <a:gd name="T22" fmla="*/ 21 w 299"/>
                <a:gd name="T23" fmla="*/ 86 h 170"/>
                <a:gd name="T24" fmla="*/ 171 w 299"/>
                <a:gd name="T25" fmla="*/ 64 h 170"/>
                <a:gd name="T26" fmla="*/ 171 w 299"/>
                <a:gd name="T27" fmla="*/ 86 h 170"/>
                <a:gd name="T28" fmla="*/ 193 w 299"/>
                <a:gd name="T29" fmla="*/ 86 h 170"/>
                <a:gd name="T30" fmla="*/ 193 w 299"/>
                <a:gd name="T31" fmla="*/ 64 h 170"/>
                <a:gd name="T32" fmla="*/ 171 w 299"/>
                <a:gd name="T33" fmla="*/ 64 h 170"/>
                <a:gd name="T34" fmla="*/ 21 w 299"/>
                <a:gd name="T35" fmla="*/ 43 h 170"/>
                <a:gd name="T36" fmla="*/ 21 w 299"/>
                <a:gd name="T37" fmla="*/ 64 h 170"/>
                <a:gd name="T38" fmla="*/ 128 w 299"/>
                <a:gd name="T39" fmla="*/ 64 h 170"/>
                <a:gd name="T40" fmla="*/ 150 w 299"/>
                <a:gd name="T41" fmla="*/ 84 h 170"/>
                <a:gd name="T42" fmla="*/ 150 w 299"/>
                <a:gd name="T43" fmla="*/ 64 h 170"/>
                <a:gd name="T44" fmla="*/ 128 w 299"/>
                <a:gd name="T45" fmla="*/ 43 h 170"/>
                <a:gd name="T46" fmla="*/ 21 w 299"/>
                <a:gd name="T47" fmla="*/ 43 h 170"/>
                <a:gd name="T48" fmla="*/ 0 w 299"/>
                <a:gd name="T49" fmla="*/ 0 h 170"/>
                <a:gd name="T50" fmla="*/ 21 w 299"/>
                <a:gd name="T51" fmla="*/ 0 h 170"/>
                <a:gd name="T52" fmla="*/ 21 w 299"/>
                <a:gd name="T53" fmla="*/ 21 h 170"/>
                <a:gd name="T54" fmla="*/ 128 w 299"/>
                <a:gd name="T55" fmla="*/ 21 h 170"/>
                <a:gd name="T56" fmla="*/ 150 w 299"/>
                <a:gd name="T57" fmla="*/ 43 h 170"/>
                <a:gd name="T58" fmla="*/ 150 w 299"/>
                <a:gd name="T59" fmla="*/ 21 h 170"/>
                <a:gd name="T60" fmla="*/ 214 w 299"/>
                <a:gd name="T61" fmla="*/ 21 h 170"/>
                <a:gd name="T62" fmla="*/ 214 w 299"/>
                <a:gd name="T63" fmla="*/ 43 h 170"/>
                <a:gd name="T64" fmla="*/ 299 w 299"/>
                <a:gd name="T65" fmla="*/ 43 h 170"/>
                <a:gd name="T66" fmla="*/ 299 w 299"/>
                <a:gd name="T67" fmla="*/ 64 h 170"/>
                <a:gd name="T68" fmla="*/ 214 w 299"/>
                <a:gd name="T69" fmla="*/ 64 h 170"/>
                <a:gd name="T70" fmla="*/ 214 w 299"/>
                <a:gd name="T71" fmla="*/ 84 h 170"/>
                <a:gd name="T72" fmla="*/ 299 w 299"/>
                <a:gd name="T73" fmla="*/ 84 h 170"/>
                <a:gd name="T74" fmla="*/ 299 w 299"/>
                <a:gd name="T75" fmla="*/ 106 h 170"/>
                <a:gd name="T76" fmla="*/ 214 w 299"/>
                <a:gd name="T77" fmla="*/ 106 h 170"/>
                <a:gd name="T78" fmla="*/ 214 w 299"/>
                <a:gd name="T79" fmla="*/ 127 h 170"/>
                <a:gd name="T80" fmla="*/ 299 w 299"/>
                <a:gd name="T81" fmla="*/ 127 h 170"/>
                <a:gd name="T82" fmla="*/ 299 w 299"/>
                <a:gd name="T83" fmla="*/ 149 h 170"/>
                <a:gd name="T84" fmla="*/ 214 w 299"/>
                <a:gd name="T85" fmla="*/ 149 h 170"/>
                <a:gd name="T86" fmla="*/ 214 w 299"/>
                <a:gd name="T87" fmla="*/ 170 h 170"/>
                <a:gd name="T88" fmla="*/ 193 w 299"/>
                <a:gd name="T89" fmla="*/ 170 h 170"/>
                <a:gd name="T90" fmla="*/ 193 w 299"/>
                <a:gd name="T91" fmla="*/ 149 h 170"/>
                <a:gd name="T92" fmla="*/ 171 w 299"/>
                <a:gd name="T93" fmla="*/ 149 h 170"/>
                <a:gd name="T94" fmla="*/ 171 w 299"/>
                <a:gd name="T95" fmla="*/ 170 h 170"/>
                <a:gd name="T96" fmla="*/ 150 w 299"/>
                <a:gd name="T97" fmla="*/ 170 h 170"/>
                <a:gd name="T98" fmla="*/ 150 w 299"/>
                <a:gd name="T99" fmla="*/ 149 h 170"/>
                <a:gd name="T100" fmla="*/ 128 w 299"/>
                <a:gd name="T101" fmla="*/ 127 h 170"/>
                <a:gd name="T102" fmla="*/ 21 w 299"/>
                <a:gd name="T103" fmla="*/ 127 h 170"/>
                <a:gd name="T104" fmla="*/ 21 w 299"/>
                <a:gd name="T105" fmla="*/ 149 h 170"/>
                <a:gd name="T106" fmla="*/ 128 w 299"/>
                <a:gd name="T107" fmla="*/ 149 h 170"/>
                <a:gd name="T108" fmla="*/ 150 w 299"/>
                <a:gd name="T109" fmla="*/ 170 h 170"/>
                <a:gd name="T110" fmla="*/ 0 w 299"/>
                <a:gd name="T111" fmla="*/ 170 h 170"/>
                <a:gd name="T112" fmla="*/ 0 w 299"/>
                <a:gd name="T1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9" h="170">
                  <a:moveTo>
                    <a:pt x="171" y="106"/>
                  </a:moveTo>
                  <a:lnTo>
                    <a:pt x="171" y="127"/>
                  </a:lnTo>
                  <a:lnTo>
                    <a:pt x="193" y="127"/>
                  </a:lnTo>
                  <a:lnTo>
                    <a:pt x="193" y="106"/>
                  </a:lnTo>
                  <a:lnTo>
                    <a:pt x="171" y="106"/>
                  </a:lnTo>
                  <a:close/>
                  <a:moveTo>
                    <a:pt x="21" y="86"/>
                  </a:moveTo>
                  <a:lnTo>
                    <a:pt x="21" y="106"/>
                  </a:lnTo>
                  <a:lnTo>
                    <a:pt x="128" y="106"/>
                  </a:lnTo>
                  <a:lnTo>
                    <a:pt x="150" y="127"/>
                  </a:lnTo>
                  <a:lnTo>
                    <a:pt x="150" y="106"/>
                  </a:lnTo>
                  <a:lnTo>
                    <a:pt x="128" y="86"/>
                  </a:lnTo>
                  <a:lnTo>
                    <a:pt x="21" y="86"/>
                  </a:lnTo>
                  <a:close/>
                  <a:moveTo>
                    <a:pt x="171" y="64"/>
                  </a:moveTo>
                  <a:lnTo>
                    <a:pt x="171" y="86"/>
                  </a:lnTo>
                  <a:lnTo>
                    <a:pt x="193" y="86"/>
                  </a:lnTo>
                  <a:lnTo>
                    <a:pt x="193" y="64"/>
                  </a:lnTo>
                  <a:lnTo>
                    <a:pt x="171" y="64"/>
                  </a:lnTo>
                  <a:close/>
                  <a:moveTo>
                    <a:pt x="21" y="43"/>
                  </a:moveTo>
                  <a:lnTo>
                    <a:pt x="21" y="64"/>
                  </a:lnTo>
                  <a:lnTo>
                    <a:pt x="128" y="64"/>
                  </a:lnTo>
                  <a:lnTo>
                    <a:pt x="150" y="84"/>
                  </a:lnTo>
                  <a:lnTo>
                    <a:pt x="150" y="64"/>
                  </a:lnTo>
                  <a:lnTo>
                    <a:pt x="128" y="43"/>
                  </a:lnTo>
                  <a:lnTo>
                    <a:pt x="21" y="43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21"/>
                  </a:lnTo>
                  <a:lnTo>
                    <a:pt x="128" y="21"/>
                  </a:lnTo>
                  <a:lnTo>
                    <a:pt x="150" y="43"/>
                  </a:lnTo>
                  <a:lnTo>
                    <a:pt x="150" y="21"/>
                  </a:lnTo>
                  <a:lnTo>
                    <a:pt x="214" y="21"/>
                  </a:lnTo>
                  <a:lnTo>
                    <a:pt x="214" y="43"/>
                  </a:lnTo>
                  <a:lnTo>
                    <a:pt x="299" y="43"/>
                  </a:lnTo>
                  <a:lnTo>
                    <a:pt x="299" y="64"/>
                  </a:lnTo>
                  <a:lnTo>
                    <a:pt x="214" y="64"/>
                  </a:lnTo>
                  <a:lnTo>
                    <a:pt x="214" y="84"/>
                  </a:lnTo>
                  <a:lnTo>
                    <a:pt x="299" y="84"/>
                  </a:lnTo>
                  <a:lnTo>
                    <a:pt x="299" y="106"/>
                  </a:lnTo>
                  <a:lnTo>
                    <a:pt x="214" y="106"/>
                  </a:lnTo>
                  <a:lnTo>
                    <a:pt x="214" y="127"/>
                  </a:lnTo>
                  <a:lnTo>
                    <a:pt x="299" y="127"/>
                  </a:lnTo>
                  <a:lnTo>
                    <a:pt x="299" y="149"/>
                  </a:lnTo>
                  <a:lnTo>
                    <a:pt x="214" y="149"/>
                  </a:lnTo>
                  <a:lnTo>
                    <a:pt x="214" y="170"/>
                  </a:lnTo>
                  <a:lnTo>
                    <a:pt x="193" y="170"/>
                  </a:lnTo>
                  <a:lnTo>
                    <a:pt x="193" y="149"/>
                  </a:lnTo>
                  <a:lnTo>
                    <a:pt x="171" y="149"/>
                  </a:lnTo>
                  <a:lnTo>
                    <a:pt x="171" y="170"/>
                  </a:lnTo>
                  <a:lnTo>
                    <a:pt x="150" y="170"/>
                  </a:lnTo>
                  <a:lnTo>
                    <a:pt x="150" y="149"/>
                  </a:lnTo>
                  <a:lnTo>
                    <a:pt x="128" y="127"/>
                  </a:lnTo>
                  <a:lnTo>
                    <a:pt x="21" y="127"/>
                  </a:lnTo>
                  <a:lnTo>
                    <a:pt x="21" y="149"/>
                  </a:lnTo>
                  <a:lnTo>
                    <a:pt x="128" y="149"/>
                  </a:lnTo>
                  <a:lnTo>
                    <a:pt x="150" y="170"/>
                  </a:lnTo>
                  <a:lnTo>
                    <a:pt x="0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10"/>
            <p:cNvSpPr>
              <a:spLocks noEditPoints="1"/>
            </p:cNvSpPr>
            <p:nvPr/>
          </p:nvSpPr>
          <p:spPr bwMode="auto">
            <a:xfrm>
              <a:off x="1538433" y="6502408"/>
              <a:ext cx="655432" cy="125181"/>
            </a:xfrm>
            <a:custGeom>
              <a:avLst/>
              <a:gdLst>
                <a:gd name="T0" fmla="*/ 545 w 555"/>
                <a:gd name="T1" fmla="*/ 96 h 106"/>
                <a:gd name="T2" fmla="*/ 491 w 555"/>
                <a:gd name="T3" fmla="*/ 63 h 106"/>
                <a:gd name="T4" fmla="*/ 514 w 555"/>
                <a:gd name="T5" fmla="*/ 63 h 106"/>
                <a:gd name="T6" fmla="*/ 460 w 555"/>
                <a:gd name="T7" fmla="*/ 96 h 106"/>
                <a:gd name="T8" fmla="*/ 460 w 555"/>
                <a:gd name="T9" fmla="*/ 63 h 106"/>
                <a:gd name="T10" fmla="*/ 450 w 555"/>
                <a:gd name="T11" fmla="*/ 96 h 106"/>
                <a:gd name="T12" fmla="*/ 396 w 555"/>
                <a:gd name="T13" fmla="*/ 63 h 106"/>
                <a:gd name="T14" fmla="*/ 417 w 555"/>
                <a:gd name="T15" fmla="*/ 63 h 106"/>
                <a:gd name="T16" fmla="*/ 364 w 555"/>
                <a:gd name="T17" fmla="*/ 96 h 106"/>
                <a:gd name="T18" fmla="*/ 364 w 555"/>
                <a:gd name="T19" fmla="*/ 63 h 106"/>
                <a:gd name="T20" fmla="*/ 353 w 555"/>
                <a:gd name="T21" fmla="*/ 96 h 106"/>
                <a:gd name="T22" fmla="*/ 300 w 555"/>
                <a:gd name="T23" fmla="*/ 63 h 106"/>
                <a:gd name="T24" fmla="*/ 321 w 555"/>
                <a:gd name="T25" fmla="*/ 63 h 106"/>
                <a:gd name="T26" fmla="*/ 267 w 555"/>
                <a:gd name="T27" fmla="*/ 96 h 106"/>
                <a:gd name="T28" fmla="*/ 267 w 555"/>
                <a:gd name="T29" fmla="*/ 63 h 106"/>
                <a:gd name="T30" fmla="*/ 257 w 555"/>
                <a:gd name="T31" fmla="*/ 96 h 106"/>
                <a:gd name="T32" fmla="*/ 203 w 555"/>
                <a:gd name="T33" fmla="*/ 63 h 106"/>
                <a:gd name="T34" fmla="*/ 224 w 555"/>
                <a:gd name="T35" fmla="*/ 63 h 106"/>
                <a:gd name="T36" fmla="*/ 171 w 555"/>
                <a:gd name="T37" fmla="*/ 96 h 106"/>
                <a:gd name="T38" fmla="*/ 171 w 555"/>
                <a:gd name="T39" fmla="*/ 63 h 106"/>
                <a:gd name="T40" fmla="*/ 160 w 555"/>
                <a:gd name="T41" fmla="*/ 96 h 106"/>
                <a:gd name="T42" fmla="*/ 107 w 555"/>
                <a:gd name="T43" fmla="*/ 63 h 106"/>
                <a:gd name="T44" fmla="*/ 127 w 555"/>
                <a:gd name="T45" fmla="*/ 63 h 106"/>
                <a:gd name="T46" fmla="*/ 74 w 555"/>
                <a:gd name="T47" fmla="*/ 96 h 106"/>
                <a:gd name="T48" fmla="*/ 74 w 555"/>
                <a:gd name="T49" fmla="*/ 63 h 106"/>
                <a:gd name="T50" fmla="*/ 64 w 555"/>
                <a:gd name="T51" fmla="*/ 96 h 106"/>
                <a:gd name="T52" fmla="*/ 10 w 555"/>
                <a:gd name="T53" fmla="*/ 63 h 106"/>
                <a:gd name="T54" fmla="*/ 32 w 555"/>
                <a:gd name="T55" fmla="*/ 63 h 106"/>
                <a:gd name="T56" fmla="*/ 524 w 555"/>
                <a:gd name="T57" fmla="*/ 53 h 106"/>
                <a:gd name="T58" fmla="*/ 524 w 555"/>
                <a:gd name="T59" fmla="*/ 22 h 106"/>
                <a:gd name="T60" fmla="*/ 514 w 555"/>
                <a:gd name="T61" fmla="*/ 53 h 106"/>
                <a:gd name="T62" fmla="*/ 460 w 555"/>
                <a:gd name="T63" fmla="*/ 22 h 106"/>
                <a:gd name="T64" fmla="*/ 481 w 555"/>
                <a:gd name="T65" fmla="*/ 22 h 106"/>
                <a:gd name="T66" fmla="*/ 427 w 555"/>
                <a:gd name="T67" fmla="*/ 53 h 106"/>
                <a:gd name="T68" fmla="*/ 427 w 555"/>
                <a:gd name="T69" fmla="*/ 22 h 106"/>
                <a:gd name="T70" fmla="*/ 417 w 555"/>
                <a:gd name="T71" fmla="*/ 53 h 106"/>
                <a:gd name="T72" fmla="*/ 364 w 555"/>
                <a:gd name="T73" fmla="*/ 22 h 106"/>
                <a:gd name="T74" fmla="*/ 384 w 555"/>
                <a:gd name="T75" fmla="*/ 22 h 106"/>
                <a:gd name="T76" fmla="*/ 331 w 555"/>
                <a:gd name="T77" fmla="*/ 53 h 106"/>
                <a:gd name="T78" fmla="*/ 331 w 555"/>
                <a:gd name="T79" fmla="*/ 22 h 106"/>
                <a:gd name="T80" fmla="*/ 321 w 555"/>
                <a:gd name="T81" fmla="*/ 53 h 106"/>
                <a:gd name="T82" fmla="*/ 267 w 555"/>
                <a:gd name="T83" fmla="*/ 22 h 106"/>
                <a:gd name="T84" fmla="*/ 289 w 555"/>
                <a:gd name="T85" fmla="*/ 22 h 106"/>
                <a:gd name="T86" fmla="*/ 236 w 555"/>
                <a:gd name="T87" fmla="*/ 53 h 106"/>
                <a:gd name="T88" fmla="*/ 236 w 555"/>
                <a:gd name="T89" fmla="*/ 22 h 106"/>
                <a:gd name="T90" fmla="*/ 224 w 555"/>
                <a:gd name="T91" fmla="*/ 53 h 106"/>
                <a:gd name="T92" fmla="*/ 171 w 555"/>
                <a:gd name="T93" fmla="*/ 22 h 106"/>
                <a:gd name="T94" fmla="*/ 193 w 555"/>
                <a:gd name="T95" fmla="*/ 22 h 106"/>
                <a:gd name="T96" fmla="*/ 139 w 555"/>
                <a:gd name="T97" fmla="*/ 53 h 106"/>
                <a:gd name="T98" fmla="*/ 139 w 555"/>
                <a:gd name="T99" fmla="*/ 22 h 106"/>
                <a:gd name="T100" fmla="*/ 127 w 555"/>
                <a:gd name="T101" fmla="*/ 53 h 106"/>
                <a:gd name="T102" fmla="*/ 74 w 555"/>
                <a:gd name="T103" fmla="*/ 22 h 106"/>
                <a:gd name="T104" fmla="*/ 96 w 555"/>
                <a:gd name="T105" fmla="*/ 22 h 106"/>
                <a:gd name="T106" fmla="*/ 43 w 555"/>
                <a:gd name="T107" fmla="*/ 53 h 106"/>
                <a:gd name="T108" fmla="*/ 43 w 555"/>
                <a:gd name="T109" fmla="*/ 22 h 106"/>
                <a:gd name="T110" fmla="*/ 32 w 555"/>
                <a:gd name="T111" fmla="*/ 53 h 106"/>
                <a:gd name="T112" fmla="*/ 0 w 555"/>
                <a:gd name="T113" fmla="*/ 0 h 106"/>
                <a:gd name="T114" fmla="*/ 0 w 555"/>
                <a:gd name="T1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106">
                  <a:moveTo>
                    <a:pt x="524" y="63"/>
                  </a:moveTo>
                  <a:lnTo>
                    <a:pt x="524" y="96"/>
                  </a:lnTo>
                  <a:lnTo>
                    <a:pt x="545" y="96"/>
                  </a:lnTo>
                  <a:lnTo>
                    <a:pt x="545" y="63"/>
                  </a:lnTo>
                  <a:lnTo>
                    <a:pt x="524" y="63"/>
                  </a:lnTo>
                  <a:close/>
                  <a:moveTo>
                    <a:pt x="491" y="63"/>
                  </a:moveTo>
                  <a:lnTo>
                    <a:pt x="491" y="96"/>
                  </a:lnTo>
                  <a:lnTo>
                    <a:pt x="514" y="96"/>
                  </a:lnTo>
                  <a:lnTo>
                    <a:pt x="514" y="63"/>
                  </a:lnTo>
                  <a:lnTo>
                    <a:pt x="491" y="63"/>
                  </a:lnTo>
                  <a:close/>
                  <a:moveTo>
                    <a:pt x="460" y="63"/>
                  </a:moveTo>
                  <a:lnTo>
                    <a:pt x="460" y="96"/>
                  </a:lnTo>
                  <a:lnTo>
                    <a:pt x="481" y="96"/>
                  </a:lnTo>
                  <a:lnTo>
                    <a:pt x="481" y="63"/>
                  </a:lnTo>
                  <a:lnTo>
                    <a:pt x="460" y="63"/>
                  </a:lnTo>
                  <a:close/>
                  <a:moveTo>
                    <a:pt x="427" y="63"/>
                  </a:moveTo>
                  <a:lnTo>
                    <a:pt x="427" y="96"/>
                  </a:lnTo>
                  <a:lnTo>
                    <a:pt x="450" y="96"/>
                  </a:lnTo>
                  <a:lnTo>
                    <a:pt x="450" y="63"/>
                  </a:lnTo>
                  <a:lnTo>
                    <a:pt x="427" y="63"/>
                  </a:lnTo>
                  <a:close/>
                  <a:moveTo>
                    <a:pt x="396" y="63"/>
                  </a:moveTo>
                  <a:lnTo>
                    <a:pt x="396" y="96"/>
                  </a:lnTo>
                  <a:lnTo>
                    <a:pt x="417" y="96"/>
                  </a:lnTo>
                  <a:lnTo>
                    <a:pt x="417" y="63"/>
                  </a:lnTo>
                  <a:lnTo>
                    <a:pt x="396" y="63"/>
                  </a:lnTo>
                  <a:close/>
                  <a:moveTo>
                    <a:pt x="364" y="63"/>
                  </a:moveTo>
                  <a:lnTo>
                    <a:pt x="364" y="96"/>
                  </a:lnTo>
                  <a:lnTo>
                    <a:pt x="384" y="96"/>
                  </a:lnTo>
                  <a:lnTo>
                    <a:pt x="384" y="63"/>
                  </a:lnTo>
                  <a:lnTo>
                    <a:pt x="364" y="63"/>
                  </a:lnTo>
                  <a:close/>
                  <a:moveTo>
                    <a:pt x="331" y="63"/>
                  </a:moveTo>
                  <a:lnTo>
                    <a:pt x="331" y="96"/>
                  </a:lnTo>
                  <a:lnTo>
                    <a:pt x="353" y="96"/>
                  </a:lnTo>
                  <a:lnTo>
                    <a:pt x="353" y="63"/>
                  </a:lnTo>
                  <a:lnTo>
                    <a:pt x="331" y="63"/>
                  </a:lnTo>
                  <a:close/>
                  <a:moveTo>
                    <a:pt x="300" y="63"/>
                  </a:moveTo>
                  <a:lnTo>
                    <a:pt x="300" y="96"/>
                  </a:lnTo>
                  <a:lnTo>
                    <a:pt x="321" y="96"/>
                  </a:lnTo>
                  <a:lnTo>
                    <a:pt x="321" y="63"/>
                  </a:lnTo>
                  <a:lnTo>
                    <a:pt x="300" y="63"/>
                  </a:lnTo>
                  <a:close/>
                  <a:moveTo>
                    <a:pt x="267" y="63"/>
                  </a:moveTo>
                  <a:lnTo>
                    <a:pt x="267" y="96"/>
                  </a:lnTo>
                  <a:lnTo>
                    <a:pt x="289" y="96"/>
                  </a:lnTo>
                  <a:lnTo>
                    <a:pt x="289" y="63"/>
                  </a:lnTo>
                  <a:lnTo>
                    <a:pt x="267" y="63"/>
                  </a:lnTo>
                  <a:close/>
                  <a:moveTo>
                    <a:pt x="236" y="63"/>
                  </a:moveTo>
                  <a:lnTo>
                    <a:pt x="236" y="96"/>
                  </a:lnTo>
                  <a:lnTo>
                    <a:pt x="257" y="96"/>
                  </a:lnTo>
                  <a:lnTo>
                    <a:pt x="257" y="63"/>
                  </a:lnTo>
                  <a:lnTo>
                    <a:pt x="236" y="63"/>
                  </a:lnTo>
                  <a:close/>
                  <a:moveTo>
                    <a:pt x="203" y="63"/>
                  </a:moveTo>
                  <a:lnTo>
                    <a:pt x="203" y="96"/>
                  </a:lnTo>
                  <a:lnTo>
                    <a:pt x="224" y="96"/>
                  </a:lnTo>
                  <a:lnTo>
                    <a:pt x="224" y="63"/>
                  </a:lnTo>
                  <a:lnTo>
                    <a:pt x="203" y="63"/>
                  </a:lnTo>
                  <a:close/>
                  <a:moveTo>
                    <a:pt x="171" y="63"/>
                  </a:moveTo>
                  <a:lnTo>
                    <a:pt x="171" y="96"/>
                  </a:lnTo>
                  <a:lnTo>
                    <a:pt x="193" y="96"/>
                  </a:lnTo>
                  <a:lnTo>
                    <a:pt x="193" y="63"/>
                  </a:lnTo>
                  <a:lnTo>
                    <a:pt x="171" y="63"/>
                  </a:lnTo>
                  <a:close/>
                  <a:moveTo>
                    <a:pt x="139" y="63"/>
                  </a:moveTo>
                  <a:lnTo>
                    <a:pt x="139" y="96"/>
                  </a:lnTo>
                  <a:lnTo>
                    <a:pt x="160" y="96"/>
                  </a:lnTo>
                  <a:lnTo>
                    <a:pt x="160" y="63"/>
                  </a:lnTo>
                  <a:lnTo>
                    <a:pt x="139" y="63"/>
                  </a:lnTo>
                  <a:close/>
                  <a:moveTo>
                    <a:pt x="107" y="63"/>
                  </a:moveTo>
                  <a:lnTo>
                    <a:pt x="107" y="96"/>
                  </a:lnTo>
                  <a:lnTo>
                    <a:pt x="127" y="96"/>
                  </a:lnTo>
                  <a:lnTo>
                    <a:pt x="127" y="63"/>
                  </a:lnTo>
                  <a:lnTo>
                    <a:pt x="107" y="63"/>
                  </a:lnTo>
                  <a:close/>
                  <a:moveTo>
                    <a:pt x="74" y="63"/>
                  </a:moveTo>
                  <a:lnTo>
                    <a:pt x="74" y="96"/>
                  </a:lnTo>
                  <a:lnTo>
                    <a:pt x="96" y="96"/>
                  </a:lnTo>
                  <a:lnTo>
                    <a:pt x="96" y="63"/>
                  </a:lnTo>
                  <a:lnTo>
                    <a:pt x="74" y="63"/>
                  </a:lnTo>
                  <a:close/>
                  <a:moveTo>
                    <a:pt x="43" y="63"/>
                  </a:moveTo>
                  <a:lnTo>
                    <a:pt x="43" y="96"/>
                  </a:lnTo>
                  <a:lnTo>
                    <a:pt x="64" y="96"/>
                  </a:lnTo>
                  <a:lnTo>
                    <a:pt x="64" y="63"/>
                  </a:lnTo>
                  <a:lnTo>
                    <a:pt x="43" y="63"/>
                  </a:lnTo>
                  <a:close/>
                  <a:moveTo>
                    <a:pt x="10" y="63"/>
                  </a:moveTo>
                  <a:lnTo>
                    <a:pt x="10" y="96"/>
                  </a:lnTo>
                  <a:lnTo>
                    <a:pt x="32" y="96"/>
                  </a:lnTo>
                  <a:lnTo>
                    <a:pt x="32" y="63"/>
                  </a:lnTo>
                  <a:lnTo>
                    <a:pt x="10" y="63"/>
                  </a:lnTo>
                  <a:close/>
                  <a:moveTo>
                    <a:pt x="524" y="22"/>
                  </a:moveTo>
                  <a:lnTo>
                    <a:pt x="524" y="53"/>
                  </a:lnTo>
                  <a:lnTo>
                    <a:pt x="545" y="53"/>
                  </a:lnTo>
                  <a:lnTo>
                    <a:pt x="545" y="22"/>
                  </a:lnTo>
                  <a:lnTo>
                    <a:pt x="524" y="22"/>
                  </a:lnTo>
                  <a:close/>
                  <a:moveTo>
                    <a:pt x="491" y="22"/>
                  </a:moveTo>
                  <a:lnTo>
                    <a:pt x="491" y="53"/>
                  </a:lnTo>
                  <a:lnTo>
                    <a:pt x="514" y="53"/>
                  </a:lnTo>
                  <a:lnTo>
                    <a:pt x="514" y="22"/>
                  </a:lnTo>
                  <a:lnTo>
                    <a:pt x="491" y="22"/>
                  </a:lnTo>
                  <a:close/>
                  <a:moveTo>
                    <a:pt x="460" y="22"/>
                  </a:moveTo>
                  <a:lnTo>
                    <a:pt x="460" y="53"/>
                  </a:lnTo>
                  <a:lnTo>
                    <a:pt x="481" y="53"/>
                  </a:lnTo>
                  <a:lnTo>
                    <a:pt x="481" y="22"/>
                  </a:lnTo>
                  <a:lnTo>
                    <a:pt x="460" y="22"/>
                  </a:lnTo>
                  <a:close/>
                  <a:moveTo>
                    <a:pt x="427" y="22"/>
                  </a:moveTo>
                  <a:lnTo>
                    <a:pt x="427" y="53"/>
                  </a:lnTo>
                  <a:lnTo>
                    <a:pt x="450" y="53"/>
                  </a:lnTo>
                  <a:lnTo>
                    <a:pt x="450" y="22"/>
                  </a:lnTo>
                  <a:lnTo>
                    <a:pt x="427" y="22"/>
                  </a:lnTo>
                  <a:close/>
                  <a:moveTo>
                    <a:pt x="396" y="22"/>
                  </a:moveTo>
                  <a:lnTo>
                    <a:pt x="396" y="53"/>
                  </a:lnTo>
                  <a:lnTo>
                    <a:pt x="417" y="53"/>
                  </a:lnTo>
                  <a:lnTo>
                    <a:pt x="417" y="22"/>
                  </a:lnTo>
                  <a:lnTo>
                    <a:pt x="396" y="22"/>
                  </a:lnTo>
                  <a:close/>
                  <a:moveTo>
                    <a:pt x="364" y="22"/>
                  </a:moveTo>
                  <a:lnTo>
                    <a:pt x="364" y="53"/>
                  </a:lnTo>
                  <a:lnTo>
                    <a:pt x="384" y="53"/>
                  </a:lnTo>
                  <a:lnTo>
                    <a:pt x="384" y="22"/>
                  </a:lnTo>
                  <a:lnTo>
                    <a:pt x="364" y="22"/>
                  </a:lnTo>
                  <a:close/>
                  <a:moveTo>
                    <a:pt x="331" y="22"/>
                  </a:moveTo>
                  <a:lnTo>
                    <a:pt x="331" y="53"/>
                  </a:lnTo>
                  <a:lnTo>
                    <a:pt x="353" y="53"/>
                  </a:lnTo>
                  <a:lnTo>
                    <a:pt x="353" y="22"/>
                  </a:lnTo>
                  <a:lnTo>
                    <a:pt x="331" y="22"/>
                  </a:lnTo>
                  <a:close/>
                  <a:moveTo>
                    <a:pt x="300" y="22"/>
                  </a:moveTo>
                  <a:lnTo>
                    <a:pt x="300" y="53"/>
                  </a:lnTo>
                  <a:lnTo>
                    <a:pt x="321" y="53"/>
                  </a:lnTo>
                  <a:lnTo>
                    <a:pt x="321" y="22"/>
                  </a:lnTo>
                  <a:lnTo>
                    <a:pt x="300" y="22"/>
                  </a:lnTo>
                  <a:close/>
                  <a:moveTo>
                    <a:pt x="267" y="22"/>
                  </a:moveTo>
                  <a:lnTo>
                    <a:pt x="267" y="53"/>
                  </a:lnTo>
                  <a:lnTo>
                    <a:pt x="289" y="53"/>
                  </a:lnTo>
                  <a:lnTo>
                    <a:pt x="289" y="22"/>
                  </a:lnTo>
                  <a:lnTo>
                    <a:pt x="267" y="22"/>
                  </a:lnTo>
                  <a:close/>
                  <a:moveTo>
                    <a:pt x="236" y="22"/>
                  </a:moveTo>
                  <a:lnTo>
                    <a:pt x="236" y="53"/>
                  </a:lnTo>
                  <a:lnTo>
                    <a:pt x="257" y="53"/>
                  </a:lnTo>
                  <a:lnTo>
                    <a:pt x="257" y="22"/>
                  </a:lnTo>
                  <a:lnTo>
                    <a:pt x="236" y="22"/>
                  </a:lnTo>
                  <a:close/>
                  <a:moveTo>
                    <a:pt x="203" y="22"/>
                  </a:moveTo>
                  <a:lnTo>
                    <a:pt x="203" y="53"/>
                  </a:lnTo>
                  <a:lnTo>
                    <a:pt x="224" y="53"/>
                  </a:lnTo>
                  <a:lnTo>
                    <a:pt x="224" y="22"/>
                  </a:lnTo>
                  <a:lnTo>
                    <a:pt x="203" y="22"/>
                  </a:lnTo>
                  <a:close/>
                  <a:moveTo>
                    <a:pt x="171" y="22"/>
                  </a:moveTo>
                  <a:lnTo>
                    <a:pt x="171" y="53"/>
                  </a:lnTo>
                  <a:lnTo>
                    <a:pt x="193" y="53"/>
                  </a:lnTo>
                  <a:lnTo>
                    <a:pt x="193" y="22"/>
                  </a:lnTo>
                  <a:lnTo>
                    <a:pt x="171" y="22"/>
                  </a:lnTo>
                  <a:close/>
                  <a:moveTo>
                    <a:pt x="139" y="22"/>
                  </a:moveTo>
                  <a:lnTo>
                    <a:pt x="139" y="53"/>
                  </a:lnTo>
                  <a:lnTo>
                    <a:pt x="160" y="53"/>
                  </a:lnTo>
                  <a:lnTo>
                    <a:pt x="160" y="22"/>
                  </a:lnTo>
                  <a:lnTo>
                    <a:pt x="139" y="22"/>
                  </a:lnTo>
                  <a:close/>
                  <a:moveTo>
                    <a:pt x="107" y="22"/>
                  </a:moveTo>
                  <a:lnTo>
                    <a:pt x="107" y="53"/>
                  </a:lnTo>
                  <a:lnTo>
                    <a:pt x="127" y="53"/>
                  </a:lnTo>
                  <a:lnTo>
                    <a:pt x="127" y="22"/>
                  </a:lnTo>
                  <a:lnTo>
                    <a:pt x="107" y="22"/>
                  </a:lnTo>
                  <a:close/>
                  <a:moveTo>
                    <a:pt x="74" y="22"/>
                  </a:moveTo>
                  <a:lnTo>
                    <a:pt x="74" y="53"/>
                  </a:lnTo>
                  <a:lnTo>
                    <a:pt x="96" y="53"/>
                  </a:lnTo>
                  <a:lnTo>
                    <a:pt x="96" y="22"/>
                  </a:lnTo>
                  <a:lnTo>
                    <a:pt x="74" y="22"/>
                  </a:lnTo>
                  <a:close/>
                  <a:moveTo>
                    <a:pt x="43" y="22"/>
                  </a:moveTo>
                  <a:lnTo>
                    <a:pt x="43" y="53"/>
                  </a:lnTo>
                  <a:lnTo>
                    <a:pt x="64" y="53"/>
                  </a:lnTo>
                  <a:lnTo>
                    <a:pt x="64" y="22"/>
                  </a:lnTo>
                  <a:lnTo>
                    <a:pt x="43" y="22"/>
                  </a:lnTo>
                  <a:close/>
                  <a:moveTo>
                    <a:pt x="10" y="22"/>
                  </a:moveTo>
                  <a:lnTo>
                    <a:pt x="10" y="53"/>
                  </a:lnTo>
                  <a:lnTo>
                    <a:pt x="32" y="53"/>
                  </a:lnTo>
                  <a:lnTo>
                    <a:pt x="32" y="22"/>
                  </a:lnTo>
                  <a:lnTo>
                    <a:pt x="10" y="22"/>
                  </a:lnTo>
                  <a:close/>
                  <a:moveTo>
                    <a:pt x="0" y="0"/>
                  </a:moveTo>
                  <a:lnTo>
                    <a:pt x="555" y="0"/>
                  </a:lnTo>
                  <a:lnTo>
                    <a:pt x="555" y="106"/>
                  </a:ln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994011" y="6402027"/>
              <a:ext cx="531431" cy="225563"/>
            </a:xfrm>
            <a:custGeom>
              <a:avLst/>
              <a:gdLst>
                <a:gd name="T0" fmla="*/ 236 w 450"/>
                <a:gd name="T1" fmla="*/ 127 h 191"/>
                <a:gd name="T2" fmla="*/ 236 w 450"/>
                <a:gd name="T3" fmla="*/ 148 h 191"/>
                <a:gd name="T4" fmla="*/ 257 w 450"/>
                <a:gd name="T5" fmla="*/ 148 h 191"/>
                <a:gd name="T6" fmla="*/ 257 w 450"/>
                <a:gd name="T7" fmla="*/ 127 h 191"/>
                <a:gd name="T8" fmla="*/ 236 w 450"/>
                <a:gd name="T9" fmla="*/ 127 h 191"/>
                <a:gd name="T10" fmla="*/ 236 w 450"/>
                <a:gd name="T11" fmla="*/ 85 h 191"/>
                <a:gd name="T12" fmla="*/ 236 w 450"/>
                <a:gd name="T13" fmla="*/ 107 h 191"/>
                <a:gd name="T14" fmla="*/ 257 w 450"/>
                <a:gd name="T15" fmla="*/ 107 h 191"/>
                <a:gd name="T16" fmla="*/ 257 w 450"/>
                <a:gd name="T17" fmla="*/ 85 h 191"/>
                <a:gd name="T18" fmla="*/ 236 w 450"/>
                <a:gd name="T19" fmla="*/ 85 h 191"/>
                <a:gd name="T20" fmla="*/ 236 w 450"/>
                <a:gd name="T21" fmla="*/ 42 h 191"/>
                <a:gd name="T22" fmla="*/ 236 w 450"/>
                <a:gd name="T23" fmla="*/ 64 h 191"/>
                <a:gd name="T24" fmla="*/ 257 w 450"/>
                <a:gd name="T25" fmla="*/ 64 h 191"/>
                <a:gd name="T26" fmla="*/ 257 w 450"/>
                <a:gd name="T27" fmla="*/ 42 h 191"/>
                <a:gd name="T28" fmla="*/ 236 w 450"/>
                <a:gd name="T29" fmla="*/ 42 h 191"/>
                <a:gd name="T30" fmla="*/ 214 w 450"/>
                <a:gd name="T31" fmla="*/ 0 h 191"/>
                <a:gd name="T32" fmla="*/ 279 w 450"/>
                <a:gd name="T33" fmla="*/ 0 h 191"/>
                <a:gd name="T34" fmla="*/ 279 w 450"/>
                <a:gd name="T35" fmla="*/ 64 h 191"/>
                <a:gd name="T36" fmla="*/ 300 w 450"/>
                <a:gd name="T37" fmla="*/ 42 h 191"/>
                <a:gd name="T38" fmla="*/ 450 w 450"/>
                <a:gd name="T39" fmla="*/ 42 h 191"/>
                <a:gd name="T40" fmla="*/ 450 w 450"/>
                <a:gd name="T41" fmla="*/ 64 h 191"/>
                <a:gd name="T42" fmla="*/ 300 w 450"/>
                <a:gd name="T43" fmla="*/ 64 h 191"/>
                <a:gd name="T44" fmla="*/ 279 w 450"/>
                <a:gd name="T45" fmla="*/ 85 h 191"/>
                <a:gd name="T46" fmla="*/ 279 w 450"/>
                <a:gd name="T47" fmla="*/ 107 h 191"/>
                <a:gd name="T48" fmla="*/ 300 w 450"/>
                <a:gd name="T49" fmla="*/ 85 h 191"/>
                <a:gd name="T50" fmla="*/ 450 w 450"/>
                <a:gd name="T51" fmla="*/ 85 h 191"/>
                <a:gd name="T52" fmla="*/ 450 w 450"/>
                <a:gd name="T53" fmla="*/ 107 h 191"/>
                <a:gd name="T54" fmla="*/ 300 w 450"/>
                <a:gd name="T55" fmla="*/ 107 h 191"/>
                <a:gd name="T56" fmla="*/ 279 w 450"/>
                <a:gd name="T57" fmla="*/ 127 h 191"/>
                <a:gd name="T58" fmla="*/ 279 w 450"/>
                <a:gd name="T59" fmla="*/ 148 h 191"/>
                <a:gd name="T60" fmla="*/ 300 w 450"/>
                <a:gd name="T61" fmla="*/ 127 h 191"/>
                <a:gd name="T62" fmla="*/ 450 w 450"/>
                <a:gd name="T63" fmla="*/ 127 h 191"/>
                <a:gd name="T64" fmla="*/ 450 w 450"/>
                <a:gd name="T65" fmla="*/ 148 h 191"/>
                <a:gd name="T66" fmla="*/ 300 w 450"/>
                <a:gd name="T67" fmla="*/ 148 h 191"/>
                <a:gd name="T68" fmla="*/ 279 w 450"/>
                <a:gd name="T69" fmla="*/ 170 h 191"/>
                <a:gd name="T70" fmla="*/ 279 w 450"/>
                <a:gd name="T71" fmla="*/ 191 h 191"/>
                <a:gd name="T72" fmla="*/ 257 w 450"/>
                <a:gd name="T73" fmla="*/ 191 h 191"/>
                <a:gd name="T74" fmla="*/ 257 w 450"/>
                <a:gd name="T75" fmla="*/ 170 h 191"/>
                <a:gd name="T76" fmla="*/ 236 w 450"/>
                <a:gd name="T77" fmla="*/ 170 h 191"/>
                <a:gd name="T78" fmla="*/ 236 w 450"/>
                <a:gd name="T79" fmla="*/ 191 h 191"/>
                <a:gd name="T80" fmla="*/ 214 w 450"/>
                <a:gd name="T81" fmla="*/ 191 h 191"/>
                <a:gd name="T82" fmla="*/ 214 w 450"/>
                <a:gd name="T83" fmla="*/ 170 h 191"/>
                <a:gd name="T84" fmla="*/ 0 w 450"/>
                <a:gd name="T85" fmla="*/ 170 h 191"/>
                <a:gd name="T86" fmla="*/ 0 w 450"/>
                <a:gd name="T87" fmla="*/ 148 h 191"/>
                <a:gd name="T88" fmla="*/ 214 w 450"/>
                <a:gd name="T89" fmla="*/ 148 h 191"/>
                <a:gd name="T90" fmla="*/ 214 w 450"/>
                <a:gd name="T91" fmla="*/ 127 h 191"/>
                <a:gd name="T92" fmla="*/ 0 w 450"/>
                <a:gd name="T93" fmla="*/ 127 h 191"/>
                <a:gd name="T94" fmla="*/ 0 w 450"/>
                <a:gd name="T95" fmla="*/ 107 h 191"/>
                <a:gd name="T96" fmla="*/ 214 w 450"/>
                <a:gd name="T97" fmla="*/ 107 h 191"/>
                <a:gd name="T98" fmla="*/ 214 w 450"/>
                <a:gd name="T99" fmla="*/ 85 h 191"/>
                <a:gd name="T100" fmla="*/ 0 w 450"/>
                <a:gd name="T101" fmla="*/ 85 h 191"/>
                <a:gd name="T102" fmla="*/ 0 w 450"/>
                <a:gd name="T103" fmla="*/ 64 h 191"/>
                <a:gd name="T104" fmla="*/ 214 w 450"/>
                <a:gd name="T105" fmla="*/ 64 h 191"/>
                <a:gd name="T106" fmla="*/ 214 w 450"/>
                <a:gd name="T107" fmla="*/ 42 h 191"/>
                <a:gd name="T108" fmla="*/ 0 w 450"/>
                <a:gd name="T109" fmla="*/ 42 h 191"/>
                <a:gd name="T110" fmla="*/ 0 w 450"/>
                <a:gd name="T111" fmla="*/ 21 h 191"/>
                <a:gd name="T112" fmla="*/ 214 w 450"/>
                <a:gd name="T113" fmla="*/ 21 h 191"/>
                <a:gd name="T114" fmla="*/ 214 w 450"/>
                <a:gd name="T1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0" h="191">
                  <a:moveTo>
                    <a:pt x="236" y="127"/>
                  </a:moveTo>
                  <a:lnTo>
                    <a:pt x="236" y="148"/>
                  </a:lnTo>
                  <a:lnTo>
                    <a:pt x="257" y="148"/>
                  </a:lnTo>
                  <a:lnTo>
                    <a:pt x="257" y="127"/>
                  </a:lnTo>
                  <a:lnTo>
                    <a:pt x="236" y="127"/>
                  </a:lnTo>
                  <a:close/>
                  <a:moveTo>
                    <a:pt x="236" y="85"/>
                  </a:moveTo>
                  <a:lnTo>
                    <a:pt x="236" y="107"/>
                  </a:lnTo>
                  <a:lnTo>
                    <a:pt x="257" y="107"/>
                  </a:lnTo>
                  <a:lnTo>
                    <a:pt x="257" y="85"/>
                  </a:lnTo>
                  <a:lnTo>
                    <a:pt x="236" y="85"/>
                  </a:lnTo>
                  <a:close/>
                  <a:moveTo>
                    <a:pt x="236" y="42"/>
                  </a:moveTo>
                  <a:lnTo>
                    <a:pt x="236" y="64"/>
                  </a:lnTo>
                  <a:lnTo>
                    <a:pt x="257" y="64"/>
                  </a:lnTo>
                  <a:lnTo>
                    <a:pt x="257" y="42"/>
                  </a:lnTo>
                  <a:lnTo>
                    <a:pt x="236" y="42"/>
                  </a:lnTo>
                  <a:close/>
                  <a:moveTo>
                    <a:pt x="214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300" y="42"/>
                  </a:lnTo>
                  <a:lnTo>
                    <a:pt x="450" y="42"/>
                  </a:lnTo>
                  <a:lnTo>
                    <a:pt x="450" y="64"/>
                  </a:lnTo>
                  <a:lnTo>
                    <a:pt x="300" y="64"/>
                  </a:lnTo>
                  <a:lnTo>
                    <a:pt x="279" y="85"/>
                  </a:lnTo>
                  <a:lnTo>
                    <a:pt x="279" y="107"/>
                  </a:lnTo>
                  <a:lnTo>
                    <a:pt x="300" y="85"/>
                  </a:lnTo>
                  <a:lnTo>
                    <a:pt x="450" y="85"/>
                  </a:lnTo>
                  <a:lnTo>
                    <a:pt x="450" y="107"/>
                  </a:lnTo>
                  <a:lnTo>
                    <a:pt x="300" y="107"/>
                  </a:lnTo>
                  <a:lnTo>
                    <a:pt x="279" y="127"/>
                  </a:lnTo>
                  <a:lnTo>
                    <a:pt x="279" y="148"/>
                  </a:lnTo>
                  <a:lnTo>
                    <a:pt x="300" y="127"/>
                  </a:lnTo>
                  <a:lnTo>
                    <a:pt x="450" y="127"/>
                  </a:lnTo>
                  <a:lnTo>
                    <a:pt x="450" y="148"/>
                  </a:lnTo>
                  <a:lnTo>
                    <a:pt x="300" y="148"/>
                  </a:lnTo>
                  <a:lnTo>
                    <a:pt x="279" y="170"/>
                  </a:lnTo>
                  <a:lnTo>
                    <a:pt x="279" y="191"/>
                  </a:lnTo>
                  <a:lnTo>
                    <a:pt x="257" y="191"/>
                  </a:lnTo>
                  <a:lnTo>
                    <a:pt x="257" y="170"/>
                  </a:lnTo>
                  <a:lnTo>
                    <a:pt x="236" y="170"/>
                  </a:lnTo>
                  <a:lnTo>
                    <a:pt x="236" y="191"/>
                  </a:lnTo>
                  <a:lnTo>
                    <a:pt x="214" y="191"/>
                  </a:lnTo>
                  <a:lnTo>
                    <a:pt x="214" y="170"/>
                  </a:lnTo>
                  <a:lnTo>
                    <a:pt x="0" y="170"/>
                  </a:lnTo>
                  <a:lnTo>
                    <a:pt x="0" y="148"/>
                  </a:lnTo>
                  <a:lnTo>
                    <a:pt x="214" y="148"/>
                  </a:lnTo>
                  <a:lnTo>
                    <a:pt x="214" y="127"/>
                  </a:lnTo>
                  <a:lnTo>
                    <a:pt x="0" y="127"/>
                  </a:lnTo>
                  <a:lnTo>
                    <a:pt x="0" y="107"/>
                  </a:lnTo>
                  <a:lnTo>
                    <a:pt x="214" y="107"/>
                  </a:lnTo>
                  <a:lnTo>
                    <a:pt x="214" y="85"/>
                  </a:lnTo>
                  <a:lnTo>
                    <a:pt x="0" y="85"/>
                  </a:lnTo>
                  <a:lnTo>
                    <a:pt x="0" y="64"/>
                  </a:lnTo>
                  <a:lnTo>
                    <a:pt x="214" y="64"/>
                  </a:lnTo>
                  <a:lnTo>
                    <a:pt x="214" y="42"/>
                  </a:lnTo>
                  <a:lnTo>
                    <a:pt x="0" y="42"/>
                  </a:lnTo>
                  <a:lnTo>
                    <a:pt x="0" y="21"/>
                  </a:lnTo>
                  <a:lnTo>
                    <a:pt x="214" y="2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ihandform 31"/>
            <p:cNvSpPr/>
            <p:nvPr userDrawn="1"/>
          </p:nvSpPr>
          <p:spPr bwMode="gray">
            <a:xfrm>
              <a:off x="3553632" y="6602390"/>
              <a:ext cx="5590368" cy="25200"/>
            </a:xfrm>
            <a:custGeom>
              <a:avLst/>
              <a:gdLst>
                <a:gd name="connsiteX0" fmla="*/ 0 w 5590368"/>
                <a:gd name="connsiteY0" fmla="*/ 0 h 25200"/>
                <a:gd name="connsiteX1" fmla="*/ 5590368 w 5590368"/>
                <a:gd name="connsiteY1" fmla="*/ 0 h 25200"/>
                <a:gd name="connsiteX2" fmla="*/ 5590368 w 5590368"/>
                <a:gd name="connsiteY2" fmla="*/ 25200 h 25200"/>
                <a:gd name="connsiteX3" fmla="*/ 0 w 5590368"/>
                <a:gd name="connsiteY3" fmla="*/ 25200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0368" h="25200">
                  <a:moveTo>
                    <a:pt x="0" y="0"/>
                  </a:moveTo>
                  <a:lnTo>
                    <a:pt x="5590368" y="0"/>
                  </a:lnTo>
                  <a:lnTo>
                    <a:pt x="5590368" y="25200"/>
                  </a:lnTo>
                  <a:lnTo>
                    <a:pt x="0" y="252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6312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houett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0594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lhouette unten - 1 Tex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8620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lhouette unten - 2 Text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641860" y="1332493"/>
            <a:ext cx="5291467" cy="482542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6273799" y="1331913"/>
            <a:ext cx="5289600" cy="4826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Textmasterformat bearbeiten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Zweite Ebene</a:t>
            </a:r>
          </a:p>
          <a:p>
            <a:pPr lvl="2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Dritte Ebene</a:t>
            </a:r>
          </a:p>
          <a:p>
            <a:pPr lvl="3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Vierte Ebene</a:t>
            </a:r>
          </a:p>
          <a:p>
            <a:pPr lvl="4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663574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elplatzhalter 1"/>
          <p:cNvSpPr>
            <a:spLocks noGrp="1"/>
          </p:cNvSpPr>
          <p:nvPr userDrawn="1">
            <p:ph type="title"/>
          </p:nvPr>
        </p:nvSpPr>
        <p:spPr bwMode="gray">
          <a:xfrm>
            <a:off x="633941" y="314317"/>
            <a:ext cx="8344755" cy="68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9" name="Textplatzhalter 2"/>
          <p:cNvSpPr>
            <a:spLocks noGrp="1"/>
          </p:cNvSpPr>
          <p:nvPr userDrawn="1">
            <p:ph type="body" idx="1"/>
          </p:nvPr>
        </p:nvSpPr>
        <p:spPr bwMode="gray">
          <a:xfrm>
            <a:off x="641859" y="1332493"/>
            <a:ext cx="10919151" cy="482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Fußzeilenplatzhalter 1"/>
          <p:cNvSpPr>
            <a:spLocks noGrp="1"/>
          </p:cNvSpPr>
          <p:nvPr userDrawn="1">
            <p:ph type="ftr" sz="quarter" idx="3"/>
          </p:nvPr>
        </p:nvSpPr>
        <p:spPr>
          <a:xfrm>
            <a:off x="641858" y="6627590"/>
            <a:ext cx="8960225" cy="23041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 – Name, Funktion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 userDrawn="1">
            <p:ph type="sldNum" sz="quarter" idx="4"/>
          </p:nvPr>
        </p:nvSpPr>
        <p:spPr>
          <a:xfrm>
            <a:off x="10685937" y="6627590"/>
            <a:ext cx="875072" cy="23041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7F6B2DB-F8F3-430A-8621-6D32EE6DD0F8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-9923" y="6402028"/>
            <a:ext cx="12201923" cy="225563"/>
            <a:chOff x="-7442" y="6402027"/>
            <a:chExt cx="9151442" cy="225563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1323498" y="6602790"/>
              <a:ext cx="201944" cy="24800"/>
            </a:xfrm>
            <a:custGeom>
              <a:avLst/>
              <a:gdLst>
                <a:gd name="T0" fmla="*/ 21 w 171"/>
                <a:gd name="T1" fmla="*/ 0 h 21"/>
                <a:gd name="T2" fmla="*/ 171 w 171"/>
                <a:gd name="T3" fmla="*/ 0 h 21"/>
                <a:gd name="T4" fmla="*/ 171 w 171"/>
                <a:gd name="T5" fmla="*/ 21 h 21"/>
                <a:gd name="T6" fmla="*/ 0 w 171"/>
                <a:gd name="T7" fmla="*/ 21 h 21"/>
                <a:gd name="T8" fmla="*/ 21 w 17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21">
                  <a:moveTo>
                    <a:pt x="21" y="0"/>
                  </a:moveTo>
                  <a:lnTo>
                    <a:pt x="171" y="0"/>
                  </a:lnTo>
                  <a:lnTo>
                    <a:pt x="171" y="21"/>
                  </a:lnTo>
                  <a:lnTo>
                    <a:pt x="0" y="2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7"/>
            <p:cNvSpPr>
              <a:spLocks noEditPoints="1"/>
            </p:cNvSpPr>
            <p:nvPr/>
          </p:nvSpPr>
          <p:spPr bwMode="auto">
            <a:xfrm>
              <a:off x="-7442" y="6528389"/>
              <a:ext cx="976653" cy="99200"/>
            </a:xfrm>
            <a:custGeom>
              <a:avLst/>
              <a:gdLst>
                <a:gd name="T0" fmla="*/ 624 w 827"/>
                <a:gd name="T1" fmla="*/ 51 h 84"/>
                <a:gd name="T2" fmla="*/ 591 w 827"/>
                <a:gd name="T3" fmla="*/ 20 h 84"/>
                <a:gd name="T4" fmla="*/ 602 w 827"/>
                <a:gd name="T5" fmla="*/ 20 h 84"/>
                <a:gd name="T6" fmla="*/ 570 w 827"/>
                <a:gd name="T7" fmla="*/ 51 h 84"/>
                <a:gd name="T8" fmla="*/ 570 w 827"/>
                <a:gd name="T9" fmla="*/ 20 h 84"/>
                <a:gd name="T10" fmla="*/ 560 w 827"/>
                <a:gd name="T11" fmla="*/ 51 h 84"/>
                <a:gd name="T12" fmla="*/ 527 w 827"/>
                <a:gd name="T13" fmla="*/ 20 h 84"/>
                <a:gd name="T14" fmla="*/ 538 w 827"/>
                <a:gd name="T15" fmla="*/ 20 h 84"/>
                <a:gd name="T16" fmla="*/ 507 w 827"/>
                <a:gd name="T17" fmla="*/ 51 h 84"/>
                <a:gd name="T18" fmla="*/ 507 w 827"/>
                <a:gd name="T19" fmla="*/ 20 h 84"/>
                <a:gd name="T20" fmla="*/ 496 w 827"/>
                <a:gd name="T21" fmla="*/ 51 h 84"/>
                <a:gd name="T22" fmla="*/ 463 w 827"/>
                <a:gd name="T23" fmla="*/ 20 h 84"/>
                <a:gd name="T24" fmla="*/ 474 w 827"/>
                <a:gd name="T25" fmla="*/ 20 h 84"/>
                <a:gd name="T26" fmla="*/ 443 w 827"/>
                <a:gd name="T27" fmla="*/ 51 h 84"/>
                <a:gd name="T28" fmla="*/ 443 w 827"/>
                <a:gd name="T29" fmla="*/ 20 h 84"/>
                <a:gd name="T30" fmla="*/ 431 w 827"/>
                <a:gd name="T31" fmla="*/ 51 h 84"/>
                <a:gd name="T32" fmla="*/ 400 w 827"/>
                <a:gd name="T33" fmla="*/ 20 h 84"/>
                <a:gd name="T34" fmla="*/ 410 w 827"/>
                <a:gd name="T35" fmla="*/ 20 h 84"/>
                <a:gd name="T36" fmla="*/ 377 w 827"/>
                <a:gd name="T37" fmla="*/ 51 h 84"/>
                <a:gd name="T38" fmla="*/ 377 w 827"/>
                <a:gd name="T39" fmla="*/ 20 h 84"/>
                <a:gd name="T40" fmla="*/ 367 w 827"/>
                <a:gd name="T41" fmla="*/ 51 h 84"/>
                <a:gd name="T42" fmla="*/ 336 w 827"/>
                <a:gd name="T43" fmla="*/ 20 h 84"/>
                <a:gd name="T44" fmla="*/ 346 w 827"/>
                <a:gd name="T45" fmla="*/ 20 h 84"/>
                <a:gd name="T46" fmla="*/ 313 w 827"/>
                <a:gd name="T47" fmla="*/ 51 h 84"/>
                <a:gd name="T48" fmla="*/ 313 w 827"/>
                <a:gd name="T49" fmla="*/ 20 h 84"/>
                <a:gd name="T50" fmla="*/ 303 w 827"/>
                <a:gd name="T51" fmla="*/ 51 h 84"/>
                <a:gd name="T52" fmla="*/ 270 w 827"/>
                <a:gd name="T53" fmla="*/ 20 h 84"/>
                <a:gd name="T54" fmla="*/ 282 w 827"/>
                <a:gd name="T55" fmla="*/ 20 h 84"/>
                <a:gd name="T56" fmla="*/ 153 w 827"/>
                <a:gd name="T57" fmla="*/ 0 h 84"/>
                <a:gd name="T58" fmla="*/ 250 w 827"/>
                <a:gd name="T59" fmla="*/ 0 h 84"/>
                <a:gd name="T60" fmla="*/ 624 w 827"/>
                <a:gd name="T61" fmla="*/ 0 h 84"/>
                <a:gd name="T62" fmla="*/ 720 w 827"/>
                <a:gd name="T63" fmla="*/ 0 h 84"/>
                <a:gd name="T64" fmla="*/ 817 w 827"/>
                <a:gd name="T65" fmla="*/ 0 h 84"/>
                <a:gd name="T66" fmla="*/ 817 w 827"/>
                <a:gd name="T67" fmla="*/ 84 h 84"/>
                <a:gd name="T68" fmla="*/ 807 w 827"/>
                <a:gd name="T69" fmla="*/ 84 h 84"/>
                <a:gd name="T70" fmla="*/ 710 w 827"/>
                <a:gd name="T71" fmla="*/ 20 h 84"/>
                <a:gd name="T72" fmla="*/ 624 w 827"/>
                <a:gd name="T73" fmla="*/ 63 h 84"/>
                <a:gd name="T74" fmla="*/ 602 w 827"/>
                <a:gd name="T75" fmla="*/ 84 h 84"/>
                <a:gd name="T76" fmla="*/ 591 w 827"/>
                <a:gd name="T77" fmla="*/ 84 h 84"/>
                <a:gd name="T78" fmla="*/ 570 w 827"/>
                <a:gd name="T79" fmla="*/ 63 h 84"/>
                <a:gd name="T80" fmla="*/ 560 w 827"/>
                <a:gd name="T81" fmla="*/ 63 h 84"/>
                <a:gd name="T82" fmla="*/ 538 w 827"/>
                <a:gd name="T83" fmla="*/ 84 h 84"/>
                <a:gd name="T84" fmla="*/ 527 w 827"/>
                <a:gd name="T85" fmla="*/ 84 h 84"/>
                <a:gd name="T86" fmla="*/ 507 w 827"/>
                <a:gd name="T87" fmla="*/ 63 h 84"/>
                <a:gd name="T88" fmla="*/ 496 w 827"/>
                <a:gd name="T89" fmla="*/ 63 h 84"/>
                <a:gd name="T90" fmla="*/ 474 w 827"/>
                <a:gd name="T91" fmla="*/ 84 h 84"/>
                <a:gd name="T92" fmla="*/ 463 w 827"/>
                <a:gd name="T93" fmla="*/ 84 h 84"/>
                <a:gd name="T94" fmla="*/ 443 w 827"/>
                <a:gd name="T95" fmla="*/ 63 h 84"/>
                <a:gd name="T96" fmla="*/ 431 w 827"/>
                <a:gd name="T97" fmla="*/ 63 h 84"/>
                <a:gd name="T98" fmla="*/ 410 w 827"/>
                <a:gd name="T99" fmla="*/ 84 h 84"/>
                <a:gd name="T100" fmla="*/ 400 w 827"/>
                <a:gd name="T101" fmla="*/ 84 h 84"/>
                <a:gd name="T102" fmla="*/ 377 w 827"/>
                <a:gd name="T103" fmla="*/ 63 h 84"/>
                <a:gd name="T104" fmla="*/ 367 w 827"/>
                <a:gd name="T105" fmla="*/ 63 h 84"/>
                <a:gd name="T106" fmla="*/ 346 w 827"/>
                <a:gd name="T107" fmla="*/ 84 h 84"/>
                <a:gd name="T108" fmla="*/ 336 w 827"/>
                <a:gd name="T109" fmla="*/ 84 h 84"/>
                <a:gd name="T110" fmla="*/ 313 w 827"/>
                <a:gd name="T111" fmla="*/ 63 h 84"/>
                <a:gd name="T112" fmla="*/ 303 w 827"/>
                <a:gd name="T113" fmla="*/ 63 h 84"/>
                <a:gd name="T114" fmla="*/ 282 w 827"/>
                <a:gd name="T115" fmla="*/ 84 h 84"/>
                <a:gd name="T116" fmla="*/ 270 w 827"/>
                <a:gd name="T117" fmla="*/ 84 h 84"/>
                <a:gd name="T118" fmla="*/ 175 w 827"/>
                <a:gd name="T119" fmla="*/ 20 h 84"/>
                <a:gd name="T120" fmla="*/ 89 w 827"/>
                <a:gd name="T121" fmla="*/ 20 h 84"/>
                <a:gd name="T122" fmla="*/ 0 w 827"/>
                <a:gd name="T123" fmla="*/ 84 h 84"/>
                <a:gd name="T124" fmla="*/ 68 w 827"/>
                <a:gd name="T125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7" h="84">
                  <a:moveTo>
                    <a:pt x="613" y="20"/>
                  </a:moveTo>
                  <a:lnTo>
                    <a:pt x="613" y="51"/>
                  </a:lnTo>
                  <a:lnTo>
                    <a:pt x="624" y="51"/>
                  </a:lnTo>
                  <a:lnTo>
                    <a:pt x="624" y="20"/>
                  </a:lnTo>
                  <a:lnTo>
                    <a:pt x="613" y="20"/>
                  </a:lnTo>
                  <a:close/>
                  <a:moveTo>
                    <a:pt x="591" y="20"/>
                  </a:moveTo>
                  <a:lnTo>
                    <a:pt x="591" y="51"/>
                  </a:lnTo>
                  <a:lnTo>
                    <a:pt x="602" y="51"/>
                  </a:lnTo>
                  <a:lnTo>
                    <a:pt x="602" y="20"/>
                  </a:lnTo>
                  <a:lnTo>
                    <a:pt x="591" y="20"/>
                  </a:lnTo>
                  <a:close/>
                  <a:moveTo>
                    <a:pt x="570" y="20"/>
                  </a:moveTo>
                  <a:lnTo>
                    <a:pt x="570" y="51"/>
                  </a:lnTo>
                  <a:lnTo>
                    <a:pt x="581" y="51"/>
                  </a:lnTo>
                  <a:lnTo>
                    <a:pt x="581" y="20"/>
                  </a:lnTo>
                  <a:lnTo>
                    <a:pt x="570" y="20"/>
                  </a:lnTo>
                  <a:close/>
                  <a:moveTo>
                    <a:pt x="548" y="20"/>
                  </a:moveTo>
                  <a:lnTo>
                    <a:pt x="548" y="51"/>
                  </a:lnTo>
                  <a:lnTo>
                    <a:pt x="560" y="51"/>
                  </a:lnTo>
                  <a:lnTo>
                    <a:pt x="560" y="20"/>
                  </a:lnTo>
                  <a:lnTo>
                    <a:pt x="548" y="20"/>
                  </a:lnTo>
                  <a:close/>
                  <a:moveTo>
                    <a:pt x="527" y="20"/>
                  </a:moveTo>
                  <a:lnTo>
                    <a:pt x="527" y="51"/>
                  </a:lnTo>
                  <a:lnTo>
                    <a:pt x="538" y="51"/>
                  </a:lnTo>
                  <a:lnTo>
                    <a:pt x="538" y="20"/>
                  </a:lnTo>
                  <a:lnTo>
                    <a:pt x="527" y="20"/>
                  </a:lnTo>
                  <a:close/>
                  <a:moveTo>
                    <a:pt x="507" y="20"/>
                  </a:moveTo>
                  <a:lnTo>
                    <a:pt x="507" y="51"/>
                  </a:lnTo>
                  <a:lnTo>
                    <a:pt x="517" y="51"/>
                  </a:lnTo>
                  <a:lnTo>
                    <a:pt x="517" y="20"/>
                  </a:lnTo>
                  <a:lnTo>
                    <a:pt x="507" y="20"/>
                  </a:lnTo>
                  <a:close/>
                  <a:moveTo>
                    <a:pt x="484" y="20"/>
                  </a:moveTo>
                  <a:lnTo>
                    <a:pt x="484" y="51"/>
                  </a:lnTo>
                  <a:lnTo>
                    <a:pt x="496" y="51"/>
                  </a:lnTo>
                  <a:lnTo>
                    <a:pt x="496" y="20"/>
                  </a:lnTo>
                  <a:lnTo>
                    <a:pt x="484" y="20"/>
                  </a:lnTo>
                  <a:close/>
                  <a:moveTo>
                    <a:pt x="463" y="20"/>
                  </a:moveTo>
                  <a:lnTo>
                    <a:pt x="463" y="51"/>
                  </a:lnTo>
                  <a:lnTo>
                    <a:pt x="474" y="51"/>
                  </a:lnTo>
                  <a:lnTo>
                    <a:pt x="474" y="20"/>
                  </a:lnTo>
                  <a:lnTo>
                    <a:pt x="463" y="20"/>
                  </a:lnTo>
                  <a:close/>
                  <a:moveTo>
                    <a:pt x="443" y="20"/>
                  </a:moveTo>
                  <a:lnTo>
                    <a:pt x="443" y="51"/>
                  </a:lnTo>
                  <a:lnTo>
                    <a:pt x="453" y="51"/>
                  </a:lnTo>
                  <a:lnTo>
                    <a:pt x="453" y="20"/>
                  </a:lnTo>
                  <a:lnTo>
                    <a:pt x="443" y="20"/>
                  </a:lnTo>
                  <a:close/>
                  <a:moveTo>
                    <a:pt x="420" y="20"/>
                  </a:moveTo>
                  <a:lnTo>
                    <a:pt x="420" y="51"/>
                  </a:lnTo>
                  <a:lnTo>
                    <a:pt x="431" y="51"/>
                  </a:lnTo>
                  <a:lnTo>
                    <a:pt x="431" y="20"/>
                  </a:lnTo>
                  <a:lnTo>
                    <a:pt x="420" y="20"/>
                  </a:lnTo>
                  <a:close/>
                  <a:moveTo>
                    <a:pt x="400" y="20"/>
                  </a:moveTo>
                  <a:lnTo>
                    <a:pt x="400" y="51"/>
                  </a:lnTo>
                  <a:lnTo>
                    <a:pt x="410" y="51"/>
                  </a:lnTo>
                  <a:lnTo>
                    <a:pt x="410" y="20"/>
                  </a:lnTo>
                  <a:lnTo>
                    <a:pt x="400" y="20"/>
                  </a:lnTo>
                  <a:close/>
                  <a:moveTo>
                    <a:pt x="377" y="20"/>
                  </a:moveTo>
                  <a:lnTo>
                    <a:pt x="377" y="51"/>
                  </a:lnTo>
                  <a:lnTo>
                    <a:pt x="389" y="51"/>
                  </a:lnTo>
                  <a:lnTo>
                    <a:pt x="389" y="20"/>
                  </a:lnTo>
                  <a:lnTo>
                    <a:pt x="377" y="20"/>
                  </a:lnTo>
                  <a:close/>
                  <a:moveTo>
                    <a:pt x="357" y="20"/>
                  </a:moveTo>
                  <a:lnTo>
                    <a:pt x="357" y="51"/>
                  </a:lnTo>
                  <a:lnTo>
                    <a:pt x="367" y="51"/>
                  </a:lnTo>
                  <a:lnTo>
                    <a:pt x="367" y="20"/>
                  </a:lnTo>
                  <a:lnTo>
                    <a:pt x="357" y="20"/>
                  </a:lnTo>
                  <a:close/>
                  <a:moveTo>
                    <a:pt x="336" y="20"/>
                  </a:moveTo>
                  <a:lnTo>
                    <a:pt x="336" y="51"/>
                  </a:lnTo>
                  <a:lnTo>
                    <a:pt x="346" y="51"/>
                  </a:lnTo>
                  <a:lnTo>
                    <a:pt x="346" y="20"/>
                  </a:lnTo>
                  <a:lnTo>
                    <a:pt x="336" y="20"/>
                  </a:lnTo>
                  <a:close/>
                  <a:moveTo>
                    <a:pt x="313" y="20"/>
                  </a:moveTo>
                  <a:lnTo>
                    <a:pt x="313" y="51"/>
                  </a:lnTo>
                  <a:lnTo>
                    <a:pt x="324" y="51"/>
                  </a:lnTo>
                  <a:lnTo>
                    <a:pt x="324" y="20"/>
                  </a:lnTo>
                  <a:lnTo>
                    <a:pt x="313" y="20"/>
                  </a:lnTo>
                  <a:close/>
                  <a:moveTo>
                    <a:pt x="293" y="20"/>
                  </a:moveTo>
                  <a:lnTo>
                    <a:pt x="293" y="51"/>
                  </a:lnTo>
                  <a:lnTo>
                    <a:pt x="303" y="51"/>
                  </a:lnTo>
                  <a:lnTo>
                    <a:pt x="303" y="20"/>
                  </a:lnTo>
                  <a:lnTo>
                    <a:pt x="293" y="20"/>
                  </a:lnTo>
                  <a:close/>
                  <a:moveTo>
                    <a:pt x="270" y="20"/>
                  </a:moveTo>
                  <a:lnTo>
                    <a:pt x="270" y="51"/>
                  </a:lnTo>
                  <a:lnTo>
                    <a:pt x="282" y="51"/>
                  </a:lnTo>
                  <a:lnTo>
                    <a:pt x="282" y="20"/>
                  </a:lnTo>
                  <a:lnTo>
                    <a:pt x="270" y="20"/>
                  </a:lnTo>
                  <a:close/>
                  <a:moveTo>
                    <a:pt x="79" y="0"/>
                  </a:moveTo>
                  <a:lnTo>
                    <a:pt x="153" y="0"/>
                  </a:lnTo>
                  <a:lnTo>
                    <a:pt x="165" y="10"/>
                  </a:lnTo>
                  <a:lnTo>
                    <a:pt x="175" y="0"/>
                  </a:lnTo>
                  <a:lnTo>
                    <a:pt x="250" y="0"/>
                  </a:lnTo>
                  <a:lnTo>
                    <a:pt x="260" y="10"/>
                  </a:lnTo>
                  <a:lnTo>
                    <a:pt x="270" y="0"/>
                  </a:lnTo>
                  <a:lnTo>
                    <a:pt x="624" y="0"/>
                  </a:lnTo>
                  <a:lnTo>
                    <a:pt x="634" y="10"/>
                  </a:lnTo>
                  <a:lnTo>
                    <a:pt x="646" y="0"/>
                  </a:lnTo>
                  <a:lnTo>
                    <a:pt x="720" y="0"/>
                  </a:lnTo>
                  <a:lnTo>
                    <a:pt x="731" y="10"/>
                  </a:lnTo>
                  <a:lnTo>
                    <a:pt x="741" y="0"/>
                  </a:lnTo>
                  <a:lnTo>
                    <a:pt x="817" y="0"/>
                  </a:lnTo>
                  <a:lnTo>
                    <a:pt x="827" y="10"/>
                  </a:lnTo>
                  <a:lnTo>
                    <a:pt x="827" y="84"/>
                  </a:lnTo>
                  <a:lnTo>
                    <a:pt x="817" y="84"/>
                  </a:lnTo>
                  <a:lnTo>
                    <a:pt x="817" y="20"/>
                  </a:lnTo>
                  <a:lnTo>
                    <a:pt x="807" y="20"/>
                  </a:lnTo>
                  <a:lnTo>
                    <a:pt x="807" y="84"/>
                  </a:lnTo>
                  <a:lnTo>
                    <a:pt x="720" y="84"/>
                  </a:lnTo>
                  <a:lnTo>
                    <a:pt x="720" y="20"/>
                  </a:lnTo>
                  <a:lnTo>
                    <a:pt x="710" y="20"/>
                  </a:lnTo>
                  <a:lnTo>
                    <a:pt x="710" y="84"/>
                  </a:lnTo>
                  <a:lnTo>
                    <a:pt x="624" y="84"/>
                  </a:lnTo>
                  <a:lnTo>
                    <a:pt x="624" y="63"/>
                  </a:lnTo>
                  <a:lnTo>
                    <a:pt x="613" y="63"/>
                  </a:lnTo>
                  <a:lnTo>
                    <a:pt x="613" y="84"/>
                  </a:lnTo>
                  <a:lnTo>
                    <a:pt x="602" y="84"/>
                  </a:lnTo>
                  <a:lnTo>
                    <a:pt x="602" y="63"/>
                  </a:lnTo>
                  <a:lnTo>
                    <a:pt x="591" y="63"/>
                  </a:lnTo>
                  <a:lnTo>
                    <a:pt x="591" y="84"/>
                  </a:lnTo>
                  <a:lnTo>
                    <a:pt x="581" y="84"/>
                  </a:lnTo>
                  <a:lnTo>
                    <a:pt x="581" y="63"/>
                  </a:lnTo>
                  <a:lnTo>
                    <a:pt x="570" y="63"/>
                  </a:lnTo>
                  <a:lnTo>
                    <a:pt x="570" y="84"/>
                  </a:lnTo>
                  <a:lnTo>
                    <a:pt x="560" y="84"/>
                  </a:lnTo>
                  <a:lnTo>
                    <a:pt x="560" y="63"/>
                  </a:lnTo>
                  <a:lnTo>
                    <a:pt x="548" y="63"/>
                  </a:lnTo>
                  <a:lnTo>
                    <a:pt x="548" y="84"/>
                  </a:lnTo>
                  <a:lnTo>
                    <a:pt x="538" y="84"/>
                  </a:lnTo>
                  <a:lnTo>
                    <a:pt x="538" y="63"/>
                  </a:lnTo>
                  <a:lnTo>
                    <a:pt x="527" y="63"/>
                  </a:lnTo>
                  <a:lnTo>
                    <a:pt x="527" y="84"/>
                  </a:lnTo>
                  <a:lnTo>
                    <a:pt x="517" y="84"/>
                  </a:lnTo>
                  <a:lnTo>
                    <a:pt x="517" y="63"/>
                  </a:lnTo>
                  <a:lnTo>
                    <a:pt x="507" y="63"/>
                  </a:lnTo>
                  <a:lnTo>
                    <a:pt x="507" y="84"/>
                  </a:lnTo>
                  <a:lnTo>
                    <a:pt x="496" y="84"/>
                  </a:lnTo>
                  <a:lnTo>
                    <a:pt x="496" y="63"/>
                  </a:lnTo>
                  <a:lnTo>
                    <a:pt x="484" y="63"/>
                  </a:lnTo>
                  <a:lnTo>
                    <a:pt x="484" y="84"/>
                  </a:lnTo>
                  <a:lnTo>
                    <a:pt x="474" y="84"/>
                  </a:lnTo>
                  <a:lnTo>
                    <a:pt x="474" y="63"/>
                  </a:lnTo>
                  <a:lnTo>
                    <a:pt x="463" y="63"/>
                  </a:lnTo>
                  <a:lnTo>
                    <a:pt x="463" y="84"/>
                  </a:lnTo>
                  <a:lnTo>
                    <a:pt x="453" y="84"/>
                  </a:lnTo>
                  <a:lnTo>
                    <a:pt x="453" y="63"/>
                  </a:lnTo>
                  <a:lnTo>
                    <a:pt x="443" y="63"/>
                  </a:lnTo>
                  <a:lnTo>
                    <a:pt x="443" y="84"/>
                  </a:lnTo>
                  <a:lnTo>
                    <a:pt x="431" y="84"/>
                  </a:lnTo>
                  <a:lnTo>
                    <a:pt x="431" y="63"/>
                  </a:lnTo>
                  <a:lnTo>
                    <a:pt x="420" y="63"/>
                  </a:lnTo>
                  <a:lnTo>
                    <a:pt x="420" y="84"/>
                  </a:lnTo>
                  <a:lnTo>
                    <a:pt x="410" y="84"/>
                  </a:lnTo>
                  <a:lnTo>
                    <a:pt x="410" y="63"/>
                  </a:lnTo>
                  <a:lnTo>
                    <a:pt x="400" y="63"/>
                  </a:lnTo>
                  <a:lnTo>
                    <a:pt x="400" y="84"/>
                  </a:lnTo>
                  <a:lnTo>
                    <a:pt x="389" y="84"/>
                  </a:lnTo>
                  <a:lnTo>
                    <a:pt x="389" y="63"/>
                  </a:lnTo>
                  <a:lnTo>
                    <a:pt x="377" y="63"/>
                  </a:lnTo>
                  <a:lnTo>
                    <a:pt x="377" y="84"/>
                  </a:lnTo>
                  <a:lnTo>
                    <a:pt x="367" y="84"/>
                  </a:lnTo>
                  <a:lnTo>
                    <a:pt x="367" y="63"/>
                  </a:lnTo>
                  <a:lnTo>
                    <a:pt x="357" y="63"/>
                  </a:lnTo>
                  <a:lnTo>
                    <a:pt x="357" y="84"/>
                  </a:lnTo>
                  <a:lnTo>
                    <a:pt x="346" y="84"/>
                  </a:lnTo>
                  <a:lnTo>
                    <a:pt x="346" y="63"/>
                  </a:lnTo>
                  <a:lnTo>
                    <a:pt x="336" y="63"/>
                  </a:lnTo>
                  <a:lnTo>
                    <a:pt x="336" y="84"/>
                  </a:lnTo>
                  <a:lnTo>
                    <a:pt x="324" y="84"/>
                  </a:lnTo>
                  <a:lnTo>
                    <a:pt x="324" y="63"/>
                  </a:lnTo>
                  <a:lnTo>
                    <a:pt x="313" y="63"/>
                  </a:lnTo>
                  <a:lnTo>
                    <a:pt x="313" y="84"/>
                  </a:lnTo>
                  <a:lnTo>
                    <a:pt x="303" y="84"/>
                  </a:lnTo>
                  <a:lnTo>
                    <a:pt x="303" y="63"/>
                  </a:lnTo>
                  <a:lnTo>
                    <a:pt x="293" y="63"/>
                  </a:lnTo>
                  <a:lnTo>
                    <a:pt x="293" y="84"/>
                  </a:lnTo>
                  <a:lnTo>
                    <a:pt x="282" y="84"/>
                  </a:lnTo>
                  <a:lnTo>
                    <a:pt x="282" y="63"/>
                  </a:lnTo>
                  <a:lnTo>
                    <a:pt x="270" y="63"/>
                  </a:lnTo>
                  <a:lnTo>
                    <a:pt x="270" y="84"/>
                  </a:lnTo>
                  <a:lnTo>
                    <a:pt x="186" y="84"/>
                  </a:lnTo>
                  <a:lnTo>
                    <a:pt x="186" y="20"/>
                  </a:lnTo>
                  <a:lnTo>
                    <a:pt x="175" y="20"/>
                  </a:lnTo>
                  <a:lnTo>
                    <a:pt x="175" y="84"/>
                  </a:lnTo>
                  <a:lnTo>
                    <a:pt x="89" y="84"/>
                  </a:lnTo>
                  <a:lnTo>
                    <a:pt x="89" y="20"/>
                  </a:lnTo>
                  <a:lnTo>
                    <a:pt x="79" y="20"/>
                  </a:lnTo>
                  <a:lnTo>
                    <a:pt x="79" y="84"/>
                  </a:lnTo>
                  <a:lnTo>
                    <a:pt x="0" y="84"/>
                  </a:lnTo>
                  <a:lnTo>
                    <a:pt x="0" y="63"/>
                  </a:lnTo>
                  <a:lnTo>
                    <a:pt x="68" y="63"/>
                  </a:lnTo>
                  <a:lnTo>
                    <a:pt x="68" y="1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2587124" y="6451627"/>
              <a:ext cx="3187407" cy="175963"/>
            </a:xfrm>
            <a:custGeom>
              <a:avLst/>
              <a:gdLst>
                <a:gd name="T0" fmla="*/ 524 w 2699"/>
                <a:gd name="T1" fmla="*/ 128 h 149"/>
                <a:gd name="T2" fmla="*/ 545 w 2699"/>
                <a:gd name="T3" fmla="*/ 106 h 149"/>
                <a:gd name="T4" fmla="*/ 492 w 2699"/>
                <a:gd name="T5" fmla="*/ 106 h 149"/>
                <a:gd name="T6" fmla="*/ 512 w 2699"/>
                <a:gd name="T7" fmla="*/ 128 h 149"/>
                <a:gd name="T8" fmla="*/ 492 w 2699"/>
                <a:gd name="T9" fmla="*/ 106 h 149"/>
                <a:gd name="T10" fmla="*/ 460 w 2699"/>
                <a:gd name="T11" fmla="*/ 128 h 149"/>
                <a:gd name="T12" fmla="*/ 481 w 2699"/>
                <a:gd name="T13" fmla="*/ 106 h 149"/>
                <a:gd name="T14" fmla="*/ 428 w 2699"/>
                <a:gd name="T15" fmla="*/ 106 h 149"/>
                <a:gd name="T16" fmla="*/ 449 w 2699"/>
                <a:gd name="T17" fmla="*/ 128 h 149"/>
                <a:gd name="T18" fmla="*/ 428 w 2699"/>
                <a:gd name="T19" fmla="*/ 106 h 149"/>
                <a:gd name="T20" fmla="*/ 395 w 2699"/>
                <a:gd name="T21" fmla="*/ 128 h 149"/>
                <a:gd name="T22" fmla="*/ 417 w 2699"/>
                <a:gd name="T23" fmla="*/ 106 h 149"/>
                <a:gd name="T24" fmla="*/ 364 w 2699"/>
                <a:gd name="T25" fmla="*/ 106 h 149"/>
                <a:gd name="T26" fmla="*/ 385 w 2699"/>
                <a:gd name="T27" fmla="*/ 128 h 149"/>
                <a:gd name="T28" fmla="*/ 364 w 2699"/>
                <a:gd name="T29" fmla="*/ 106 h 149"/>
                <a:gd name="T30" fmla="*/ 331 w 2699"/>
                <a:gd name="T31" fmla="*/ 128 h 149"/>
                <a:gd name="T32" fmla="*/ 354 w 2699"/>
                <a:gd name="T33" fmla="*/ 106 h 149"/>
                <a:gd name="T34" fmla="*/ 300 w 2699"/>
                <a:gd name="T35" fmla="*/ 106 h 149"/>
                <a:gd name="T36" fmla="*/ 321 w 2699"/>
                <a:gd name="T37" fmla="*/ 128 h 149"/>
                <a:gd name="T38" fmla="*/ 300 w 2699"/>
                <a:gd name="T39" fmla="*/ 106 h 149"/>
                <a:gd name="T40" fmla="*/ 214 w 2699"/>
                <a:gd name="T41" fmla="*/ 128 h 149"/>
                <a:gd name="T42" fmla="*/ 278 w 2699"/>
                <a:gd name="T43" fmla="*/ 106 h 149"/>
                <a:gd name="T44" fmla="*/ 171 w 2699"/>
                <a:gd name="T45" fmla="*/ 85 h 149"/>
                <a:gd name="T46" fmla="*/ 192 w 2699"/>
                <a:gd name="T47" fmla="*/ 106 h 149"/>
                <a:gd name="T48" fmla="*/ 171 w 2699"/>
                <a:gd name="T49" fmla="*/ 85 h 149"/>
                <a:gd name="T50" fmla="*/ 21 w 2699"/>
                <a:gd name="T51" fmla="*/ 106 h 149"/>
                <a:gd name="T52" fmla="*/ 150 w 2699"/>
                <a:gd name="T53" fmla="*/ 128 h 149"/>
                <a:gd name="T54" fmla="*/ 128 w 2699"/>
                <a:gd name="T55" fmla="*/ 85 h 149"/>
                <a:gd name="T56" fmla="*/ 214 w 2699"/>
                <a:gd name="T57" fmla="*/ 65 h 149"/>
                <a:gd name="T58" fmla="*/ 278 w 2699"/>
                <a:gd name="T59" fmla="*/ 85 h 149"/>
                <a:gd name="T60" fmla="*/ 214 w 2699"/>
                <a:gd name="T61" fmla="*/ 65 h 149"/>
                <a:gd name="T62" fmla="*/ 21 w 2699"/>
                <a:gd name="T63" fmla="*/ 63 h 149"/>
                <a:gd name="T64" fmla="*/ 150 w 2699"/>
                <a:gd name="T65" fmla="*/ 85 h 149"/>
                <a:gd name="T66" fmla="*/ 128 w 2699"/>
                <a:gd name="T67" fmla="*/ 43 h 149"/>
                <a:gd name="T68" fmla="*/ 171 w 2699"/>
                <a:gd name="T69" fmla="*/ 43 h 149"/>
                <a:gd name="T70" fmla="*/ 192 w 2699"/>
                <a:gd name="T71" fmla="*/ 63 h 149"/>
                <a:gd name="T72" fmla="*/ 171 w 2699"/>
                <a:gd name="T73" fmla="*/ 43 h 149"/>
                <a:gd name="T74" fmla="*/ 21 w 2699"/>
                <a:gd name="T75" fmla="*/ 0 h 149"/>
                <a:gd name="T76" fmla="*/ 128 w 2699"/>
                <a:gd name="T77" fmla="*/ 22 h 149"/>
                <a:gd name="T78" fmla="*/ 150 w 2699"/>
                <a:gd name="T79" fmla="*/ 22 h 149"/>
                <a:gd name="T80" fmla="*/ 214 w 2699"/>
                <a:gd name="T81" fmla="*/ 43 h 149"/>
                <a:gd name="T82" fmla="*/ 288 w 2699"/>
                <a:gd name="T83" fmla="*/ 65 h 149"/>
                <a:gd name="T84" fmla="*/ 557 w 2699"/>
                <a:gd name="T85" fmla="*/ 85 h 149"/>
                <a:gd name="T86" fmla="*/ 663 w 2699"/>
                <a:gd name="T87" fmla="*/ 106 h 149"/>
                <a:gd name="T88" fmla="*/ 706 w 2699"/>
                <a:gd name="T89" fmla="*/ 108 h 149"/>
                <a:gd name="T90" fmla="*/ 2699 w 2699"/>
                <a:gd name="T91" fmla="*/ 128 h 149"/>
                <a:gd name="T92" fmla="*/ 728 w 2699"/>
                <a:gd name="T93" fmla="*/ 149 h 149"/>
                <a:gd name="T94" fmla="*/ 663 w 2699"/>
                <a:gd name="T95" fmla="*/ 128 h 149"/>
                <a:gd name="T96" fmla="*/ 557 w 2699"/>
                <a:gd name="T97" fmla="*/ 106 h 149"/>
                <a:gd name="T98" fmla="*/ 642 w 2699"/>
                <a:gd name="T99" fmla="*/ 128 h 149"/>
                <a:gd name="T100" fmla="*/ 192 w 2699"/>
                <a:gd name="T101" fmla="*/ 149 h 149"/>
                <a:gd name="T102" fmla="*/ 171 w 2699"/>
                <a:gd name="T103" fmla="*/ 128 h 149"/>
                <a:gd name="T104" fmla="*/ 150 w 2699"/>
                <a:gd name="T105" fmla="*/ 149 h 149"/>
                <a:gd name="T106" fmla="*/ 21 w 2699"/>
                <a:gd name="T107" fmla="*/ 128 h 149"/>
                <a:gd name="T108" fmla="*/ 0 w 2699"/>
                <a:gd name="T10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99" h="149">
                  <a:moveTo>
                    <a:pt x="524" y="106"/>
                  </a:moveTo>
                  <a:lnTo>
                    <a:pt x="524" y="128"/>
                  </a:lnTo>
                  <a:lnTo>
                    <a:pt x="545" y="128"/>
                  </a:lnTo>
                  <a:lnTo>
                    <a:pt x="545" y="106"/>
                  </a:lnTo>
                  <a:lnTo>
                    <a:pt x="524" y="106"/>
                  </a:lnTo>
                  <a:close/>
                  <a:moveTo>
                    <a:pt x="492" y="106"/>
                  </a:moveTo>
                  <a:lnTo>
                    <a:pt x="492" y="128"/>
                  </a:lnTo>
                  <a:lnTo>
                    <a:pt x="512" y="128"/>
                  </a:lnTo>
                  <a:lnTo>
                    <a:pt x="512" y="106"/>
                  </a:lnTo>
                  <a:lnTo>
                    <a:pt x="492" y="106"/>
                  </a:lnTo>
                  <a:close/>
                  <a:moveTo>
                    <a:pt x="460" y="106"/>
                  </a:moveTo>
                  <a:lnTo>
                    <a:pt x="460" y="128"/>
                  </a:lnTo>
                  <a:lnTo>
                    <a:pt x="481" y="128"/>
                  </a:lnTo>
                  <a:lnTo>
                    <a:pt x="481" y="106"/>
                  </a:lnTo>
                  <a:lnTo>
                    <a:pt x="460" y="106"/>
                  </a:lnTo>
                  <a:close/>
                  <a:moveTo>
                    <a:pt x="428" y="106"/>
                  </a:moveTo>
                  <a:lnTo>
                    <a:pt x="428" y="128"/>
                  </a:lnTo>
                  <a:lnTo>
                    <a:pt x="449" y="128"/>
                  </a:lnTo>
                  <a:lnTo>
                    <a:pt x="449" y="106"/>
                  </a:lnTo>
                  <a:lnTo>
                    <a:pt x="428" y="106"/>
                  </a:lnTo>
                  <a:close/>
                  <a:moveTo>
                    <a:pt x="395" y="106"/>
                  </a:moveTo>
                  <a:lnTo>
                    <a:pt x="395" y="128"/>
                  </a:lnTo>
                  <a:lnTo>
                    <a:pt x="417" y="128"/>
                  </a:lnTo>
                  <a:lnTo>
                    <a:pt x="417" y="106"/>
                  </a:lnTo>
                  <a:lnTo>
                    <a:pt x="395" y="106"/>
                  </a:lnTo>
                  <a:close/>
                  <a:moveTo>
                    <a:pt x="364" y="106"/>
                  </a:moveTo>
                  <a:lnTo>
                    <a:pt x="364" y="128"/>
                  </a:lnTo>
                  <a:lnTo>
                    <a:pt x="385" y="128"/>
                  </a:lnTo>
                  <a:lnTo>
                    <a:pt x="385" y="106"/>
                  </a:lnTo>
                  <a:lnTo>
                    <a:pt x="364" y="106"/>
                  </a:lnTo>
                  <a:close/>
                  <a:moveTo>
                    <a:pt x="331" y="106"/>
                  </a:moveTo>
                  <a:lnTo>
                    <a:pt x="331" y="128"/>
                  </a:lnTo>
                  <a:lnTo>
                    <a:pt x="354" y="128"/>
                  </a:lnTo>
                  <a:lnTo>
                    <a:pt x="354" y="106"/>
                  </a:lnTo>
                  <a:lnTo>
                    <a:pt x="331" y="106"/>
                  </a:lnTo>
                  <a:close/>
                  <a:moveTo>
                    <a:pt x="300" y="106"/>
                  </a:moveTo>
                  <a:lnTo>
                    <a:pt x="300" y="128"/>
                  </a:lnTo>
                  <a:lnTo>
                    <a:pt x="321" y="128"/>
                  </a:lnTo>
                  <a:lnTo>
                    <a:pt x="321" y="106"/>
                  </a:lnTo>
                  <a:lnTo>
                    <a:pt x="300" y="106"/>
                  </a:lnTo>
                  <a:close/>
                  <a:moveTo>
                    <a:pt x="214" y="106"/>
                  </a:moveTo>
                  <a:lnTo>
                    <a:pt x="214" y="128"/>
                  </a:lnTo>
                  <a:lnTo>
                    <a:pt x="278" y="128"/>
                  </a:lnTo>
                  <a:lnTo>
                    <a:pt x="278" y="106"/>
                  </a:lnTo>
                  <a:lnTo>
                    <a:pt x="214" y="106"/>
                  </a:lnTo>
                  <a:close/>
                  <a:moveTo>
                    <a:pt x="171" y="85"/>
                  </a:moveTo>
                  <a:lnTo>
                    <a:pt x="171" y="106"/>
                  </a:lnTo>
                  <a:lnTo>
                    <a:pt x="192" y="106"/>
                  </a:lnTo>
                  <a:lnTo>
                    <a:pt x="192" y="85"/>
                  </a:lnTo>
                  <a:lnTo>
                    <a:pt x="171" y="85"/>
                  </a:lnTo>
                  <a:close/>
                  <a:moveTo>
                    <a:pt x="21" y="85"/>
                  </a:moveTo>
                  <a:lnTo>
                    <a:pt x="21" y="106"/>
                  </a:lnTo>
                  <a:lnTo>
                    <a:pt x="128" y="106"/>
                  </a:lnTo>
                  <a:lnTo>
                    <a:pt x="150" y="128"/>
                  </a:lnTo>
                  <a:lnTo>
                    <a:pt x="150" y="106"/>
                  </a:lnTo>
                  <a:lnTo>
                    <a:pt x="128" y="85"/>
                  </a:lnTo>
                  <a:lnTo>
                    <a:pt x="21" y="85"/>
                  </a:lnTo>
                  <a:close/>
                  <a:moveTo>
                    <a:pt x="214" y="65"/>
                  </a:moveTo>
                  <a:lnTo>
                    <a:pt x="214" y="85"/>
                  </a:lnTo>
                  <a:lnTo>
                    <a:pt x="278" y="85"/>
                  </a:lnTo>
                  <a:lnTo>
                    <a:pt x="278" y="65"/>
                  </a:lnTo>
                  <a:lnTo>
                    <a:pt x="214" y="65"/>
                  </a:lnTo>
                  <a:close/>
                  <a:moveTo>
                    <a:pt x="21" y="43"/>
                  </a:moveTo>
                  <a:lnTo>
                    <a:pt x="21" y="63"/>
                  </a:lnTo>
                  <a:lnTo>
                    <a:pt x="128" y="63"/>
                  </a:lnTo>
                  <a:lnTo>
                    <a:pt x="150" y="85"/>
                  </a:lnTo>
                  <a:lnTo>
                    <a:pt x="150" y="63"/>
                  </a:lnTo>
                  <a:lnTo>
                    <a:pt x="128" y="43"/>
                  </a:lnTo>
                  <a:lnTo>
                    <a:pt x="21" y="43"/>
                  </a:lnTo>
                  <a:close/>
                  <a:moveTo>
                    <a:pt x="171" y="43"/>
                  </a:moveTo>
                  <a:lnTo>
                    <a:pt x="171" y="63"/>
                  </a:lnTo>
                  <a:lnTo>
                    <a:pt x="192" y="63"/>
                  </a:lnTo>
                  <a:lnTo>
                    <a:pt x="192" y="43"/>
                  </a:lnTo>
                  <a:lnTo>
                    <a:pt x="171" y="43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22"/>
                  </a:lnTo>
                  <a:lnTo>
                    <a:pt x="128" y="22"/>
                  </a:lnTo>
                  <a:lnTo>
                    <a:pt x="150" y="43"/>
                  </a:lnTo>
                  <a:lnTo>
                    <a:pt x="150" y="22"/>
                  </a:lnTo>
                  <a:lnTo>
                    <a:pt x="214" y="22"/>
                  </a:lnTo>
                  <a:lnTo>
                    <a:pt x="214" y="43"/>
                  </a:lnTo>
                  <a:lnTo>
                    <a:pt x="288" y="43"/>
                  </a:lnTo>
                  <a:lnTo>
                    <a:pt x="288" y="65"/>
                  </a:lnTo>
                  <a:lnTo>
                    <a:pt x="557" y="65"/>
                  </a:lnTo>
                  <a:lnTo>
                    <a:pt x="557" y="85"/>
                  </a:lnTo>
                  <a:lnTo>
                    <a:pt x="642" y="85"/>
                  </a:lnTo>
                  <a:lnTo>
                    <a:pt x="663" y="106"/>
                  </a:lnTo>
                  <a:lnTo>
                    <a:pt x="706" y="106"/>
                  </a:lnTo>
                  <a:lnTo>
                    <a:pt x="706" y="108"/>
                  </a:lnTo>
                  <a:lnTo>
                    <a:pt x="728" y="128"/>
                  </a:lnTo>
                  <a:lnTo>
                    <a:pt x="2699" y="128"/>
                  </a:lnTo>
                  <a:lnTo>
                    <a:pt x="2699" y="149"/>
                  </a:lnTo>
                  <a:lnTo>
                    <a:pt x="728" y="149"/>
                  </a:lnTo>
                  <a:lnTo>
                    <a:pt x="706" y="128"/>
                  </a:lnTo>
                  <a:lnTo>
                    <a:pt x="663" y="128"/>
                  </a:lnTo>
                  <a:lnTo>
                    <a:pt x="642" y="106"/>
                  </a:lnTo>
                  <a:lnTo>
                    <a:pt x="557" y="106"/>
                  </a:lnTo>
                  <a:lnTo>
                    <a:pt x="557" y="128"/>
                  </a:lnTo>
                  <a:lnTo>
                    <a:pt x="642" y="128"/>
                  </a:lnTo>
                  <a:lnTo>
                    <a:pt x="663" y="149"/>
                  </a:lnTo>
                  <a:lnTo>
                    <a:pt x="192" y="149"/>
                  </a:lnTo>
                  <a:lnTo>
                    <a:pt x="192" y="128"/>
                  </a:lnTo>
                  <a:lnTo>
                    <a:pt x="171" y="128"/>
                  </a:lnTo>
                  <a:lnTo>
                    <a:pt x="171" y="149"/>
                  </a:lnTo>
                  <a:lnTo>
                    <a:pt x="150" y="149"/>
                  </a:lnTo>
                  <a:lnTo>
                    <a:pt x="128" y="128"/>
                  </a:lnTo>
                  <a:lnTo>
                    <a:pt x="21" y="128"/>
                  </a:lnTo>
                  <a:lnTo>
                    <a:pt x="21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9"/>
            <p:cNvSpPr>
              <a:spLocks noEditPoints="1"/>
            </p:cNvSpPr>
            <p:nvPr/>
          </p:nvSpPr>
          <p:spPr bwMode="auto">
            <a:xfrm>
              <a:off x="2208036" y="6426827"/>
              <a:ext cx="353107" cy="200763"/>
            </a:xfrm>
            <a:custGeom>
              <a:avLst/>
              <a:gdLst>
                <a:gd name="T0" fmla="*/ 171 w 299"/>
                <a:gd name="T1" fmla="*/ 106 h 170"/>
                <a:gd name="T2" fmla="*/ 171 w 299"/>
                <a:gd name="T3" fmla="*/ 127 h 170"/>
                <a:gd name="T4" fmla="*/ 193 w 299"/>
                <a:gd name="T5" fmla="*/ 127 h 170"/>
                <a:gd name="T6" fmla="*/ 193 w 299"/>
                <a:gd name="T7" fmla="*/ 106 h 170"/>
                <a:gd name="T8" fmla="*/ 171 w 299"/>
                <a:gd name="T9" fmla="*/ 106 h 170"/>
                <a:gd name="T10" fmla="*/ 21 w 299"/>
                <a:gd name="T11" fmla="*/ 86 h 170"/>
                <a:gd name="T12" fmla="*/ 21 w 299"/>
                <a:gd name="T13" fmla="*/ 106 h 170"/>
                <a:gd name="T14" fmla="*/ 128 w 299"/>
                <a:gd name="T15" fmla="*/ 106 h 170"/>
                <a:gd name="T16" fmla="*/ 150 w 299"/>
                <a:gd name="T17" fmla="*/ 127 h 170"/>
                <a:gd name="T18" fmla="*/ 150 w 299"/>
                <a:gd name="T19" fmla="*/ 106 h 170"/>
                <a:gd name="T20" fmla="*/ 128 w 299"/>
                <a:gd name="T21" fmla="*/ 86 h 170"/>
                <a:gd name="T22" fmla="*/ 21 w 299"/>
                <a:gd name="T23" fmla="*/ 86 h 170"/>
                <a:gd name="T24" fmla="*/ 171 w 299"/>
                <a:gd name="T25" fmla="*/ 64 h 170"/>
                <a:gd name="T26" fmla="*/ 171 w 299"/>
                <a:gd name="T27" fmla="*/ 86 h 170"/>
                <a:gd name="T28" fmla="*/ 193 w 299"/>
                <a:gd name="T29" fmla="*/ 86 h 170"/>
                <a:gd name="T30" fmla="*/ 193 w 299"/>
                <a:gd name="T31" fmla="*/ 64 h 170"/>
                <a:gd name="T32" fmla="*/ 171 w 299"/>
                <a:gd name="T33" fmla="*/ 64 h 170"/>
                <a:gd name="T34" fmla="*/ 21 w 299"/>
                <a:gd name="T35" fmla="*/ 43 h 170"/>
                <a:gd name="T36" fmla="*/ 21 w 299"/>
                <a:gd name="T37" fmla="*/ 64 h 170"/>
                <a:gd name="T38" fmla="*/ 128 w 299"/>
                <a:gd name="T39" fmla="*/ 64 h 170"/>
                <a:gd name="T40" fmla="*/ 150 w 299"/>
                <a:gd name="T41" fmla="*/ 84 h 170"/>
                <a:gd name="T42" fmla="*/ 150 w 299"/>
                <a:gd name="T43" fmla="*/ 64 h 170"/>
                <a:gd name="T44" fmla="*/ 128 w 299"/>
                <a:gd name="T45" fmla="*/ 43 h 170"/>
                <a:gd name="T46" fmla="*/ 21 w 299"/>
                <a:gd name="T47" fmla="*/ 43 h 170"/>
                <a:gd name="T48" fmla="*/ 0 w 299"/>
                <a:gd name="T49" fmla="*/ 0 h 170"/>
                <a:gd name="T50" fmla="*/ 21 w 299"/>
                <a:gd name="T51" fmla="*/ 0 h 170"/>
                <a:gd name="T52" fmla="*/ 21 w 299"/>
                <a:gd name="T53" fmla="*/ 21 h 170"/>
                <a:gd name="T54" fmla="*/ 128 w 299"/>
                <a:gd name="T55" fmla="*/ 21 h 170"/>
                <a:gd name="T56" fmla="*/ 150 w 299"/>
                <a:gd name="T57" fmla="*/ 43 h 170"/>
                <a:gd name="T58" fmla="*/ 150 w 299"/>
                <a:gd name="T59" fmla="*/ 21 h 170"/>
                <a:gd name="T60" fmla="*/ 214 w 299"/>
                <a:gd name="T61" fmla="*/ 21 h 170"/>
                <a:gd name="T62" fmla="*/ 214 w 299"/>
                <a:gd name="T63" fmla="*/ 43 h 170"/>
                <a:gd name="T64" fmla="*/ 299 w 299"/>
                <a:gd name="T65" fmla="*/ 43 h 170"/>
                <a:gd name="T66" fmla="*/ 299 w 299"/>
                <a:gd name="T67" fmla="*/ 64 h 170"/>
                <a:gd name="T68" fmla="*/ 214 w 299"/>
                <a:gd name="T69" fmla="*/ 64 h 170"/>
                <a:gd name="T70" fmla="*/ 214 w 299"/>
                <a:gd name="T71" fmla="*/ 84 h 170"/>
                <a:gd name="T72" fmla="*/ 299 w 299"/>
                <a:gd name="T73" fmla="*/ 84 h 170"/>
                <a:gd name="T74" fmla="*/ 299 w 299"/>
                <a:gd name="T75" fmla="*/ 106 h 170"/>
                <a:gd name="T76" fmla="*/ 214 w 299"/>
                <a:gd name="T77" fmla="*/ 106 h 170"/>
                <a:gd name="T78" fmla="*/ 214 w 299"/>
                <a:gd name="T79" fmla="*/ 127 h 170"/>
                <a:gd name="T80" fmla="*/ 299 w 299"/>
                <a:gd name="T81" fmla="*/ 127 h 170"/>
                <a:gd name="T82" fmla="*/ 299 w 299"/>
                <a:gd name="T83" fmla="*/ 149 h 170"/>
                <a:gd name="T84" fmla="*/ 214 w 299"/>
                <a:gd name="T85" fmla="*/ 149 h 170"/>
                <a:gd name="T86" fmla="*/ 214 w 299"/>
                <a:gd name="T87" fmla="*/ 170 h 170"/>
                <a:gd name="T88" fmla="*/ 193 w 299"/>
                <a:gd name="T89" fmla="*/ 170 h 170"/>
                <a:gd name="T90" fmla="*/ 193 w 299"/>
                <a:gd name="T91" fmla="*/ 149 h 170"/>
                <a:gd name="T92" fmla="*/ 171 w 299"/>
                <a:gd name="T93" fmla="*/ 149 h 170"/>
                <a:gd name="T94" fmla="*/ 171 w 299"/>
                <a:gd name="T95" fmla="*/ 170 h 170"/>
                <a:gd name="T96" fmla="*/ 150 w 299"/>
                <a:gd name="T97" fmla="*/ 170 h 170"/>
                <a:gd name="T98" fmla="*/ 150 w 299"/>
                <a:gd name="T99" fmla="*/ 149 h 170"/>
                <a:gd name="T100" fmla="*/ 128 w 299"/>
                <a:gd name="T101" fmla="*/ 127 h 170"/>
                <a:gd name="T102" fmla="*/ 21 w 299"/>
                <a:gd name="T103" fmla="*/ 127 h 170"/>
                <a:gd name="T104" fmla="*/ 21 w 299"/>
                <a:gd name="T105" fmla="*/ 149 h 170"/>
                <a:gd name="T106" fmla="*/ 128 w 299"/>
                <a:gd name="T107" fmla="*/ 149 h 170"/>
                <a:gd name="T108" fmla="*/ 150 w 299"/>
                <a:gd name="T109" fmla="*/ 170 h 170"/>
                <a:gd name="T110" fmla="*/ 0 w 299"/>
                <a:gd name="T111" fmla="*/ 170 h 170"/>
                <a:gd name="T112" fmla="*/ 0 w 299"/>
                <a:gd name="T11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9" h="170">
                  <a:moveTo>
                    <a:pt x="171" y="106"/>
                  </a:moveTo>
                  <a:lnTo>
                    <a:pt x="171" y="127"/>
                  </a:lnTo>
                  <a:lnTo>
                    <a:pt x="193" y="127"/>
                  </a:lnTo>
                  <a:lnTo>
                    <a:pt x="193" y="106"/>
                  </a:lnTo>
                  <a:lnTo>
                    <a:pt x="171" y="106"/>
                  </a:lnTo>
                  <a:close/>
                  <a:moveTo>
                    <a:pt x="21" y="86"/>
                  </a:moveTo>
                  <a:lnTo>
                    <a:pt x="21" y="106"/>
                  </a:lnTo>
                  <a:lnTo>
                    <a:pt x="128" y="106"/>
                  </a:lnTo>
                  <a:lnTo>
                    <a:pt x="150" y="127"/>
                  </a:lnTo>
                  <a:lnTo>
                    <a:pt x="150" y="106"/>
                  </a:lnTo>
                  <a:lnTo>
                    <a:pt x="128" y="86"/>
                  </a:lnTo>
                  <a:lnTo>
                    <a:pt x="21" y="86"/>
                  </a:lnTo>
                  <a:close/>
                  <a:moveTo>
                    <a:pt x="171" y="64"/>
                  </a:moveTo>
                  <a:lnTo>
                    <a:pt x="171" y="86"/>
                  </a:lnTo>
                  <a:lnTo>
                    <a:pt x="193" y="86"/>
                  </a:lnTo>
                  <a:lnTo>
                    <a:pt x="193" y="64"/>
                  </a:lnTo>
                  <a:lnTo>
                    <a:pt x="171" y="64"/>
                  </a:lnTo>
                  <a:close/>
                  <a:moveTo>
                    <a:pt x="21" y="43"/>
                  </a:moveTo>
                  <a:lnTo>
                    <a:pt x="21" y="64"/>
                  </a:lnTo>
                  <a:lnTo>
                    <a:pt x="128" y="64"/>
                  </a:lnTo>
                  <a:lnTo>
                    <a:pt x="150" y="84"/>
                  </a:lnTo>
                  <a:lnTo>
                    <a:pt x="150" y="64"/>
                  </a:lnTo>
                  <a:lnTo>
                    <a:pt x="128" y="43"/>
                  </a:lnTo>
                  <a:lnTo>
                    <a:pt x="21" y="43"/>
                  </a:lnTo>
                  <a:close/>
                  <a:moveTo>
                    <a:pt x="0" y="0"/>
                  </a:moveTo>
                  <a:lnTo>
                    <a:pt x="21" y="0"/>
                  </a:lnTo>
                  <a:lnTo>
                    <a:pt x="21" y="21"/>
                  </a:lnTo>
                  <a:lnTo>
                    <a:pt x="128" y="21"/>
                  </a:lnTo>
                  <a:lnTo>
                    <a:pt x="150" y="43"/>
                  </a:lnTo>
                  <a:lnTo>
                    <a:pt x="150" y="21"/>
                  </a:lnTo>
                  <a:lnTo>
                    <a:pt x="214" y="21"/>
                  </a:lnTo>
                  <a:lnTo>
                    <a:pt x="214" y="43"/>
                  </a:lnTo>
                  <a:lnTo>
                    <a:pt x="299" y="43"/>
                  </a:lnTo>
                  <a:lnTo>
                    <a:pt x="299" y="64"/>
                  </a:lnTo>
                  <a:lnTo>
                    <a:pt x="214" y="64"/>
                  </a:lnTo>
                  <a:lnTo>
                    <a:pt x="214" y="84"/>
                  </a:lnTo>
                  <a:lnTo>
                    <a:pt x="299" y="84"/>
                  </a:lnTo>
                  <a:lnTo>
                    <a:pt x="299" y="106"/>
                  </a:lnTo>
                  <a:lnTo>
                    <a:pt x="214" y="106"/>
                  </a:lnTo>
                  <a:lnTo>
                    <a:pt x="214" y="127"/>
                  </a:lnTo>
                  <a:lnTo>
                    <a:pt x="299" y="127"/>
                  </a:lnTo>
                  <a:lnTo>
                    <a:pt x="299" y="149"/>
                  </a:lnTo>
                  <a:lnTo>
                    <a:pt x="214" y="149"/>
                  </a:lnTo>
                  <a:lnTo>
                    <a:pt x="214" y="170"/>
                  </a:lnTo>
                  <a:lnTo>
                    <a:pt x="193" y="170"/>
                  </a:lnTo>
                  <a:lnTo>
                    <a:pt x="193" y="149"/>
                  </a:lnTo>
                  <a:lnTo>
                    <a:pt x="171" y="149"/>
                  </a:lnTo>
                  <a:lnTo>
                    <a:pt x="171" y="170"/>
                  </a:lnTo>
                  <a:lnTo>
                    <a:pt x="150" y="170"/>
                  </a:lnTo>
                  <a:lnTo>
                    <a:pt x="150" y="149"/>
                  </a:lnTo>
                  <a:lnTo>
                    <a:pt x="128" y="127"/>
                  </a:lnTo>
                  <a:lnTo>
                    <a:pt x="21" y="127"/>
                  </a:lnTo>
                  <a:lnTo>
                    <a:pt x="21" y="149"/>
                  </a:lnTo>
                  <a:lnTo>
                    <a:pt x="128" y="149"/>
                  </a:lnTo>
                  <a:lnTo>
                    <a:pt x="150" y="170"/>
                  </a:lnTo>
                  <a:lnTo>
                    <a:pt x="0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0"/>
            <p:cNvSpPr>
              <a:spLocks noEditPoints="1"/>
            </p:cNvSpPr>
            <p:nvPr/>
          </p:nvSpPr>
          <p:spPr bwMode="auto">
            <a:xfrm>
              <a:off x="1538433" y="6502408"/>
              <a:ext cx="655432" cy="125181"/>
            </a:xfrm>
            <a:custGeom>
              <a:avLst/>
              <a:gdLst>
                <a:gd name="T0" fmla="*/ 545 w 555"/>
                <a:gd name="T1" fmla="*/ 96 h 106"/>
                <a:gd name="T2" fmla="*/ 491 w 555"/>
                <a:gd name="T3" fmla="*/ 63 h 106"/>
                <a:gd name="T4" fmla="*/ 514 w 555"/>
                <a:gd name="T5" fmla="*/ 63 h 106"/>
                <a:gd name="T6" fmla="*/ 460 w 555"/>
                <a:gd name="T7" fmla="*/ 96 h 106"/>
                <a:gd name="T8" fmla="*/ 460 w 555"/>
                <a:gd name="T9" fmla="*/ 63 h 106"/>
                <a:gd name="T10" fmla="*/ 450 w 555"/>
                <a:gd name="T11" fmla="*/ 96 h 106"/>
                <a:gd name="T12" fmla="*/ 396 w 555"/>
                <a:gd name="T13" fmla="*/ 63 h 106"/>
                <a:gd name="T14" fmla="*/ 417 w 555"/>
                <a:gd name="T15" fmla="*/ 63 h 106"/>
                <a:gd name="T16" fmla="*/ 364 w 555"/>
                <a:gd name="T17" fmla="*/ 96 h 106"/>
                <a:gd name="T18" fmla="*/ 364 w 555"/>
                <a:gd name="T19" fmla="*/ 63 h 106"/>
                <a:gd name="T20" fmla="*/ 353 w 555"/>
                <a:gd name="T21" fmla="*/ 96 h 106"/>
                <a:gd name="T22" fmla="*/ 300 w 555"/>
                <a:gd name="T23" fmla="*/ 63 h 106"/>
                <a:gd name="T24" fmla="*/ 321 w 555"/>
                <a:gd name="T25" fmla="*/ 63 h 106"/>
                <a:gd name="T26" fmla="*/ 267 w 555"/>
                <a:gd name="T27" fmla="*/ 96 h 106"/>
                <a:gd name="T28" fmla="*/ 267 w 555"/>
                <a:gd name="T29" fmla="*/ 63 h 106"/>
                <a:gd name="T30" fmla="*/ 257 w 555"/>
                <a:gd name="T31" fmla="*/ 96 h 106"/>
                <a:gd name="T32" fmla="*/ 203 w 555"/>
                <a:gd name="T33" fmla="*/ 63 h 106"/>
                <a:gd name="T34" fmla="*/ 224 w 555"/>
                <a:gd name="T35" fmla="*/ 63 h 106"/>
                <a:gd name="T36" fmla="*/ 171 w 555"/>
                <a:gd name="T37" fmla="*/ 96 h 106"/>
                <a:gd name="T38" fmla="*/ 171 w 555"/>
                <a:gd name="T39" fmla="*/ 63 h 106"/>
                <a:gd name="T40" fmla="*/ 160 w 555"/>
                <a:gd name="T41" fmla="*/ 96 h 106"/>
                <a:gd name="T42" fmla="*/ 107 w 555"/>
                <a:gd name="T43" fmla="*/ 63 h 106"/>
                <a:gd name="T44" fmla="*/ 127 w 555"/>
                <a:gd name="T45" fmla="*/ 63 h 106"/>
                <a:gd name="T46" fmla="*/ 74 w 555"/>
                <a:gd name="T47" fmla="*/ 96 h 106"/>
                <a:gd name="T48" fmla="*/ 74 w 555"/>
                <a:gd name="T49" fmla="*/ 63 h 106"/>
                <a:gd name="T50" fmla="*/ 64 w 555"/>
                <a:gd name="T51" fmla="*/ 96 h 106"/>
                <a:gd name="T52" fmla="*/ 10 w 555"/>
                <a:gd name="T53" fmla="*/ 63 h 106"/>
                <a:gd name="T54" fmla="*/ 32 w 555"/>
                <a:gd name="T55" fmla="*/ 63 h 106"/>
                <a:gd name="T56" fmla="*/ 524 w 555"/>
                <a:gd name="T57" fmla="*/ 53 h 106"/>
                <a:gd name="T58" fmla="*/ 524 w 555"/>
                <a:gd name="T59" fmla="*/ 22 h 106"/>
                <a:gd name="T60" fmla="*/ 514 w 555"/>
                <a:gd name="T61" fmla="*/ 53 h 106"/>
                <a:gd name="T62" fmla="*/ 460 w 555"/>
                <a:gd name="T63" fmla="*/ 22 h 106"/>
                <a:gd name="T64" fmla="*/ 481 w 555"/>
                <a:gd name="T65" fmla="*/ 22 h 106"/>
                <a:gd name="T66" fmla="*/ 427 w 555"/>
                <a:gd name="T67" fmla="*/ 53 h 106"/>
                <a:gd name="T68" fmla="*/ 427 w 555"/>
                <a:gd name="T69" fmla="*/ 22 h 106"/>
                <a:gd name="T70" fmla="*/ 417 w 555"/>
                <a:gd name="T71" fmla="*/ 53 h 106"/>
                <a:gd name="T72" fmla="*/ 364 w 555"/>
                <a:gd name="T73" fmla="*/ 22 h 106"/>
                <a:gd name="T74" fmla="*/ 384 w 555"/>
                <a:gd name="T75" fmla="*/ 22 h 106"/>
                <a:gd name="T76" fmla="*/ 331 w 555"/>
                <a:gd name="T77" fmla="*/ 53 h 106"/>
                <a:gd name="T78" fmla="*/ 331 w 555"/>
                <a:gd name="T79" fmla="*/ 22 h 106"/>
                <a:gd name="T80" fmla="*/ 321 w 555"/>
                <a:gd name="T81" fmla="*/ 53 h 106"/>
                <a:gd name="T82" fmla="*/ 267 w 555"/>
                <a:gd name="T83" fmla="*/ 22 h 106"/>
                <a:gd name="T84" fmla="*/ 289 w 555"/>
                <a:gd name="T85" fmla="*/ 22 h 106"/>
                <a:gd name="T86" fmla="*/ 236 w 555"/>
                <a:gd name="T87" fmla="*/ 53 h 106"/>
                <a:gd name="T88" fmla="*/ 236 w 555"/>
                <a:gd name="T89" fmla="*/ 22 h 106"/>
                <a:gd name="T90" fmla="*/ 224 w 555"/>
                <a:gd name="T91" fmla="*/ 53 h 106"/>
                <a:gd name="T92" fmla="*/ 171 w 555"/>
                <a:gd name="T93" fmla="*/ 22 h 106"/>
                <a:gd name="T94" fmla="*/ 193 w 555"/>
                <a:gd name="T95" fmla="*/ 22 h 106"/>
                <a:gd name="T96" fmla="*/ 139 w 555"/>
                <a:gd name="T97" fmla="*/ 53 h 106"/>
                <a:gd name="T98" fmla="*/ 139 w 555"/>
                <a:gd name="T99" fmla="*/ 22 h 106"/>
                <a:gd name="T100" fmla="*/ 127 w 555"/>
                <a:gd name="T101" fmla="*/ 53 h 106"/>
                <a:gd name="T102" fmla="*/ 74 w 555"/>
                <a:gd name="T103" fmla="*/ 22 h 106"/>
                <a:gd name="T104" fmla="*/ 96 w 555"/>
                <a:gd name="T105" fmla="*/ 22 h 106"/>
                <a:gd name="T106" fmla="*/ 43 w 555"/>
                <a:gd name="T107" fmla="*/ 53 h 106"/>
                <a:gd name="T108" fmla="*/ 43 w 555"/>
                <a:gd name="T109" fmla="*/ 22 h 106"/>
                <a:gd name="T110" fmla="*/ 32 w 555"/>
                <a:gd name="T111" fmla="*/ 53 h 106"/>
                <a:gd name="T112" fmla="*/ 0 w 555"/>
                <a:gd name="T113" fmla="*/ 0 h 106"/>
                <a:gd name="T114" fmla="*/ 0 w 555"/>
                <a:gd name="T1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55" h="106">
                  <a:moveTo>
                    <a:pt x="524" y="63"/>
                  </a:moveTo>
                  <a:lnTo>
                    <a:pt x="524" y="96"/>
                  </a:lnTo>
                  <a:lnTo>
                    <a:pt x="545" y="96"/>
                  </a:lnTo>
                  <a:lnTo>
                    <a:pt x="545" y="63"/>
                  </a:lnTo>
                  <a:lnTo>
                    <a:pt x="524" y="63"/>
                  </a:lnTo>
                  <a:close/>
                  <a:moveTo>
                    <a:pt x="491" y="63"/>
                  </a:moveTo>
                  <a:lnTo>
                    <a:pt x="491" y="96"/>
                  </a:lnTo>
                  <a:lnTo>
                    <a:pt x="514" y="96"/>
                  </a:lnTo>
                  <a:lnTo>
                    <a:pt x="514" y="63"/>
                  </a:lnTo>
                  <a:lnTo>
                    <a:pt x="491" y="63"/>
                  </a:lnTo>
                  <a:close/>
                  <a:moveTo>
                    <a:pt x="460" y="63"/>
                  </a:moveTo>
                  <a:lnTo>
                    <a:pt x="460" y="96"/>
                  </a:lnTo>
                  <a:lnTo>
                    <a:pt x="481" y="96"/>
                  </a:lnTo>
                  <a:lnTo>
                    <a:pt x="481" y="63"/>
                  </a:lnTo>
                  <a:lnTo>
                    <a:pt x="460" y="63"/>
                  </a:lnTo>
                  <a:close/>
                  <a:moveTo>
                    <a:pt x="427" y="63"/>
                  </a:moveTo>
                  <a:lnTo>
                    <a:pt x="427" y="96"/>
                  </a:lnTo>
                  <a:lnTo>
                    <a:pt x="450" y="96"/>
                  </a:lnTo>
                  <a:lnTo>
                    <a:pt x="450" y="63"/>
                  </a:lnTo>
                  <a:lnTo>
                    <a:pt x="427" y="63"/>
                  </a:lnTo>
                  <a:close/>
                  <a:moveTo>
                    <a:pt x="396" y="63"/>
                  </a:moveTo>
                  <a:lnTo>
                    <a:pt x="396" y="96"/>
                  </a:lnTo>
                  <a:lnTo>
                    <a:pt x="417" y="96"/>
                  </a:lnTo>
                  <a:lnTo>
                    <a:pt x="417" y="63"/>
                  </a:lnTo>
                  <a:lnTo>
                    <a:pt x="396" y="63"/>
                  </a:lnTo>
                  <a:close/>
                  <a:moveTo>
                    <a:pt x="364" y="63"/>
                  </a:moveTo>
                  <a:lnTo>
                    <a:pt x="364" y="96"/>
                  </a:lnTo>
                  <a:lnTo>
                    <a:pt x="384" y="96"/>
                  </a:lnTo>
                  <a:lnTo>
                    <a:pt x="384" y="63"/>
                  </a:lnTo>
                  <a:lnTo>
                    <a:pt x="364" y="63"/>
                  </a:lnTo>
                  <a:close/>
                  <a:moveTo>
                    <a:pt x="331" y="63"/>
                  </a:moveTo>
                  <a:lnTo>
                    <a:pt x="331" y="96"/>
                  </a:lnTo>
                  <a:lnTo>
                    <a:pt x="353" y="96"/>
                  </a:lnTo>
                  <a:lnTo>
                    <a:pt x="353" y="63"/>
                  </a:lnTo>
                  <a:lnTo>
                    <a:pt x="331" y="63"/>
                  </a:lnTo>
                  <a:close/>
                  <a:moveTo>
                    <a:pt x="300" y="63"/>
                  </a:moveTo>
                  <a:lnTo>
                    <a:pt x="300" y="96"/>
                  </a:lnTo>
                  <a:lnTo>
                    <a:pt x="321" y="96"/>
                  </a:lnTo>
                  <a:lnTo>
                    <a:pt x="321" y="63"/>
                  </a:lnTo>
                  <a:lnTo>
                    <a:pt x="300" y="63"/>
                  </a:lnTo>
                  <a:close/>
                  <a:moveTo>
                    <a:pt x="267" y="63"/>
                  </a:moveTo>
                  <a:lnTo>
                    <a:pt x="267" y="96"/>
                  </a:lnTo>
                  <a:lnTo>
                    <a:pt x="289" y="96"/>
                  </a:lnTo>
                  <a:lnTo>
                    <a:pt x="289" y="63"/>
                  </a:lnTo>
                  <a:lnTo>
                    <a:pt x="267" y="63"/>
                  </a:lnTo>
                  <a:close/>
                  <a:moveTo>
                    <a:pt x="236" y="63"/>
                  </a:moveTo>
                  <a:lnTo>
                    <a:pt x="236" y="96"/>
                  </a:lnTo>
                  <a:lnTo>
                    <a:pt x="257" y="96"/>
                  </a:lnTo>
                  <a:lnTo>
                    <a:pt x="257" y="63"/>
                  </a:lnTo>
                  <a:lnTo>
                    <a:pt x="236" y="63"/>
                  </a:lnTo>
                  <a:close/>
                  <a:moveTo>
                    <a:pt x="203" y="63"/>
                  </a:moveTo>
                  <a:lnTo>
                    <a:pt x="203" y="96"/>
                  </a:lnTo>
                  <a:lnTo>
                    <a:pt x="224" y="96"/>
                  </a:lnTo>
                  <a:lnTo>
                    <a:pt x="224" y="63"/>
                  </a:lnTo>
                  <a:lnTo>
                    <a:pt x="203" y="63"/>
                  </a:lnTo>
                  <a:close/>
                  <a:moveTo>
                    <a:pt x="171" y="63"/>
                  </a:moveTo>
                  <a:lnTo>
                    <a:pt x="171" y="96"/>
                  </a:lnTo>
                  <a:lnTo>
                    <a:pt x="193" y="96"/>
                  </a:lnTo>
                  <a:lnTo>
                    <a:pt x="193" y="63"/>
                  </a:lnTo>
                  <a:lnTo>
                    <a:pt x="171" y="63"/>
                  </a:lnTo>
                  <a:close/>
                  <a:moveTo>
                    <a:pt x="139" y="63"/>
                  </a:moveTo>
                  <a:lnTo>
                    <a:pt x="139" y="96"/>
                  </a:lnTo>
                  <a:lnTo>
                    <a:pt x="160" y="96"/>
                  </a:lnTo>
                  <a:lnTo>
                    <a:pt x="160" y="63"/>
                  </a:lnTo>
                  <a:lnTo>
                    <a:pt x="139" y="63"/>
                  </a:lnTo>
                  <a:close/>
                  <a:moveTo>
                    <a:pt x="107" y="63"/>
                  </a:moveTo>
                  <a:lnTo>
                    <a:pt x="107" y="96"/>
                  </a:lnTo>
                  <a:lnTo>
                    <a:pt x="127" y="96"/>
                  </a:lnTo>
                  <a:lnTo>
                    <a:pt x="127" y="63"/>
                  </a:lnTo>
                  <a:lnTo>
                    <a:pt x="107" y="63"/>
                  </a:lnTo>
                  <a:close/>
                  <a:moveTo>
                    <a:pt x="74" y="63"/>
                  </a:moveTo>
                  <a:lnTo>
                    <a:pt x="74" y="96"/>
                  </a:lnTo>
                  <a:lnTo>
                    <a:pt x="96" y="96"/>
                  </a:lnTo>
                  <a:lnTo>
                    <a:pt x="96" y="63"/>
                  </a:lnTo>
                  <a:lnTo>
                    <a:pt x="74" y="63"/>
                  </a:lnTo>
                  <a:close/>
                  <a:moveTo>
                    <a:pt x="43" y="63"/>
                  </a:moveTo>
                  <a:lnTo>
                    <a:pt x="43" y="96"/>
                  </a:lnTo>
                  <a:lnTo>
                    <a:pt x="64" y="96"/>
                  </a:lnTo>
                  <a:lnTo>
                    <a:pt x="64" y="63"/>
                  </a:lnTo>
                  <a:lnTo>
                    <a:pt x="43" y="63"/>
                  </a:lnTo>
                  <a:close/>
                  <a:moveTo>
                    <a:pt x="10" y="63"/>
                  </a:moveTo>
                  <a:lnTo>
                    <a:pt x="10" y="96"/>
                  </a:lnTo>
                  <a:lnTo>
                    <a:pt x="32" y="96"/>
                  </a:lnTo>
                  <a:lnTo>
                    <a:pt x="32" y="63"/>
                  </a:lnTo>
                  <a:lnTo>
                    <a:pt x="10" y="63"/>
                  </a:lnTo>
                  <a:close/>
                  <a:moveTo>
                    <a:pt x="524" y="22"/>
                  </a:moveTo>
                  <a:lnTo>
                    <a:pt x="524" y="53"/>
                  </a:lnTo>
                  <a:lnTo>
                    <a:pt x="545" y="53"/>
                  </a:lnTo>
                  <a:lnTo>
                    <a:pt x="545" y="22"/>
                  </a:lnTo>
                  <a:lnTo>
                    <a:pt x="524" y="22"/>
                  </a:lnTo>
                  <a:close/>
                  <a:moveTo>
                    <a:pt x="491" y="22"/>
                  </a:moveTo>
                  <a:lnTo>
                    <a:pt x="491" y="53"/>
                  </a:lnTo>
                  <a:lnTo>
                    <a:pt x="514" y="53"/>
                  </a:lnTo>
                  <a:lnTo>
                    <a:pt x="514" y="22"/>
                  </a:lnTo>
                  <a:lnTo>
                    <a:pt x="491" y="22"/>
                  </a:lnTo>
                  <a:close/>
                  <a:moveTo>
                    <a:pt x="460" y="22"/>
                  </a:moveTo>
                  <a:lnTo>
                    <a:pt x="460" y="53"/>
                  </a:lnTo>
                  <a:lnTo>
                    <a:pt x="481" y="53"/>
                  </a:lnTo>
                  <a:lnTo>
                    <a:pt x="481" y="22"/>
                  </a:lnTo>
                  <a:lnTo>
                    <a:pt x="460" y="22"/>
                  </a:lnTo>
                  <a:close/>
                  <a:moveTo>
                    <a:pt x="427" y="22"/>
                  </a:moveTo>
                  <a:lnTo>
                    <a:pt x="427" y="53"/>
                  </a:lnTo>
                  <a:lnTo>
                    <a:pt x="450" y="53"/>
                  </a:lnTo>
                  <a:lnTo>
                    <a:pt x="450" y="22"/>
                  </a:lnTo>
                  <a:lnTo>
                    <a:pt x="427" y="22"/>
                  </a:lnTo>
                  <a:close/>
                  <a:moveTo>
                    <a:pt x="396" y="22"/>
                  </a:moveTo>
                  <a:lnTo>
                    <a:pt x="396" y="53"/>
                  </a:lnTo>
                  <a:lnTo>
                    <a:pt x="417" y="53"/>
                  </a:lnTo>
                  <a:lnTo>
                    <a:pt x="417" y="22"/>
                  </a:lnTo>
                  <a:lnTo>
                    <a:pt x="396" y="22"/>
                  </a:lnTo>
                  <a:close/>
                  <a:moveTo>
                    <a:pt x="364" y="22"/>
                  </a:moveTo>
                  <a:lnTo>
                    <a:pt x="364" y="53"/>
                  </a:lnTo>
                  <a:lnTo>
                    <a:pt x="384" y="53"/>
                  </a:lnTo>
                  <a:lnTo>
                    <a:pt x="384" y="22"/>
                  </a:lnTo>
                  <a:lnTo>
                    <a:pt x="364" y="22"/>
                  </a:lnTo>
                  <a:close/>
                  <a:moveTo>
                    <a:pt x="331" y="22"/>
                  </a:moveTo>
                  <a:lnTo>
                    <a:pt x="331" y="53"/>
                  </a:lnTo>
                  <a:lnTo>
                    <a:pt x="353" y="53"/>
                  </a:lnTo>
                  <a:lnTo>
                    <a:pt x="353" y="22"/>
                  </a:lnTo>
                  <a:lnTo>
                    <a:pt x="331" y="22"/>
                  </a:lnTo>
                  <a:close/>
                  <a:moveTo>
                    <a:pt x="300" y="22"/>
                  </a:moveTo>
                  <a:lnTo>
                    <a:pt x="300" y="53"/>
                  </a:lnTo>
                  <a:lnTo>
                    <a:pt x="321" y="53"/>
                  </a:lnTo>
                  <a:lnTo>
                    <a:pt x="321" y="22"/>
                  </a:lnTo>
                  <a:lnTo>
                    <a:pt x="300" y="22"/>
                  </a:lnTo>
                  <a:close/>
                  <a:moveTo>
                    <a:pt x="267" y="22"/>
                  </a:moveTo>
                  <a:lnTo>
                    <a:pt x="267" y="53"/>
                  </a:lnTo>
                  <a:lnTo>
                    <a:pt x="289" y="53"/>
                  </a:lnTo>
                  <a:lnTo>
                    <a:pt x="289" y="22"/>
                  </a:lnTo>
                  <a:lnTo>
                    <a:pt x="267" y="22"/>
                  </a:lnTo>
                  <a:close/>
                  <a:moveTo>
                    <a:pt x="236" y="22"/>
                  </a:moveTo>
                  <a:lnTo>
                    <a:pt x="236" y="53"/>
                  </a:lnTo>
                  <a:lnTo>
                    <a:pt x="257" y="53"/>
                  </a:lnTo>
                  <a:lnTo>
                    <a:pt x="257" y="22"/>
                  </a:lnTo>
                  <a:lnTo>
                    <a:pt x="236" y="22"/>
                  </a:lnTo>
                  <a:close/>
                  <a:moveTo>
                    <a:pt x="203" y="22"/>
                  </a:moveTo>
                  <a:lnTo>
                    <a:pt x="203" y="53"/>
                  </a:lnTo>
                  <a:lnTo>
                    <a:pt x="224" y="53"/>
                  </a:lnTo>
                  <a:lnTo>
                    <a:pt x="224" y="22"/>
                  </a:lnTo>
                  <a:lnTo>
                    <a:pt x="203" y="22"/>
                  </a:lnTo>
                  <a:close/>
                  <a:moveTo>
                    <a:pt x="171" y="22"/>
                  </a:moveTo>
                  <a:lnTo>
                    <a:pt x="171" y="53"/>
                  </a:lnTo>
                  <a:lnTo>
                    <a:pt x="193" y="53"/>
                  </a:lnTo>
                  <a:lnTo>
                    <a:pt x="193" y="22"/>
                  </a:lnTo>
                  <a:lnTo>
                    <a:pt x="171" y="22"/>
                  </a:lnTo>
                  <a:close/>
                  <a:moveTo>
                    <a:pt x="139" y="22"/>
                  </a:moveTo>
                  <a:lnTo>
                    <a:pt x="139" y="53"/>
                  </a:lnTo>
                  <a:lnTo>
                    <a:pt x="160" y="53"/>
                  </a:lnTo>
                  <a:lnTo>
                    <a:pt x="160" y="22"/>
                  </a:lnTo>
                  <a:lnTo>
                    <a:pt x="139" y="22"/>
                  </a:lnTo>
                  <a:close/>
                  <a:moveTo>
                    <a:pt x="107" y="22"/>
                  </a:moveTo>
                  <a:lnTo>
                    <a:pt x="107" y="53"/>
                  </a:lnTo>
                  <a:lnTo>
                    <a:pt x="127" y="53"/>
                  </a:lnTo>
                  <a:lnTo>
                    <a:pt x="127" y="22"/>
                  </a:lnTo>
                  <a:lnTo>
                    <a:pt x="107" y="22"/>
                  </a:lnTo>
                  <a:close/>
                  <a:moveTo>
                    <a:pt x="74" y="22"/>
                  </a:moveTo>
                  <a:lnTo>
                    <a:pt x="74" y="53"/>
                  </a:lnTo>
                  <a:lnTo>
                    <a:pt x="96" y="53"/>
                  </a:lnTo>
                  <a:lnTo>
                    <a:pt x="96" y="22"/>
                  </a:lnTo>
                  <a:lnTo>
                    <a:pt x="74" y="22"/>
                  </a:lnTo>
                  <a:close/>
                  <a:moveTo>
                    <a:pt x="43" y="22"/>
                  </a:moveTo>
                  <a:lnTo>
                    <a:pt x="43" y="53"/>
                  </a:lnTo>
                  <a:lnTo>
                    <a:pt x="64" y="53"/>
                  </a:lnTo>
                  <a:lnTo>
                    <a:pt x="64" y="22"/>
                  </a:lnTo>
                  <a:lnTo>
                    <a:pt x="43" y="22"/>
                  </a:lnTo>
                  <a:close/>
                  <a:moveTo>
                    <a:pt x="10" y="22"/>
                  </a:moveTo>
                  <a:lnTo>
                    <a:pt x="10" y="53"/>
                  </a:lnTo>
                  <a:lnTo>
                    <a:pt x="32" y="53"/>
                  </a:lnTo>
                  <a:lnTo>
                    <a:pt x="32" y="22"/>
                  </a:lnTo>
                  <a:lnTo>
                    <a:pt x="10" y="22"/>
                  </a:lnTo>
                  <a:close/>
                  <a:moveTo>
                    <a:pt x="0" y="0"/>
                  </a:moveTo>
                  <a:lnTo>
                    <a:pt x="555" y="0"/>
                  </a:lnTo>
                  <a:lnTo>
                    <a:pt x="555" y="106"/>
                  </a:lnTo>
                  <a:lnTo>
                    <a:pt x="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11"/>
            <p:cNvSpPr>
              <a:spLocks noEditPoints="1"/>
            </p:cNvSpPr>
            <p:nvPr/>
          </p:nvSpPr>
          <p:spPr bwMode="auto">
            <a:xfrm>
              <a:off x="994011" y="6402027"/>
              <a:ext cx="531431" cy="225563"/>
            </a:xfrm>
            <a:custGeom>
              <a:avLst/>
              <a:gdLst>
                <a:gd name="T0" fmla="*/ 236 w 450"/>
                <a:gd name="T1" fmla="*/ 127 h 191"/>
                <a:gd name="T2" fmla="*/ 236 w 450"/>
                <a:gd name="T3" fmla="*/ 148 h 191"/>
                <a:gd name="T4" fmla="*/ 257 w 450"/>
                <a:gd name="T5" fmla="*/ 148 h 191"/>
                <a:gd name="T6" fmla="*/ 257 w 450"/>
                <a:gd name="T7" fmla="*/ 127 h 191"/>
                <a:gd name="T8" fmla="*/ 236 w 450"/>
                <a:gd name="T9" fmla="*/ 127 h 191"/>
                <a:gd name="T10" fmla="*/ 236 w 450"/>
                <a:gd name="T11" fmla="*/ 85 h 191"/>
                <a:gd name="T12" fmla="*/ 236 w 450"/>
                <a:gd name="T13" fmla="*/ 107 h 191"/>
                <a:gd name="T14" fmla="*/ 257 w 450"/>
                <a:gd name="T15" fmla="*/ 107 h 191"/>
                <a:gd name="T16" fmla="*/ 257 w 450"/>
                <a:gd name="T17" fmla="*/ 85 h 191"/>
                <a:gd name="T18" fmla="*/ 236 w 450"/>
                <a:gd name="T19" fmla="*/ 85 h 191"/>
                <a:gd name="T20" fmla="*/ 236 w 450"/>
                <a:gd name="T21" fmla="*/ 42 h 191"/>
                <a:gd name="T22" fmla="*/ 236 w 450"/>
                <a:gd name="T23" fmla="*/ 64 h 191"/>
                <a:gd name="T24" fmla="*/ 257 w 450"/>
                <a:gd name="T25" fmla="*/ 64 h 191"/>
                <a:gd name="T26" fmla="*/ 257 w 450"/>
                <a:gd name="T27" fmla="*/ 42 h 191"/>
                <a:gd name="T28" fmla="*/ 236 w 450"/>
                <a:gd name="T29" fmla="*/ 42 h 191"/>
                <a:gd name="T30" fmla="*/ 214 w 450"/>
                <a:gd name="T31" fmla="*/ 0 h 191"/>
                <a:gd name="T32" fmla="*/ 279 w 450"/>
                <a:gd name="T33" fmla="*/ 0 h 191"/>
                <a:gd name="T34" fmla="*/ 279 w 450"/>
                <a:gd name="T35" fmla="*/ 64 h 191"/>
                <a:gd name="T36" fmla="*/ 300 w 450"/>
                <a:gd name="T37" fmla="*/ 42 h 191"/>
                <a:gd name="T38" fmla="*/ 450 w 450"/>
                <a:gd name="T39" fmla="*/ 42 h 191"/>
                <a:gd name="T40" fmla="*/ 450 w 450"/>
                <a:gd name="T41" fmla="*/ 64 h 191"/>
                <a:gd name="T42" fmla="*/ 300 w 450"/>
                <a:gd name="T43" fmla="*/ 64 h 191"/>
                <a:gd name="T44" fmla="*/ 279 w 450"/>
                <a:gd name="T45" fmla="*/ 85 h 191"/>
                <a:gd name="T46" fmla="*/ 279 w 450"/>
                <a:gd name="T47" fmla="*/ 107 h 191"/>
                <a:gd name="T48" fmla="*/ 300 w 450"/>
                <a:gd name="T49" fmla="*/ 85 h 191"/>
                <a:gd name="T50" fmla="*/ 450 w 450"/>
                <a:gd name="T51" fmla="*/ 85 h 191"/>
                <a:gd name="T52" fmla="*/ 450 w 450"/>
                <a:gd name="T53" fmla="*/ 107 h 191"/>
                <a:gd name="T54" fmla="*/ 300 w 450"/>
                <a:gd name="T55" fmla="*/ 107 h 191"/>
                <a:gd name="T56" fmla="*/ 279 w 450"/>
                <a:gd name="T57" fmla="*/ 127 h 191"/>
                <a:gd name="T58" fmla="*/ 279 w 450"/>
                <a:gd name="T59" fmla="*/ 148 h 191"/>
                <a:gd name="T60" fmla="*/ 300 w 450"/>
                <a:gd name="T61" fmla="*/ 127 h 191"/>
                <a:gd name="T62" fmla="*/ 450 w 450"/>
                <a:gd name="T63" fmla="*/ 127 h 191"/>
                <a:gd name="T64" fmla="*/ 450 w 450"/>
                <a:gd name="T65" fmla="*/ 148 h 191"/>
                <a:gd name="T66" fmla="*/ 300 w 450"/>
                <a:gd name="T67" fmla="*/ 148 h 191"/>
                <a:gd name="T68" fmla="*/ 279 w 450"/>
                <a:gd name="T69" fmla="*/ 170 h 191"/>
                <a:gd name="T70" fmla="*/ 279 w 450"/>
                <a:gd name="T71" fmla="*/ 191 h 191"/>
                <a:gd name="T72" fmla="*/ 257 w 450"/>
                <a:gd name="T73" fmla="*/ 191 h 191"/>
                <a:gd name="T74" fmla="*/ 257 w 450"/>
                <a:gd name="T75" fmla="*/ 170 h 191"/>
                <a:gd name="T76" fmla="*/ 236 w 450"/>
                <a:gd name="T77" fmla="*/ 170 h 191"/>
                <a:gd name="T78" fmla="*/ 236 w 450"/>
                <a:gd name="T79" fmla="*/ 191 h 191"/>
                <a:gd name="T80" fmla="*/ 214 w 450"/>
                <a:gd name="T81" fmla="*/ 191 h 191"/>
                <a:gd name="T82" fmla="*/ 214 w 450"/>
                <a:gd name="T83" fmla="*/ 170 h 191"/>
                <a:gd name="T84" fmla="*/ 0 w 450"/>
                <a:gd name="T85" fmla="*/ 170 h 191"/>
                <a:gd name="T86" fmla="*/ 0 w 450"/>
                <a:gd name="T87" fmla="*/ 148 h 191"/>
                <a:gd name="T88" fmla="*/ 214 w 450"/>
                <a:gd name="T89" fmla="*/ 148 h 191"/>
                <a:gd name="T90" fmla="*/ 214 w 450"/>
                <a:gd name="T91" fmla="*/ 127 h 191"/>
                <a:gd name="T92" fmla="*/ 0 w 450"/>
                <a:gd name="T93" fmla="*/ 127 h 191"/>
                <a:gd name="T94" fmla="*/ 0 w 450"/>
                <a:gd name="T95" fmla="*/ 107 h 191"/>
                <a:gd name="T96" fmla="*/ 214 w 450"/>
                <a:gd name="T97" fmla="*/ 107 h 191"/>
                <a:gd name="T98" fmla="*/ 214 w 450"/>
                <a:gd name="T99" fmla="*/ 85 h 191"/>
                <a:gd name="T100" fmla="*/ 0 w 450"/>
                <a:gd name="T101" fmla="*/ 85 h 191"/>
                <a:gd name="T102" fmla="*/ 0 w 450"/>
                <a:gd name="T103" fmla="*/ 64 h 191"/>
                <a:gd name="T104" fmla="*/ 214 w 450"/>
                <a:gd name="T105" fmla="*/ 64 h 191"/>
                <a:gd name="T106" fmla="*/ 214 w 450"/>
                <a:gd name="T107" fmla="*/ 42 h 191"/>
                <a:gd name="T108" fmla="*/ 0 w 450"/>
                <a:gd name="T109" fmla="*/ 42 h 191"/>
                <a:gd name="T110" fmla="*/ 0 w 450"/>
                <a:gd name="T111" fmla="*/ 21 h 191"/>
                <a:gd name="T112" fmla="*/ 214 w 450"/>
                <a:gd name="T113" fmla="*/ 21 h 191"/>
                <a:gd name="T114" fmla="*/ 214 w 450"/>
                <a:gd name="T1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0" h="191">
                  <a:moveTo>
                    <a:pt x="236" y="127"/>
                  </a:moveTo>
                  <a:lnTo>
                    <a:pt x="236" y="148"/>
                  </a:lnTo>
                  <a:lnTo>
                    <a:pt x="257" y="148"/>
                  </a:lnTo>
                  <a:lnTo>
                    <a:pt x="257" y="127"/>
                  </a:lnTo>
                  <a:lnTo>
                    <a:pt x="236" y="127"/>
                  </a:lnTo>
                  <a:close/>
                  <a:moveTo>
                    <a:pt x="236" y="85"/>
                  </a:moveTo>
                  <a:lnTo>
                    <a:pt x="236" y="107"/>
                  </a:lnTo>
                  <a:lnTo>
                    <a:pt x="257" y="107"/>
                  </a:lnTo>
                  <a:lnTo>
                    <a:pt x="257" y="85"/>
                  </a:lnTo>
                  <a:lnTo>
                    <a:pt x="236" y="85"/>
                  </a:lnTo>
                  <a:close/>
                  <a:moveTo>
                    <a:pt x="236" y="42"/>
                  </a:moveTo>
                  <a:lnTo>
                    <a:pt x="236" y="64"/>
                  </a:lnTo>
                  <a:lnTo>
                    <a:pt x="257" y="64"/>
                  </a:lnTo>
                  <a:lnTo>
                    <a:pt x="257" y="42"/>
                  </a:lnTo>
                  <a:lnTo>
                    <a:pt x="236" y="42"/>
                  </a:lnTo>
                  <a:close/>
                  <a:moveTo>
                    <a:pt x="214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300" y="42"/>
                  </a:lnTo>
                  <a:lnTo>
                    <a:pt x="450" y="42"/>
                  </a:lnTo>
                  <a:lnTo>
                    <a:pt x="450" y="64"/>
                  </a:lnTo>
                  <a:lnTo>
                    <a:pt x="300" y="64"/>
                  </a:lnTo>
                  <a:lnTo>
                    <a:pt x="279" y="85"/>
                  </a:lnTo>
                  <a:lnTo>
                    <a:pt x="279" y="107"/>
                  </a:lnTo>
                  <a:lnTo>
                    <a:pt x="300" y="85"/>
                  </a:lnTo>
                  <a:lnTo>
                    <a:pt x="450" y="85"/>
                  </a:lnTo>
                  <a:lnTo>
                    <a:pt x="450" y="107"/>
                  </a:lnTo>
                  <a:lnTo>
                    <a:pt x="300" y="107"/>
                  </a:lnTo>
                  <a:lnTo>
                    <a:pt x="279" y="127"/>
                  </a:lnTo>
                  <a:lnTo>
                    <a:pt x="279" y="148"/>
                  </a:lnTo>
                  <a:lnTo>
                    <a:pt x="300" y="127"/>
                  </a:lnTo>
                  <a:lnTo>
                    <a:pt x="450" y="127"/>
                  </a:lnTo>
                  <a:lnTo>
                    <a:pt x="450" y="148"/>
                  </a:lnTo>
                  <a:lnTo>
                    <a:pt x="300" y="148"/>
                  </a:lnTo>
                  <a:lnTo>
                    <a:pt x="279" y="170"/>
                  </a:lnTo>
                  <a:lnTo>
                    <a:pt x="279" y="191"/>
                  </a:lnTo>
                  <a:lnTo>
                    <a:pt x="257" y="191"/>
                  </a:lnTo>
                  <a:lnTo>
                    <a:pt x="257" y="170"/>
                  </a:lnTo>
                  <a:lnTo>
                    <a:pt x="236" y="170"/>
                  </a:lnTo>
                  <a:lnTo>
                    <a:pt x="236" y="191"/>
                  </a:lnTo>
                  <a:lnTo>
                    <a:pt x="214" y="191"/>
                  </a:lnTo>
                  <a:lnTo>
                    <a:pt x="214" y="170"/>
                  </a:lnTo>
                  <a:lnTo>
                    <a:pt x="0" y="170"/>
                  </a:lnTo>
                  <a:lnTo>
                    <a:pt x="0" y="148"/>
                  </a:lnTo>
                  <a:lnTo>
                    <a:pt x="214" y="148"/>
                  </a:lnTo>
                  <a:lnTo>
                    <a:pt x="214" y="127"/>
                  </a:lnTo>
                  <a:lnTo>
                    <a:pt x="0" y="127"/>
                  </a:lnTo>
                  <a:lnTo>
                    <a:pt x="0" y="107"/>
                  </a:lnTo>
                  <a:lnTo>
                    <a:pt x="214" y="107"/>
                  </a:lnTo>
                  <a:lnTo>
                    <a:pt x="214" y="85"/>
                  </a:lnTo>
                  <a:lnTo>
                    <a:pt x="0" y="85"/>
                  </a:lnTo>
                  <a:lnTo>
                    <a:pt x="0" y="64"/>
                  </a:lnTo>
                  <a:lnTo>
                    <a:pt x="214" y="64"/>
                  </a:lnTo>
                  <a:lnTo>
                    <a:pt x="214" y="42"/>
                  </a:lnTo>
                  <a:lnTo>
                    <a:pt x="0" y="42"/>
                  </a:lnTo>
                  <a:lnTo>
                    <a:pt x="0" y="21"/>
                  </a:lnTo>
                  <a:lnTo>
                    <a:pt x="214" y="2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ihandform 69"/>
            <p:cNvSpPr/>
            <p:nvPr userDrawn="1"/>
          </p:nvSpPr>
          <p:spPr bwMode="gray">
            <a:xfrm>
              <a:off x="3553632" y="6602390"/>
              <a:ext cx="5590368" cy="25200"/>
            </a:xfrm>
            <a:custGeom>
              <a:avLst/>
              <a:gdLst>
                <a:gd name="connsiteX0" fmla="*/ 0 w 5590368"/>
                <a:gd name="connsiteY0" fmla="*/ 0 h 25200"/>
                <a:gd name="connsiteX1" fmla="*/ 5590368 w 5590368"/>
                <a:gd name="connsiteY1" fmla="*/ 0 h 25200"/>
                <a:gd name="connsiteX2" fmla="*/ 5590368 w 5590368"/>
                <a:gd name="connsiteY2" fmla="*/ 25200 h 25200"/>
                <a:gd name="connsiteX3" fmla="*/ 0 w 5590368"/>
                <a:gd name="connsiteY3" fmla="*/ 25200 h 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0368" h="25200">
                  <a:moveTo>
                    <a:pt x="0" y="0"/>
                  </a:moveTo>
                  <a:lnTo>
                    <a:pt x="5590368" y="0"/>
                  </a:lnTo>
                  <a:lnTo>
                    <a:pt x="5590368" y="25200"/>
                  </a:lnTo>
                  <a:lnTo>
                    <a:pt x="0" y="252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400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65" y="307782"/>
            <a:ext cx="1685544" cy="9493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62" r:id="rId3"/>
    <p:sldLayoutId id="2147483667" r:id="rId4"/>
    <p:sldLayoutId id="2147483672" r:id="rId5"/>
    <p:sldLayoutId id="2147483671" r:id="rId6"/>
    <p:sldLayoutId id="2147483677" r:id="rId7"/>
    <p:sldLayoutId id="2147483658" r:id="rId8"/>
    <p:sldLayoutId id="2147483679" r:id="rId9"/>
    <p:sldLayoutId id="2147483680" r:id="rId10"/>
    <p:sldLayoutId id="2147483678" r:id="rId11"/>
  </p:sldLayoutIdLst>
  <p:transition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kern="1200" cap="none" baseline="0">
          <a:solidFill>
            <a:schemeClr val="tx2"/>
          </a:solidFill>
          <a:latin typeface="Franklin Gothic Medium" panose="020B0603020102020204" pitchFamily="34" charset="0"/>
          <a:ea typeface="ＭＳ Ｐゴシック" charset="0"/>
          <a:cs typeface="Franklin Gothic Medium" panose="020B0603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charset="0"/>
          <a:ea typeface="ＭＳ Ｐゴシック" charset="0"/>
          <a:cs typeface="ＭＳ Ｐゴシック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ts val="1200"/>
        </a:spcAft>
        <a:buFont typeface="Arial" charset="0"/>
        <a:tabLst>
          <a:tab pos="180975" algn="l"/>
          <a:tab pos="361950" algn="l"/>
        </a:tabLst>
        <a:defRPr sz="16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361950" indent="-180975" algn="l" rtl="0" eaLnBrk="1" fontAlgn="base" hangingPunct="1">
        <a:spcBef>
          <a:spcPts val="300"/>
        </a:spcBef>
        <a:spcAft>
          <a:spcPct val="0"/>
        </a:spcAft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542925" indent="-180975" algn="l" rtl="0" eaLnBrk="1" fontAlgn="base" hangingPunct="1">
        <a:spcBef>
          <a:spcPts val="300"/>
        </a:spcBef>
        <a:spcAft>
          <a:spcPct val="0"/>
        </a:spcAft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714375" indent="-171450" algn="l" rtl="0" eaLnBrk="1" fontAlgn="base" hangingPunct="1">
        <a:spcBef>
          <a:spcPts val="300"/>
        </a:spcBef>
        <a:spcAft>
          <a:spcPct val="0"/>
        </a:spcAft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895350" indent="-180975" algn="l" rtl="0" eaLnBrk="1" fontAlgn="base" hangingPunct="1">
        <a:spcBef>
          <a:spcPts val="300"/>
        </a:spcBef>
        <a:spcAft>
          <a:spcPct val="0"/>
        </a:spcAft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Restaurant Chatbot</a:t>
            </a:r>
            <a:br>
              <a:rPr lang="de-DE" dirty="0"/>
            </a:br>
            <a:r>
              <a:rPr lang="de-DE" dirty="0"/>
              <a:t>Knowledge Representation and Natural Language Processing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Banias Baabe, 804921</a:t>
            </a:r>
          </a:p>
        </p:txBody>
      </p:sp>
    </p:spTree>
    <p:extLst>
      <p:ext uri="{BB962C8B-B14F-4D97-AF65-F5344CB8AC3E}">
        <p14:creationId xmlns:p14="http://schemas.microsoft.com/office/powerpoint/2010/main" val="386727500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F8F68-DF79-456B-9BE1-263803E5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B870D-1D93-4B8F-A003-3B481645A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Rasa hat die Implementierung vereinfacht</a:t>
            </a:r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de-DE" dirty="0"/>
              <a:t>Fokus auf Chatbot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Hürde für das Entwickeln eines Chatbots ist nicht hoch</a:t>
            </a:r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de-DE" dirty="0"/>
              <a:t>Gut für das Business, die einen Chatbot implementieren wollen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8DD47A-1237-4896-AE35-A9BF04999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35F650-3B43-4E1D-9605-743B6ACDA8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7884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Banias Baabe, 804921</a:t>
            </a:r>
            <a:br>
              <a:rPr lang="de-DE" dirty="0"/>
            </a:br>
            <a:r>
              <a:rPr lang="de-DE" dirty="0"/>
              <a:t>Hochschule Reutlingen, </a:t>
            </a:r>
            <a:r>
              <a:rPr lang="de-DE" dirty="0" err="1"/>
              <a:t>Alteburgstraße</a:t>
            </a:r>
            <a:r>
              <a:rPr lang="de-DE" dirty="0"/>
              <a:t> 150, 72762 Reutlingen</a:t>
            </a:r>
            <a:br>
              <a:rPr lang="de-DE" dirty="0"/>
            </a:br>
            <a:r>
              <a:rPr lang="de-DE" dirty="0"/>
              <a:t>www.reutlingen-university.de</a:t>
            </a:r>
            <a:br>
              <a:rPr lang="de-DE" dirty="0"/>
            </a:br>
            <a:r>
              <a:rPr lang="de-DE" dirty="0"/>
              <a:t>banias.baabe@student.reutlingen-university.de</a:t>
            </a:r>
          </a:p>
        </p:txBody>
      </p:sp>
    </p:spTree>
    <p:extLst>
      <p:ext uri="{BB962C8B-B14F-4D97-AF65-F5344CB8AC3E}">
        <p14:creationId xmlns:p14="http://schemas.microsoft.com/office/powerpoint/2010/main" val="1235418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74621" y="1332493"/>
            <a:ext cx="10700113" cy="482542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Fallbeispiel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Vorgehensweise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Ausgewähltes Framework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Funktionalitäten des Bots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Live Demo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33376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3144F-B13B-4944-A1D4-C6F7B0CD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Fallbeispiel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4642C4-1D95-4054-955B-E92761E43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A1810C-299A-4707-9E00-2B0E1F1AD0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>
                <a:latin typeface="+mn-lt"/>
              </a:rPr>
              <a:pPr/>
              <a:t>3</a:t>
            </a:fld>
            <a:endParaRPr lang="de-DE" dirty="0">
              <a:latin typeface="+mn-lt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26ABDA9-E751-4C3C-87A9-1AE6F2391D21}"/>
              </a:ext>
            </a:extLst>
          </p:cNvPr>
          <p:cNvGrpSpPr/>
          <p:nvPr/>
        </p:nvGrpSpPr>
        <p:grpSpPr>
          <a:xfrm>
            <a:off x="648192" y="2716239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81167F2C-5723-4FE3-A9C6-1BD01F07A364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2D0425A-F53E-4B12-B5E9-DEE882B18782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Problem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F7CE399-6EC0-489C-B1E8-81F9F6308BA0}"/>
              </a:ext>
            </a:extLst>
          </p:cNvPr>
          <p:cNvGrpSpPr/>
          <p:nvPr/>
        </p:nvGrpSpPr>
        <p:grpSpPr>
          <a:xfrm>
            <a:off x="645025" y="3609039"/>
            <a:ext cx="3297095" cy="1829542"/>
            <a:chOff x="0" y="2284997"/>
            <a:chExt cx="3087878" cy="1829542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F561283-BD7E-47C0-A4F0-312C41526839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BF4E981-0161-4A55-8672-D575F6D84A89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285750" lvl="1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Restaurants haben keinen/limitierten Webauftritt</a:t>
              </a:r>
            </a:p>
            <a:p>
              <a:pPr marL="742950" lvl="2" indent="-285750" defTabSz="711200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Erfahrung: Auffällig bei orientalischen Restaurants</a:t>
              </a:r>
              <a:endParaRPr lang="de-DE" sz="14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285750" lvl="1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Viele Fragen tauchen beim Kunden auf</a:t>
              </a:r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de-DE" sz="1400" dirty="0">
                  <a:ea typeface="Microsoft Sans Serif" panose="020B0604020202020204" pitchFamily="34" charset="0"/>
                  <a:cs typeface="Microsoft Sans Serif" panose="020B0604020202020204" pitchFamily="34" charset="0"/>
                  <a:sym typeface="Wingdings" panose="05000000000000000000" pitchFamily="2" charset="2"/>
                </a:rPr>
                <a:t> Rufen an und stören den Arbeitsfluss der Mitarbeiter</a:t>
              </a:r>
              <a:endParaRPr lang="de-DE" sz="14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600F0C1-9479-455B-86DD-A3788C265B87}"/>
              </a:ext>
            </a:extLst>
          </p:cNvPr>
          <p:cNvGrpSpPr/>
          <p:nvPr/>
        </p:nvGrpSpPr>
        <p:grpSpPr>
          <a:xfrm>
            <a:off x="7395176" y="2716239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E2E0AF0-0FDE-49B3-83B5-A5C7F36BBD9C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E2C7BAF-2619-4F83-9491-4EEA64307487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Lösung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B19DEF2-643B-4854-912F-C911BE5707D3}"/>
              </a:ext>
            </a:extLst>
          </p:cNvPr>
          <p:cNvGrpSpPr/>
          <p:nvPr/>
        </p:nvGrpSpPr>
        <p:grpSpPr>
          <a:xfrm>
            <a:off x="7392009" y="3609039"/>
            <a:ext cx="3297095" cy="1829542"/>
            <a:chOff x="0" y="2284997"/>
            <a:chExt cx="3087878" cy="1829542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FBDCFBA-3886-4F4D-B590-1C02ECCBEB0D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E212F1A-18CC-42B1-B723-BF5419B53F99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285750" lvl="1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4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Mit einem Chatbot kann man die häufigsten Fragen eines Kunden automatisiert beantworten</a:t>
              </a:r>
            </a:p>
            <a:p>
              <a:pPr marL="285750" lvl="1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à"/>
              </a:pPr>
              <a:r>
                <a:rPr lang="de-DE" sz="1400" dirty="0">
                  <a:ea typeface="Microsoft Sans Serif" panose="020B0604020202020204" pitchFamily="34" charset="0"/>
                  <a:cs typeface="Microsoft Sans Serif" panose="020B0604020202020204" pitchFamily="34" charset="0"/>
                  <a:sym typeface="Wingdings" panose="05000000000000000000" pitchFamily="2" charset="2"/>
                </a:rPr>
                <a:t>Arbeitsfluss wird nicht gestört</a:t>
              </a:r>
            </a:p>
            <a:p>
              <a:pPr marL="285750" lvl="1" indent="-2857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à"/>
              </a:pPr>
              <a:r>
                <a:rPr lang="de-DE" sz="1400" dirty="0">
                  <a:ea typeface="Microsoft Sans Serif" panose="020B0604020202020204" pitchFamily="34" charset="0"/>
                  <a:cs typeface="Microsoft Sans Serif" panose="020B0604020202020204" pitchFamily="34" charset="0"/>
                  <a:sym typeface="Wingdings" panose="05000000000000000000" pitchFamily="2" charset="2"/>
                </a:rPr>
                <a:t>Moderner Eindruck beim Kunden</a:t>
              </a:r>
              <a:endParaRPr lang="de-DE" sz="14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7101F7B2-7AB2-4A39-ABFD-84DA5F3806D4}"/>
              </a:ext>
            </a:extLst>
          </p:cNvPr>
          <p:cNvSpPr/>
          <p:nvPr/>
        </p:nvSpPr>
        <p:spPr bwMode="gray">
          <a:xfrm>
            <a:off x="4524926" y="3746532"/>
            <a:ext cx="2240783" cy="693336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400" dirty="0" err="1">
              <a:solidFill>
                <a:schemeClr val="tx1"/>
              </a:solidFill>
            </a:endParaRPr>
          </a:p>
        </p:txBody>
      </p:sp>
      <p:pic>
        <p:nvPicPr>
          <p:cNvPr id="27" name="Grafik 26" descr="Ein Bild, das Text, Gerät enthält.&#10;&#10;Automatisch generierte Beschreibung">
            <a:extLst>
              <a:ext uri="{FF2B5EF4-FFF2-40B4-BE49-F238E27FC236}">
                <a16:creationId xmlns:a16="http://schemas.microsoft.com/office/drawing/2014/main" id="{14C47E5E-E782-41F7-9932-75F6E6C1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333" y="101318"/>
            <a:ext cx="1955242" cy="1955242"/>
          </a:xfrm>
          <a:prstGeom prst="rect">
            <a:avLst/>
          </a:prstGeom>
        </p:spPr>
      </p:pic>
      <p:pic>
        <p:nvPicPr>
          <p:cNvPr id="28" name="Picture 2" descr="Kebab - Kostenlose lebensmittel Icons">
            <a:extLst>
              <a:ext uri="{FF2B5EF4-FFF2-40B4-BE49-F238E27FC236}">
                <a16:creationId xmlns:a16="http://schemas.microsoft.com/office/drawing/2014/main" id="{E34CCCCF-CE85-4BCD-A648-61DE4728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73" y="712756"/>
            <a:ext cx="1591826" cy="15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771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5A173A28-F9EB-4A5F-B851-4667C7EF1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96423"/>
              </p:ext>
            </p:extLst>
          </p:nvPr>
        </p:nvGraphicFramePr>
        <p:xfrm>
          <a:off x="633940" y="478506"/>
          <a:ext cx="10630262" cy="554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Gebogener pfeil - Kostenlose pfeile Icons">
            <a:extLst>
              <a:ext uri="{FF2B5EF4-FFF2-40B4-BE49-F238E27FC236}">
                <a16:creationId xmlns:a16="http://schemas.microsoft.com/office/drawing/2014/main" id="{45224AD4-3C3B-402D-941F-419A307B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39833">
            <a:off x="9182922" y="1908473"/>
            <a:ext cx="967012" cy="96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ebogener pfeil - Kostenlose pfeile Icons">
            <a:extLst>
              <a:ext uri="{FF2B5EF4-FFF2-40B4-BE49-F238E27FC236}">
                <a16:creationId xmlns:a16="http://schemas.microsoft.com/office/drawing/2014/main" id="{11C5DBC6-0385-4BC5-AD91-DE58E8875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17352">
            <a:off x="9164821" y="3629078"/>
            <a:ext cx="967012" cy="96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474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D6E4-1188-4FC9-880C-61340B61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Ausgewähltes Framework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B2504-0C58-4252-A74A-B6534AB6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59" y="1332493"/>
            <a:ext cx="8960224" cy="4825420"/>
          </a:xfrm>
        </p:spPr>
        <p:txBody>
          <a:bodyPr/>
          <a:lstStyle/>
          <a:p>
            <a:r>
              <a:rPr lang="de-DE" b="1" dirty="0"/>
              <a:t>Rasa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Open Source </a:t>
            </a:r>
            <a:r>
              <a:rPr lang="de-DE" dirty="0" err="1"/>
              <a:t>Machine</a:t>
            </a:r>
            <a:r>
              <a:rPr lang="de-DE" dirty="0"/>
              <a:t> Learning Framework für Python zur Automatisierung von Text- und Sprachbasierte Konversationen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Erstellen von Bots für u.a. Facebook Messenger, </a:t>
            </a:r>
            <a:r>
              <a:rPr lang="de-DE" dirty="0" err="1"/>
              <a:t>Telegram</a:t>
            </a:r>
            <a:r>
              <a:rPr lang="de-DE" dirty="0"/>
              <a:t> und </a:t>
            </a:r>
            <a:r>
              <a:rPr lang="de-DE" dirty="0" err="1"/>
              <a:t>Slack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Rasa bietet die nötige Infrastruktur und Tools an, um einen nützlichen Bot zu implementieren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Mehrere 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Integration in bestehende Systeme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 benötigt kaum </a:t>
            </a:r>
            <a:r>
              <a:rPr lang="de-DE" dirty="0" err="1"/>
              <a:t>Machine</a:t>
            </a:r>
            <a:r>
              <a:rPr lang="de-DE" dirty="0"/>
              <a:t>-Learning-Kenntnisse um anzufangen</a:t>
            </a:r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de-DE" dirty="0"/>
              <a:t>Bei Kenntnissen kann man trotzdem Komponenten anpassen!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Auch zugänglich für Personen, die keine (Python-)Entwickler sind</a:t>
            </a:r>
          </a:p>
          <a:p>
            <a:pPr marL="647700" lvl="1" indent="-285750">
              <a:buFont typeface="Arial" panose="020B0604020202020204" pitchFamily="34" charset="0"/>
              <a:buChar char="•"/>
            </a:pPr>
            <a:r>
              <a:rPr lang="de-DE" dirty="0"/>
              <a:t>Hauptsächliche Arbeit liegt in den </a:t>
            </a:r>
            <a:r>
              <a:rPr lang="de-DE" dirty="0" err="1"/>
              <a:t>yml</a:t>
            </a:r>
            <a:r>
              <a:rPr lang="de-DE" dirty="0"/>
              <a:t>-Dateien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Viele Tutorials und aufschlussreiche Dokumentation verfügbar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B22971-DBF0-42F0-8FBC-7BC71E14E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E3CC98-469F-4C33-BBB9-BF8682742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6" name="Picture 2" descr="Rasa Technologies-Bürofotos | Glassdoor">
            <a:extLst>
              <a:ext uri="{FF2B5EF4-FFF2-40B4-BE49-F238E27FC236}">
                <a16:creationId xmlns:a16="http://schemas.microsoft.com/office/drawing/2014/main" id="{095D4B22-C536-42FB-A827-49608E016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010" y="4262438"/>
            <a:ext cx="19050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518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FDAA8-E1A1-4A24-BAE0-999C5742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Ausgewähltes Framework</a:t>
            </a:r>
            <a:br>
              <a:rPr lang="de-DE" dirty="0"/>
            </a:br>
            <a:r>
              <a:rPr lang="de-DE" sz="1800" dirty="0"/>
              <a:t>Rasa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9D8862-8EEF-4C6B-A3F7-67697B5327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A31323-FE41-4976-81B0-C5F4D2FCDA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6</a:t>
            </a:fld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141D1A6-384E-4566-8668-D4795810921B}"/>
              </a:ext>
            </a:extLst>
          </p:cNvPr>
          <p:cNvGrpSpPr/>
          <p:nvPr/>
        </p:nvGrpSpPr>
        <p:grpSpPr>
          <a:xfrm>
            <a:off x="651361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EC098C9-D0DC-44D0-ABC9-6299874313F7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EC3878A-B6BA-4E85-B1E1-2FECEBA43AEF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dirty="0" err="1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n</a:t>
              </a:r>
              <a:r>
                <a:rPr lang="de-DE" sz="2400" kern="1200" dirty="0" err="1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lu.yml</a:t>
              </a:r>
              <a:endParaRPr lang="de-DE" sz="2400" kern="1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6A4A723-CCB2-4E60-98AF-61D0A86903E4}"/>
              </a:ext>
            </a:extLst>
          </p:cNvPr>
          <p:cNvGrpSpPr/>
          <p:nvPr/>
        </p:nvGrpSpPr>
        <p:grpSpPr>
          <a:xfrm>
            <a:off x="648194" y="2608477"/>
            <a:ext cx="3297095" cy="1829542"/>
            <a:chOff x="0" y="2284997"/>
            <a:chExt cx="3087878" cy="182954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E994C62-288A-49EB-8518-A344C51D18D5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A965B81-6001-4054-A4B3-8EA739BFDB3F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Enthält die Trainingsdaten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Aufbau: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kern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Intent</a:t>
              </a:r>
              <a:r>
                <a:rPr lang="de-DE" sz="1200" kern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: Absicht des Nutzers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Examples</a:t>
              </a: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: Beispielnachrichten</a:t>
              </a:r>
              <a:endParaRPr lang="de-DE" sz="1200" kern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C0E52CC-788D-4C73-8494-8F8B227DC8BD}"/>
              </a:ext>
            </a:extLst>
          </p:cNvPr>
          <p:cNvGrpSpPr/>
          <p:nvPr/>
        </p:nvGrpSpPr>
        <p:grpSpPr>
          <a:xfrm>
            <a:off x="4252813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BE59E35E-F59D-46DA-BFEE-25333705C42E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23D40A4-B3B3-4BE7-8231-4E9BE07E4D15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 err="1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stories.yml</a:t>
              </a:r>
              <a:endParaRPr lang="de-DE" sz="2400" kern="1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54D29DB-BF55-4F30-A1F5-739DD6EEE0DF}"/>
              </a:ext>
            </a:extLst>
          </p:cNvPr>
          <p:cNvGrpSpPr/>
          <p:nvPr/>
        </p:nvGrpSpPr>
        <p:grpSpPr>
          <a:xfrm>
            <a:off x="4249646" y="2608477"/>
            <a:ext cx="3297095" cy="1829542"/>
            <a:chOff x="0" y="2284997"/>
            <a:chExt cx="3087878" cy="1829542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866F7FD-C76C-4A19-99C6-90D709971AFE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DFA78F0-EF78-49E6-A4D5-252DB0A597C2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Eine Story ist eine Konversation zwischen dem User und dem Bot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Abfolge von </a:t>
              </a:r>
              <a:r>
                <a:rPr lang="de-DE" sz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Intents</a:t>
              </a: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des Users und </a:t>
              </a:r>
              <a:r>
                <a:rPr lang="de-DE" sz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actions</a:t>
              </a: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vom Bot (Was geantwortet werden soll)</a:t>
              </a: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Konversationen trainieren den Bot, um auf ungesehene Konversationspfade zu generalisieren</a:t>
              </a:r>
              <a:endParaRPr lang="de-DE" sz="1200" kern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56BF01C-C066-439B-81CD-174BC7344947}"/>
              </a:ext>
            </a:extLst>
          </p:cNvPr>
          <p:cNvGrpSpPr/>
          <p:nvPr/>
        </p:nvGrpSpPr>
        <p:grpSpPr>
          <a:xfrm>
            <a:off x="7851097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094646A-FAB2-4B86-8C64-D75476588D2B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AE53D40-2119-47DE-BAB3-C5E97B1CDDDB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 err="1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domain.yml</a:t>
              </a:r>
              <a:endParaRPr lang="de-DE" sz="2400" kern="1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77440B3-7D82-488B-A388-F982F3DE7586}"/>
              </a:ext>
            </a:extLst>
          </p:cNvPr>
          <p:cNvGrpSpPr/>
          <p:nvPr/>
        </p:nvGrpSpPr>
        <p:grpSpPr>
          <a:xfrm>
            <a:off x="7847930" y="2608477"/>
            <a:ext cx="3297095" cy="1829542"/>
            <a:chOff x="0" y="2284997"/>
            <a:chExt cx="3087878" cy="1829542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FEA2F620-FCBD-446D-86CD-D5EFEA590C14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38467A4-4F6E-490D-93DF-11EAFCF4D854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„Alles, worüber der Bot wissen muss“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Intents</a:t>
              </a: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, </a:t>
              </a:r>
              <a:r>
                <a:rPr lang="de-DE" sz="1200" dirty="0" err="1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Entities</a:t>
              </a:r>
              <a:r>
                <a:rPr lang="de-DE" sz="12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, Responses, Actions</a:t>
              </a:r>
              <a:endParaRPr lang="de-DE" sz="1200" kern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0164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FDAA8-E1A1-4A24-BAE0-999C5742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Ausgewähltes Framework</a:t>
            </a:r>
            <a:br>
              <a:rPr lang="de-DE" dirty="0"/>
            </a:br>
            <a:r>
              <a:rPr lang="de-DE" sz="1800" dirty="0"/>
              <a:t>Rasa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9D8862-8EEF-4C6B-A3F7-67697B5327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A31323-FE41-4976-81B0-C5F4D2FCDA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7</a:t>
            </a:fld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141D1A6-384E-4566-8668-D4795810921B}"/>
              </a:ext>
            </a:extLst>
          </p:cNvPr>
          <p:cNvGrpSpPr/>
          <p:nvPr/>
        </p:nvGrpSpPr>
        <p:grpSpPr>
          <a:xfrm>
            <a:off x="651361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EC098C9-D0DC-44D0-ABC9-6299874313F7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EC3878A-B6BA-4E85-B1E1-2FECEBA43AEF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action.py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6A4A723-CCB2-4E60-98AF-61D0A86903E4}"/>
              </a:ext>
            </a:extLst>
          </p:cNvPr>
          <p:cNvGrpSpPr/>
          <p:nvPr/>
        </p:nvGrpSpPr>
        <p:grpSpPr>
          <a:xfrm>
            <a:off x="648194" y="2608477"/>
            <a:ext cx="3297095" cy="1829542"/>
            <a:chOff x="0" y="2284997"/>
            <a:chExt cx="3087878" cy="182954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E994C62-288A-49EB-8518-A344C51D18D5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A965B81-6001-4054-A4B3-8EA739BFDB3F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Benutzerdefinierte Actions können definiert werden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Z.B. für eine Antwort auf ein 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Intent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kann eine Datenbank angebunden und abgefragt werden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C0E52CC-788D-4C73-8494-8F8B227DC8BD}"/>
              </a:ext>
            </a:extLst>
          </p:cNvPr>
          <p:cNvGrpSpPr/>
          <p:nvPr/>
        </p:nvGrpSpPr>
        <p:grpSpPr>
          <a:xfrm>
            <a:off x="4252813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BE59E35E-F59D-46DA-BFEE-25333705C42E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23D40A4-B3B3-4BE7-8231-4E9BE07E4D15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 err="1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rules.yml</a:t>
              </a:r>
              <a:endParaRPr lang="de-DE" sz="2400" kern="1200" dirty="0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54D29DB-BF55-4F30-A1F5-739DD6EEE0DF}"/>
              </a:ext>
            </a:extLst>
          </p:cNvPr>
          <p:cNvGrpSpPr/>
          <p:nvPr/>
        </p:nvGrpSpPr>
        <p:grpSpPr>
          <a:xfrm>
            <a:off x="4249646" y="2608477"/>
            <a:ext cx="3297095" cy="1829542"/>
            <a:chOff x="0" y="2284997"/>
            <a:chExt cx="3087878" cy="1829542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866F7FD-C76C-4A19-99C6-90D709971AFE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DFA78F0-EF78-49E6-A4D5-252DB0A597C2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Was der Bot immer machen soll, wenn der User einen bestimmten 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Intent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 hat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Z.B. „Antworte immer mit „Hi“ wenn der User dich begrüßt“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56BF01C-C066-439B-81CD-174BC7344947}"/>
              </a:ext>
            </a:extLst>
          </p:cNvPr>
          <p:cNvGrpSpPr/>
          <p:nvPr/>
        </p:nvGrpSpPr>
        <p:grpSpPr>
          <a:xfrm>
            <a:off x="7851097" y="1715677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094646A-FAB2-4B86-8C64-D75476588D2B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6AE53D40-2119-47DE-BAB3-C5E97B1CDDDB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 err="1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config.yml</a:t>
              </a:r>
              <a:endParaRPr lang="de-DE" sz="2400" kern="1200" dirty="0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77440B3-7D82-488B-A388-F982F3DE7586}"/>
              </a:ext>
            </a:extLst>
          </p:cNvPr>
          <p:cNvGrpSpPr/>
          <p:nvPr/>
        </p:nvGrpSpPr>
        <p:grpSpPr>
          <a:xfrm>
            <a:off x="7847930" y="2608477"/>
            <a:ext cx="3297095" cy="1829542"/>
            <a:chOff x="0" y="2284997"/>
            <a:chExt cx="3087878" cy="1829542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FEA2F620-FCBD-446D-86CD-D5EFEA590C14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38467A4-4F6E-490D-93DF-11EAFCF4D854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Konfigurationen für die Pipeline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Vorverarbeitungsschritte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Gewähltes Modell</a:t>
              </a:r>
            </a:p>
            <a:p>
              <a:pPr marL="628650" lvl="2" indent="-171450" defTabSz="711200">
                <a:lnSpc>
                  <a:spcPct val="90000"/>
                </a:lnSpc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Hyperparameter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Default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-Pipeline verfügbar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6809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9798D-CBCA-42F0-8B41-B90790AC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Funktionalitäten des Bots</a:t>
            </a:r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D1368B-C819-477F-B7E0-9BBC86966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ECB77C-C990-4692-A8E1-1981A3FF0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8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8DE823B-E9C9-4D6F-B103-DF56AAEB6248}"/>
              </a:ext>
            </a:extLst>
          </p:cNvPr>
          <p:cNvGrpSpPr/>
          <p:nvPr/>
        </p:nvGrpSpPr>
        <p:grpSpPr>
          <a:xfrm>
            <a:off x="633941" y="1000128"/>
            <a:ext cx="3293929" cy="892800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3E8B1EE-5ABB-429D-A18A-A9009033985C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3DDB71F-A3E6-40D0-B094-D91ED84212CE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Restaurant-bezogen (n = 22)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12AF5A-EC2D-47B0-9FE4-3FEA2B373AAA}"/>
              </a:ext>
            </a:extLst>
          </p:cNvPr>
          <p:cNvGrpSpPr/>
          <p:nvPr/>
        </p:nvGrpSpPr>
        <p:grpSpPr>
          <a:xfrm>
            <a:off x="630774" y="1892927"/>
            <a:ext cx="3297095" cy="4344272"/>
            <a:chOff x="0" y="2284997"/>
            <a:chExt cx="3087878" cy="1829542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B770D50-0605-4E4B-B1DA-EF9DB5FD0D97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0475C64-B967-4A42-9B01-A69215DDC336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r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eserve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ask_food_price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defTabSz="711200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ask_menu_card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g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ive_criticism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ask_restaurant_location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sk_open_time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sk_contact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ask_parking_slots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sk_payment_meth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ods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k_delivery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sk_disable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sk_wifi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ask_smoking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sk_pets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ask_kids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ask_food_to_go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_seat_places_wished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sk_alcohol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ask_coupons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sk_invoice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sk_vegetarian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ask_corona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3ACA90-E590-488B-A176-DC1F33F42E3C}"/>
              </a:ext>
            </a:extLst>
          </p:cNvPr>
          <p:cNvGrpSpPr/>
          <p:nvPr/>
        </p:nvGrpSpPr>
        <p:grpSpPr>
          <a:xfrm>
            <a:off x="5676645" y="1000126"/>
            <a:ext cx="3293929" cy="910483"/>
            <a:chOff x="3166" y="1392197"/>
            <a:chExt cx="4081548" cy="892800"/>
          </a:xfrm>
          <a:solidFill>
            <a:schemeClr val="bg1">
              <a:lumMod val="95000"/>
            </a:schemeClr>
          </a:solidFill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940F0C0-8A0E-4938-B177-CB01CC2B304F}"/>
                </a:ext>
              </a:extLst>
            </p:cNvPr>
            <p:cNvSpPr/>
            <p:nvPr/>
          </p:nvSpPr>
          <p:spPr>
            <a:xfrm>
              <a:off x="3167" y="1392197"/>
              <a:ext cx="308787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50266BD2-CD97-4DAE-A453-32186575C072}"/>
                </a:ext>
              </a:extLst>
            </p:cNvPr>
            <p:cNvSpPr txBox="1"/>
            <p:nvPr/>
          </p:nvSpPr>
          <p:spPr>
            <a:xfrm>
              <a:off x="3166" y="1392197"/>
              <a:ext cx="4081548" cy="892800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0472" tIns="125984" rIns="220472" bIns="125984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400" kern="1200" dirty="0">
                  <a:solidFill>
                    <a:schemeClr val="tx1"/>
                  </a:solidFill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Nicht-Restaurant-bezogen (n = 12)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38CB1C9-BB44-45E6-889C-C59BE49D1BD8}"/>
              </a:ext>
            </a:extLst>
          </p:cNvPr>
          <p:cNvGrpSpPr/>
          <p:nvPr/>
        </p:nvGrpSpPr>
        <p:grpSpPr>
          <a:xfrm>
            <a:off x="5673478" y="1892926"/>
            <a:ext cx="3297095" cy="4344273"/>
            <a:chOff x="0" y="2284997"/>
            <a:chExt cx="3087878" cy="182954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84C2237-E493-4E55-B99D-E86FBD56BAD4}"/>
                </a:ext>
              </a:extLst>
            </p:cNvPr>
            <p:cNvSpPr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48A2C14-9818-4B62-8FA1-38BC449BF529}"/>
                </a:ext>
              </a:extLst>
            </p:cNvPr>
            <p:cNvSpPr txBox="1"/>
            <p:nvPr/>
          </p:nvSpPr>
          <p:spPr>
            <a:xfrm>
              <a:off x="0" y="2284997"/>
              <a:ext cx="3087878" cy="1829542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greet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g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oodbye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ask_weather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ask_day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bot_challenge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hitchat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_languages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hitchat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ask_mood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ask_help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hitchat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ask_fun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ask_howbuilt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hitchat</a:t>
              </a:r>
              <a:r>
                <a:rPr lang="de-DE" sz="1200" kern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kern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ask_age</a:t>
              </a: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chitchat</a:t>
              </a:r>
              <a:r>
                <a:rPr lang="de-DE" sz="1200" dirty="0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/</a:t>
              </a:r>
              <a:r>
                <a:rPr lang="de-DE" sz="1200" dirty="0" err="1"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ask_handlingdata</a:t>
              </a:r>
              <a:endParaRPr lang="de-DE" sz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de-DE" sz="1200" kern="1200" dirty="0"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3349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70A04-F086-4CF2-B419-8163AD99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95AA9D7-31E5-45DE-AB2F-1505747E1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50" y="1749904"/>
            <a:ext cx="10920413" cy="399001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DBCB7E-3383-43DD-92A1-9A69FF712D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Restaurant Chatbot – Banias Baabe, 804921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E8CE63-8A5E-4279-9A0A-F2F6FFFB73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F6B2DB-F8F3-430A-8621-6D32EE6DD0F8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4506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ochschule Reutlingen">
  <a:themeElements>
    <a:clrScheme name="Benutzerdefiniert 1">
      <a:dk1>
        <a:sysClr val="windowText" lastClr="000000"/>
      </a:dk1>
      <a:lt1>
        <a:sysClr val="window" lastClr="FFFFFF"/>
      </a:lt1>
      <a:dk2>
        <a:srgbClr val="707073"/>
      </a:dk2>
      <a:lt2>
        <a:srgbClr val="FFFFFF"/>
      </a:lt2>
      <a:accent1>
        <a:srgbClr val="FFCC00"/>
      </a:accent1>
      <a:accent2>
        <a:srgbClr val="C6C7C8"/>
      </a:accent2>
      <a:accent3>
        <a:srgbClr val="FFCC00"/>
      </a:accent3>
      <a:accent4>
        <a:srgbClr val="FFCC00"/>
      </a:accent4>
      <a:accent5>
        <a:srgbClr val="FFCC00"/>
      </a:accent5>
      <a:accent6>
        <a:srgbClr val="707173"/>
      </a:accent6>
      <a:hlink>
        <a:srgbClr val="000000"/>
      </a:hlink>
      <a:folHlink>
        <a:srgbClr val="000000"/>
      </a:folHlink>
    </a:clrScheme>
    <a:fontScheme name="Hochschule Reutlinge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lIns="0" tIns="0" rIns="0" bIns="0"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HSRT_PowerPoint_Hendrik_Brumme.pot</Template>
  <TotalTime>0</TotalTime>
  <Words>630</Words>
  <Application>Microsoft Office PowerPoint</Application>
  <PresentationFormat>Breitbild</PresentationFormat>
  <Paragraphs>127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Franklin Gothic Medium</vt:lpstr>
      <vt:lpstr>Microsoft Sans Serif</vt:lpstr>
      <vt:lpstr>Wingdings</vt:lpstr>
      <vt:lpstr>Hochschule Reutlingen</vt:lpstr>
      <vt:lpstr>Restaurant Chatbot Knowledge Representation and Natural Language Processing</vt:lpstr>
      <vt:lpstr>Agenda</vt:lpstr>
      <vt:lpstr>Fallbeispiel</vt:lpstr>
      <vt:lpstr>Vorgehensweise</vt:lpstr>
      <vt:lpstr>Ausgewähltes Framework</vt:lpstr>
      <vt:lpstr>Ausgewähltes Framework Rasa</vt:lpstr>
      <vt:lpstr>Ausgewähltes Framework Rasa</vt:lpstr>
      <vt:lpstr>Funktionalitäten des Bots</vt:lpstr>
      <vt:lpstr>Live Demo</vt:lpstr>
      <vt:lpstr>Fazit</vt:lpstr>
      <vt:lpstr>Banias Baabe, 804921 Hochschule Reutlingen, Alteburgstraße 150, 72762 Reutlingen www.reutlingen-university.de banias.baabe@student.reutlingen-university.de</vt:lpstr>
    </vt:vector>
  </TitlesOfParts>
  <Company>Hochschule Reutlingen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subject>Thema</dc:subject>
  <dc:creator>Hochschule Reutlingen</dc:creator>
  <dc:description>Template: 2009-06-23</dc:description>
  <cp:lastModifiedBy>Banias Baabe</cp:lastModifiedBy>
  <cp:revision>691</cp:revision>
  <cp:lastPrinted>2016-04-15T06:26:06Z</cp:lastPrinted>
  <dcterms:created xsi:type="dcterms:W3CDTF">2009-06-16T10:23:10Z</dcterms:created>
  <dcterms:modified xsi:type="dcterms:W3CDTF">2022-01-27T11:47:36Z</dcterms:modified>
</cp:coreProperties>
</file>