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87948a03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87948a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7948a03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7948a0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Planning Workshop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UPB Romania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Tech Trends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Low-Code development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AI prompting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Robotics &amp; Automation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33" name="Google Shape;133;p22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Marian Banica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passionate about Future-Proof </a:t>
            </a:r>
            <a:r>
              <a:rPr lang="en"/>
              <a:t>Technology</a:t>
            </a:r>
            <a:r>
              <a:rPr lang="en"/>
              <a:t>, i have 10+ years of experience in tech industry.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Milestones: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SAP Consultant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Dynamics CE Senior Consultant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Solution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Chief Digital Officer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Business Analysis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Software development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Requirements analysis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Budgeting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Managing teams of up to 12 people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Career</a:t>
            </a:r>
            <a:r>
              <a:rPr lang="en"/>
              <a:t> - A career can be defined as the sequence of employment-related experiences, roles, positions, and activities undertaken by an individual throughout their </a:t>
            </a:r>
            <a:r>
              <a:rPr b="1" lang="en"/>
              <a:t>lifetime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VUCA</a:t>
            </a:r>
            <a:r>
              <a:rPr lang="en"/>
              <a:t> stands for </a:t>
            </a:r>
            <a:r>
              <a:rPr b="1" lang="en"/>
              <a:t>Volatility, Uncertainty, Complexity, and Ambiguity</a:t>
            </a:r>
            <a:r>
              <a:rPr lang="en"/>
              <a:t>. It's a concept that has been adopted in business and leadership contexts to describe environments or situations that are characterized by rapid and unpredictable changes, high levels of uncertainty, intricate interdependencies, and a lack of clarity or consensus.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plan</a:t>
            </a:r>
            <a:r>
              <a:rPr lang="en"/>
              <a:t> is a detailed proposal or method for achieving a specific </a:t>
            </a:r>
            <a:r>
              <a:rPr b="1" lang="en"/>
              <a:t>goal or objective</a:t>
            </a:r>
            <a:r>
              <a:rPr lang="en"/>
              <a:t>. It outlines the sequence of actions, resources needed, timelines, and responsibilities required to accomplish the desired outcome.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Planning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4" name="Google Shape;84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5" name="Google Shape;85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" name="Google Shape;86;p17"/>
            <p:cNvCxnSpPr>
              <a:stCxn id="8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7" name="Google Shape;87;p17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18-29 years old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plan. Version 1.x</a:t>
            </a:r>
            <a:endParaRPr sz="1400"/>
          </a:p>
        </p:txBody>
      </p:sp>
      <p:grpSp>
        <p:nvGrpSpPr>
          <p:cNvPr id="88" name="Google Shape;88;p1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9" name="Google Shape;89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0" name="Google Shape;90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30+ years old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Version 2.x</a:t>
            </a:r>
            <a:endParaRPr sz="1400"/>
          </a:p>
        </p:txBody>
      </p:sp>
      <p:grpSp>
        <p:nvGrpSpPr>
          <p:cNvPr id="92" name="Google Shape;92;p1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3" name="Google Shape;93;p17"/>
            <p:cNvCxnSpPr>
              <a:stCxn id="9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4" name="Google Shape;94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45+ years old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Version 3.x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7" name="Google Shape;97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8" name="Google Shape;98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55-65 years old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Version 4.x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 </a:t>
            </a:r>
            <a:r>
              <a:rPr b="1" lang="en" sz="1600"/>
              <a:t>like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my </a:t>
            </a:r>
            <a:r>
              <a:rPr b="1" lang="en" sz="1600"/>
              <a:t>educational </a:t>
            </a:r>
            <a:r>
              <a:rPr lang="en" sz="1600"/>
              <a:t>background?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are my </a:t>
            </a:r>
            <a:r>
              <a:rPr b="1" lang="en" sz="1600"/>
              <a:t>skills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 am </a:t>
            </a:r>
            <a:r>
              <a:rPr b="1" lang="en" sz="1600"/>
              <a:t>CERTIFIED</a:t>
            </a:r>
            <a:r>
              <a:rPr lang="en" sz="1600"/>
              <a:t> to do?</a:t>
            </a:r>
            <a:endParaRPr sz="1600"/>
          </a:p>
        </p:txBody>
      </p:sp>
      <p:pic>
        <p:nvPicPr>
          <p:cNvPr descr="Side closeup of a hand pushing a knob on an audio mixer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6112" r="0" t="0"/>
          <a:stretch/>
        </p:blipFill>
        <p:spPr>
          <a:xfrm>
            <a:off x="4317150" y="438224"/>
            <a:ext cx="3890968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vintage cameras on a wooden shelf" id="107" name="Google Shape;107;p18"/>
          <p:cNvPicPr preferRelativeResize="0"/>
          <p:nvPr/>
        </p:nvPicPr>
        <p:blipFill rotWithShape="1">
          <a:blip r:embed="rId4">
            <a:alphaModFix/>
          </a:blip>
          <a:srcRect b="4212" l="1512" r="1503" t="1979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stic overhead shot of caramel-colored coffee in a white mug on a red solid background" id="108" name="Google Shape;108;p18"/>
          <p:cNvPicPr preferRelativeResize="0"/>
          <p:nvPr/>
        </p:nvPicPr>
        <p:blipFill rotWithShape="1">
          <a:blip r:embed="rId5">
            <a:alphaModFix/>
          </a:blip>
          <a:srcRect b="2471" l="13499" r="15968" t="2471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09975" y="1389600"/>
            <a:ext cx="33726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 </a:t>
            </a:r>
            <a:r>
              <a:rPr b="1" lang="en" sz="1600"/>
              <a:t>like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is my </a:t>
            </a:r>
            <a:r>
              <a:rPr b="1" lang="en" sz="1600"/>
              <a:t>educational </a:t>
            </a:r>
            <a:r>
              <a:rPr lang="en" sz="1600"/>
              <a:t>background?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are my </a:t>
            </a:r>
            <a:r>
              <a:rPr b="1" lang="en" sz="1600"/>
              <a:t>skills</a:t>
            </a:r>
            <a:r>
              <a:rPr lang="en" sz="1600"/>
              <a:t>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What i am </a:t>
            </a:r>
            <a:r>
              <a:rPr b="1" lang="en" sz="1600"/>
              <a:t>CERTIFIED</a:t>
            </a:r>
            <a:r>
              <a:rPr lang="en" sz="1600"/>
              <a:t> to do?</a:t>
            </a:r>
            <a:endParaRPr sz="16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60075"/>
            <a:ext cx="4561925" cy="60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90250" y="526350"/>
            <a:ext cx="7935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examples *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the other point of view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1678650"/>
            <a:ext cx="45720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advice(s)</a:t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Ask someone that is at your N+1 version of his/her plan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Invest all the time in education. Keep up your certification plan.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Languages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One foreign language is not enough (english in particular)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