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0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8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FFDE-EF1B-43EC-902E-A403AEA32B5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3581-9C1C-4C8B-A81D-7A2CCD3CE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A Generalized 2-Layer Weighted Ensemble Classifier with Superior Text</a:t>
            </a:r>
            <a:br>
              <a:rPr lang="en-US" sz="3200" dirty="0"/>
            </a:br>
            <a:r>
              <a:rPr lang="en-US" sz="3200" dirty="0"/>
              <a:t>Sentiment Classification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1951"/>
            <a:ext cx="3492189" cy="4491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24" y="1901951"/>
            <a:ext cx="3865626" cy="882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9724" y="2976678"/>
            <a:ext cx="3865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dataset: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Partition into: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Training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Validation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Testing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Train two classifiers per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relevance on other datasets via difference in accuracy from testing on native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Train 2</a:t>
            </a:r>
            <a:r>
              <a:rPr lang="en-US" baseline="30000" dirty="0" smtClean="0"/>
              <a:t>nd</a:t>
            </a:r>
            <a:r>
              <a:rPr lang="en-US" dirty="0" smtClean="0"/>
              <a:t> layer on outputs of all 1</a:t>
            </a:r>
            <a:r>
              <a:rPr lang="en-US" baseline="30000" dirty="0" smtClean="0"/>
              <a:t>st</a:t>
            </a:r>
            <a:r>
              <a:rPr lang="en-US" dirty="0" smtClean="0"/>
              <a:t> layer classifiers, data source, and gating function weights (relevance)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0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Averaged Accuracy, Precision, Recall &amp; F-score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34554"/>
            <a:ext cx="7886700" cy="3733479"/>
          </a:xfrm>
        </p:spPr>
      </p:pic>
    </p:spTree>
    <p:extLst>
      <p:ext uri="{BB962C8B-B14F-4D97-AF65-F5344CB8AC3E}">
        <p14:creationId xmlns:p14="http://schemas.microsoft.com/office/powerpoint/2010/main" val="270251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70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Generalized 2-Layer Weighted Ensemble Classifier with Superior Text Sentiment Classification</vt:lpstr>
      <vt:lpstr>Averaged Accuracy, Precision, Recall &amp; F-score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Bahram Banisadr</dc:creator>
  <cp:lastModifiedBy>Bahram Banisadr</cp:lastModifiedBy>
  <cp:revision>3</cp:revision>
  <dcterms:created xsi:type="dcterms:W3CDTF">2015-12-08T00:38:49Z</dcterms:created>
  <dcterms:modified xsi:type="dcterms:W3CDTF">2015-12-08T00:52:21Z</dcterms:modified>
</cp:coreProperties>
</file>