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85" r:id="rId7"/>
    <p:sldId id="382" r:id="rId8"/>
    <p:sldId id="373" r:id="rId9"/>
    <p:sldId id="380" r:id="rId10"/>
    <p:sldId id="383" r:id="rId11"/>
    <p:sldId id="384" r:id="rId12"/>
    <p:sldId id="386" r:id="rId13"/>
    <p:sldId id="387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29918"/>
            <a:ext cx="12191998" cy="3215641"/>
          </a:xfrm>
        </p:spPr>
        <p:txBody>
          <a:bodyPr anchor="b"/>
          <a:lstStyle/>
          <a:p>
            <a:r>
              <a:rPr lang="en-US" dirty="0"/>
              <a:t>Boosting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1032"/>
            <a:ext cx="12191997" cy="2577772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096748-3761-84D6-8AC0-5A3B30BBD45E}"/>
              </a:ext>
            </a:extLst>
          </p:cNvPr>
          <p:cNvSpPr/>
          <p:nvPr/>
        </p:nvSpPr>
        <p:spPr>
          <a:xfrm>
            <a:off x="7164321" y="698310"/>
            <a:ext cx="2160590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XG boost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4FD69F-6348-A47D-ED09-434B98649B02}"/>
              </a:ext>
            </a:extLst>
          </p:cNvPr>
          <p:cNvSpPr/>
          <p:nvPr/>
        </p:nvSpPr>
        <p:spPr>
          <a:xfrm>
            <a:off x="2942614" y="698310"/>
            <a:ext cx="2160589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 boost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FC786-F555-5998-3898-049492A9D64B}"/>
              </a:ext>
            </a:extLst>
          </p:cNvPr>
          <p:cNvSpPr/>
          <p:nvPr/>
        </p:nvSpPr>
        <p:spPr>
          <a:xfrm>
            <a:off x="2942613" y="191833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re-weighting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3FBB5B-6D1E-86E6-4B8D-7B012052EFD5}"/>
              </a:ext>
            </a:extLst>
          </p:cNvPr>
          <p:cNvSpPr/>
          <p:nvPr/>
        </p:nvSpPr>
        <p:spPr>
          <a:xfrm>
            <a:off x="7164322" y="191648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descent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0830E-EDEA-5E73-4ADC-51F554B9176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022908" y="1308324"/>
            <a:ext cx="1" cy="6100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20D690-9336-1076-203E-C3A8AA6BE299}"/>
              </a:ext>
            </a:extLst>
          </p:cNvPr>
          <p:cNvSpPr/>
          <p:nvPr/>
        </p:nvSpPr>
        <p:spPr>
          <a:xfrm>
            <a:off x="7164322" y="313981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trees as weak learners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3F1DEF-27A2-363B-B4F5-382BC01D7F3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244617" y="2526494"/>
            <a:ext cx="0" cy="61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D51C80-3AC4-29A0-E7BC-9E3D166166C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244616" y="1308324"/>
            <a:ext cx="1" cy="60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98DFA1-2E56-6229-4539-D70971AA66DE}"/>
              </a:ext>
            </a:extLst>
          </p:cNvPr>
          <p:cNvSpPr/>
          <p:nvPr/>
        </p:nvSpPr>
        <p:spPr>
          <a:xfrm>
            <a:off x="7164322" y="435632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priority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BA630-A0E8-4919-35F3-613AB68E35A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8244617" y="3749832"/>
            <a:ext cx="0" cy="60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C7043C-3696-5FEB-B63B-628D9732501E}"/>
              </a:ext>
            </a:extLst>
          </p:cNvPr>
          <p:cNvSpPr/>
          <p:nvPr/>
        </p:nvSpPr>
        <p:spPr>
          <a:xfrm>
            <a:off x="7164322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BB46A-D998-B6DF-AB72-4FB170F1BA68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8244617" y="4966342"/>
            <a:ext cx="0" cy="49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9723EC-8DAB-7CD6-677F-688F16312B93}"/>
              </a:ext>
            </a:extLst>
          </p:cNvPr>
          <p:cNvSpPr/>
          <p:nvPr/>
        </p:nvSpPr>
        <p:spPr>
          <a:xfrm>
            <a:off x="2942613" y="3138366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Sequential weak learners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6E6C77-C4F1-FCFD-F7FF-FF3304EA9DC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022908" y="2575913"/>
            <a:ext cx="1" cy="56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FEC697-EEFC-FEEA-CC99-30E638F7B6E5}"/>
              </a:ext>
            </a:extLst>
          </p:cNvPr>
          <p:cNvSpPr/>
          <p:nvPr/>
        </p:nvSpPr>
        <p:spPr>
          <a:xfrm>
            <a:off x="2942612" y="4358394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Weight priority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7D7431-D735-CC4C-9DDD-B9381BEB7CE1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4022907" y="3748380"/>
            <a:ext cx="1" cy="6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F65E9E-D43D-BECA-8FC1-92A552F9047D}"/>
              </a:ext>
            </a:extLst>
          </p:cNvPr>
          <p:cNvSpPr/>
          <p:nvPr/>
        </p:nvSpPr>
        <p:spPr>
          <a:xfrm>
            <a:off x="2942614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F22822-1617-9BA1-F36E-0807BB933E1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022907" y="4968408"/>
            <a:ext cx="2" cy="49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Banish J</a:t>
            </a:r>
          </a:p>
          <a:p>
            <a:r>
              <a:rPr lang="en-US" dirty="0"/>
              <a:t>944-433-3914</a:t>
            </a:r>
          </a:p>
          <a:p>
            <a:r>
              <a:rPr lang="en-US" dirty="0"/>
              <a:t>banishjeffi@gmail.com</a:t>
            </a:r>
          </a:p>
          <a:p>
            <a:r>
              <a:rPr lang="en-US" dirty="0"/>
              <a:t>www.banish.in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1800" dirty="0"/>
              <a:t>D/b Bosting Algorithms and Other Tree Algorithms</a:t>
            </a:r>
            <a:endParaRPr lang="en-US" dirty="0">
              <a:solidFill>
                <a:schemeClr val="lt1"/>
              </a:solidFill>
              <a:cs typeface="+mn-cs"/>
            </a:endParaRPr>
          </a:p>
          <a:p>
            <a:r>
              <a:rPr lang="en-US" dirty="0"/>
              <a:t>Ada Boosting Regressor</a:t>
            </a:r>
          </a:p>
          <a:p>
            <a:r>
              <a:rPr lang="en-US" dirty="0"/>
              <a:t>XG Boosting Regressor</a:t>
            </a:r>
          </a:p>
          <a:p>
            <a:r>
              <a:rPr lang="en-US" dirty="0"/>
              <a:t>LG Boosting Regressor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784E-12A0-00A6-18E9-950ED632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D/b Bosting Algorithms and Other Tree Algorithms</a:t>
            </a:r>
          </a:p>
        </p:txBody>
      </p:sp>
    </p:spTree>
    <p:extLst>
      <p:ext uri="{BB962C8B-B14F-4D97-AF65-F5344CB8AC3E}">
        <p14:creationId xmlns:p14="http://schemas.microsoft.com/office/powerpoint/2010/main" val="25051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096748-3761-84D6-8AC0-5A3B30BBD45E}"/>
              </a:ext>
            </a:extLst>
          </p:cNvPr>
          <p:cNvSpPr/>
          <p:nvPr/>
        </p:nvSpPr>
        <p:spPr>
          <a:xfrm>
            <a:off x="6673910" y="698310"/>
            <a:ext cx="3141413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Boosting Algorithms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4FD69F-6348-A47D-ED09-434B98649B02}"/>
              </a:ext>
            </a:extLst>
          </p:cNvPr>
          <p:cNvSpPr/>
          <p:nvPr/>
        </p:nvSpPr>
        <p:spPr>
          <a:xfrm>
            <a:off x="2452202" y="698310"/>
            <a:ext cx="3141413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Other Tree Algorithms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FC786-F555-5998-3898-049492A9D64B}"/>
              </a:ext>
            </a:extLst>
          </p:cNvPr>
          <p:cNvSpPr/>
          <p:nvPr/>
        </p:nvSpPr>
        <p:spPr>
          <a:xfrm>
            <a:off x="2942613" y="191833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sized tree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3FBB5B-6D1E-86E6-4B8D-7B012052EFD5}"/>
              </a:ext>
            </a:extLst>
          </p:cNvPr>
          <p:cNvSpPr/>
          <p:nvPr/>
        </p:nvSpPr>
        <p:spPr>
          <a:xfrm>
            <a:off x="7164322" y="191648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0830E-EDEA-5E73-4ADC-51F554B9176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022908" y="1308324"/>
            <a:ext cx="1" cy="6100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20D690-9336-1076-203E-C3A8AA6BE299}"/>
              </a:ext>
            </a:extLst>
          </p:cNvPr>
          <p:cNvSpPr/>
          <p:nvPr/>
        </p:nvSpPr>
        <p:spPr>
          <a:xfrm>
            <a:off x="7164322" y="313981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Learners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3F1DEF-27A2-363B-B4F5-382BC01D7F3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244617" y="2526494"/>
            <a:ext cx="0" cy="61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D51C80-3AC4-29A0-E7BC-9E3D166166C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244617" y="1308324"/>
            <a:ext cx="0" cy="60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98DFA1-2E56-6229-4539-D70971AA66DE}"/>
              </a:ext>
            </a:extLst>
          </p:cNvPr>
          <p:cNvSpPr/>
          <p:nvPr/>
        </p:nvSpPr>
        <p:spPr>
          <a:xfrm>
            <a:off x="7164322" y="435632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priority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BA630-A0E8-4919-35F3-613AB68E35A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8244617" y="3749832"/>
            <a:ext cx="0" cy="60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C7043C-3696-5FEB-B63B-628D9732501E}"/>
              </a:ext>
            </a:extLst>
          </p:cNvPr>
          <p:cNvSpPr/>
          <p:nvPr/>
        </p:nvSpPr>
        <p:spPr>
          <a:xfrm>
            <a:off x="7164322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the error to the next stump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BB46A-D998-B6DF-AB72-4FB170F1BA68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8244617" y="4966342"/>
            <a:ext cx="0" cy="49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9723EC-8DAB-7CD6-677F-688F16312B93}"/>
              </a:ext>
            </a:extLst>
          </p:cNvPr>
          <p:cNvSpPr/>
          <p:nvPr/>
        </p:nvSpPr>
        <p:spPr>
          <a:xfrm>
            <a:off x="2942613" y="3138366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learners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6E6C77-C4F1-FCFD-F7FF-FF3304EA9DC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022908" y="2575913"/>
            <a:ext cx="1" cy="56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FEC697-EEFC-FEEA-CC99-30E638F7B6E5}"/>
              </a:ext>
            </a:extLst>
          </p:cNvPr>
          <p:cNvSpPr/>
          <p:nvPr/>
        </p:nvSpPr>
        <p:spPr>
          <a:xfrm>
            <a:off x="2942612" y="4358394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Weight priority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7D7431-D735-CC4C-9DDD-B9381BEB7CE1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4022907" y="3748380"/>
            <a:ext cx="1" cy="6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F65E9E-D43D-BECA-8FC1-92A552F9047D}"/>
              </a:ext>
            </a:extLst>
          </p:cNvPr>
          <p:cNvSpPr/>
          <p:nvPr/>
        </p:nvSpPr>
        <p:spPr>
          <a:xfrm>
            <a:off x="2942614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Individual Trees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F22822-1617-9BA1-F36E-0807BB933E1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022907" y="4968408"/>
            <a:ext cx="2" cy="49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Ada boosting Regressor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Adam Boosting Algorithm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6"/>
            <a:ext cx="7303538" cy="2297534"/>
          </a:xfrm>
        </p:spPr>
        <p:txBody>
          <a:bodyPr/>
          <a:lstStyle/>
          <a:p>
            <a:r>
              <a:rPr lang="en-US" dirty="0"/>
              <a:t>Adaptive Boosting Algorithm</a:t>
            </a:r>
          </a:p>
          <a:p>
            <a:pPr lvl="1"/>
            <a:r>
              <a:rPr lang="en-US" dirty="0"/>
              <a:t>Its widely used for Decision Trees</a:t>
            </a:r>
          </a:p>
          <a:p>
            <a:r>
              <a:rPr lang="en-US" dirty="0"/>
              <a:t>It also used for Random forest Algorithm</a:t>
            </a:r>
          </a:p>
          <a:p>
            <a:pPr lvl="1"/>
            <a:r>
              <a:rPr lang="en-US" dirty="0"/>
              <a:t>It combines a multiple weak learners to create a strong learner</a:t>
            </a:r>
          </a:p>
          <a:p>
            <a:r>
              <a:rPr lang="en-US" dirty="0"/>
              <a:t>They use weighted average and vote for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202F4-B76A-1A98-73FE-2118FD645559}"/>
              </a:ext>
            </a:extLst>
          </p:cNvPr>
          <p:cNvSpPr/>
          <p:nvPr/>
        </p:nvSpPr>
        <p:spPr>
          <a:xfrm>
            <a:off x="9140971" y="2465536"/>
            <a:ext cx="1354157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6AAD3-2B43-D3E3-1C29-019FC99F15D6}"/>
              </a:ext>
            </a:extLst>
          </p:cNvPr>
          <p:cNvSpPr/>
          <p:nvPr/>
        </p:nvSpPr>
        <p:spPr>
          <a:xfrm>
            <a:off x="8196698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0F7BB-F9C4-2AD4-B0CB-4F77BBE6E4D1}"/>
              </a:ext>
            </a:extLst>
          </p:cNvPr>
          <p:cNvSpPr/>
          <p:nvPr/>
        </p:nvSpPr>
        <p:spPr>
          <a:xfrm>
            <a:off x="10272229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514D1-C0BF-05E0-9A15-FDEBD16638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18050" y="2830661"/>
            <a:ext cx="1020561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6E5A2-236D-F3E3-2DAB-972DFF0FC4F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763080" y="2830661"/>
            <a:ext cx="1054970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XG boosting Regressor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XG Boosting Algorithm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2843443"/>
          </a:xfrm>
        </p:spPr>
        <p:txBody>
          <a:bodyPr/>
          <a:lstStyle/>
          <a:p>
            <a:r>
              <a:rPr lang="en-US" dirty="0"/>
              <a:t>Extreme Gradient Boosting</a:t>
            </a:r>
          </a:p>
          <a:p>
            <a:r>
              <a:rPr lang="en-US" dirty="0"/>
              <a:t>It can handle missing values in efficient manner</a:t>
            </a:r>
          </a:p>
          <a:p>
            <a:r>
              <a:rPr lang="en-US" dirty="0"/>
              <a:t>It supports the parallel processing</a:t>
            </a:r>
          </a:p>
          <a:p>
            <a:r>
              <a:rPr lang="en-US" dirty="0"/>
              <a:t>It can be used to train models on a large dataset</a:t>
            </a:r>
          </a:p>
          <a:p>
            <a:r>
              <a:rPr lang="en-US" dirty="0"/>
              <a:t>They are customizable and allows fine tuning for optimized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202F4-B76A-1A98-73FE-2118FD645559}"/>
              </a:ext>
            </a:extLst>
          </p:cNvPr>
          <p:cNvSpPr/>
          <p:nvPr/>
        </p:nvSpPr>
        <p:spPr>
          <a:xfrm>
            <a:off x="9140971" y="2465536"/>
            <a:ext cx="1354157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6AAD3-2B43-D3E3-1C29-019FC99F15D6}"/>
              </a:ext>
            </a:extLst>
          </p:cNvPr>
          <p:cNvSpPr/>
          <p:nvPr/>
        </p:nvSpPr>
        <p:spPr>
          <a:xfrm>
            <a:off x="8196698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0F7BB-F9C4-2AD4-B0CB-4F77BBE6E4D1}"/>
              </a:ext>
            </a:extLst>
          </p:cNvPr>
          <p:cNvSpPr/>
          <p:nvPr/>
        </p:nvSpPr>
        <p:spPr>
          <a:xfrm>
            <a:off x="10272229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514D1-C0BF-05E0-9A15-FDEBD16638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18050" y="2830661"/>
            <a:ext cx="1020561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6E5A2-236D-F3E3-2DAB-972DFF0FC4F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763080" y="2830661"/>
            <a:ext cx="1054970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784E-12A0-00A6-18E9-950ED632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D/b Ada boost and </a:t>
            </a:r>
            <a:r>
              <a:rPr lang="en-US" sz="3200" dirty="0" err="1"/>
              <a:t>xg</a:t>
            </a:r>
            <a:r>
              <a:rPr lang="en-US" sz="3200" dirty="0"/>
              <a:t> boost</a:t>
            </a:r>
          </a:p>
        </p:txBody>
      </p:sp>
    </p:spTree>
    <p:extLst>
      <p:ext uri="{BB962C8B-B14F-4D97-AF65-F5344CB8AC3E}">
        <p14:creationId xmlns:p14="http://schemas.microsoft.com/office/powerpoint/2010/main" val="19350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210</Words>
  <Application>Microsoft Office PowerPoint</Application>
  <PresentationFormat>Widescreen</PresentationFormat>
  <Paragraphs>63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ADLaM Display</vt:lpstr>
      <vt:lpstr>Arial</vt:lpstr>
      <vt:lpstr>Arial Nova</vt:lpstr>
      <vt:lpstr>Biome</vt:lpstr>
      <vt:lpstr>Calibri</vt:lpstr>
      <vt:lpstr>Custom</vt:lpstr>
      <vt:lpstr>Boosting</vt:lpstr>
      <vt:lpstr>Agenda</vt:lpstr>
      <vt:lpstr>D/b Bosting Algorithms and Other Tree Algorithms</vt:lpstr>
      <vt:lpstr>PowerPoint Presentation</vt:lpstr>
      <vt:lpstr>Ada boosting Regressor</vt:lpstr>
      <vt:lpstr>Adam Boosting Algorithm in ML</vt:lpstr>
      <vt:lpstr>XG boosting Regressor</vt:lpstr>
      <vt:lpstr>XG Boosting Algorithm in ML</vt:lpstr>
      <vt:lpstr>D/b Ada boost and xg boost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Banish Jeffi</dc:creator>
  <cp:lastModifiedBy>Banish Jeffi</cp:lastModifiedBy>
  <cp:revision>4</cp:revision>
  <dcterms:created xsi:type="dcterms:W3CDTF">2024-04-26T03:02:42Z</dcterms:created>
  <dcterms:modified xsi:type="dcterms:W3CDTF">2024-04-29T03:40:42Z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