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86" r:id="rId7"/>
    <p:sldId id="297" r:id="rId8"/>
    <p:sldId id="290" r:id="rId9"/>
    <p:sldId id="289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225" y="830441"/>
            <a:ext cx="6881037" cy="3433741"/>
          </a:xfrm>
        </p:spPr>
        <p:txBody>
          <a:bodyPr/>
          <a:lstStyle/>
          <a:p>
            <a:br>
              <a:rPr lang="en-US" dirty="0"/>
            </a:br>
            <a:r>
              <a:rPr lang="en-US" sz="5400" dirty="0"/>
              <a:t>AFFINITY Propagation</a:t>
            </a:r>
            <a:br>
              <a:rPr lang="en-US" dirty="0"/>
            </a:br>
            <a:br>
              <a:rPr lang="en-US" sz="4800" dirty="0"/>
            </a:br>
            <a:r>
              <a:rPr lang="en-US" sz="4800" dirty="0"/>
              <a:t>Clustering Algorithm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Affinity Propagation</a:t>
            </a:r>
          </a:p>
          <a:p>
            <a:r>
              <a:rPr lang="en-US" dirty="0"/>
              <a:t>What is Affinity Propagation</a:t>
            </a:r>
          </a:p>
          <a:p>
            <a:r>
              <a:rPr lang="en-US" dirty="0" err="1"/>
              <a:t>Pictographical</a:t>
            </a:r>
            <a:r>
              <a:rPr lang="en-US" dirty="0"/>
              <a:t> explanation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/>
          <a:lstStyle/>
          <a:p>
            <a:r>
              <a:rPr lang="en-US" dirty="0"/>
              <a:t>Banish J</a:t>
            </a:r>
            <a:br>
              <a:rPr lang="en-US" dirty="0"/>
            </a:br>
            <a:br>
              <a:rPr lang="en-US" dirty="0"/>
            </a:br>
            <a:r>
              <a:rPr lang="en-US" sz="1400" b="0" dirty="0"/>
              <a:t>AI Developer, WEB Developer and APP Developer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1400" b="0" dirty="0"/>
              <a:t>to know more about me check https://www.banish.in/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28" r="228"/>
          <a:stretch/>
        </p:blipFill>
        <p:spPr>
          <a:xfrm>
            <a:off x="7183438" y="1168400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334" y="321303"/>
            <a:ext cx="6245912" cy="3269447"/>
          </a:xfrm>
        </p:spPr>
        <p:txBody>
          <a:bodyPr/>
          <a:lstStyle/>
          <a:p>
            <a:r>
              <a:rPr lang="en-US" dirty="0"/>
              <a:t>AFFINITY 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3529" y="2858969"/>
            <a:ext cx="6245912" cy="91285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What is AFFINITY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42091"/>
            <a:ext cx="9886788" cy="3332832"/>
          </a:xfrm>
        </p:spPr>
        <p:txBody>
          <a:bodyPr/>
          <a:lstStyle/>
          <a:p>
            <a:r>
              <a:rPr lang="en-US" dirty="0"/>
              <a:t>Affinity propagation works by sending messages to the exemplar </a:t>
            </a:r>
          </a:p>
          <a:p>
            <a:r>
              <a:rPr lang="en-US" dirty="0"/>
              <a:t>(an important data point of the cluster which represents the properties of all data points in a cluster). </a:t>
            </a:r>
          </a:p>
          <a:p>
            <a:r>
              <a:rPr lang="en-US" dirty="0"/>
              <a:t>If the exemplar indicates that a data point belongs to its cluster, the data point assigns itself to that cluster.</a:t>
            </a:r>
          </a:p>
          <a:p>
            <a:endParaRPr lang="en-US" dirty="0"/>
          </a:p>
          <a:p>
            <a:r>
              <a:rPr lang="en-US" dirty="0"/>
              <a:t> Otherwise, the process is repeated for other clusters.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588565" y="6306273"/>
            <a:ext cx="389169" cy="38423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AFFINITY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pPr marL="59436" indent="0">
              <a:buNone/>
            </a:pPr>
            <a:r>
              <a:rPr lang="en-US" dirty="0"/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7FC60-4376-A00C-E1E3-B56CDA7FD84D}"/>
              </a:ext>
            </a:extLst>
          </p:cNvPr>
          <p:cNvCxnSpPr>
            <a:cxnSpLocks/>
          </p:cNvCxnSpPr>
          <p:nvPr/>
        </p:nvCxnSpPr>
        <p:spPr>
          <a:xfrm flipH="1">
            <a:off x="2262824" y="1557196"/>
            <a:ext cx="9596" cy="114259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5EFECAC-7E5D-5C05-8A4D-AE5CE9A8D574}"/>
              </a:ext>
            </a:extLst>
          </p:cNvPr>
          <p:cNvSpPr txBox="1"/>
          <p:nvPr/>
        </p:nvSpPr>
        <p:spPr>
          <a:xfrm>
            <a:off x="1769953" y="2699793"/>
            <a:ext cx="100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Relation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15C2C2-3598-15AB-03C2-5385AA31051F}"/>
              </a:ext>
            </a:extLst>
          </p:cNvPr>
          <p:cNvCxnSpPr>
            <a:cxnSpLocks/>
          </p:cNvCxnSpPr>
          <p:nvPr/>
        </p:nvCxnSpPr>
        <p:spPr>
          <a:xfrm>
            <a:off x="5303822" y="1557196"/>
            <a:ext cx="0" cy="109551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4F7A2C-8B14-5942-85CD-3B4D7A5F4476}"/>
              </a:ext>
            </a:extLst>
          </p:cNvPr>
          <p:cNvSpPr txBox="1"/>
          <p:nvPr/>
        </p:nvSpPr>
        <p:spPr>
          <a:xfrm>
            <a:off x="3523307" y="2699793"/>
            <a:ext cx="356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Moving from one place to another</a:t>
            </a:r>
          </a:p>
        </p:txBody>
      </p:sp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90BFCF8-2D36-4BCC-D9D4-9C97926B7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810" y="0"/>
            <a:ext cx="3166011" cy="237588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6C94961-E6A1-812E-5D44-FACC8B511BA4}"/>
              </a:ext>
            </a:extLst>
          </p:cNvPr>
          <p:cNvGrpSpPr/>
          <p:nvPr/>
        </p:nvGrpSpPr>
        <p:grpSpPr>
          <a:xfrm>
            <a:off x="6096000" y="3214637"/>
            <a:ext cx="3971456" cy="3436937"/>
            <a:chOff x="5645540" y="3168713"/>
            <a:chExt cx="3971456" cy="343693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078DFEA-A802-8EA9-829C-218CC586CC1F}"/>
                </a:ext>
              </a:extLst>
            </p:cNvPr>
            <p:cNvSpPr/>
            <p:nvPr/>
          </p:nvSpPr>
          <p:spPr>
            <a:xfrm>
              <a:off x="5645540" y="3168713"/>
              <a:ext cx="3971456" cy="33623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222DAB5-A1C1-2AF2-FE14-CA075E723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6927"/>
            <a:stretch/>
          </p:blipFill>
          <p:spPr>
            <a:xfrm>
              <a:off x="6175601" y="3243325"/>
              <a:ext cx="2911334" cy="3362325"/>
            </a:xfrm>
            <a:prstGeom prst="rect">
              <a:avLst/>
            </a:prstGeom>
          </p:spPr>
        </p:pic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C31E5F-2092-2BA5-FFAF-581EABDFA216}"/>
              </a:ext>
            </a:extLst>
          </p:cNvPr>
          <p:cNvCxnSpPr>
            <a:cxnSpLocks/>
          </p:cNvCxnSpPr>
          <p:nvPr/>
        </p:nvCxnSpPr>
        <p:spPr>
          <a:xfrm>
            <a:off x="6283105" y="4209861"/>
            <a:ext cx="965705" cy="1457923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66E225-6409-7307-03B9-0CB69BB27CD4}"/>
              </a:ext>
            </a:extLst>
          </p:cNvPr>
          <p:cNvSpPr txBox="1"/>
          <p:nvPr/>
        </p:nvSpPr>
        <p:spPr>
          <a:xfrm>
            <a:off x="9329468" y="3840529"/>
            <a:ext cx="406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CBF13D3-9A4C-EDBC-7450-94EF8A2D2A51}"/>
              </a:ext>
            </a:extLst>
          </p:cNvPr>
          <p:cNvGrpSpPr/>
          <p:nvPr/>
        </p:nvGrpSpPr>
        <p:grpSpPr>
          <a:xfrm>
            <a:off x="959946" y="3177330"/>
            <a:ext cx="3971456" cy="3436937"/>
            <a:chOff x="5645540" y="3168713"/>
            <a:chExt cx="3971456" cy="3436937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ABFA58D-04C9-9CC8-A799-B2789D9C1A2D}"/>
                </a:ext>
              </a:extLst>
            </p:cNvPr>
            <p:cNvSpPr/>
            <p:nvPr/>
          </p:nvSpPr>
          <p:spPr>
            <a:xfrm>
              <a:off x="5645540" y="3168713"/>
              <a:ext cx="3971456" cy="33623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3E9F4E6-CD21-D547-68CB-CE1B6B7783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57" t="-750" r="55770" b="750"/>
            <a:stretch/>
          </p:blipFill>
          <p:spPr>
            <a:xfrm>
              <a:off x="5930194" y="3243325"/>
              <a:ext cx="3156741" cy="3362325"/>
            </a:xfrm>
            <a:prstGeom prst="rect">
              <a:avLst/>
            </a:prstGeom>
          </p:spPr>
        </p:pic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4B8F21A-066E-E4E5-3000-541F6D2073EA}"/>
              </a:ext>
            </a:extLst>
          </p:cNvPr>
          <p:cNvSpPr/>
          <p:nvPr/>
        </p:nvSpPr>
        <p:spPr>
          <a:xfrm>
            <a:off x="4931402" y="4546700"/>
            <a:ext cx="1164598" cy="3693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Banish J</a:t>
            </a:r>
          </a:p>
          <a:p>
            <a:r>
              <a:rPr lang="en-US" dirty="0"/>
              <a:t>944-433-3914</a:t>
            </a:r>
          </a:p>
          <a:p>
            <a:r>
              <a:rPr lang="en-US" dirty="0"/>
              <a:t>mail@banish.in</a:t>
            </a:r>
          </a:p>
          <a:p>
            <a:r>
              <a:rPr lang="en-US" dirty="0"/>
              <a:t>www.banish.in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{3C56CBDD-B15C-4019-BC3E-23226F660A80}tf45331398_win32</Template>
  <TotalTime>52</TotalTime>
  <Words>153</Words>
  <Application>Microsoft Office PowerPoint</Application>
  <PresentationFormat>Widescreen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 AFFINITY Propagation  Clustering Algorithm  Machine Learning</vt:lpstr>
      <vt:lpstr>Agenda</vt:lpstr>
      <vt:lpstr>Banish J  AI Developer, WEB Developer and APP Developer  to know more about me check https://www.banish.in/</vt:lpstr>
      <vt:lpstr>AFFINITY PROPAGATION</vt:lpstr>
      <vt:lpstr>What is AFFINITY PROPAGATION</vt:lpstr>
      <vt:lpstr>AFFINITY PROPAGATION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AFFINITY Propagation  Clustering Algorithm  Machine Learning</dc:title>
  <dc:creator>Banish Jeffi</dc:creator>
  <cp:lastModifiedBy>Banish Jeffi</cp:lastModifiedBy>
  <cp:revision>1</cp:revision>
  <dcterms:created xsi:type="dcterms:W3CDTF">2024-05-28T07:42:33Z</dcterms:created>
  <dcterms:modified xsi:type="dcterms:W3CDTF">2024-05-28T08:35:15Z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