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97" r:id="rId8"/>
    <p:sldId id="290" r:id="rId9"/>
    <p:sldId id="298" r:id="rId10"/>
    <p:sldId id="299" r:id="rId11"/>
    <p:sldId id="289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3C3DC-14E8-4AD6-91D3-D95782151D5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1A895-1F31-4FBC-97BF-0D28E434EF0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76EA1B38-4752-4FF3-8634-2F8A49833305}" type="parTrans" cxnId="{44803FF4-9694-45BC-B778-0A4AEA349DAE}">
      <dgm:prSet/>
      <dgm:spPr/>
      <dgm:t>
        <a:bodyPr/>
        <a:lstStyle/>
        <a:p>
          <a:endParaRPr lang="en-US"/>
        </a:p>
      </dgm:t>
    </dgm:pt>
    <dgm:pt modelId="{03A405AB-9510-458B-BA69-48644493B584}" type="sibTrans" cxnId="{44803FF4-9694-45BC-B778-0A4AEA349DAE}">
      <dgm:prSet/>
      <dgm:spPr/>
      <dgm:t>
        <a:bodyPr/>
        <a:lstStyle/>
        <a:p>
          <a:endParaRPr lang="en-US"/>
        </a:p>
      </dgm:t>
    </dgm:pt>
    <dgm:pt modelId="{E3BA2FB1-ABF3-479B-A48D-51B6252644DE}">
      <dgm:prSet/>
      <dgm:spPr/>
      <dgm:t>
        <a:bodyPr/>
        <a:lstStyle/>
        <a:p>
          <a:r>
            <a:rPr lang="en-US" dirty="0"/>
            <a:t>DBSCAN</a:t>
          </a:r>
        </a:p>
      </dgm:t>
    </dgm:pt>
    <dgm:pt modelId="{D876FC80-6D8A-48BF-A9DD-EA766E0CD42C}" type="parTrans" cxnId="{3725D0C6-39E6-4F5F-92F1-5DEA73CAC1F9}">
      <dgm:prSet/>
      <dgm:spPr/>
      <dgm:t>
        <a:bodyPr/>
        <a:lstStyle/>
        <a:p>
          <a:endParaRPr lang="en-US"/>
        </a:p>
      </dgm:t>
    </dgm:pt>
    <dgm:pt modelId="{228B1C81-10C2-45C9-A577-6B24168C602F}" type="sibTrans" cxnId="{3725D0C6-39E6-4F5F-92F1-5DEA73CAC1F9}">
      <dgm:prSet/>
      <dgm:spPr/>
      <dgm:t>
        <a:bodyPr/>
        <a:lstStyle/>
        <a:p>
          <a:endParaRPr lang="en-US"/>
        </a:p>
      </dgm:t>
    </dgm:pt>
    <dgm:pt modelId="{1A77E148-7C25-42D7-84E1-35B66482E552}">
      <dgm:prSet/>
      <dgm:spPr/>
      <dgm:t>
        <a:bodyPr/>
        <a:lstStyle/>
        <a:p>
          <a:r>
            <a:rPr lang="en-US" dirty="0"/>
            <a:t>What is DBSCAN</a:t>
          </a:r>
        </a:p>
      </dgm:t>
    </dgm:pt>
    <dgm:pt modelId="{84EDB017-7712-4182-8BB2-286B40D02669}" type="parTrans" cxnId="{0564FCA8-726D-4690-8255-351F855304E4}">
      <dgm:prSet/>
      <dgm:spPr/>
      <dgm:t>
        <a:bodyPr/>
        <a:lstStyle/>
        <a:p>
          <a:endParaRPr lang="en-US"/>
        </a:p>
      </dgm:t>
    </dgm:pt>
    <dgm:pt modelId="{4661C9C9-9928-4D5B-B5EA-594AEFADED6C}" type="sibTrans" cxnId="{0564FCA8-726D-4690-8255-351F855304E4}">
      <dgm:prSet/>
      <dgm:spPr/>
      <dgm:t>
        <a:bodyPr/>
        <a:lstStyle/>
        <a:p>
          <a:endParaRPr lang="en-US"/>
        </a:p>
      </dgm:t>
    </dgm:pt>
    <dgm:pt modelId="{D299A69F-9989-40C6-A3D9-E5DEBB0CB8C3}">
      <dgm:prSet/>
      <dgm:spPr/>
      <dgm:t>
        <a:bodyPr/>
        <a:lstStyle/>
        <a:p>
          <a:r>
            <a:rPr lang="en-US" dirty="0" err="1"/>
            <a:t>Pictographical</a:t>
          </a:r>
          <a:r>
            <a:rPr lang="en-US" dirty="0"/>
            <a:t> explanation</a:t>
          </a:r>
        </a:p>
      </dgm:t>
    </dgm:pt>
    <dgm:pt modelId="{53573F64-37A4-43AF-AF0C-7FB1B3620E6D}" type="parTrans" cxnId="{8A7CF4E5-FDC5-42E0-AB60-09386EED399D}">
      <dgm:prSet/>
      <dgm:spPr/>
      <dgm:t>
        <a:bodyPr/>
        <a:lstStyle/>
        <a:p>
          <a:endParaRPr lang="en-US"/>
        </a:p>
      </dgm:t>
    </dgm:pt>
    <dgm:pt modelId="{259F9768-440A-4F6A-AAFB-C643733EB193}" type="sibTrans" cxnId="{8A7CF4E5-FDC5-42E0-AB60-09386EED399D}">
      <dgm:prSet/>
      <dgm:spPr/>
      <dgm:t>
        <a:bodyPr/>
        <a:lstStyle/>
        <a:p>
          <a:endParaRPr lang="en-US"/>
        </a:p>
      </dgm:t>
    </dgm:pt>
    <dgm:pt modelId="{5A544499-A8F4-4681-A5C4-9AD99559ED30}">
      <dgm:prSet/>
      <dgm:spPr/>
      <dgm:t>
        <a:bodyPr/>
        <a:lstStyle/>
        <a:p>
          <a:r>
            <a:rPr lang="en-US"/>
            <a:t>conclusion</a:t>
          </a:r>
        </a:p>
      </dgm:t>
    </dgm:pt>
    <dgm:pt modelId="{101A2C66-4C97-4BDC-AD35-9CBFFDE5A61B}" type="parTrans" cxnId="{51A42D4D-5700-46BF-80EE-347A560D4FE0}">
      <dgm:prSet/>
      <dgm:spPr/>
      <dgm:t>
        <a:bodyPr/>
        <a:lstStyle/>
        <a:p>
          <a:endParaRPr lang="en-US"/>
        </a:p>
      </dgm:t>
    </dgm:pt>
    <dgm:pt modelId="{920508DF-45E0-4F82-808C-8F4DDD8DBA85}" type="sibTrans" cxnId="{51A42D4D-5700-46BF-80EE-347A560D4FE0}">
      <dgm:prSet/>
      <dgm:spPr/>
      <dgm:t>
        <a:bodyPr/>
        <a:lstStyle/>
        <a:p>
          <a:endParaRPr lang="en-US"/>
        </a:p>
      </dgm:t>
    </dgm:pt>
    <dgm:pt modelId="{0F4E19FB-DCFD-4327-B918-5759CE887700}">
      <dgm:prSet/>
      <dgm:spPr/>
      <dgm:t>
        <a:bodyPr/>
        <a:lstStyle/>
        <a:p>
          <a:r>
            <a:rPr lang="en-US" dirty="0"/>
            <a:t>Key Concepts:</a:t>
          </a:r>
        </a:p>
      </dgm:t>
    </dgm:pt>
    <dgm:pt modelId="{E32B336E-CA46-42D8-A338-331A3668BA26}" type="parTrans" cxnId="{CC0A21F9-9E95-450F-8D83-BD48B47F6085}">
      <dgm:prSet/>
      <dgm:spPr/>
      <dgm:t>
        <a:bodyPr/>
        <a:lstStyle/>
        <a:p>
          <a:endParaRPr lang="en-US"/>
        </a:p>
      </dgm:t>
    </dgm:pt>
    <dgm:pt modelId="{804BE620-EAB8-4A2E-BD6F-ED286A95988B}" type="sibTrans" cxnId="{CC0A21F9-9E95-450F-8D83-BD48B47F6085}">
      <dgm:prSet/>
      <dgm:spPr/>
      <dgm:t>
        <a:bodyPr/>
        <a:lstStyle/>
        <a:p>
          <a:endParaRPr lang="en-US"/>
        </a:p>
      </dgm:t>
    </dgm:pt>
    <dgm:pt modelId="{700951F5-1324-4A10-9560-3E6B03F88B83}">
      <dgm:prSet/>
      <dgm:spPr/>
      <dgm:t>
        <a:bodyPr/>
        <a:lstStyle/>
        <a:p>
          <a:r>
            <a:rPr lang="en-US" dirty="0"/>
            <a:t>How DBSCAN Works:</a:t>
          </a:r>
        </a:p>
      </dgm:t>
    </dgm:pt>
    <dgm:pt modelId="{D9BB350E-0670-4E69-ABC2-C81BAC28FE05}" type="parTrans" cxnId="{4DEBE4C8-5201-436A-8551-D7FE42D4C828}">
      <dgm:prSet/>
      <dgm:spPr/>
      <dgm:t>
        <a:bodyPr/>
        <a:lstStyle/>
        <a:p>
          <a:endParaRPr lang="en-US"/>
        </a:p>
      </dgm:t>
    </dgm:pt>
    <dgm:pt modelId="{6872E2D7-994E-4C83-960E-334A49520DDE}" type="sibTrans" cxnId="{4DEBE4C8-5201-436A-8551-D7FE42D4C828}">
      <dgm:prSet/>
      <dgm:spPr/>
      <dgm:t>
        <a:bodyPr/>
        <a:lstStyle/>
        <a:p>
          <a:endParaRPr lang="en-US"/>
        </a:p>
      </dgm:t>
    </dgm:pt>
    <dgm:pt modelId="{69738594-1DD0-42D9-BFA5-7A5C741E1D0F}" type="pres">
      <dgm:prSet presAssocID="{3653C3DC-14E8-4AD6-91D3-D95782151D5A}" presName="linear" presStyleCnt="0">
        <dgm:presLayoutVars>
          <dgm:animLvl val="lvl"/>
          <dgm:resizeHandles val="exact"/>
        </dgm:presLayoutVars>
      </dgm:prSet>
      <dgm:spPr/>
    </dgm:pt>
    <dgm:pt modelId="{340509B7-5EC5-43D3-B96A-992DD585D74F}" type="pres">
      <dgm:prSet presAssocID="{F981A895-1F31-4FBC-97BF-0D28E434EF0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1A2C276-1398-4DA3-9A0A-2F25C855C2A9}" type="pres">
      <dgm:prSet presAssocID="{03A405AB-9510-458B-BA69-48644493B584}" presName="spacer" presStyleCnt="0"/>
      <dgm:spPr/>
    </dgm:pt>
    <dgm:pt modelId="{8379B767-97B8-43EC-B106-52B1B8BF612E}" type="pres">
      <dgm:prSet presAssocID="{E3BA2FB1-ABF3-479B-A48D-51B6252644DE}" presName="parentText" presStyleLbl="node1" presStyleIdx="1" presStyleCnt="7" custScaleX="94039" custLinFactNeighborX="-2966" custLinFactNeighborY="36515">
        <dgm:presLayoutVars>
          <dgm:chMax val="0"/>
          <dgm:bulletEnabled val="1"/>
        </dgm:presLayoutVars>
      </dgm:prSet>
      <dgm:spPr/>
    </dgm:pt>
    <dgm:pt modelId="{5E40CD85-07CF-4D88-A9F0-A8D5B9678B78}" type="pres">
      <dgm:prSet presAssocID="{228B1C81-10C2-45C9-A577-6B24168C602F}" presName="spacer" presStyleCnt="0"/>
      <dgm:spPr/>
    </dgm:pt>
    <dgm:pt modelId="{B6F28163-D4D2-483F-ABB3-24ED563C565D}" type="pres">
      <dgm:prSet presAssocID="{1A77E148-7C25-42D7-84E1-35B66482E552}" presName="parentText" presStyleLbl="node1" presStyleIdx="2" presStyleCnt="7" custScaleX="84798" custLinFactNeighborX="-7587" custLinFactNeighborY="-2789">
        <dgm:presLayoutVars>
          <dgm:chMax val="0"/>
          <dgm:bulletEnabled val="1"/>
        </dgm:presLayoutVars>
      </dgm:prSet>
      <dgm:spPr/>
    </dgm:pt>
    <dgm:pt modelId="{46239641-DFF9-472A-BBFF-061F2DBE1034}" type="pres">
      <dgm:prSet presAssocID="{4661C9C9-9928-4D5B-B5EA-594AEFADED6C}" presName="spacer" presStyleCnt="0"/>
      <dgm:spPr/>
    </dgm:pt>
    <dgm:pt modelId="{6BD00D11-390B-4EE3-9B3A-3334489FCB2E}" type="pres">
      <dgm:prSet presAssocID="{0F4E19FB-DCFD-4327-B918-5759CE887700}" presName="parentText" presStyleLbl="node1" presStyleIdx="3" presStyleCnt="7" custScaleX="76789" custLinFactNeighborX="-11591" custLinFactNeighborY="-60453">
        <dgm:presLayoutVars>
          <dgm:chMax val="0"/>
          <dgm:bulletEnabled val="1"/>
        </dgm:presLayoutVars>
      </dgm:prSet>
      <dgm:spPr/>
    </dgm:pt>
    <dgm:pt modelId="{67C5D6BF-D21D-409C-A541-F166601485EB}" type="pres">
      <dgm:prSet presAssocID="{804BE620-EAB8-4A2E-BD6F-ED286A95988B}" presName="spacer" presStyleCnt="0"/>
      <dgm:spPr/>
    </dgm:pt>
    <dgm:pt modelId="{627BD1EA-419D-4855-B597-D6F812165425}" type="pres">
      <dgm:prSet presAssocID="{700951F5-1324-4A10-9560-3E6B03F88B83}" presName="parentText" presStyleLbl="node1" presStyleIdx="4" presStyleCnt="7" custScaleX="69268" custLinFactNeighborX="-15352" custLinFactNeighborY="-60454">
        <dgm:presLayoutVars>
          <dgm:chMax val="0"/>
          <dgm:bulletEnabled val="1"/>
        </dgm:presLayoutVars>
      </dgm:prSet>
      <dgm:spPr/>
    </dgm:pt>
    <dgm:pt modelId="{339B4C05-0C5B-442C-9DF9-644F08855775}" type="pres">
      <dgm:prSet presAssocID="{6872E2D7-994E-4C83-960E-334A49520DDE}" presName="spacer" presStyleCnt="0"/>
      <dgm:spPr/>
    </dgm:pt>
    <dgm:pt modelId="{FCD70B29-6D3C-45CD-9BCD-DC1F57D61C09}" type="pres">
      <dgm:prSet presAssocID="{D299A69F-9989-40C6-A3D9-E5DEBB0CB8C3}" presName="parentText" presStyleLbl="node1" presStyleIdx="5" presStyleCnt="7" custScaleX="62416" custLinFactNeighborX="-18778" custLinFactNeighborY="-84634">
        <dgm:presLayoutVars>
          <dgm:chMax val="0"/>
          <dgm:bulletEnabled val="1"/>
        </dgm:presLayoutVars>
      </dgm:prSet>
      <dgm:spPr/>
    </dgm:pt>
    <dgm:pt modelId="{07550254-5A67-458E-B6F5-8B527736091A}" type="pres">
      <dgm:prSet presAssocID="{259F9768-440A-4F6A-AAFB-C643733EB193}" presName="spacer" presStyleCnt="0"/>
      <dgm:spPr/>
    </dgm:pt>
    <dgm:pt modelId="{48A4000A-1EBE-438B-A9AB-62FA5EC2EF4A}" type="pres">
      <dgm:prSet presAssocID="{5A544499-A8F4-4681-A5C4-9AD99559ED30}" presName="parentText" presStyleLbl="node1" presStyleIdx="6" presStyleCnt="7" custScaleX="55198" custLinFactNeighborX="-22387" custLinFactNeighborY="-60453">
        <dgm:presLayoutVars>
          <dgm:chMax val="0"/>
          <dgm:bulletEnabled val="1"/>
        </dgm:presLayoutVars>
      </dgm:prSet>
      <dgm:spPr/>
    </dgm:pt>
  </dgm:ptLst>
  <dgm:cxnLst>
    <dgm:cxn modelId="{0772F800-C8FD-4943-924A-1A69408C9E44}" type="presOf" srcId="{1A77E148-7C25-42D7-84E1-35B66482E552}" destId="{B6F28163-D4D2-483F-ABB3-24ED563C565D}" srcOrd="0" destOrd="0" presId="urn:microsoft.com/office/officeart/2005/8/layout/vList2"/>
    <dgm:cxn modelId="{35B5182C-5233-49CB-BF3E-FDD289C015D7}" type="presOf" srcId="{3653C3DC-14E8-4AD6-91D3-D95782151D5A}" destId="{69738594-1DD0-42D9-BFA5-7A5C741E1D0F}" srcOrd="0" destOrd="0" presId="urn:microsoft.com/office/officeart/2005/8/layout/vList2"/>
    <dgm:cxn modelId="{CDACDD32-BAEB-425B-A293-8BA32809A26A}" type="presOf" srcId="{0F4E19FB-DCFD-4327-B918-5759CE887700}" destId="{6BD00D11-390B-4EE3-9B3A-3334489FCB2E}" srcOrd="0" destOrd="0" presId="urn:microsoft.com/office/officeart/2005/8/layout/vList2"/>
    <dgm:cxn modelId="{57FF2E5F-F992-42E1-BD00-8ADA0BDAA3BE}" type="presOf" srcId="{E3BA2FB1-ABF3-479B-A48D-51B6252644DE}" destId="{8379B767-97B8-43EC-B106-52B1B8BF612E}" srcOrd="0" destOrd="0" presId="urn:microsoft.com/office/officeart/2005/8/layout/vList2"/>
    <dgm:cxn modelId="{51A42D4D-5700-46BF-80EE-347A560D4FE0}" srcId="{3653C3DC-14E8-4AD6-91D3-D95782151D5A}" destId="{5A544499-A8F4-4681-A5C4-9AD99559ED30}" srcOrd="6" destOrd="0" parTransId="{101A2C66-4C97-4BDC-AD35-9CBFFDE5A61B}" sibTransId="{920508DF-45E0-4F82-808C-8F4DDD8DBA85}"/>
    <dgm:cxn modelId="{B0E1F255-C394-46B3-ADE1-8E3EB6FD1893}" type="presOf" srcId="{F981A895-1F31-4FBC-97BF-0D28E434EF05}" destId="{340509B7-5EC5-43D3-B96A-992DD585D74F}" srcOrd="0" destOrd="0" presId="urn:microsoft.com/office/officeart/2005/8/layout/vList2"/>
    <dgm:cxn modelId="{AEE47090-F94B-4D80-BACD-394C601C7739}" type="presOf" srcId="{5A544499-A8F4-4681-A5C4-9AD99559ED30}" destId="{48A4000A-1EBE-438B-A9AB-62FA5EC2EF4A}" srcOrd="0" destOrd="0" presId="urn:microsoft.com/office/officeart/2005/8/layout/vList2"/>
    <dgm:cxn modelId="{0564FCA8-726D-4690-8255-351F855304E4}" srcId="{3653C3DC-14E8-4AD6-91D3-D95782151D5A}" destId="{1A77E148-7C25-42D7-84E1-35B66482E552}" srcOrd="2" destOrd="0" parTransId="{84EDB017-7712-4182-8BB2-286B40D02669}" sibTransId="{4661C9C9-9928-4D5B-B5EA-594AEFADED6C}"/>
    <dgm:cxn modelId="{3725D0C6-39E6-4F5F-92F1-5DEA73CAC1F9}" srcId="{3653C3DC-14E8-4AD6-91D3-D95782151D5A}" destId="{E3BA2FB1-ABF3-479B-A48D-51B6252644DE}" srcOrd="1" destOrd="0" parTransId="{D876FC80-6D8A-48BF-A9DD-EA766E0CD42C}" sibTransId="{228B1C81-10C2-45C9-A577-6B24168C602F}"/>
    <dgm:cxn modelId="{4DEBE4C8-5201-436A-8551-D7FE42D4C828}" srcId="{3653C3DC-14E8-4AD6-91D3-D95782151D5A}" destId="{700951F5-1324-4A10-9560-3E6B03F88B83}" srcOrd="4" destOrd="0" parTransId="{D9BB350E-0670-4E69-ABC2-C81BAC28FE05}" sibTransId="{6872E2D7-994E-4C83-960E-334A49520DDE}"/>
    <dgm:cxn modelId="{DC6902D2-47D6-4CC8-BA3E-AE98C1C1073A}" type="presOf" srcId="{700951F5-1324-4A10-9560-3E6B03F88B83}" destId="{627BD1EA-419D-4855-B597-D6F812165425}" srcOrd="0" destOrd="0" presId="urn:microsoft.com/office/officeart/2005/8/layout/vList2"/>
    <dgm:cxn modelId="{8A7CF4E5-FDC5-42E0-AB60-09386EED399D}" srcId="{3653C3DC-14E8-4AD6-91D3-D95782151D5A}" destId="{D299A69F-9989-40C6-A3D9-E5DEBB0CB8C3}" srcOrd="5" destOrd="0" parTransId="{53573F64-37A4-43AF-AF0C-7FB1B3620E6D}" sibTransId="{259F9768-440A-4F6A-AAFB-C643733EB193}"/>
    <dgm:cxn modelId="{44803FF4-9694-45BC-B778-0A4AEA349DAE}" srcId="{3653C3DC-14E8-4AD6-91D3-D95782151D5A}" destId="{F981A895-1F31-4FBC-97BF-0D28E434EF05}" srcOrd="0" destOrd="0" parTransId="{76EA1B38-4752-4FF3-8634-2F8A49833305}" sibTransId="{03A405AB-9510-458B-BA69-48644493B584}"/>
    <dgm:cxn modelId="{CC0A21F9-9E95-450F-8D83-BD48B47F6085}" srcId="{3653C3DC-14E8-4AD6-91D3-D95782151D5A}" destId="{0F4E19FB-DCFD-4327-B918-5759CE887700}" srcOrd="3" destOrd="0" parTransId="{E32B336E-CA46-42D8-A338-331A3668BA26}" sibTransId="{804BE620-EAB8-4A2E-BD6F-ED286A95988B}"/>
    <dgm:cxn modelId="{959956FF-BDD0-4EE3-9820-D9E994FE7478}" type="presOf" srcId="{D299A69F-9989-40C6-A3D9-E5DEBB0CB8C3}" destId="{FCD70B29-6D3C-45CD-9BCD-DC1F57D61C09}" srcOrd="0" destOrd="0" presId="urn:microsoft.com/office/officeart/2005/8/layout/vList2"/>
    <dgm:cxn modelId="{558C9F8D-CCAF-44AE-91C5-133A1E985465}" type="presParOf" srcId="{69738594-1DD0-42D9-BFA5-7A5C741E1D0F}" destId="{340509B7-5EC5-43D3-B96A-992DD585D74F}" srcOrd="0" destOrd="0" presId="urn:microsoft.com/office/officeart/2005/8/layout/vList2"/>
    <dgm:cxn modelId="{E31F8AE7-B640-419D-B70A-0D504096D226}" type="presParOf" srcId="{69738594-1DD0-42D9-BFA5-7A5C741E1D0F}" destId="{71A2C276-1398-4DA3-9A0A-2F25C855C2A9}" srcOrd="1" destOrd="0" presId="urn:microsoft.com/office/officeart/2005/8/layout/vList2"/>
    <dgm:cxn modelId="{CEB5DB2A-F468-442A-8CF4-D0A602716AD1}" type="presParOf" srcId="{69738594-1DD0-42D9-BFA5-7A5C741E1D0F}" destId="{8379B767-97B8-43EC-B106-52B1B8BF612E}" srcOrd="2" destOrd="0" presId="urn:microsoft.com/office/officeart/2005/8/layout/vList2"/>
    <dgm:cxn modelId="{AA687D3E-682C-4524-8B84-6AB154B5A169}" type="presParOf" srcId="{69738594-1DD0-42D9-BFA5-7A5C741E1D0F}" destId="{5E40CD85-07CF-4D88-A9F0-A8D5B9678B78}" srcOrd="3" destOrd="0" presId="urn:microsoft.com/office/officeart/2005/8/layout/vList2"/>
    <dgm:cxn modelId="{167B72D8-485E-4C8C-B4BB-6FF6341A9FD9}" type="presParOf" srcId="{69738594-1DD0-42D9-BFA5-7A5C741E1D0F}" destId="{B6F28163-D4D2-483F-ABB3-24ED563C565D}" srcOrd="4" destOrd="0" presId="urn:microsoft.com/office/officeart/2005/8/layout/vList2"/>
    <dgm:cxn modelId="{FE79C0C9-4913-475F-851E-BA5ED419848D}" type="presParOf" srcId="{69738594-1DD0-42D9-BFA5-7A5C741E1D0F}" destId="{46239641-DFF9-472A-BBFF-061F2DBE1034}" srcOrd="5" destOrd="0" presId="urn:microsoft.com/office/officeart/2005/8/layout/vList2"/>
    <dgm:cxn modelId="{5A4FF5C1-1F3C-4004-A5C4-58C372F89999}" type="presParOf" srcId="{69738594-1DD0-42D9-BFA5-7A5C741E1D0F}" destId="{6BD00D11-390B-4EE3-9B3A-3334489FCB2E}" srcOrd="6" destOrd="0" presId="urn:microsoft.com/office/officeart/2005/8/layout/vList2"/>
    <dgm:cxn modelId="{1B98D869-0D12-44D2-AB39-48D9D54F2252}" type="presParOf" srcId="{69738594-1DD0-42D9-BFA5-7A5C741E1D0F}" destId="{67C5D6BF-D21D-409C-A541-F166601485EB}" srcOrd="7" destOrd="0" presId="urn:microsoft.com/office/officeart/2005/8/layout/vList2"/>
    <dgm:cxn modelId="{682868F4-F809-4F05-B86D-8F75148C0D72}" type="presParOf" srcId="{69738594-1DD0-42D9-BFA5-7A5C741E1D0F}" destId="{627BD1EA-419D-4855-B597-D6F812165425}" srcOrd="8" destOrd="0" presId="urn:microsoft.com/office/officeart/2005/8/layout/vList2"/>
    <dgm:cxn modelId="{E21F7296-192C-4A4E-B71F-71B4927E7518}" type="presParOf" srcId="{69738594-1DD0-42D9-BFA5-7A5C741E1D0F}" destId="{339B4C05-0C5B-442C-9DF9-644F08855775}" srcOrd="9" destOrd="0" presId="urn:microsoft.com/office/officeart/2005/8/layout/vList2"/>
    <dgm:cxn modelId="{2ADFA820-1FDF-4D0E-BE9B-320114C62B23}" type="presParOf" srcId="{69738594-1DD0-42D9-BFA5-7A5C741E1D0F}" destId="{FCD70B29-6D3C-45CD-9BCD-DC1F57D61C09}" srcOrd="10" destOrd="0" presId="urn:microsoft.com/office/officeart/2005/8/layout/vList2"/>
    <dgm:cxn modelId="{10A2874F-8F08-44BA-B689-F8A6AECC8C33}" type="presParOf" srcId="{69738594-1DD0-42D9-BFA5-7A5C741E1D0F}" destId="{07550254-5A67-458E-B6F5-8B527736091A}" srcOrd="11" destOrd="0" presId="urn:microsoft.com/office/officeart/2005/8/layout/vList2"/>
    <dgm:cxn modelId="{E3D40849-E7B2-4182-9930-C75E8F69771C}" type="presParOf" srcId="{69738594-1DD0-42D9-BFA5-7A5C741E1D0F}" destId="{48A4000A-1EBE-438B-A9AB-62FA5EC2EF4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509B7-5EC5-43D3-B96A-992DD585D74F}">
      <dsp:nvSpPr>
        <dsp:cNvPr id="0" name=""/>
        <dsp:cNvSpPr/>
      </dsp:nvSpPr>
      <dsp:spPr>
        <a:xfrm>
          <a:off x="0" y="76382"/>
          <a:ext cx="978058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</a:t>
          </a:r>
        </a:p>
      </dsp:txBody>
      <dsp:txXfrm>
        <a:off x="30442" y="106824"/>
        <a:ext cx="9719703" cy="562726"/>
      </dsp:txXfrm>
    </dsp:sp>
    <dsp:sp modelId="{8379B767-97B8-43EC-B106-52B1B8BF612E}">
      <dsp:nvSpPr>
        <dsp:cNvPr id="0" name=""/>
        <dsp:cNvSpPr/>
      </dsp:nvSpPr>
      <dsp:spPr>
        <a:xfrm>
          <a:off x="1418" y="802215"/>
          <a:ext cx="9197566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DBSCAN</a:t>
          </a:r>
        </a:p>
      </dsp:txBody>
      <dsp:txXfrm>
        <a:off x="31860" y="832657"/>
        <a:ext cx="9136682" cy="562726"/>
      </dsp:txXfrm>
    </dsp:sp>
    <dsp:sp modelId="{B6F28163-D4D2-483F-ABB3-24ED563C565D}">
      <dsp:nvSpPr>
        <dsp:cNvPr id="0" name=""/>
        <dsp:cNvSpPr/>
      </dsp:nvSpPr>
      <dsp:spPr>
        <a:xfrm>
          <a:off x="1369" y="1471274"/>
          <a:ext cx="8293742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DBSCAN</a:t>
          </a:r>
        </a:p>
      </dsp:txBody>
      <dsp:txXfrm>
        <a:off x="31811" y="1501716"/>
        <a:ext cx="8232858" cy="562726"/>
      </dsp:txXfrm>
    </dsp:sp>
    <dsp:sp modelId="{6BD00D11-390B-4EE3-9B3A-3334489FCB2E}">
      <dsp:nvSpPr>
        <dsp:cNvPr id="0" name=""/>
        <dsp:cNvSpPr/>
      </dsp:nvSpPr>
      <dsp:spPr>
        <a:xfrm>
          <a:off x="1418" y="2126585"/>
          <a:ext cx="7510414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Key Concepts:</a:t>
          </a:r>
        </a:p>
      </dsp:txBody>
      <dsp:txXfrm>
        <a:off x="31860" y="2157027"/>
        <a:ext cx="7449530" cy="562726"/>
      </dsp:txXfrm>
    </dsp:sp>
    <dsp:sp modelId="{627BD1EA-419D-4855-B597-D6F812165425}">
      <dsp:nvSpPr>
        <dsp:cNvPr id="0" name=""/>
        <dsp:cNvSpPr/>
      </dsp:nvSpPr>
      <dsp:spPr>
        <a:xfrm>
          <a:off x="1369" y="2825075"/>
          <a:ext cx="677481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DBSCAN Works:</a:t>
          </a:r>
        </a:p>
      </dsp:txBody>
      <dsp:txXfrm>
        <a:off x="31811" y="2855517"/>
        <a:ext cx="6713933" cy="562726"/>
      </dsp:txXfrm>
    </dsp:sp>
    <dsp:sp modelId="{FCD70B29-6D3C-45CD-9BCD-DC1F57D61C09}">
      <dsp:nvSpPr>
        <dsp:cNvPr id="0" name=""/>
        <dsp:cNvSpPr/>
      </dsp:nvSpPr>
      <dsp:spPr>
        <a:xfrm>
          <a:off x="1369" y="3505459"/>
          <a:ext cx="6104651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Pictographical</a:t>
          </a:r>
          <a:r>
            <a:rPr lang="en-US" sz="2600" kern="1200" dirty="0"/>
            <a:t> explanation</a:t>
          </a:r>
        </a:p>
      </dsp:txBody>
      <dsp:txXfrm>
        <a:off x="31811" y="3535901"/>
        <a:ext cx="6043767" cy="562726"/>
      </dsp:txXfrm>
    </dsp:sp>
    <dsp:sp modelId="{48A4000A-1EBE-438B-A9AB-62FA5EC2EF4A}">
      <dsp:nvSpPr>
        <dsp:cNvPr id="0" name=""/>
        <dsp:cNvSpPr/>
      </dsp:nvSpPr>
      <dsp:spPr>
        <a:xfrm>
          <a:off x="1369" y="4222055"/>
          <a:ext cx="5398688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conclusion</a:t>
          </a:r>
        </a:p>
      </dsp:txBody>
      <dsp:txXfrm>
        <a:off x="31811" y="4252497"/>
        <a:ext cx="5337804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25" y="830441"/>
            <a:ext cx="6881037" cy="3433741"/>
          </a:xfrm>
        </p:spPr>
        <p:txBody>
          <a:bodyPr/>
          <a:lstStyle/>
          <a:p>
            <a:br>
              <a:rPr lang="en-US" dirty="0"/>
            </a:br>
            <a:r>
              <a:rPr lang="en-US" sz="5400" dirty="0"/>
              <a:t>DBSCAN</a:t>
            </a:r>
            <a:br>
              <a:rPr lang="en-US" dirty="0"/>
            </a:br>
            <a:br>
              <a:rPr lang="en-US" sz="4800" dirty="0"/>
            </a:br>
            <a:r>
              <a:rPr lang="en-US" sz="4800" dirty="0"/>
              <a:t>Clustering Algorithm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6"/>
            <a:ext cx="9779183" cy="1294188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5328C-B5A5-295C-D0A5-F53FC429DCB1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620126746"/>
              </p:ext>
            </p:extLst>
          </p:nvPr>
        </p:nvGraphicFramePr>
        <p:xfrm>
          <a:off x="1166087" y="1645921"/>
          <a:ext cx="9780587" cy="496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Bent 3">
            <a:extLst>
              <a:ext uri="{FF2B5EF4-FFF2-40B4-BE49-F238E27FC236}">
                <a16:creationId xmlns:a16="http://schemas.microsoft.com/office/drawing/2014/main" id="{6D9DFC18-572A-D26E-8114-103F0DC0C0B5}"/>
              </a:ext>
            </a:extLst>
          </p:cNvPr>
          <p:cNvSpPr/>
          <p:nvPr/>
        </p:nvSpPr>
        <p:spPr>
          <a:xfrm rot="10800000">
            <a:off x="9542351" y="3107601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9CD52635-54C3-6E23-AEE7-654B960823D5}"/>
              </a:ext>
            </a:extLst>
          </p:cNvPr>
          <p:cNvSpPr/>
          <p:nvPr/>
        </p:nvSpPr>
        <p:spPr>
          <a:xfrm rot="10800000">
            <a:off x="10391868" y="2370496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CE52E5B-093A-9A67-DEC7-BDD6E1247308}"/>
              </a:ext>
            </a:extLst>
          </p:cNvPr>
          <p:cNvSpPr/>
          <p:nvPr/>
        </p:nvSpPr>
        <p:spPr>
          <a:xfrm rot="10800000">
            <a:off x="8727540" y="3750398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11542F7-E85C-B833-9D3A-D37D48BF4C51}"/>
              </a:ext>
            </a:extLst>
          </p:cNvPr>
          <p:cNvSpPr/>
          <p:nvPr/>
        </p:nvSpPr>
        <p:spPr>
          <a:xfrm rot="10800000">
            <a:off x="8021370" y="4393195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1585D64-3B4B-F913-0104-A5DFA1601F52}"/>
              </a:ext>
            </a:extLst>
          </p:cNvPr>
          <p:cNvSpPr/>
          <p:nvPr/>
        </p:nvSpPr>
        <p:spPr>
          <a:xfrm rot="10800000">
            <a:off x="7269932" y="5124258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C70A5FA7-6564-EBD9-700B-7DD42D392129}"/>
              </a:ext>
            </a:extLst>
          </p:cNvPr>
          <p:cNvSpPr/>
          <p:nvPr/>
        </p:nvSpPr>
        <p:spPr>
          <a:xfrm rot="10800000">
            <a:off x="6618083" y="5767056"/>
            <a:ext cx="462760" cy="642797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Banish J</a:t>
            </a:r>
            <a:br>
              <a:rPr lang="en-US" dirty="0"/>
            </a:br>
            <a:br>
              <a:rPr lang="en-US" dirty="0"/>
            </a:br>
            <a:r>
              <a:rPr lang="en-US" sz="1400" b="0" dirty="0"/>
              <a:t>AI Developer, WEB Developer and APP Developer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to know more about me check https://www.banish.in/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8" r="228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96" y="159553"/>
            <a:ext cx="6245912" cy="326944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DENSITY BASED SPATIAL CLUSTERING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8255" y="2858969"/>
            <a:ext cx="51186" cy="20750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F2A80-E273-03EC-5895-6BBAB1FC1773}"/>
              </a:ext>
            </a:extLst>
          </p:cNvPr>
          <p:cNvSpPr txBox="1"/>
          <p:nvPr/>
        </p:nvSpPr>
        <p:spPr>
          <a:xfrm>
            <a:off x="3511852" y="3429000"/>
            <a:ext cx="341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 DBSCAN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What is DBSCAN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616326"/>
          </a:xfrm>
        </p:spPr>
        <p:txBody>
          <a:bodyPr>
            <a:normAutofit/>
          </a:bodyPr>
          <a:lstStyle/>
          <a:p>
            <a:r>
              <a:rPr lang="en-US" b="1" dirty="0"/>
              <a:t>DBSCAN - Density-Based Spatial Clustering of Applications with Noise</a:t>
            </a:r>
          </a:p>
          <a:p>
            <a:endParaRPr lang="en-US" dirty="0"/>
          </a:p>
          <a:p>
            <a:r>
              <a:rPr lang="en-US" dirty="0"/>
              <a:t>DBSCAN is a density-based clustering algorithm. It works by using two parameters: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Epsilon (ε)</a:t>
            </a:r>
            <a:r>
              <a:rPr lang="en-US" dirty="0"/>
              <a:t>: </a:t>
            </a:r>
          </a:p>
          <a:p>
            <a:r>
              <a:rPr lang="en-US" dirty="0"/>
              <a:t>	The radius within which to search for points (measured in cm).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Minimum Points</a:t>
            </a:r>
            <a:r>
              <a:rPr lang="en-US" dirty="0"/>
              <a:t>: </a:t>
            </a:r>
          </a:p>
          <a:p>
            <a:pPr marL="0" lvl="1" indent="0">
              <a:buNone/>
            </a:pPr>
            <a:r>
              <a:rPr lang="en-US" dirty="0"/>
              <a:t>	The minimum number of points required to form a cluster.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Key Concept: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6978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Core Points:</a:t>
            </a:r>
          </a:p>
          <a:p>
            <a:r>
              <a:rPr lang="en-US" b="1" dirty="0"/>
              <a:t>	A point is considered a core point if it has at least the specified number of points (Minimum Points) within the epsilon radius.</a:t>
            </a:r>
          </a:p>
          <a:p>
            <a:endParaRPr lang="en-US" b="1" dirty="0"/>
          </a:p>
          <a:p>
            <a:r>
              <a:rPr lang="en-US" b="1" dirty="0"/>
              <a:t>Border Points:</a:t>
            </a:r>
          </a:p>
          <a:p>
            <a:r>
              <a:rPr lang="en-US" b="1" dirty="0"/>
              <a:t>	A point that does not have enough points within its epsilon radius to be a core point, but is within the epsilon radius of a core point.</a:t>
            </a:r>
          </a:p>
          <a:p>
            <a:endParaRPr lang="en-US" b="1" dirty="0"/>
          </a:p>
          <a:p>
            <a:r>
              <a:rPr lang="en-US" b="1" dirty="0"/>
              <a:t>Noise or Outliers:</a:t>
            </a:r>
          </a:p>
          <a:p>
            <a:r>
              <a:rPr lang="en-US" b="1" dirty="0"/>
              <a:t>	Points that do not satisfy either of the above conditions.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21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How DBSCAN Works :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6978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For each point in the dataset, draw a circle with a radius of epsilon.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Count the number of points inside the circle.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Classify the point as a core point, border point, or noise based on the count.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This method helps in identifying clusters of varying shapes and sizes and detecting noise in the dataset.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19FFC-7469-557E-812C-EAD61FCE4FD3}"/>
              </a:ext>
            </a:extLst>
          </p:cNvPr>
          <p:cNvSpPr/>
          <p:nvPr/>
        </p:nvSpPr>
        <p:spPr>
          <a:xfrm>
            <a:off x="5420149" y="2571184"/>
            <a:ext cx="3624263" cy="4126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BFA58D-04C9-9CC8-A799-B2789D9C1A2D}"/>
              </a:ext>
            </a:extLst>
          </p:cNvPr>
          <p:cNvSpPr/>
          <p:nvPr/>
        </p:nvSpPr>
        <p:spPr>
          <a:xfrm>
            <a:off x="959947" y="3177330"/>
            <a:ext cx="3874604" cy="33502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E9F4E6-CD21-D547-68CB-CE1B6B77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7" r="3057"/>
          <a:stretch/>
        </p:blipFill>
        <p:spPr>
          <a:xfrm>
            <a:off x="1322343" y="3269459"/>
            <a:ext cx="3156741" cy="31850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DBSCAN - </a:t>
            </a:r>
            <a:r>
              <a:rPr lang="en-US" sz="3200" dirty="0">
                <a:solidFill>
                  <a:schemeClr val="accent1"/>
                </a:solidFill>
              </a:rPr>
              <a:t>Density Based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22DAB5-A1C1-2AF2-FE14-CA075E723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3" t="1788" r="60048" b="-1788"/>
          <a:stretch/>
        </p:blipFill>
        <p:spPr>
          <a:xfrm>
            <a:off x="6743935" y="3429000"/>
            <a:ext cx="2046083" cy="31400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66E225-6409-7307-03B9-0CB69BB27CD4}"/>
              </a:ext>
            </a:extLst>
          </p:cNvPr>
          <p:cNvSpPr txBox="1"/>
          <p:nvPr/>
        </p:nvSpPr>
        <p:spPr>
          <a:xfrm>
            <a:off x="9394007" y="6328626"/>
            <a:ext cx="40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26AD9-ED76-2AB9-80E4-252A4E864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6" t="1742" r="19631" b="-2246"/>
          <a:stretch/>
        </p:blipFill>
        <p:spPr>
          <a:xfrm>
            <a:off x="5742823" y="3429001"/>
            <a:ext cx="1023041" cy="3155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824323-AED0-07F6-4188-24F7B17D658A}"/>
              </a:ext>
            </a:extLst>
          </p:cNvPr>
          <p:cNvSpPr txBox="1"/>
          <p:nvPr/>
        </p:nvSpPr>
        <p:spPr>
          <a:xfrm>
            <a:off x="5957180" y="2797521"/>
            <a:ext cx="25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D/B DBSCAN and other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Banish J</a:t>
            </a:r>
          </a:p>
          <a:p>
            <a:r>
              <a:rPr lang="en-US" dirty="0"/>
              <a:t>944-433-3914</a:t>
            </a:r>
          </a:p>
          <a:p>
            <a:r>
              <a:rPr lang="en-US" dirty="0"/>
              <a:t>mail@banish.in</a:t>
            </a:r>
          </a:p>
          <a:p>
            <a:r>
              <a:rPr lang="en-US" dirty="0"/>
              <a:t>www.banish.in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{3C56CBDD-B15C-4019-BC3E-23226F660A80}tf45331398_win32</Template>
  <TotalTime>99</TotalTime>
  <Words>311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Calibri</vt:lpstr>
      <vt:lpstr>Tenorite</vt:lpstr>
      <vt:lpstr>Custom</vt:lpstr>
      <vt:lpstr> DBSCAN  Clustering Algorithm  Machine Learning</vt:lpstr>
      <vt:lpstr>Agenda</vt:lpstr>
      <vt:lpstr>Banish J  AI Developer, WEB Developer and APP Developer  to know more about me check https://www.banish.in/</vt:lpstr>
      <vt:lpstr>DENSITY BASED SPATIAL CLUSTERING APPLICATION</vt:lpstr>
      <vt:lpstr>What is DBSCAN</vt:lpstr>
      <vt:lpstr>Key Concept:</vt:lpstr>
      <vt:lpstr>How DBSCAN Works :</vt:lpstr>
      <vt:lpstr>DBSCAN - Density Based Clustering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AFFINITY Propagation  Clustering Algorithm  Machine Learning</dc:title>
  <dc:creator>Banish Jeffi</dc:creator>
  <cp:lastModifiedBy>Banish Jeffi</cp:lastModifiedBy>
  <cp:revision>2</cp:revision>
  <dcterms:created xsi:type="dcterms:W3CDTF">2024-05-28T07:42:33Z</dcterms:created>
  <dcterms:modified xsi:type="dcterms:W3CDTF">2024-05-28T16:52:17Z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