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86" r:id="rId7"/>
    <p:sldId id="297" r:id="rId8"/>
    <p:sldId id="290" r:id="rId9"/>
    <p:sldId id="289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225" y="830441"/>
            <a:ext cx="6881037" cy="3433741"/>
          </a:xfrm>
        </p:spPr>
        <p:txBody>
          <a:bodyPr/>
          <a:lstStyle/>
          <a:p>
            <a:br>
              <a:rPr lang="en-US" dirty="0"/>
            </a:br>
            <a:r>
              <a:rPr lang="en-US" sz="5400" dirty="0"/>
              <a:t>Mean Shift</a:t>
            </a:r>
            <a:br>
              <a:rPr lang="en-US" dirty="0"/>
            </a:br>
            <a:br>
              <a:rPr lang="en-US" sz="4800" dirty="0"/>
            </a:br>
            <a:r>
              <a:rPr lang="en-US" sz="4800" dirty="0"/>
              <a:t>Clustering Algorithm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MEAN SHIFT</a:t>
            </a:r>
          </a:p>
          <a:p>
            <a:r>
              <a:rPr lang="en-US" dirty="0"/>
              <a:t>What is MEAN SHIFT</a:t>
            </a:r>
          </a:p>
          <a:p>
            <a:r>
              <a:rPr lang="en-US" dirty="0" err="1"/>
              <a:t>Pictographical</a:t>
            </a:r>
            <a:r>
              <a:rPr lang="en-US" dirty="0"/>
              <a:t> Representation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/>
              <a:t>Banish J</a:t>
            </a:r>
            <a:br>
              <a:rPr lang="en-US" dirty="0"/>
            </a:br>
            <a:br>
              <a:rPr lang="en-US" dirty="0"/>
            </a:br>
            <a:r>
              <a:rPr lang="en-US" sz="1400" b="0" dirty="0"/>
              <a:t>AI Developer, WEB Developer and APP Developer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to know more about me check https://www.banish.in/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28" r="228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334" y="321303"/>
            <a:ext cx="6245912" cy="3269447"/>
          </a:xfrm>
        </p:spPr>
        <p:txBody>
          <a:bodyPr/>
          <a:lstStyle/>
          <a:p>
            <a:r>
              <a:rPr lang="en-US" dirty="0"/>
              <a:t>MEAN SHIFT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409439" y="2858969"/>
            <a:ext cx="45719" cy="7435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What is MEAN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42091"/>
            <a:ext cx="9886788" cy="3332832"/>
          </a:xfrm>
        </p:spPr>
        <p:txBody>
          <a:bodyPr/>
          <a:lstStyle/>
          <a:p>
            <a:r>
              <a:rPr lang="en-US" dirty="0"/>
              <a:t>Mean Shift clustering works by moving data points towards the center of the cluster</a:t>
            </a:r>
          </a:p>
          <a:p>
            <a:endParaRPr lang="en-US" dirty="0"/>
          </a:p>
          <a:p>
            <a:r>
              <a:rPr lang="en-US" dirty="0"/>
              <a:t>with the help of mean Average.</a:t>
            </a:r>
          </a:p>
          <a:p>
            <a:endParaRPr lang="en-US" dirty="0"/>
          </a:p>
          <a:p>
            <a:r>
              <a:rPr lang="en-US" dirty="0"/>
              <a:t> It keeps shifting the points until they reach the center,</a:t>
            </a:r>
          </a:p>
          <a:p>
            <a:endParaRPr lang="en-US" dirty="0"/>
          </a:p>
          <a:p>
            <a:r>
              <a:rPr lang="en-US" dirty="0"/>
              <a:t> forming clusters around these central points.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588565" y="6306273"/>
            <a:ext cx="389169" cy="38423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478" y="768599"/>
            <a:ext cx="3114797" cy="677199"/>
          </a:xfrm>
        </p:spPr>
        <p:txBody>
          <a:bodyPr/>
          <a:lstStyle/>
          <a:p>
            <a:r>
              <a:rPr lang="en-US" dirty="0"/>
              <a:t>MEAN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2107500" y="0"/>
            <a:ext cx="84500" cy="100735"/>
          </a:xfrm>
        </p:spPr>
        <p:txBody>
          <a:bodyPr>
            <a:normAutofit fontScale="25000" lnSpcReduction="20000"/>
          </a:bodyPr>
          <a:lstStyle/>
          <a:p>
            <a:pPr marL="59436" indent="0">
              <a:buNone/>
            </a:pPr>
            <a:r>
              <a:rPr lang="en-US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7FC60-4376-A00C-E1E3-B56CDA7FD84D}"/>
              </a:ext>
            </a:extLst>
          </p:cNvPr>
          <p:cNvCxnSpPr>
            <a:cxnSpLocks/>
          </p:cNvCxnSpPr>
          <p:nvPr/>
        </p:nvCxnSpPr>
        <p:spPr>
          <a:xfrm flipH="1">
            <a:off x="4553233" y="1357074"/>
            <a:ext cx="9596" cy="114259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EFECAC-7E5D-5C05-8A4D-AE5CE9A8D574}"/>
              </a:ext>
            </a:extLst>
          </p:cNvPr>
          <p:cNvSpPr txBox="1"/>
          <p:nvPr/>
        </p:nvSpPr>
        <p:spPr>
          <a:xfrm>
            <a:off x="4055564" y="2499671"/>
            <a:ext cx="100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15C2C2-3598-15AB-03C2-5385AA31051F}"/>
              </a:ext>
            </a:extLst>
          </p:cNvPr>
          <p:cNvCxnSpPr>
            <a:cxnSpLocks/>
          </p:cNvCxnSpPr>
          <p:nvPr/>
        </p:nvCxnSpPr>
        <p:spPr>
          <a:xfrm>
            <a:off x="6210677" y="1404154"/>
            <a:ext cx="0" cy="109551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4F7A2C-8B14-5942-85CD-3B4D7A5F4476}"/>
              </a:ext>
            </a:extLst>
          </p:cNvPr>
          <p:cNvSpPr txBox="1"/>
          <p:nvPr/>
        </p:nvSpPr>
        <p:spPr>
          <a:xfrm>
            <a:off x="5582487" y="2499671"/>
            <a:ext cx="125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Movement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66E225-6409-7307-03B9-0CB69BB27CD4}"/>
              </a:ext>
            </a:extLst>
          </p:cNvPr>
          <p:cNvSpPr txBox="1"/>
          <p:nvPr/>
        </p:nvSpPr>
        <p:spPr>
          <a:xfrm>
            <a:off x="9329468" y="3840529"/>
            <a:ext cx="406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B4F7BE-7A6E-AD6A-B546-CD747AA3F25C}"/>
              </a:ext>
            </a:extLst>
          </p:cNvPr>
          <p:cNvGrpSpPr/>
          <p:nvPr/>
        </p:nvGrpSpPr>
        <p:grpSpPr>
          <a:xfrm>
            <a:off x="2155420" y="3135226"/>
            <a:ext cx="7035203" cy="3568694"/>
            <a:chOff x="1846247" y="3158031"/>
            <a:chExt cx="7035203" cy="3568694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1170216-0ECE-1CEB-5AE3-8B21CE05EE05}"/>
                </a:ext>
              </a:extLst>
            </p:cNvPr>
            <p:cNvSpPr/>
            <p:nvPr/>
          </p:nvSpPr>
          <p:spPr>
            <a:xfrm>
              <a:off x="1846247" y="3158031"/>
              <a:ext cx="7035203" cy="35686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99D1DF8-FC5E-7CAE-20F6-294F649FB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846247" y="3285412"/>
              <a:ext cx="6915150" cy="3274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Banish J</a:t>
            </a:r>
          </a:p>
          <a:p>
            <a:r>
              <a:rPr lang="en-US" dirty="0"/>
              <a:t>944-433-3914</a:t>
            </a:r>
          </a:p>
          <a:p>
            <a:r>
              <a:rPr lang="en-US" dirty="0"/>
              <a:t>mail@banish.in</a:t>
            </a:r>
          </a:p>
          <a:p>
            <a:r>
              <a:rPr lang="en-US" dirty="0"/>
              <a:t>www.banish.in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{3C56CBDD-B15C-4019-BC3E-23226F660A80}tf45331398_win32</Template>
  <TotalTime>70</TotalTime>
  <Words>127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 Mean Shift  Clustering Algorithm  Machine Learning</vt:lpstr>
      <vt:lpstr>Agenda</vt:lpstr>
      <vt:lpstr>Banish J  AI Developer, WEB Developer and APP Developer  to know more about me check https://www.banish.in/</vt:lpstr>
      <vt:lpstr>MEAN SHIFT</vt:lpstr>
      <vt:lpstr>What is MEAN SHIFT</vt:lpstr>
      <vt:lpstr>MEAN SHIFT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SHIFT  Clustering Algorithm  Machine Learning</dc:title>
  <dc:creator>Banish Jeffi</dc:creator>
  <cp:lastModifiedBy>Banish Jeffi</cp:lastModifiedBy>
  <cp:revision>3</cp:revision>
  <dcterms:created xsi:type="dcterms:W3CDTF">2024-05-28T07:42:33Z</dcterms:created>
  <dcterms:modified xsi:type="dcterms:W3CDTF">2024-05-31T15:56:38Z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