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97" r:id="rId7"/>
    <p:sldId id="290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6BD83B-6B00-4849-B86F-B74F4DAAA496}">
          <p14:sldIdLst>
            <p14:sldId id="256"/>
            <p14:sldId id="257"/>
            <p14:sldId id="297"/>
            <p14:sldId id="290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3C3DC-14E8-4AD6-91D3-D95782151D5A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1A895-1F31-4FBC-97BF-0D28E434EF0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76EA1B38-4752-4FF3-8634-2F8A49833305}" type="parTrans" cxnId="{44803FF4-9694-45BC-B778-0A4AEA349DAE}">
      <dgm:prSet/>
      <dgm:spPr/>
      <dgm:t>
        <a:bodyPr/>
        <a:lstStyle/>
        <a:p>
          <a:endParaRPr lang="en-US"/>
        </a:p>
      </dgm:t>
    </dgm:pt>
    <dgm:pt modelId="{03A405AB-9510-458B-BA69-48644493B584}" type="sibTrans" cxnId="{44803FF4-9694-45BC-B778-0A4AEA349DA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3BA2FB1-ABF3-479B-A48D-51B6252644DE}">
      <dgm:prSet/>
      <dgm:spPr/>
      <dgm:t>
        <a:bodyPr/>
        <a:lstStyle/>
        <a:p>
          <a:r>
            <a:rPr lang="en-US" dirty="0"/>
            <a:t>OPTICS</a:t>
          </a:r>
        </a:p>
      </dgm:t>
    </dgm:pt>
    <dgm:pt modelId="{D876FC80-6D8A-48BF-A9DD-EA766E0CD42C}" type="parTrans" cxnId="{3725D0C6-39E6-4F5F-92F1-5DEA73CAC1F9}">
      <dgm:prSet/>
      <dgm:spPr/>
      <dgm:t>
        <a:bodyPr/>
        <a:lstStyle/>
        <a:p>
          <a:endParaRPr lang="en-US"/>
        </a:p>
      </dgm:t>
    </dgm:pt>
    <dgm:pt modelId="{228B1C81-10C2-45C9-A577-6B24168C602F}" type="sibTrans" cxnId="{3725D0C6-39E6-4F5F-92F1-5DEA73CAC1F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A77E148-7C25-42D7-84E1-35B66482E552}">
      <dgm:prSet/>
      <dgm:spPr/>
      <dgm:t>
        <a:bodyPr/>
        <a:lstStyle/>
        <a:p>
          <a:r>
            <a:rPr lang="en-US" dirty="0"/>
            <a:t>What </a:t>
          </a:r>
          <a:r>
            <a:rPr lang="en-US"/>
            <a:t>is OPTICS</a:t>
          </a:r>
          <a:endParaRPr lang="en-US" dirty="0"/>
        </a:p>
      </dgm:t>
    </dgm:pt>
    <dgm:pt modelId="{84EDB017-7712-4182-8BB2-286B40D02669}" type="parTrans" cxnId="{0564FCA8-726D-4690-8255-351F855304E4}">
      <dgm:prSet/>
      <dgm:spPr/>
      <dgm:t>
        <a:bodyPr/>
        <a:lstStyle/>
        <a:p>
          <a:endParaRPr lang="en-US"/>
        </a:p>
      </dgm:t>
    </dgm:pt>
    <dgm:pt modelId="{4661C9C9-9928-4D5B-B5EA-594AEFADED6C}" type="sibTrans" cxnId="{0564FCA8-726D-4690-8255-351F855304E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A544499-A8F4-4681-A5C4-9AD99559ED3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01A2C66-4C97-4BDC-AD35-9CBFFDE5A61B}" type="parTrans" cxnId="{51A42D4D-5700-46BF-80EE-347A560D4FE0}">
      <dgm:prSet/>
      <dgm:spPr/>
      <dgm:t>
        <a:bodyPr/>
        <a:lstStyle/>
        <a:p>
          <a:endParaRPr lang="en-US"/>
        </a:p>
      </dgm:t>
    </dgm:pt>
    <dgm:pt modelId="{920508DF-45E0-4F82-808C-8F4DDD8DBA85}" type="sibTrans" cxnId="{51A42D4D-5700-46BF-80EE-347A560D4FE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0F4E19FB-DCFD-4327-B918-5759CE887700}">
      <dgm:prSet/>
      <dgm:spPr/>
      <dgm:t>
        <a:bodyPr/>
        <a:lstStyle/>
        <a:p>
          <a:r>
            <a:rPr lang="en-US" dirty="0"/>
            <a:t>Key Concepts:</a:t>
          </a:r>
        </a:p>
      </dgm:t>
    </dgm:pt>
    <dgm:pt modelId="{E32B336E-CA46-42D8-A338-331A3668BA26}" type="parTrans" cxnId="{CC0A21F9-9E95-450F-8D83-BD48B47F6085}">
      <dgm:prSet/>
      <dgm:spPr/>
      <dgm:t>
        <a:bodyPr/>
        <a:lstStyle/>
        <a:p>
          <a:endParaRPr lang="en-US"/>
        </a:p>
      </dgm:t>
    </dgm:pt>
    <dgm:pt modelId="{804BE620-EAB8-4A2E-BD6F-ED286A95988B}" type="sibTrans" cxnId="{CC0A21F9-9E95-450F-8D83-BD48B47F608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951F5-1324-4A10-9560-3E6B03F88B83}">
      <dgm:prSet/>
      <dgm:spPr/>
      <dgm:t>
        <a:bodyPr/>
        <a:lstStyle/>
        <a:p>
          <a:r>
            <a:rPr lang="en-US"/>
            <a:t>How OPTICS </a:t>
          </a:r>
          <a:r>
            <a:rPr lang="en-US" dirty="0"/>
            <a:t>Works:</a:t>
          </a:r>
        </a:p>
      </dgm:t>
    </dgm:pt>
    <dgm:pt modelId="{D9BB350E-0670-4E69-ABC2-C81BAC28FE05}" type="parTrans" cxnId="{4DEBE4C8-5201-436A-8551-D7FE42D4C828}">
      <dgm:prSet/>
      <dgm:spPr/>
      <dgm:t>
        <a:bodyPr/>
        <a:lstStyle/>
        <a:p>
          <a:endParaRPr lang="en-US"/>
        </a:p>
      </dgm:t>
    </dgm:pt>
    <dgm:pt modelId="{6872E2D7-994E-4C83-960E-334A49520DDE}" type="sibTrans" cxnId="{4DEBE4C8-5201-436A-8551-D7FE42D4C828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5157DBA-C223-4F2B-902A-A11755F6E28A}" type="pres">
      <dgm:prSet presAssocID="{3653C3DC-14E8-4AD6-91D3-D95782151D5A}" presName="Name0" presStyleCnt="0">
        <dgm:presLayoutVars>
          <dgm:animLvl val="lvl"/>
          <dgm:resizeHandles val="exact"/>
        </dgm:presLayoutVars>
      </dgm:prSet>
      <dgm:spPr/>
    </dgm:pt>
    <dgm:pt modelId="{FC90C7CF-88DE-4DB6-A538-AFF29C1C4EB4}" type="pres">
      <dgm:prSet presAssocID="{F981A895-1F31-4FBC-97BF-0D28E434EF05}" presName="compositeNode" presStyleCnt="0">
        <dgm:presLayoutVars>
          <dgm:bulletEnabled val="1"/>
        </dgm:presLayoutVars>
      </dgm:prSet>
      <dgm:spPr/>
    </dgm:pt>
    <dgm:pt modelId="{E97A5C4F-5DD8-4B92-8D58-0FFC0896A3C6}" type="pres">
      <dgm:prSet presAssocID="{F981A895-1F31-4FBC-97BF-0D28E434EF05}" presName="bgRect" presStyleLbl="alignNode1" presStyleIdx="0" presStyleCnt="6"/>
      <dgm:spPr/>
    </dgm:pt>
    <dgm:pt modelId="{B13B222D-07C8-45C5-B8AE-A103C88528C4}" type="pres">
      <dgm:prSet presAssocID="{03A405AB-9510-458B-BA69-48644493B584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727397B3-74D0-4F8D-B2E7-2EC5C48FE789}" type="pres">
      <dgm:prSet presAssocID="{F981A895-1F31-4FBC-97BF-0D28E434EF05}" presName="nodeRect" presStyleLbl="alignNode1" presStyleIdx="0" presStyleCnt="6">
        <dgm:presLayoutVars>
          <dgm:bulletEnabled val="1"/>
        </dgm:presLayoutVars>
      </dgm:prSet>
      <dgm:spPr/>
    </dgm:pt>
    <dgm:pt modelId="{3C58344E-AC6A-4AE8-8B79-DAE0D41EF467}" type="pres">
      <dgm:prSet presAssocID="{03A405AB-9510-458B-BA69-48644493B584}" presName="sibTrans" presStyleCnt="0"/>
      <dgm:spPr/>
    </dgm:pt>
    <dgm:pt modelId="{FBF184B8-17E2-43BA-A6E9-9D3A2C1ECA0E}" type="pres">
      <dgm:prSet presAssocID="{E3BA2FB1-ABF3-479B-A48D-51B6252644DE}" presName="compositeNode" presStyleCnt="0">
        <dgm:presLayoutVars>
          <dgm:bulletEnabled val="1"/>
        </dgm:presLayoutVars>
      </dgm:prSet>
      <dgm:spPr/>
    </dgm:pt>
    <dgm:pt modelId="{04322A88-7FB0-47C8-A9EA-E67ED650F572}" type="pres">
      <dgm:prSet presAssocID="{E3BA2FB1-ABF3-479B-A48D-51B6252644DE}" presName="bgRect" presStyleLbl="alignNode1" presStyleIdx="1" presStyleCnt="6"/>
      <dgm:spPr/>
    </dgm:pt>
    <dgm:pt modelId="{7152D86A-42C5-42D9-BC7E-328583BE0C8B}" type="pres">
      <dgm:prSet presAssocID="{228B1C81-10C2-45C9-A577-6B24168C602F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05FA79D7-D18C-490B-A607-CDEB00CA329C}" type="pres">
      <dgm:prSet presAssocID="{E3BA2FB1-ABF3-479B-A48D-51B6252644DE}" presName="nodeRect" presStyleLbl="alignNode1" presStyleIdx="1" presStyleCnt="6">
        <dgm:presLayoutVars>
          <dgm:bulletEnabled val="1"/>
        </dgm:presLayoutVars>
      </dgm:prSet>
      <dgm:spPr/>
    </dgm:pt>
    <dgm:pt modelId="{2D3AE052-FD0E-4B18-B6D9-DAAF78B55788}" type="pres">
      <dgm:prSet presAssocID="{228B1C81-10C2-45C9-A577-6B24168C602F}" presName="sibTrans" presStyleCnt="0"/>
      <dgm:spPr/>
    </dgm:pt>
    <dgm:pt modelId="{5AC0EA62-9F50-4050-BED1-9F99678C3D45}" type="pres">
      <dgm:prSet presAssocID="{1A77E148-7C25-42D7-84E1-35B66482E552}" presName="compositeNode" presStyleCnt="0">
        <dgm:presLayoutVars>
          <dgm:bulletEnabled val="1"/>
        </dgm:presLayoutVars>
      </dgm:prSet>
      <dgm:spPr/>
    </dgm:pt>
    <dgm:pt modelId="{0B21BCDE-A1B3-4B6A-A47A-FF1A4E36CEA2}" type="pres">
      <dgm:prSet presAssocID="{1A77E148-7C25-42D7-84E1-35B66482E552}" presName="bgRect" presStyleLbl="alignNode1" presStyleIdx="2" presStyleCnt="6"/>
      <dgm:spPr/>
    </dgm:pt>
    <dgm:pt modelId="{F1448932-C63B-4615-9E13-C3CC1FE6AE14}" type="pres">
      <dgm:prSet presAssocID="{4661C9C9-9928-4D5B-B5EA-594AEFADED6C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C3B5BE5-967C-4305-B196-5B62A5529CB6}" type="pres">
      <dgm:prSet presAssocID="{1A77E148-7C25-42D7-84E1-35B66482E552}" presName="nodeRect" presStyleLbl="alignNode1" presStyleIdx="2" presStyleCnt="6">
        <dgm:presLayoutVars>
          <dgm:bulletEnabled val="1"/>
        </dgm:presLayoutVars>
      </dgm:prSet>
      <dgm:spPr/>
    </dgm:pt>
    <dgm:pt modelId="{D6BE1C7A-E6B2-4649-BDFA-273E4CAE9F6F}" type="pres">
      <dgm:prSet presAssocID="{4661C9C9-9928-4D5B-B5EA-594AEFADED6C}" presName="sibTrans" presStyleCnt="0"/>
      <dgm:spPr/>
    </dgm:pt>
    <dgm:pt modelId="{B9868E34-AF12-45F2-99F3-03EFB3FE1AE4}" type="pres">
      <dgm:prSet presAssocID="{0F4E19FB-DCFD-4327-B918-5759CE887700}" presName="compositeNode" presStyleCnt="0">
        <dgm:presLayoutVars>
          <dgm:bulletEnabled val="1"/>
        </dgm:presLayoutVars>
      </dgm:prSet>
      <dgm:spPr/>
    </dgm:pt>
    <dgm:pt modelId="{DE2F549D-2CB0-4096-8D24-4ED63CB25F3C}" type="pres">
      <dgm:prSet presAssocID="{0F4E19FB-DCFD-4327-B918-5759CE887700}" presName="bgRect" presStyleLbl="alignNode1" presStyleIdx="3" presStyleCnt="6"/>
      <dgm:spPr/>
    </dgm:pt>
    <dgm:pt modelId="{EA70BC10-49DE-4C4E-9A0B-F100F385F792}" type="pres">
      <dgm:prSet presAssocID="{804BE620-EAB8-4A2E-BD6F-ED286A95988B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37E46C2-ADAB-440C-8620-50397B0DE9EA}" type="pres">
      <dgm:prSet presAssocID="{0F4E19FB-DCFD-4327-B918-5759CE887700}" presName="nodeRect" presStyleLbl="alignNode1" presStyleIdx="3" presStyleCnt="6">
        <dgm:presLayoutVars>
          <dgm:bulletEnabled val="1"/>
        </dgm:presLayoutVars>
      </dgm:prSet>
      <dgm:spPr/>
    </dgm:pt>
    <dgm:pt modelId="{9A226E44-6731-4762-B59D-200057BE2F92}" type="pres">
      <dgm:prSet presAssocID="{804BE620-EAB8-4A2E-BD6F-ED286A95988B}" presName="sibTrans" presStyleCnt="0"/>
      <dgm:spPr/>
    </dgm:pt>
    <dgm:pt modelId="{3EBC4F69-1EBB-4F2A-94F4-C9F78A77562D}" type="pres">
      <dgm:prSet presAssocID="{700951F5-1324-4A10-9560-3E6B03F88B83}" presName="compositeNode" presStyleCnt="0">
        <dgm:presLayoutVars>
          <dgm:bulletEnabled val="1"/>
        </dgm:presLayoutVars>
      </dgm:prSet>
      <dgm:spPr/>
    </dgm:pt>
    <dgm:pt modelId="{38FE2DBA-81D3-49E9-8575-E6966C144C62}" type="pres">
      <dgm:prSet presAssocID="{700951F5-1324-4A10-9560-3E6B03F88B83}" presName="bgRect" presStyleLbl="alignNode1" presStyleIdx="4" presStyleCnt="6"/>
      <dgm:spPr/>
    </dgm:pt>
    <dgm:pt modelId="{02292704-01CB-441A-AF1E-6BF8646EF662}" type="pres">
      <dgm:prSet presAssocID="{6872E2D7-994E-4C83-960E-334A49520DDE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1E9DA6C-449C-46AE-84CB-FB8C59A4E062}" type="pres">
      <dgm:prSet presAssocID="{700951F5-1324-4A10-9560-3E6B03F88B83}" presName="nodeRect" presStyleLbl="alignNode1" presStyleIdx="4" presStyleCnt="6">
        <dgm:presLayoutVars>
          <dgm:bulletEnabled val="1"/>
        </dgm:presLayoutVars>
      </dgm:prSet>
      <dgm:spPr/>
    </dgm:pt>
    <dgm:pt modelId="{FE7F73D5-E805-4C6B-9A04-94DC71636223}" type="pres">
      <dgm:prSet presAssocID="{6872E2D7-994E-4C83-960E-334A49520DDE}" presName="sibTrans" presStyleCnt="0"/>
      <dgm:spPr/>
    </dgm:pt>
    <dgm:pt modelId="{2A2154CF-8D74-461E-8161-9E2376AAFF54}" type="pres">
      <dgm:prSet presAssocID="{5A544499-A8F4-4681-A5C4-9AD99559ED30}" presName="compositeNode" presStyleCnt="0">
        <dgm:presLayoutVars>
          <dgm:bulletEnabled val="1"/>
        </dgm:presLayoutVars>
      </dgm:prSet>
      <dgm:spPr/>
    </dgm:pt>
    <dgm:pt modelId="{C8BCAFAF-E234-4DED-8B9E-7B994726A97C}" type="pres">
      <dgm:prSet presAssocID="{5A544499-A8F4-4681-A5C4-9AD99559ED30}" presName="bgRect" presStyleLbl="alignNode1" presStyleIdx="5" presStyleCnt="6"/>
      <dgm:spPr/>
    </dgm:pt>
    <dgm:pt modelId="{50F5CE50-80E0-4EA2-ADBF-67FB6DF88A51}" type="pres">
      <dgm:prSet presAssocID="{920508DF-45E0-4F82-808C-8F4DDD8DBA8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2C0BF1FD-538F-4094-A8DE-B59EE8DD45D0}" type="pres">
      <dgm:prSet presAssocID="{5A544499-A8F4-4681-A5C4-9AD99559ED30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1342C22-4183-4791-93F9-08D3482AF94C}" type="presOf" srcId="{5A544499-A8F4-4681-A5C4-9AD99559ED30}" destId="{C8BCAFAF-E234-4DED-8B9E-7B994726A97C}" srcOrd="0" destOrd="0" presId="urn:microsoft.com/office/officeart/2016/7/layout/LinearBlockProcessNumbered"/>
    <dgm:cxn modelId="{41756D22-60D0-41B2-92C4-C8D3B550544E}" type="presOf" srcId="{E3BA2FB1-ABF3-479B-A48D-51B6252644DE}" destId="{04322A88-7FB0-47C8-A9EA-E67ED650F572}" srcOrd="0" destOrd="0" presId="urn:microsoft.com/office/officeart/2016/7/layout/LinearBlockProcessNumbered"/>
    <dgm:cxn modelId="{43872660-20C2-4B73-A121-13FBE2EB0634}" type="presOf" srcId="{920508DF-45E0-4F82-808C-8F4DDD8DBA85}" destId="{50F5CE50-80E0-4EA2-ADBF-67FB6DF88A51}" srcOrd="0" destOrd="0" presId="urn:microsoft.com/office/officeart/2016/7/layout/LinearBlockProcessNumbered"/>
    <dgm:cxn modelId="{27A43E61-6735-4871-8C46-B17BD2665C27}" type="presOf" srcId="{700951F5-1324-4A10-9560-3E6B03F88B83}" destId="{91E9DA6C-449C-46AE-84CB-FB8C59A4E062}" srcOrd="1" destOrd="0" presId="urn:microsoft.com/office/officeart/2016/7/layout/LinearBlockProcessNumbered"/>
    <dgm:cxn modelId="{39E7F843-29EF-4043-BCA9-079262B655E0}" type="presOf" srcId="{1A77E148-7C25-42D7-84E1-35B66482E552}" destId="{1C3B5BE5-967C-4305-B196-5B62A5529CB6}" srcOrd="1" destOrd="0" presId="urn:microsoft.com/office/officeart/2016/7/layout/LinearBlockProcessNumbered"/>
    <dgm:cxn modelId="{003E5846-F368-40CE-9D77-8FE0C46E7F5D}" type="presOf" srcId="{3653C3DC-14E8-4AD6-91D3-D95782151D5A}" destId="{A5157DBA-C223-4F2B-902A-A11755F6E28A}" srcOrd="0" destOrd="0" presId="urn:microsoft.com/office/officeart/2016/7/layout/LinearBlockProcessNumbered"/>
    <dgm:cxn modelId="{EFF9886C-A379-4406-831C-EA9CA49676F1}" type="presOf" srcId="{700951F5-1324-4A10-9560-3E6B03F88B83}" destId="{38FE2DBA-81D3-49E9-8575-E6966C144C62}" srcOrd="0" destOrd="0" presId="urn:microsoft.com/office/officeart/2016/7/layout/LinearBlockProcessNumbered"/>
    <dgm:cxn modelId="{51A42D4D-5700-46BF-80EE-347A560D4FE0}" srcId="{3653C3DC-14E8-4AD6-91D3-D95782151D5A}" destId="{5A544499-A8F4-4681-A5C4-9AD99559ED30}" srcOrd="5" destOrd="0" parTransId="{101A2C66-4C97-4BDC-AD35-9CBFFDE5A61B}" sibTransId="{920508DF-45E0-4F82-808C-8F4DDD8DBA85}"/>
    <dgm:cxn modelId="{1962B772-81AF-4BFB-83D9-08C32ACB1307}" type="presOf" srcId="{804BE620-EAB8-4A2E-BD6F-ED286A95988B}" destId="{EA70BC10-49DE-4C4E-9A0B-F100F385F792}" srcOrd="0" destOrd="0" presId="urn:microsoft.com/office/officeart/2016/7/layout/LinearBlockProcessNumbered"/>
    <dgm:cxn modelId="{CE09C053-B477-44FB-8AD3-0AF305D96861}" type="presOf" srcId="{228B1C81-10C2-45C9-A577-6B24168C602F}" destId="{7152D86A-42C5-42D9-BC7E-328583BE0C8B}" srcOrd="0" destOrd="0" presId="urn:microsoft.com/office/officeart/2016/7/layout/LinearBlockProcessNumbered"/>
    <dgm:cxn modelId="{02D96377-E376-4B0C-BC70-4CF914BE2585}" type="presOf" srcId="{4661C9C9-9928-4D5B-B5EA-594AEFADED6C}" destId="{F1448932-C63B-4615-9E13-C3CC1FE6AE14}" srcOrd="0" destOrd="0" presId="urn:microsoft.com/office/officeart/2016/7/layout/LinearBlockProcessNumbered"/>
    <dgm:cxn modelId="{FB70AAA1-F067-45BA-A0C0-6557261A4121}" type="presOf" srcId="{0F4E19FB-DCFD-4327-B918-5759CE887700}" destId="{537E46C2-ADAB-440C-8620-50397B0DE9EA}" srcOrd="1" destOrd="0" presId="urn:microsoft.com/office/officeart/2016/7/layout/LinearBlockProcessNumbered"/>
    <dgm:cxn modelId="{7A51F7A2-2368-49D5-B882-307948F757D3}" type="presOf" srcId="{F981A895-1F31-4FBC-97BF-0D28E434EF05}" destId="{727397B3-74D0-4F8D-B2E7-2EC5C48FE789}" srcOrd="1" destOrd="0" presId="urn:microsoft.com/office/officeart/2016/7/layout/LinearBlockProcessNumbered"/>
    <dgm:cxn modelId="{0564FCA8-726D-4690-8255-351F855304E4}" srcId="{3653C3DC-14E8-4AD6-91D3-D95782151D5A}" destId="{1A77E148-7C25-42D7-84E1-35B66482E552}" srcOrd="2" destOrd="0" parTransId="{84EDB017-7712-4182-8BB2-286B40D02669}" sibTransId="{4661C9C9-9928-4D5B-B5EA-594AEFADED6C}"/>
    <dgm:cxn modelId="{E12785B0-6CD1-45D3-9E15-42D843008943}" type="presOf" srcId="{0F4E19FB-DCFD-4327-B918-5759CE887700}" destId="{DE2F549D-2CB0-4096-8D24-4ED63CB25F3C}" srcOrd="0" destOrd="0" presId="urn:microsoft.com/office/officeart/2016/7/layout/LinearBlockProcessNumbered"/>
    <dgm:cxn modelId="{3725D0C6-39E6-4F5F-92F1-5DEA73CAC1F9}" srcId="{3653C3DC-14E8-4AD6-91D3-D95782151D5A}" destId="{E3BA2FB1-ABF3-479B-A48D-51B6252644DE}" srcOrd="1" destOrd="0" parTransId="{D876FC80-6D8A-48BF-A9DD-EA766E0CD42C}" sibTransId="{228B1C81-10C2-45C9-A577-6B24168C602F}"/>
    <dgm:cxn modelId="{4DEBE4C8-5201-436A-8551-D7FE42D4C828}" srcId="{3653C3DC-14E8-4AD6-91D3-D95782151D5A}" destId="{700951F5-1324-4A10-9560-3E6B03F88B83}" srcOrd="4" destOrd="0" parTransId="{D9BB350E-0670-4E69-ABC2-C81BAC28FE05}" sibTransId="{6872E2D7-994E-4C83-960E-334A49520DDE}"/>
    <dgm:cxn modelId="{9139EACF-0750-43EC-AB84-0CE5E5A190C5}" type="presOf" srcId="{5A544499-A8F4-4681-A5C4-9AD99559ED30}" destId="{2C0BF1FD-538F-4094-A8DE-B59EE8DD45D0}" srcOrd="1" destOrd="0" presId="urn:microsoft.com/office/officeart/2016/7/layout/LinearBlockProcessNumbered"/>
    <dgm:cxn modelId="{90D20AD1-C88A-4AC6-BEDA-D6CA75E938DD}" type="presOf" srcId="{1A77E148-7C25-42D7-84E1-35B66482E552}" destId="{0B21BCDE-A1B3-4B6A-A47A-FF1A4E36CEA2}" srcOrd="0" destOrd="0" presId="urn:microsoft.com/office/officeart/2016/7/layout/LinearBlockProcessNumbered"/>
    <dgm:cxn modelId="{C6E7CFDB-276F-45AF-87DC-D64632AC6B76}" type="presOf" srcId="{E3BA2FB1-ABF3-479B-A48D-51B6252644DE}" destId="{05FA79D7-D18C-490B-A607-CDEB00CA329C}" srcOrd="1" destOrd="0" presId="urn:microsoft.com/office/officeart/2016/7/layout/LinearBlockProcessNumbered"/>
    <dgm:cxn modelId="{D34776E3-866F-480E-8B56-3082ADD1BCA6}" type="presOf" srcId="{6872E2D7-994E-4C83-960E-334A49520DDE}" destId="{02292704-01CB-441A-AF1E-6BF8646EF662}" srcOrd="0" destOrd="0" presId="urn:microsoft.com/office/officeart/2016/7/layout/LinearBlockProcessNumbered"/>
    <dgm:cxn modelId="{01F7C6EF-BF9E-41D4-88A8-2EE131EFF29A}" type="presOf" srcId="{03A405AB-9510-458B-BA69-48644493B584}" destId="{B13B222D-07C8-45C5-B8AE-A103C88528C4}" srcOrd="0" destOrd="0" presId="urn:microsoft.com/office/officeart/2016/7/layout/LinearBlockProcessNumbered"/>
    <dgm:cxn modelId="{44803FF4-9694-45BC-B778-0A4AEA349DAE}" srcId="{3653C3DC-14E8-4AD6-91D3-D95782151D5A}" destId="{F981A895-1F31-4FBC-97BF-0D28E434EF05}" srcOrd="0" destOrd="0" parTransId="{76EA1B38-4752-4FF3-8634-2F8A49833305}" sibTransId="{03A405AB-9510-458B-BA69-48644493B584}"/>
    <dgm:cxn modelId="{CC0A21F9-9E95-450F-8D83-BD48B47F6085}" srcId="{3653C3DC-14E8-4AD6-91D3-D95782151D5A}" destId="{0F4E19FB-DCFD-4327-B918-5759CE887700}" srcOrd="3" destOrd="0" parTransId="{E32B336E-CA46-42D8-A338-331A3668BA26}" sibTransId="{804BE620-EAB8-4A2E-BD6F-ED286A95988B}"/>
    <dgm:cxn modelId="{A545E2FC-4D51-44F3-ABEF-DFD2D2EEDFC9}" type="presOf" srcId="{F981A895-1F31-4FBC-97BF-0D28E434EF05}" destId="{E97A5C4F-5DD8-4B92-8D58-0FFC0896A3C6}" srcOrd="0" destOrd="0" presId="urn:microsoft.com/office/officeart/2016/7/layout/LinearBlockProcessNumbered"/>
    <dgm:cxn modelId="{E23523CE-721E-4AA2-89BC-CC29E9ECCC64}" type="presParOf" srcId="{A5157DBA-C223-4F2B-902A-A11755F6E28A}" destId="{FC90C7CF-88DE-4DB6-A538-AFF29C1C4EB4}" srcOrd="0" destOrd="0" presId="urn:microsoft.com/office/officeart/2016/7/layout/LinearBlockProcessNumbered"/>
    <dgm:cxn modelId="{CC340AE7-131F-4E9F-9904-0709CDA17929}" type="presParOf" srcId="{FC90C7CF-88DE-4DB6-A538-AFF29C1C4EB4}" destId="{E97A5C4F-5DD8-4B92-8D58-0FFC0896A3C6}" srcOrd="0" destOrd="0" presId="urn:microsoft.com/office/officeart/2016/7/layout/LinearBlockProcessNumbered"/>
    <dgm:cxn modelId="{23ED669B-963F-44DF-AC36-97BA55EF4011}" type="presParOf" srcId="{FC90C7CF-88DE-4DB6-A538-AFF29C1C4EB4}" destId="{B13B222D-07C8-45C5-B8AE-A103C88528C4}" srcOrd="1" destOrd="0" presId="urn:microsoft.com/office/officeart/2016/7/layout/LinearBlockProcessNumbered"/>
    <dgm:cxn modelId="{87D8292D-CE42-4F3C-9476-CCD9280976DC}" type="presParOf" srcId="{FC90C7CF-88DE-4DB6-A538-AFF29C1C4EB4}" destId="{727397B3-74D0-4F8D-B2E7-2EC5C48FE789}" srcOrd="2" destOrd="0" presId="urn:microsoft.com/office/officeart/2016/7/layout/LinearBlockProcessNumbered"/>
    <dgm:cxn modelId="{393B29E0-7582-4E07-81CD-3DD35354181D}" type="presParOf" srcId="{A5157DBA-C223-4F2B-902A-A11755F6E28A}" destId="{3C58344E-AC6A-4AE8-8B79-DAE0D41EF467}" srcOrd="1" destOrd="0" presId="urn:microsoft.com/office/officeart/2016/7/layout/LinearBlockProcessNumbered"/>
    <dgm:cxn modelId="{A86CA77D-84DA-40F6-A43A-C2F40F784C54}" type="presParOf" srcId="{A5157DBA-C223-4F2B-902A-A11755F6E28A}" destId="{FBF184B8-17E2-43BA-A6E9-9D3A2C1ECA0E}" srcOrd="2" destOrd="0" presId="urn:microsoft.com/office/officeart/2016/7/layout/LinearBlockProcessNumbered"/>
    <dgm:cxn modelId="{69B3488E-9E9D-4864-B5EE-87799AE0DCEF}" type="presParOf" srcId="{FBF184B8-17E2-43BA-A6E9-9D3A2C1ECA0E}" destId="{04322A88-7FB0-47C8-A9EA-E67ED650F572}" srcOrd="0" destOrd="0" presId="urn:microsoft.com/office/officeart/2016/7/layout/LinearBlockProcessNumbered"/>
    <dgm:cxn modelId="{90B98D7D-FB9A-45C5-863A-33211B1E1694}" type="presParOf" srcId="{FBF184B8-17E2-43BA-A6E9-9D3A2C1ECA0E}" destId="{7152D86A-42C5-42D9-BC7E-328583BE0C8B}" srcOrd="1" destOrd="0" presId="urn:microsoft.com/office/officeart/2016/7/layout/LinearBlockProcessNumbered"/>
    <dgm:cxn modelId="{50FA3392-27D7-44B0-89FE-94B200F54EE2}" type="presParOf" srcId="{FBF184B8-17E2-43BA-A6E9-9D3A2C1ECA0E}" destId="{05FA79D7-D18C-490B-A607-CDEB00CA329C}" srcOrd="2" destOrd="0" presId="urn:microsoft.com/office/officeart/2016/7/layout/LinearBlockProcessNumbered"/>
    <dgm:cxn modelId="{98BFB077-B658-486B-951D-B4EEA127F389}" type="presParOf" srcId="{A5157DBA-C223-4F2B-902A-A11755F6E28A}" destId="{2D3AE052-FD0E-4B18-B6D9-DAAF78B55788}" srcOrd="3" destOrd="0" presId="urn:microsoft.com/office/officeart/2016/7/layout/LinearBlockProcessNumbered"/>
    <dgm:cxn modelId="{32F151DD-B87F-4895-8E89-D9B4EF2AECE5}" type="presParOf" srcId="{A5157DBA-C223-4F2B-902A-A11755F6E28A}" destId="{5AC0EA62-9F50-4050-BED1-9F99678C3D45}" srcOrd="4" destOrd="0" presId="urn:microsoft.com/office/officeart/2016/7/layout/LinearBlockProcessNumbered"/>
    <dgm:cxn modelId="{65DAE592-6870-4D53-9874-92B692152134}" type="presParOf" srcId="{5AC0EA62-9F50-4050-BED1-9F99678C3D45}" destId="{0B21BCDE-A1B3-4B6A-A47A-FF1A4E36CEA2}" srcOrd="0" destOrd="0" presId="urn:microsoft.com/office/officeart/2016/7/layout/LinearBlockProcessNumbered"/>
    <dgm:cxn modelId="{049E3D61-9750-4E61-933D-C74DD2DAF6EE}" type="presParOf" srcId="{5AC0EA62-9F50-4050-BED1-9F99678C3D45}" destId="{F1448932-C63B-4615-9E13-C3CC1FE6AE14}" srcOrd="1" destOrd="0" presId="urn:microsoft.com/office/officeart/2016/7/layout/LinearBlockProcessNumbered"/>
    <dgm:cxn modelId="{30E55CE5-6A57-45E9-A8AF-D3FDAFDA21F0}" type="presParOf" srcId="{5AC0EA62-9F50-4050-BED1-9F99678C3D45}" destId="{1C3B5BE5-967C-4305-B196-5B62A5529CB6}" srcOrd="2" destOrd="0" presId="urn:microsoft.com/office/officeart/2016/7/layout/LinearBlockProcessNumbered"/>
    <dgm:cxn modelId="{014E0ABE-367B-4164-9B1F-624F193D4784}" type="presParOf" srcId="{A5157DBA-C223-4F2B-902A-A11755F6E28A}" destId="{D6BE1C7A-E6B2-4649-BDFA-273E4CAE9F6F}" srcOrd="5" destOrd="0" presId="urn:microsoft.com/office/officeart/2016/7/layout/LinearBlockProcessNumbered"/>
    <dgm:cxn modelId="{F7271E95-329B-4043-AC88-B83F5EB978AC}" type="presParOf" srcId="{A5157DBA-C223-4F2B-902A-A11755F6E28A}" destId="{B9868E34-AF12-45F2-99F3-03EFB3FE1AE4}" srcOrd="6" destOrd="0" presId="urn:microsoft.com/office/officeart/2016/7/layout/LinearBlockProcessNumbered"/>
    <dgm:cxn modelId="{517AFEEC-52A4-4425-87E0-1040A7879048}" type="presParOf" srcId="{B9868E34-AF12-45F2-99F3-03EFB3FE1AE4}" destId="{DE2F549D-2CB0-4096-8D24-4ED63CB25F3C}" srcOrd="0" destOrd="0" presId="urn:microsoft.com/office/officeart/2016/7/layout/LinearBlockProcessNumbered"/>
    <dgm:cxn modelId="{ECF6980C-7FA4-4C9B-9E25-133A4083C7CA}" type="presParOf" srcId="{B9868E34-AF12-45F2-99F3-03EFB3FE1AE4}" destId="{EA70BC10-49DE-4C4E-9A0B-F100F385F792}" srcOrd="1" destOrd="0" presId="urn:microsoft.com/office/officeart/2016/7/layout/LinearBlockProcessNumbered"/>
    <dgm:cxn modelId="{10803807-E27A-4CBD-8901-9545650D8AAA}" type="presParOf" srcId="{B9868E34-AF12-45F2-99F3-03EFB3FE1AE4}" destId="{537E46C2-ADAB-440C-8620-50397B0DE9EA}" srcOrd="2" destOrd="0" presId="urn:microsoft.com/office/officeart/2016/7/layout/LinearBlockProcessNumbered"/>
    <dgm:cxn modelId="{AEA18BE0-31ED-4729-AB71-562C5B31F598}" type="presParOf" srcId="{A5157DBA-C223-4F2B-902A-A11755F6E28A}" destId="{9A226E44-6731-4762-B59D-200057BE2F92}" srcOrd="7" destOrd="0" presId="urn:microsoft.com/office/officeart/2016/7/layout/LinearBlockProcessNumbered"/>
    <dgm:cxn modelId="{AB2A6C5C-9131-4B3D-851D-7F03EC5A5D26}" type="presParOf" srcId="{A5157DBA-C223-4F2B-902A-A11755F6E28A}" destId="{3EBC4F69-1EBB-4F2A-94F4-C9F78A77562D}" srcOrd="8" destOrd="0" presId="urn:microsoft.com/office/officeart/2016/7/layout/LinearBlockProcessNumbered"/>
    <dgm:cxn modelId="{8F3B0975-A820-4C5A-82EB-B5FBFC9278D3}" type="presParOf" srcId="{3EBC4F69-1EBB-4F2A-94F4-C9F78A77562D}" destId="{38FE2DBA-81D3-49E9-8575-E6966C144C62}" srcOrd="0" destOrd="0" presId="urn:microsoft.com/office/officeart/2016/7/layout/LinearBlockProcessNumbered"/>
    <dgm:cxn modelId="{FD64C28F-54D0-4FA2-BE4F-EE96EE5F1C1E}" type="presParOf" srcId="{3EBC4F69-1EBB-4F2A-94F4-C9F78A77562D}" destId="{02292704-01CB-441A-AF1E-6BF8646EF662}" srcOrd="1" destOrd="0" presId="urn:microsoft.com/office/officeart/2016/7/layout/LinearBlockProcessNumbered"/>
    <dgm:cxn modelId="{8F8465C2-3B67-406A-BE4E-9D290DA59F14}" type="presParOf" srcId="{3EBC4F69-1EBB-4F2A-94F4-C9F78A77562D}" destId="{91E9DA6C-449C-46AE-84CB-FB8C59A4E062}" srcOrd="2" destOrd="0" presId="urn:microsoft.com/office/officeart/2016/7/layout/LinearBlockProcessNumbered"/>
    <dgm:cxn modelId="{34541AB5-0357-4A82-B6B9-EE615EDF837E}" type="presParOf" srcId="{A5157DBA-C223-4F2B-902A-A11755F6E28A}" destId="{FE7F73D5-E805-4C6B-9A04-94DC71636223}" srcOrd="9" destOrd="0" presId="urn:microsoft.com/office/officeart/2016/7/layout/LinearBlockProcessNumbered"/>
    <dgm:cxn modelId="{8FAB44F5-DC85-4ECC-8297-835D4684C6F2}" type="presParOf" srcId="{A5157DBA-C223-4F2B-902A-A11755F6E28A}" destId="{2A2154CF-8D74-461E-8161-9E2376AAFF54}" srcOrd="10" destOrd="0" presId="urn:microsoft.com/office/officeart/2016/7/layout/LinearBlockProcessNumbered"/>
    <dgm:cxn modelId="{049C8FC0-6AC4-465B-B068-063BB6AE6A06}" type="presParOf" srcId="{2A2154CF-8D74-461E-8161-9E2376AAFF54}" destId="{C8BCAFAF-E234-4DED-8B9E-7B994726A97C}" srcOrd="0" destOrd="0" presId="urn:microsoft.com/office/officeart/2016/7/layout/LinearBlockProcessNumbered"/>
    <dgm:cxn modelId="{DAA34952-2A9C-4F0C-A2F1-2DDF8897720F}" type="presParOf" srcId="{2A2154CF-8D74-461E-8161-9E2376AAFF54}" destId="{50F5CE50-80E0-4EA2-ADBF-67FB6DF88A51}" srcOrd="1" destOrd="0" presId="urn:microsoft.com/office/officeart/2016/7/layout/LinearBlockProcessNumbered"/>
    <dgm:cxn modelId="{A837BF42-8417-4FFB-AABE-ACE09B1D4AE4}" type="presParOf" srcId="{2A2154CF-8D74-461E-8161-9E2376AAFF54}" destId="{2C0BF1FD-538F-4094-A8DE-B59EE8DD45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A5C4F-5DD8-4B92-8D58-0FFC0896A3C6}">
      <dsp:nvSpPr>
        <dsp:cNvPr id="0" name=""/>
        <dsp:cNvSpPr/>
      </dsp:nvSpPr>
      <dsp:spPr>
        <a:xfrm>
          <a:off x="0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0" y="1500046"/>
        <a:ext cx="1527997" cy="1100157"/>
      </dsp:txXfrm>
    </dsp:sp>
    <dsp:sp modelId="{B13B222D-07C8-45C5-B8AE-A103C88528C4}">
      <dsp:nvSpPr>
        <dsp:cNvPr id="0" name=""/>
        <dsp:cNvSpPr/>
      </dsp:nvSpPr>
      <dsp:spPr>
        <a:xfrm>
          <a:off x="0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0" y="766608"/>
        <a:ext cx="1527997" cy="733438"/>
      </dsp:txXfrm>
    </dsp:sp>
    <dsp:sp modelId="{04322A88-7FB0-47C8-A9EA-E67ED650F572}">
      <dsp:nvSpPr>
        <dsp:cNvPr id="0" name=""/>
        <dsp:cNvSpPr/>
      </dsp:nvSpPr>
      <dsp:spPr>
        <a:xfrm>
          <a:off x="1650236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OPTICS</a:t>
          </a:r>
        </a:p>
      </dsp:txBody>
      <dsp:txXfrm>
        <a:off x="1650236" y="1500046"/>
        <a:ext cx="1527997" cy="1100157"/>
      </dsp:txXfrm>
    </dsp:sp>
    <dsp:sp modelId="{7152D86A-42C5-42D9-BC7E-328583BE0C8B}">
      <dsp:nvSpPr>
        <dsp:cNvPr id="0" name=""/>
        <dsp:cNvSpPr/>
      </dsp:nvSpPr>
      <dsp:spPr>
        <a:xfrm>
          <a:off x="1650236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50236" y="766608"/>
        <a:ext cx="1527997" cy="733438"/>
      </dsp:txXfrm>
    </dsp:sp>
    <dsp:sp modelId="{0B21BCDE-A1B3-4B6A-A47A-FF1A4E36CEA2}">
      <dsp:nvSpPr>
        <dsp:cNvPr id="0" name=""/>
        <dsp:cNvSpPr/>
      </dsp:nvSpPr>
      <dsp:spPr>
        <a:xfrm>
          <a:off x="3300473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</a:t>
          </a:r>
          <a:r>
            <a:rPr lang="en-US" sz="1800" kern="1200"/>
            <a:t>is OPTICS</a:t>
          </a:r>
          <a:endParaRPr lang="en-US" sz="1800" kern="1200" dirty="0"/>
        </a:p>
      </dsp:txBody>
      <dsp:txXfrm>
        <a:off x="3300473" y="1500046"/>
        <a:ext cx="1527997" cy="1100157"/>
      </dsp:txXfrm>
    </dsp:sp>
    <dsp:sp modelId="{F1448932-C63B-4615-9E13-C3CC1FE6AE14}">
      <dsp:nvSpPr>
        <dsp:cNvPr id="0" name=""/>
        <dsp:cNvSpPr/>
      </dsp:nvSpPr>
      <dsp:spPr>
        <a:xfrm>
          <a:off x="3300473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00473" y="766608"/>
        <a:ext cx="1527997" cy="733438"/>
      </dsp:txXfrm>
    </dsp:sp>
    <dsp:sp modelId="{DE2F549D-2CB0-4096-8D24-4ED63CB25F3C}">
      <dsp:nvSpPr>
        <dsp:cNvPr id="0" name=""/>
        <dsp:cNvSpPr/>
      </dsp:nvSpPr>
      <dsp:spPr>
        <a:xfrm>
          <a:off x="4950710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 Concepts:</a:t>
          </a:r>
        </a:p>
      </dsp:txBody>
      <dsp:txXfrm>
        <a:off x="4950710" y="1500046"/>
        <a:ext cx="1527997" cy="1100157"/>
      </dsp:txXfrm>
    </dsp:sp>
    <dsp:sp modelId="{EA70BC10-49DE-4C4E-9A0B-F100F385F792}">
      <dsp:nvSpPr>
        <dsp:cNvPr id="0" name=""/>
        <dsp:cNvSpPr/>
      </dsp:nvSpPr>
      <dsp:spPr>
        <a:xfrm>
          <a:off x="4950710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50710" y="766608"/>
        <a:ext cx="1527997" cy="733438"/>
      </dsp:txXfrm>
    </dsp:sp>
    <dsp:sp modelId="{38FE2DBA-81D3-49E9-8575-E6966C144C62}">
      <dsp:nvSpPr>
        <dsp:cNvPr id="0" name=""/>
        <dsp:cNvSpPr/>
      </dsp:nvSpPr>
      <dsp:spPr>
        <a:xfrm>
          <a:off x="6600947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OPTICS </a:t>
          </a:r>
          <a:r>
            <a:rPr lang="en-US" sz="1800" kern="1200" dirty="0"/>
            <a:t>Works:</a:t>
          </a:r>
        </a:p>
      </dsp:txBody>
      <dsp:txXfrm>
        <a:off x="6600947" y="1500046"/>
        <a:ext cx="1527997" cy="1100157"/>
      </dsp:txXfrm>
    </dsp:sp>
    <dsp:sp modelId="{02292704-01CB-441A-AF1E-6BF8646EF662}">
      <dsp:nvSpPr>
        <dsp:cNvPr id="0" name=""/>
        <dsp:cNvSpPr/>
      </dsp:nvSpPr>
      <dsp:spPr>
        <a:xfrm>
          <a:off x="6600947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05</a:t>
          </a:r>
        </a:p>
      </dsp:txBody>
      <dsp:txXfrm>
        <a:off x="6600947" y="766608"/>
        <a:ext cx="1527997" cy="733438"/>
      </dsp:txXfrm>
    </dsp:sp>
    <dsp:sp modelId="{C8BCAFAF-E234-4DED-8B9E-7B994726A97C}">
      <dsp:nvSpPr>
        <dsp:cNvPr id="0" name=""/>
        <dsp:cNvSpPr/>
      </dsp:nvSpPr>
      <dsp:spPr>
        <a:xfrm>
          <a:off x="8251184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8251184" y="1500046"/>
        <a:ext cx="1527997" cy="1100157"/>
      </dsp:txXfrm>
    </dsp:sp>
    <dsp:sp modelId="{50F5CE50-80E0-4EA2-ADBF-67FB6DF88A51}">
      <dsp:nvSpPr>
        <dsp:cNvPr id="0" name=""/>
        <dsp:cNvSpPr/>
      </dsp:nvSpPr>
      <dsp:spPr>
        <a:xfrm>
          <a:off x="8251184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06</a:t>
          </a:r>
        </a:p>
      </dsp:txBody>
      <dsp:txXfrm>
        <a:off x="8251184" y="766608"/>
        <a:ext cx="1527997" cy="73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ish.in/" TargetMode="External"/><Relationship Id="rId2" Type="http://schemas.openxmlformats.org/officeDocument/2006/relationships/hyperlink" Target="mailto:mail@banish.i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25" y="830441"/>
            <a:ext cx="6881037" cy="343374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OPTICS</a:t>
            </a:r>
            <a:br>
              <a:rPr lang="en-US" dirty="0"/>
            </a:br>
            <a:br>
              <a:rPr lang="en-US" sz="4800" dirty="0"/>
            </a:br>
            <a:r>
              <a:rPr lang="en-US" sz="4800" dirty="0"/>
              <a:t>Clustering Algorithm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5328C-B5A5-295C-D0A5-F53FC429D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54697"/>
              </p:ext>
            </p:extLst>
          </p:nvPr>
        </p:nvGraphicFramePr>
        <p:xfrm>
          <a:off x="1167493" y="2084832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Ordering Points To Identify the Clustering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BAA6C-5AC8-8AF6-127F-1FF6335F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67493" y="2262221"/>
            <a:ext cx="5187798" cy="3177526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F2A80-E273-03EC-5895-6BBAB1FC1773}"/>
              </a:ext>
            </a:extLst>
          </p:cNvPr>
          <p:cNvSpPr txBox="1"/>
          <p:nvPr/>
        </p:nvSpPr>
        <p:spPr>
          <a:xfrm>
            <a:off x="6283235" y="2023984"/>
            <a:ext cx="4663440" cy="333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000" dirty="0"/>
              <a:t>-  OPTICS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58255" y="2858969"/>
            <a:ext cx="51186" cy="20750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92" y="145764"/>
            <a:ext cx="9601200" cy="1230456"/>
          </a:xfrm>
        </p:spPr>
        <p:txBody>
          <a:bodyPr/>
          <a:lstStyle/>
          <a:p>
            <a:r>
              <a:rPr lang="en-US" dirty="0"/>
              <a:t>What is OPTICS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06" y="1857853"/>
            <a:ext cx="9886788" cy="3878418"/>
          </a:xfrm>
        </p:spPr>
        <p:txBody>
          <a:bodyPr>
            <a:normAutofit/>
          </a:bodyPr>
          <a:lstStyle/>
          <a:p>
            <a:r>
              <a:rPr lang="en-US" b="1" dirty="0"/>
              <a:t>OPTICS - Ordering Points To Identify the Clustering Structure</a:t>
            </a:r>
          </a:p>
          <a:p>
            <a:endParaRPr lang="en-US" dirty="0"/>
          </a:p>
          <a:p>
            <a:r>
              <a:rPr lang="en-US" dirty="0"/>
              <a:t>OPTICS is a density-based clustering algorithm similar to DBSCAN but more versatile in detecting clusters with varying densities. It uses two main parameters:</a:t>
            </a:r>
          </a:p>
          <a:p>
            <a:endParaRPr lang="en-US" dirty="0"/>
          </a:p>
          <a:p>
            <a:r>
              <a:rPr lang="en-US" b="1" dirty="0"/>
              <a:t>1.  Epsilon (ε): </a:t>
            </a:r>
          </a:p>
          <a:p>
            <a:r>
              <a:rPr lang="en-US" dirty="0"/>
              <a:t>	Maximum radius to consider for clustering.</a:t>
            </a:r>
          </a:p>
          <a:p>
            <a:endParaRPr lang="en-US" dirty="0"/>
          </a:p>
          <a:p>
            <a:r>
              <a:rPr lang="en-US" b="1" dirty="0"/>
              <a:t>2.  Minimum Points: </a:t>
            </a:r>
          </a:p>
          <a:p>
            <a:r>
              <a:rPr lang="en-US" dirty="0"/>
              <a:t>	Minimum number of points to form a cluster.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Key Concept: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4C714-FE94-D5BC-2C3C-4F7D0FC2F7E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192000" y="6192766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/>
          </p:cNvSpPr>
          <p:nvPr/>
        </p:nvSpPr>
        <p:spPr>
          <a:xfrm>
            <a:off x="2005845" y="2140249"/>
            <a:ext cx="8932202" cy="398345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5836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5836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OPTICS finds clusters of different shapes and densities without needing a fixed search radius.</a:t>
            </a:r>
          </a:p>
          <a:p>
            <a:pPr marL="329184" indent="-329184" defTabSz="658368">
              <a:spcAft>
                <a:spcPts val="600"/>
              </a:spcAft>
              <a:buFont typeface="+mj-lt"/>
              <a:buAutoNum type="arabicPeriod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9184" indent="-329184" defTabSz="658368">
              <a:spcAft>
                <a:spcPts val="600"/>
              </a:spcAft>
              <a:buFont typeface="+mj-lt"/>
              <a:buAutoNum type="arabicPeriod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Distance: </a:t>
            </a:r>
            <a:b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smallest distance at which a point is a core point.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9184" indent="-329184" defTabSz="658368">
              <a:spcAft>
                <a:spcPts val="600"/>
              </a:spcAft>
              <a:buFont typeface="+mj-lt"/>
              <a:buAutoNum type="arabicPeriod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Reachability Distance: </a:t>
            </a:r>
            <a:b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used to reach a point from another point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/>
          </p:cNvSpPr>
          <p:nvPr/>
        </p:nvSpPr>
        <p:spPr>
          <a:xfrm>
            <a:off x="9690097" y="5173345"/>
            <a:ext cx="281872" cy="278300"/>
          </a:xfrm>
          <a:prstGeom prst="rect">
            <a:avLst/>
          </a:prstGeom>
        </p:spPr>
        <p:txBody>
          <a:bodyPr/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How OPTICS Works :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697806"/>
          </a:xfrm>
        </p:spPr>
        <p:txBody>
          <a:bodyPr>
            <a:normAutofit/>
          </a:bodyPr>
          <a:lstStyle/>
          <a:p>
            <a:r>
              <a:rPr lang="en-US" dirty="0"/>
              <a:t>1.     For each point, determine the core distance </a:t>
            </a:r>
          </a:p>
          <a:p>
            <a:r>
              <a:rPr lang="en-US" dirty="0"/>
              <a:t>        (distance to the ε-nearest neighbor that makes the point a core point).</a:t>
            </a:r>
          </a:p>
          <a:p>
            <a:endParaRPr lang="en-US" dirty="0"/>
          </a:p>
          <a:p>
            <a:r>
              <a:rPr lang="en-US" dirty="0"/>
              <a:t>2.    Order the points based on their reachability distances.</a:t>
            </a:r>
          </a:p>
          <a:p>
            <a:endParaRPr lang="en-US" dirty="0"/>
          </a:p>
          <a:p>
            <a:r>
              <a:rPr lang="en-US" dirty="0"/>
              <a:t>3.    Extract clusters by analyzing the reachability plot, where valleys represent clusters.</a:t>
            </a:r>
          </a:p>
          <a:p>
            <a:endParaRPr lang="en-US" dirty="0"/>
          </a:p>
          <a:p>
            <a:r>
              <a:rPr lang="en-US" b="1" dirty="0"/>
              <a:t>This algorithm effectively identifies clusters of varying densities and structures within the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1AF4-B655-9B46-8A28-FADCEA60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9F89-5EB0-4031-A2E2-4D8ADCF13A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r>
              <a:rPr lang="en-US"/>
              <a:t>Banish J</a:t>
            </a:r>
          </a:p>
          <a:p>
            <a:r>
              <a:rPr lang="en-US" dirty="0"/>
              <a:t>AI, WEB and APP Developer</a:t>
            </a:r>
          </a:p>
          <a:p>
            <a:endParaRPr lang="en-US" dirty="0"/>
          </a:p>
          <a:p>
            <a:r>
              <a:rPr lang="en-US"/>
              <a:t>☎️ 9444333914</a:t>
            </a:r>
          </a:p>
          <a:p>
            <a:endParaRPr lang="en-US"/>
          </a:p>
          <a:p>
            <a:r>
              <a:rPr lang="en-US"/>
              <a:t>📧 </a:t>
            </a:r>
            <a:r>
              <a:rPr lang="en-US">
                <a:hlinkClick r:id="rId2"/>
              </a:rPr>
              <a:t>mail@banish.in</a:t>
            </a:r>
            <a:endParaRPr lang="en-US"/>
          </a:p>
          <a:p>
            <a:endParaRPr lang="en-US"/>
          </a:p>
          <a:p>
            <a:r>
              <a:rPr lang="en-US"/>
              <a:t>🌐 </a:t>
            </a:r>
            <a:r>
              <a:rPr lang="en-US">
                <a:hlinkClick r:id="rId3"/>
              </a:rPr>
              <a:t>https://www.banish.in/</a:t>
            </a:r>
            <a:endParaRPr lang="en-US"/>
          </a:p>
          <a:p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564EBE-CECC-5BB4-E0CB-970F0CF19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0" y="2114514"/>
            <a:ext cx="3233906" cy="32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82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{3C56CBDD-B15C-4019-BC3E-23226F660A80}tf45331398_win32</Template>
  <TotalTime>198</TotalTime>
  <Words>263</Words>
  <Application>Microsoft Office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 OPTICS  Clustering Algorithm  Machine Learning</vt:lpstr>
      <vt:lpstr>Agenda</vt:lpstr>
      <vt:lpstr>Ordering Points To Identify the Clustering Structure</vt:lpstr>
      <vt:lpstr>What is OPTICS</vt:lpstr>
      <vt:lpstr>Key Concept:</vt:lpstr>
      <vt:lpstr>How OPTICS Works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Points To Identify the Clustering Structure(OPTICS) Clustering Algorithm Machine Learning</dc:title>
  <dc:creator>Banish Jeffi</dc:creator>
  <cp:lastModifiedBy>Banish Jeffi</cp:lastModifiedBy>
  <cp:revision>11</cp:revision>
  <dcterms:created xsi:type="dcterms:W3CDTF">2024-05-28T07:42:33Z</dcterms:created>
  <dcterms:modified xsi:type="dcterms:W3CDTF">2024-05-29T09:14:27Z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