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B3F2B-FE4B-4423-92D0-705623CFD93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B28ECB-EBAF-4C70-ACB7-C7D0F71B905F}">
      <dgm:prSet/>
      <dgm:spPr/>
      <dgm:t>
        <a:bodyPr/>
        <a:lstStyle/>
        <a:p>
          <a:r>
            <a:rPr lang="en-US"/>
            <a:t>Front-End: AngularJS</a:t>
          </a:r>
        </a:p>
      </dgm:t>
    </dgm:pt>
    <dgm:pt modelId="{9BC205CE-7EF6-4A1E-B1F1-124AE34EBCAA}" type="parTrans" cxnId="{D8EEB05F-F18B-4FF1-AF9A-F05DEF378A8B}">
      <dgm:prSet/>
      <dgm:spPr/>
      <dgm:t>
        <a:bodyPr/>
        <a:lstStyle/>
        <a:p>
          <a:endParaRPr lang="en-US"/>
        </a:p>
      </dgm:t>
    </dgm:pt>
    <dgm:pt modelId="{5199FCBC-E72B-4EE9-86F0-7AA378DFE622}" type="sibTrans" cxnId="{D8EEB05F-F18B-4FF1-AF9A-F05DEF378A8B}">
      <dgm:prSet/>
      <dgm:spPr/>
      <dgm:t>
        <a:bodyPr/>
        <a:lstStyle/>
        <a:p>
          <a:endParaRPr lang="en-US"/>
        </a:p>
      </dgm:t>
    </dgm:pt>
    <dgm:pt modelId="{2B3E835A-16D5-4705-9365-0DD695C0F0B2}">
      <dgm:prSet/>
      <dgm:spPr/>
      <dgm:t>
        <a:bodyPr/>
        <a:lstStyle/>
        <a:p>
          <a:r>
            <a:rPr lang="en-US"/>
            <a:t>Back-End: FastAPI</a:t>
          </a:r>
        </a:p>
      </dgm:t>
    </dgm:pt>
    <dgm:pt modelId="{D31043E9-2D4B-4860-92B5-34976FD9CB0A}" type="parTrans" cxnId="{C89C850F-BCB1-4397-B292-6F53337BC55B}">
      <dgm:prSet/>
      <dgm:spPr/>
      <dgm:t>
        <a:bodyPr/>
        <a:lstStyle/>
        <a:p>
          <a:endParaRPr lang="en-US"/>
        </a:p>
      </dgm:t>
    </dgm:pt>
    <dgm:pt modelId="{3EFD8CD1-787B-4B66-8B76-FE972614141E}" type="sibTrans" cxnId="{C89C850F-BCB1-4397-B292-6F53337BC55B}">
      <dgm:prSet/>
      <dgm:spPr/>
      <dgm:t>
        <a:bodyPr/>
        <a:lstStyle/>
        <a:p>
          <a:endParaRPr lang="en-US"/>
        </a:p>
      </dgm:t>
    </dgm:pt>
    <dgm:pt modelId="{90B9DCA8-2389-4F73-82C4-15D8DD4BF050}">
      <dgm:prSet/>
      <dgm:spPr/>
      <dgm:t>
        <a:bodyPr/>
        <a:lstStyle/>
        <a:p>
          <a:r>
            <a:rPr lang="en-US"/>
            <a:t>Database: MongoDB or SQL</a:t>
          </a:r>
        </a:p>
      </dgm:t>
    </dgm:pt>
    <dgm:pt modelId="{E878F301-D6E3-4C82-9597-A39358CF5180}" type="parTrans" cxnId="{6EBE9BAD-7CA8-45EE-82BB-90DEEDA49BFD}">
      <dgm:prSet/>
      <dgm:spPr/>
      <dgm:t>
        <a:bodyPr/>
        <a:lstStyle/>
        <a:p>
          <a:endParaRPr lang="en-US"/>
        </a:p>
      </dgm:t>
    </dgm:pt>
    <dgm:pt modelId="{84135266-B12E-4D87-B604-EFEB327394B3}" type="sibTrans" cxnId="{6EBE9BAD-7CA8-45EE-82BB-90DEEDA49BFD}">
      <dgm:prSet/>
      <dgm:spPr/>
      <dgm:t>
        <a:bodyPr/>
        <a:lstStyle/>
        <a:p>
          <a:endParaRPr lang="en-US"/>
        </a:p>
      </dgm:t>
    </dgm:pt>
    <dgm:pt modelId="{E081E212-25BC-4D79-9892-A46B4480B55D}">
      <dgm:prSet/>
      <dgm:spPr/>
      <dgm:t>
        <a:bodyPr/>
        <a:lstStyle/>
        <a:p>
          <a:r>
            <a:rPr lang="en-US"/>
            <a:t>Data Flow:</a:t>
          </a:r>
        </a:p>
      </dgm:t>
    </dgm:pt>
    <dgm:pt modelId="{4B80AE62-1A74-48D5-B4C3-B85BDE17C9DC}" type="parTrans" cxnId="{0CBE3616-5030-439F-A29C-BB46482FACA1}">
      <dgm:prSet/>
      <dgm:spPr/>
      <dgm:t>
        <a:bodyPr/>
        <a:lstStyle/>
        <a:p>
          <a:endParaRPr lang="en-US"/>
        </a:p>
      </dgm:t>
    </dgm:pt>
    <dgm:pt modelId="{AC7A8E69-FD63-42E9-A0E8-F285E4AB4FCC}" type="sibTrans" cxnId="{0CBE3616-5030-439F-A29C-BB46482FACA1}">
      <dgm:prSet/>
      <dgm:spPr/>
      <dgm:t>
        <a:bodyPr/>
        <a:lstStyle/>
        <a:p>
          <a:endParaRPr lang="en-US"/>
        </a:p>
      </dgm:t>
    </dgm:pt>
    <dgm:pt modelId="{E9A6B7B8-4330-4025-8203-A8CDC864F717}">
      <dgm:prSet/>
      <dgm:spPr/>
      <dgm:t>
        <a:bodyPr/>
        <a:lstStyle/>
        <a:p>
          <a:r>
            <a:rPr lang="en-US"/>
            <a:t>- Front-End ➔ Back-End ➔ Database</a:t>
          </a:r>
        </a:p>
      </dgm:t>
    </dgm:pt>
    <dgm:pt modelId="{06EF8136-6AF4-4F63-8E8C-DCE6FA783870}" type="parTrans" cxnId="{8F3C039D-DEB9-423A-815C-616C6CBFA4B8}">
      <dgm:prSet/>
      <dgm:spPr/>
      <dgm:t>
        <a:bodyPr/>
        <a:lstStyle/>
        <a:p>
          <a:endParaRPr lang="en-US"/>
        </a:p>
      </dgm:t>
    </dgm:pt>
    <dgm:pt modelId="{8360D5AE-179A-4058-AAF5-89B27EB04DE4}" type="sibTrans" cxnId="{8F3C039D-DEB9-423A-815C-616C6CBFA4B8}">
      <dgm:prSet/>
      <dgm:spPr/>
      <dgm:t>
        <a:bodyPr/>
        <a:lstStyle/>
        <a:p>
          <a:endParaRPr lang="en-US"/>
        </a:p>
      </dgm:t>
    </dgm:pt>
    <dgm:pt modelId="{6DAD0CA1-8314-4118-87DD-88D995C65FB3}" type="pres">
      <dgm:prSet presAssocID="{31CB3F2B-FE4B-4423-92D0-705623CFD938}" presName="diagram" presStyleCnt="0">
        <dgm:presLayoutVars>
          <dgm:dir/>
          <dgm:resizeHandles val="exact"/>
        </dgm:presLayoutVars>
      </dgm:prSet>
      <dgm:spPr/>
    </dgm:pt>
    <dgm:pt modelId="{8A14865E-067D-4B96-9D3C-57F15DE67991}" type="pres">
      <dgm:prSet presAssocID="{15B28ECB-EBAF-4C70-ACB7-C7D0F71B905F}" presName="node" presStyleLbl="node1" presStyleIdx="0" presStyleCnt="5">
        <dgm:presLayoutVars>
          <dgm:bulletEnabled val="1"/>
        </dgm:presLayoutVars>
      </dgm:prSet>
      <dgm:spPr/>
    </dgm:pt>
    <dgm:pt modelId="{EC5C61B5-D75B-42D5-B836-A573B0B8437E}" type="pres">
      <dgm:prSet presAssocID="{5199FCBC-E72B-4EE9-86F0-7AA378DFE622}" presName="sibTrans" presStyleLbl="sibTrans2D1" presStyleIdx="0" presStyleCnt="4"/>
      <dgm:spPr/>
    </dgm:pt>
    <dgm:pt modelId="{D318074D-3B35-4381-8C0A-E9DBC7F34349}" type="pres">
      <dgm:prSet presAssocID="{5199FCBC-E72B-4EE9-86F0-7AA378DFE622}" presName="connectorText" presStyleLbl="sibTrans2D1" presStyleIdx="0" presStyleCnt="4"/>
      <dgm:spPr/>
    </dgm:pt>
    <dgm:pt modelId="{F63403C1-AAC7-420C-B718-88B508498339}" type="pres">
      <dgm:prSet presAssocID="{2B3E835A-16D5-4705-9365-0DD695C0F0B2}" presName="node" presStyleLbl="node1" presStyleIdx="1" presStyleCnt="5">
        <dgm:presLayoutVars>
          <dgm:bulletEnabled val="1"/>
        </dgm:presLayoutVars>
      </dgm:prSet>
      <dgm:spPr/>
    </dgm:pt>
    <dgm:pt modelId="{CDDDDD1F-54B6-403D-A1EC-A265A396A8D7}" type="pres">
      <dgm:prSet presAssocID="{3EFD8CD1-787B-4B66-8B76-FE972614141E}" presName="sibTrans" presStyleLbl="sibTrans2D1" presStyleIdx="1" presStyleCnt="4"/>
      <dgm:spPr/>
    </dgm:pt>
    <dgm:pt modelId="{2E640AC9-19DF-40A9-B2A2-D8C6F8BBF923}" type="pres">
      <dgm:prSet presAssocID="{3EFD8CD1-787B-4B66-8B76-FE972614141E}" presName="connectorText" presStyleLbl="sibTrans2D1" presStyleIdx="1" presStyleCnt="4"/>
      <dgm:spPr/>
    </dgm:pt>
    <dgm:pt modelId="{EE12BA74-8755-4F7A-8359-86EA40413315}" type="pres">
      <dgm:prSet presAssocID="{90B9DCA8-2389-4F73-82C4-15D8DD4BF050}" presName="node" presStyleLbl="node1" presStyleIdx="2" presStyleCnt="5">
        <dgm:presLayoutVars>
          <dgm:bulletEnabled val="1"/>
        </dgm:presLayoutVars>
      </dgm:prSet>
      <dgm:spPr/>
    </dgm:pt>
    <dgm:pt modelId="{8325B3EC-2AFE-4838-9A18-EE0A144F4D84}" type="pres">
      <dgm:prSet presAssocID="{84135266-B12E-4D87-B604-EFEB327394B3}" presName="sibTrans" presStyleLbl="sibTrans2D1" presStyleIdx="2" presStyleCnt="4"/>
      <dgm:spPr/>
    </dgm:pt>
    <dgm:pt modelId="{03360716-FE4D-4CE3-B5CB-78F287A2FEC6}" type="pres">
      <dgm:prSet presAssocID="{84135266-B12E-4D87-B604-EFEB327394B3}" presName="connectorText" presStyleLbl="sibTrans2D1" presStyleIdx="2" presStyleCnt="4"/>
      <dgm:spPr/>
    </dgm:pt>
    <dgm:pt modelId="{2E1322DB-B3C0-483F-BEE3-5BF20260D9D6}" type="pres">
      <dgm:prSet presAssocID="{E081E212-25BC-4D79-9892-A46B4480B55D}" presName="node" presStyleLbl="node1" presStyleIdx="3" presStyleCnt="5">
        <dgm:presLayoutVars>
          <dgm:bulletEnabled val="1"/>
        </dgm:presLayoutVars>
      </dgm:prSet>
      <dgm:spPr/>
    </dgm:pt>
    <dgm:pt modelId="{E2272056-5047-46ED-9D0A-3A28E9742D86}" type="pres">
      <dgm:prSet presAssocID="{AC7A8E69-FD63-42E9-A0E8-F285E4AB4FCC}" presName="sibTrans" presStyleLbl="sibTrans2D1" presStyleIdx="3" presStyleCnt="4"/>
      <dgm:spPr/>
    </dgm:pt>
    <dgm:pt modelId="{2992AC8E-6393-4729-87F1-B77BD04A366F}" type="pres">
      <dgm:prSet presAssocID="{AC7A8E69-FD63-42E9-A0E8-F285E4AB4FCC}" presName="connectorText" presStyleLbl="sibTrans2D1" presStyleIdx="3" presStyleCnt="4"/>
      <dgm:spPr/>
    </dgm:pt>
    <dgm:pt modelId="{6612B90C-6450-4750-8542-4D9D86DF0920}" type="pres">
      <dgm:prSet presAssocID="{E9A6B7B8-4330-4025-8203-A8CDC864F717}" presName="node" presStyleLbl="node1" presStyleIdx="4" presStyleCnt="5">
        <dgm:presLayoutVars>
          <dgm:bulletEnabled val="1"/>
        </dgm:presLayoutVars>
      </dgm:prSet>
      <dgm:spPr/>
    </dgm:pt>
  </dgm:ptLst>
  <dgm:cxnLst>
    <dgm:cxn modelId="{94290B09-F30D-44B4-A42C-8E5ADA51C8E9}" type="presOf" srcId="{E9A6B7B8-4330-4025-8203-A8CDC864F717}" destId="{6612B90C-6450-4750-8542-4D9D86DF0920}" srcOrd="0" destOrd="0" presId="urn:microsoft.com/office/officeart/2005/8/layout/process5"/>
    <dgm:cxn modelId="{C89C850F-BCB1-4397-B292-6F53337BC55B}" srcId="{31CB3F2B-FE4B-4423-92D0-705623CFD938}" destId="{2B3E835A-16D5-4705-9365-0DD695C0F0B2}" srcOrd="1" destOrd="0" parTransId="{D31043E9-2D4B-4860-92B5-34976FD9CB0A}" sibTransId="{3EFD8CD1-787B-4B66-8B76-FE972614141E}"/>
    <dgm:cxn modelId="{0CBE3616-5030-439F-A29C-BB46482FACA1}" srcId="{31CB3F2B-FE4B-4423-92D0-705623CFD938}" destId="{E081E212-25BC-4D79-9892-A46B4480B55D}" srcOrd="3" destOrd="0" parTransId="{4B80AE62-1A74-48D5-B4C3-B85BDE17C9DC}" sibTransId="{AC7A8E69-FD63-42E9-A0E8-F285E4AB4FCC}"/>
    <dgm:cxn modelId="{0E5A2024-8C05-4837-845D-EE20D7168F66}" type="presOf" srcId="{90B9DCA8-2389-4F73-82C4-15D8DD4BF050}" destId="{EE12BA74-8755-4F7A-8359-86EA40413315}" srcOrd="0" destOrd="0" presId="urn:microsoft.com/office/officeart/2005/8/layout/process5"/>
    <dgm:cxn modelId="{E305452E-737D-415E-BF10-3E189C54266C}" type="presOf" srcId="{2B3E835A-16D5-4705-9365-0DD695C0F0B2}" destId="{F63403C1-AAC7-420C-B718-88B508498339}" srcOrd="0" destOrd="0" presId="urn:microsoft.com/office/officeart/2005/8/layout/process5"/>
    <dgm:cxn modelId="{D8EEB05F-F18B-4FF1-AF9A-F05DEF378A8B}" srcId="{31CB3F2B-FE4B-4423-92D0-705623CFD938}" destId="{15B28ECB-EBAF-4C70-ACB7-C7D0F71B905F}" srcOrd="0" destOrd="0" parTransId="{9BC205CE-7EF6-4A1E-B1F1-124AE34EBCAA}" sibTransId="{5199FCBC-E72B-4EE9-86F0-7AA378DFE622}"/>
    <dgm:cxn modelId="{9EE7566B-5D64-4A07-B14F-1930AFB71BC6}" type="presOf" srcId="{84135266-B12E-4D87-B604-EFEB327394B3}" destId="{03360716-FE4D-4CE3-B5CB-78F287A2FEC6}" srcOrd="1" destOrd="0" presId="urn:microsoft.com/office/officeart/2005/8/layout/process5"/>
    <dgm:cxn modelId="{B1A1AE6D-ECB4-490C-A011-EC1A029916BD}" type="presOf" srcId="{15B28ECB-EBAF-4C70-ACB7-C7D0F71B905F}" destId="{8A14865E-067D-4B96-9D3C-57F15DE67991}" srcOrd="0" destOrd="0" presId="urn:microsoft.com/office/officeart/2005/8/layout/process5"/>
    <dgm:cxn modelId="{B172C153-D1AE-4D26-8663-8F422CFD9387}" type="presOf" srcId="{84135266-B12E-4D87-B604-EFEB327394B3}" destId="{8325B3EC-2AFE-4838-9A18-EE0A144F4D84}" srcOrd="0" destOrd="0" presId="urn:microsoft.com/office/officeart/2005/8/layout/process5"/>
    <dgm:cxn modelId="{ED026958-B520-4112-ABCC-094741781BB8}" type="presOf" srcId="{5199FCBC-E72B-4EE9-86F0-7AA378DFE622}" destId="{EC5C61B5-D75B-42D5-B836-A573B0B8437E}" srcOrd="0" destOrd="0" presId="urn:microsoft.com/office/officeart/2005/8/layout/process5"/>
    <dgm:cxn modelId="{40809578-1AB6-46E4-A400-66AE7D80C3D2}" type="presOf" srcId="{AC7A8E69-FD63-42E9-A0E8-F285E4AB4FCC}" destId="{E2272056-5047-46ED-9D0A-3A28E9742D86}" srcOrd="0" destOrd="0" presId="urn:microsoft.com/office/officeart/2005/8/layout/process5"/>
    <dgm:cxn modelId="{8F26CB89-534B-4308-AFF0-B1A406A43E42}" type="presOf" srcId="{5199FCBC-E72B-4EE9-86F0-7AA378DFE622}" destId="{D318074D-3B35-4381-8C0A-E9DBC7F34349}" srcOrd="1" destOrd="0" presId="urn:microsoft.com/office/officeart/2005/8/layout/process5"/>
    <dgm:cxn modelId="{8F3C039D-DEB9-423A-815C-616C6CBFA4B8}" srcId="{31CB3F2B-FE4B-4423-92D0-705623CFD938}" destId="{E9A6B7B8-4330-4025-8203-A8CDC864F717}" srcOrd="4" destOrd="0" parTransId="{06EF8136-6AF4-4F63-8E8C-DCE6FA783870}" sibTransId="{8360D5AE-179A-4058-AAF5-89B27EB04DE4}"/>
    <dgm:cxn modelId="{6EBE9BAD-7CA8-45EE-82BB-90DEEDA49BFD}" srcId="{31CB3F2B-FE4B-4423-92D0-705623CFD938}" destId="{90B9DCA8-2389-4F73-82C4-15D8DD4BF050}" srcOrd="2" destOrd="0" parTransId="{E878F301-D6E3-4C82-9597-A39358CF5180}" sibTransId="{84135266-B12E-4D87-B604-EFEB327394B3}"/>
    <dgm:cxn modelId="{57DBE2CA-3547-4622-A7B1-687AE4DB7E95}" type="presOf" srcId="{31CB3F2B-FE4B-4423-92D0-705623CFD938}" destId="{6DAD0CA1-8314-4118-87DD-88D995C65FB3}" srcOrd="0" destOrd="0" presId="urn:microsoft.com/office/officeart/2005/8/layout/process5"/>
    <dgm:cxn modelId="{258F9ED2-4A72-4253-98CD-47BFE478E201}" type="presOf" srcId="{3EFD8CD1-787B-4B66-8B76-FE972614141E}" destId="{CDDDDD1F-54B6-403D-A1EC-A265A396A8D7}" srcOrd="0" destOrd="0" presId="urn:microsoft.com/office/officeart/2005/8/layout/process5"/>
    <dgm:cxn modelId="{C0A7E2E3-6CAE-4FC6-AD73-1ED8A66CEEA3}" type="presOf" srcId="{AC7A8E69-FD63-42E9-A0E8-F285E4AB4FCC}" destId="{2992AC8E-6393-4729-87F1-B77BD04A366F}" srcOrd="1" destOrd="0" presId="urn:microsoft.com/office/officeart/2005/8/layout/process5"/>
    <dgm:cxn modelId="{0F6271EB-EB5E-45E9-83CC-D45E9FBF0DD4}" type="presOf" srcId="{3EFD8CD1-787B-4B66-8B76-FE972614141E}" destId="{2E640AC9-19DF-40A9-B2A2-D8C6F8BBF923}" srcOrd="1" destOrd="0" presId="urn:microsoft.com/office/officeart/2005/8/layout/process5"/>
    <dgm:cxn modelId="{864E09FD-3F91-48E3-A48B-AF810F71B7E1}" type="presOf" srcId="{E081E212-25BC-4D79-9892-A46B4480B55D}" destId="{2E1322DB-B3C0-483F-BEE3-5BF20260D9D6}" srcOrd="0" destOrd="0" presId="urn:microsoft.com/office/officeart/2005/8/layout/process5"/>
    <dgm:cxn modelId="{F2988C8D-1567-4ACE-ADCD-BF4FBE329E3F}" type="presParOf" srcId="{6DAD0CA1-8314-4118-87DD-88D995C65FB3}" destId="{8A14865E-067D-4B96-9D3C-57F15DE67991}" srcOrd="0" destOrd="0" presId="urn:microsoft.com/office/officeart/2005/8/layout/process5"/>
    <dgm:cxn modelId="{E002D29D-9544-4F19-9D66-97F85A978A94}" type="presParOf" srcId="{6DAD0CA1-8314-4118-87DD-88D995C65FB3}" destId="{EC5C61B5-D75B-42D5-B836-A573B0B8437E}" srcOrd="1" destOrd="0" presId="urn:microsoft.com/office/officeart/2005/8/layout/process5"/>
    <dgm:cxn modelId="{19311BD4-1130-48BE-B890-83CA28EECC5B}" type="presParOf" srcId="{EC5C61B5-D75B-42D5-B836-A573B0B8437E}" destId="{D318074D-3B35-4381-8C0A-E9DBC7F34349}" srcOrd="0" destOrd="0" presId="urn:microsoft.com/office/officeart/2005/8/layout/process5"/>
    <dgm:cxn modelId="{D73DC780-447A-428B-9BA0-D0664A95B4A1}" type="presParOf" srcId="{6DAD0CA1-8314-4118-87DD-88D995C65FB3}" destId="{F63403C1-AAC7-420C-B718-88B508498339}" srcOrd="2" destOrd="0" presId="urn:microsoft.com/office/officeart/2005/8/layout/process5"/>
    <dgm:cxn modelId="{27272B57-F464-4F89-973A-2B0BF4A0D87D}" type="presParOf" srcId="{6DAD0CA1-8314-4118-87DD-88D995C65FB3}" destId="{CDDDDD1F-54B6-403D-A1EC-A265A396A8D7}" srcOrd="3" destOrd="0" presId="urn:microsoft.com/office/officeart/2005/8/layout/process5"/>
    <dgm:cxn modelId="{89220377-7A9E-41D7-9D2D-71ADF9BDAC67}" type="presParOf" srcId="{CDDDDD1F-54B6-403D-A1EC-A265A396A8D7}" destId="{2E640AC9-19DF-40A9-B2A2-D8C6F8BBF923}" srcOrd="0" destOrd="0" presId="urn:microsoft.com/office/officeart/2005/8/layout/process5"/>
    <dgm:cxn modelId="{F815049A-9D90-4CE8-AA03-41511B012AC6}" type="presParOf" srcId="{6DAD0CA1-8314-4118-87DD-88D995C65FB3}" destId="{EE12BA74-8755-4F7A-8359-86EA40413315}" srcOrd="4" destOrd="0" presId="urn:microsoft.com/office/officeart/2005/8/layout/process5"/>
    <dgm:cxn modelId="{583E29E8-6378-40C1-B8C4-002D6B11C48D}" type="presParOf" srcId="{6DAD0CA1-8314-4118-87DD-88D995C65FB3}" destId="{8325B3EC-2AFE-4838-9A18-EE0A144F4D84}" srcOrd="5" destOrd="0" presId="urn:microsoft.com/office/officeart/2005/8/layout/process5"/>
    <dgm:cxn modelId="{08BF7C77-9AC0-4FA9-B15F-D6E6D8D4BEAC}" type="presParOf" srcId="{8325B3EC-2AFE-4838-9A18-EE0A144F4D84}" destId="{03360716-FE4D-4CE3-B5CB-78F287A2FEC6}" srcOrd="0" destOrd="0" presId="urn:microsoft.com/office/officeart/2005/8/layout/process5"/>
    <dgm:cxn modelId="{66C3F2A7-5068-43D0-A052-6139721729FC}" type="presParOf" srcId="{6DAD0CA1-8314-4118-87DD-88D995C65FB3}" destId="{2E1322DB-B3C0-483F-BEE3-5BF20260D9D6}" srcOrd="6" destOrd="0" presId="urn:microsoft.com/office/officeart/2005/8/layout/process5"/>
    <dgm:cxn modelId="{974FCABB-399E-4206-A3FE-682E26F71AD8}" type="presParOf" srcId="{6DAD0CA1-8314-4118-87DD-88D995C65FB3}" destId="{E2272056-5047-46ED-9D0A-3A28E9742D86}" srcOrd="7" destOrd="0" presId="urn:microsoft.com/office/officeart/2005/8/layout/process5"/>
    <dgm:cxn modelId="{A330D908-0501-4158-893C-780200A3D8AF}" type="presParOf" srcId="{E2272056-5047-46ED-9D0A-3A28E9742D86}" destId="{2992AC8E-6393-4729-87F1-B77BD04A366F}" srcOrd="0" destOrd="0" presId="urn:microsoft.com/office/officeart/2005/8/layout/process5"/>
    <dgm:cxn modelId="{12C277D5-5B1C-4930-935C-F4615B0CFFDA}" type="presParOf" srcId="{6DAD0CA1-8314-4118-87DD-88D995C65FB3}" destId="{6612B90C-6450-4750-8542-4D9D86DF092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E203B1-C4C0-4374-A7D8-68109F8436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64B917-42ED-4F83-AF0A-133E562BD482}">
      <dgm:prSet/>
      <dgm:spPr/>
      <dgm:t>
        <a:bodyPr/>
        <a:lstStyle/>
        <a:p>
          <a:r>
            <a:rPr lang="en-US"/>
            <a:t>- Ingredient Scanning</a:t>
          </a:r>
        </a:p>
      </dgm:t>
    </dgm:pt>
    <dgm:pt modelId="{F749090D-0FBD-4271-A157-CC3D3C0B82C0}" type="parTrans" cxnId="{F35215AD-1EE5-48FD-B440-85C49905B50B}">
      <dgm:prSet/>
      <dgm:spPr/>
      <dgm:t>
        <a:bodyPr/>
        <a:lstStyle/>
        <a:p>
          <a:endParaRPr lang="en-US"/>
        </a:p>
      </dgm:t>
    </dgm:pt>
    <dgm:pt modelId="{3A993038-1A47-449A-9856-48A79A2D91A1}" type="sibTrans" cxnId="{F35215AD-1EE5-48FD-B440-85C49905B50B}">
      <dgm:prSet/>
      <dgm:spPr/>
      <dgm:t>
        <a:bodyPr/>
        <a:lstStyle/>
        <a:p>
          <a:endParaRPr lang="en-US"/>
        </a:p>
      </dgm:t>
    </dgm:pt>
    <dgm:pt modelId="{018745F0-2E5D-40C2-B640-591456EF49F5}">
      <dgm:prSet/>
      <dgm:spPr/>
      <dgm:t>
        <a:bodyPr/>
        <a:lstStyle/>
        <a:p>
          <a:r>
            <a:rPr lang="en-US"/>
            <a:t>- Vegetarian Verification</a:t>
          </a:r>
        </a:p>
      </dgm:t>
    </dgm:pt>
    <dgm:pt modelId="{9513D75C-1D38-44CB-A6E0-814A3062BA12}" type="parTrans" cxnId="{B32C1ECC-4579-4E25-BC9E-F2EA38EC9E5C}">
      <dgm:prSet/>
      <dgm:spPr/>
      <dgm:t>
        <a:bodyPr/>
        <a:lstStyle/>
        <a:p>
          <a:endParaRPr lang="en-US"/>
        </a:p>
      </dgm:t>
    </dgm:pt>
    <dgm:pt modelId="{950DF49E-860E-424E-8F35-19BDA779AD07}" type="sibTrans" cxnId="{B32C1ECC-4579-4E25-BC9E-F2EA38EC9E5C}">
      <dgm:prSet/>
      <dgm:spPr/>
      <dgm:t>
        <a:bodyPr/>
        <a:lstStyle/>
        <a:p>
          <a:endParaRPr lang="en-US"/>
        </a:p>
      </dgm:t>
    </dgm:pt>
    <dgm:pt modelId="{7DF46F06-922B-484D-A903-248EF2616F9B}">
      <dgm:prSet/>
      <dgm:spPr/>
      <dgm:t>
        <a:bodyPr/>
        <a:lstStyle/>
        <a:p>
          <a:r>
            <a:rPr lang="en-US"/>
            <a:t>- User-Friendly Interface</a:t>
          </a:r>
        </a:p>
      </dgm:t>
    </dgm:pt>
    <dgm:pt modelId="{453DDF43-E4EC-4688-A57C-884937493740}" type="parTrans" cxnId="{C42F62F2-D660-41FF-91E0-2D19E6C6CB4D}">
      <dgm:prSet/>
      <dgm:spPr/>
      <dgm:t>
        <a:bodyPr/>
        <a:lstStyle/>
        <a:p>
          <a:endParaRPr lang="en-US"/>
        </a:p>
      </dgm:t>
    </dgm:pt>
    <dgm:pt modelId="{405E9622-D4D0-46F5-BDAE-2B78E52B3E27}" type="sibTrans" cxnId="{C42F62F2-D660-41FF-91E0-2D19E6C6CB4D}">
      <dgm:prSet/>
      <dgm:spPr/>
      <dgm:t>
        <a:bodyPr/>
        <a:lstStyle/>
        <a:p>
          <a:endParaRPr lang="en-US"/>
        </a:p>
      </dgm:t>
    </dgm:pt>
    <dgm:pt modelId="{DB4275DD-FB5F-4BE7-9666-870EE8D80778}" type="pres">
      <dgm:prSet presAssocID="{FCE203B1-C4C0-4374-A7D8-68109F8436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8AE48C-FA6D-4107-9566-CD43E26C6673}" type="pres">
      <dgm:prSet presAssocID="{D264B917-42ED-4F83-AF0A-133E562BD482}" presName="hierRoot1" presStyleCnt="0"/>
      <dgm:spPr/>
    </dgm:pt>
    <dgm:pt modelId="{226F256B-6C18-4741-8D91-922277F87979}" type="pres">
      <dgm:prSet presAssocID="{D264B917-42ED-4F83-AF0A-133E562BD482}" presName="composite" presStyleCnt="0"/>
      <dgm:spPr/>
    </dgm:pt>
    <dgm:pt modelId="{0587CA6C-FBCF-4561-AD3C-9162CE112BBC}" type="pres">
      <dgm:prSet presAssocID="{D264B917-42ED-4F83-AF0A-133E562BD482}" presName="background" presStyleLbl="node0" presStyleIdx="0" presStyleCnt="3"/>
      <dgm:spPr/>
    </dgm:pt>
    <dgm:pt modelId="{0433FFA9-DB4D-42B7-AC51-EB072BFD66D6}" type="pres">
      <dgm:prSet presAssocID="{D264B917-42ED-4F83-AF0A-133E562BD482}" presName="text" presStyleLbl="fgAcc0" presStyleIdx="0" presStyleCnt="3">
        <dgm:presLayoutVars>
          <dgm:chPref val="3"/>
        </dgm:presLayoutVars>
      </dgm:prSet>
      <dgm:spPr/>
    </dgm:pt>
    <dgm:pt modelId="{04D652D2-BE52-43C3-941C-EA1619E55F76}" type="pres">
      <dgm:prSet presAssocID="{D264B917-42ED-4F83-AF0A-133E562BD482}" presName="hierChild2" presStyleCnt="0"/>
      <dgm:spPr/>
    </dgm:pt>
    <dgm:pt modelId="{5BDC9144-6983-49AF-AB1C-4E143DB783F7}" type="pres">
      <dgm:prSet presAssocID="{018745F0-2E5D-40C2-B640-591456EF49F5}" presName="hierRoot1" presStyleCnt="0"/>
      <dgm:spPr/>
    </dgm:pt>
    <dgm:pt modelId="{D0A5FD96-17D3-4074-889F-0E16CD16D835}" type="pres">
      <dgm:prSet presAssocID="{018745F0-2E5D-40C2-B640-591456EF49F5}" presName="composite" presStyleCnt="0"/>
      <dgm:spPr/>
    </dgm:pt>
    <dgm:pt modelId="{59FD3F3E-336E-4D23-BE02-A4FD891C4D9B}" type="pres">
      <dgm:prSet presAssocID="{018745F0-2E5D-40C2-B640-591456EF49F5}" presName="background" presStyleLbl="node0" presStyleIdx="1" presStyleCnt="3"/>
      <dgm:spPr/>
    </dgm:pt>
    <dgm:pt modelId="{8A1F7B92-0E9F-4E8D-A6DF-C36282FF377B}" type="pres">
      <dgm:prSet presAssocID="{018745F0-2E5D-40C2-B640-591456EF49F5}" presName="text" presStyleLbl="fgAcc0" presStyleIdx="1" presStyleCnt="3">
        <dgm:presLayoutVars>
          <dgm:chPref val="3"/>
        </dgm:presLayoutVars>
      </dgm:prSet>
      <dgm:spPr/>
    </dgm:pt>
    <dgm:pt modelId="{87D9C677-44D8-4C27-9EAC-1A55B5B45CAD}" type="pres">
      <dgm:prSet presAssocID="{018745F0-2E5D-40C2-B640-591456EF49F5}" presName="hierChild2" presStyleCnt="0"/>
      <dgm:spPr/>
    </dgm:pt>
    <dgm:pt modelId="{382ECC57-80B8-449D-B759-579BC7E5E027}" type="pres">
      <dgm:prSet presAssocID="{7DF46F06-922B-484D-A903-248EF2616F9B}" presName="hierRoot1" presStyleCnt="0"/>
      <dgm:spPr/>
    </dgm:pt>
    <dgm:pt modelId="{8247D714-D945-41FC-91CC-D9371BE5FDA8}" type="pres">
      <dgm:prSet presAssocID="{7DF46F06-922B-484D-A903-248EF2616F9B}" presName="composite" presStyleCnt="0"/>
      <dgm:spPr/>
    </dgm:pt>
    <dgm:pt modelId="{95D03B0B-30FE-425E-8037-FC25119A9CF9}" type="pres">
      <dgm:prSet presAssocID="{7DF46F06-922B-484D-A903-248EF2616F9B}" presName="background" presStyleLbl="node0" presStyleIdx="2" presStyleCnt="3"/>
      <dgm:spPr/>
    </dgm:pt>
    <dgm:pt modelId="{C92A0F75-521A-4417-A657-8B3C5C32ECDC}" type="pres">
      <dgm:prSet presAssocID="{7DF46F06-922B-484D-A903-248EF2616F9B}" presName="text" presStyleLbl="fgAcc0" presStyleIdx="2" presStyleCnt="3">
        <dgm:presLayoutVars>
          <dgm:chPref val="3"/>
        </dgm:presLayoutVars>
      </dgm:prSet>
      <dgm:spPr/>
    </dgm:pt>
    <dgm:pt modelId="{9F32D089-9574-4E5F-970F-E0719560FEE6}" type="pres">
      <dgm:prSet presAssocID="{7DF46F06-922B-484D-A903-248EF2616F9B}" presName="hierChild2" presStyleCnt="0"/>
      <dgm:spPr/>
    </dgm:pt>
  </dgm:ptLst>
  <dgm:cxnLst>
    <dgm:cxn modelId="{12ECA50B-1DF0-49C9-8BDE-DC97CF74FB45}" type="presOf" srcId="{FCE203B1-C4C0-4374-A7D8-68109F8436CF}" destId="{DB4275DD-FB5F-4BE7-9666-870EE8D80778}" srcOrd="0" destOrd="0" presId="urn:microsoft.com/office/officeart/2005/8/layout/hierarchy1"/>
    <dgm:cxn modelId="{9EFD874D-353C-499D-AA2C-709EF2EA7554}" type="presOf" srcId="{018745F0-2E5D-40C2-B640-591456EF49F5}" destId="{8A1F7B92-0E9F-4E8D-A6DF-C36282FF377B}" srcOrd="0" destOrd="0" presId="urn:microsoft.com/office/officeart/2005/8/layout/hierarchy1"/>
    <dgm:cxn modelId="{F35215AD-1EE5-48FD-B440-85C49905B50B}" srcId="{FCE203B1-C4C0-4374-A7D8-68109F8436CF}" destId="{D264B917-42ED-4F83-AF0A-133E562BD482}" srcOrd="0" destOrd="0" parTransId="{F749090D-0FBD-4271-A157-CC3D3C0B82C0}" sibTransId="{3A993038-1A47-449A-9856-48A79A2D91A1}"/>
    <dgm:cxn modelId="{B32C1ECC-4579-4E25-BC9E-F2EA38EC9E5C}" srcId="{FCE203B1-C4C0-4374-A7D8-68109F8436CF}" destId="{018745F0-2E5D-40C2-B640-591456EF49F5}" srcOrd="1" destOrd="0" parTransId="{9513D75C-1D38-44CB-A6E0-814A3062BA12}" sibTransId="{950DF49E-860E-424E-8F35-19BDA779AD07}"/>
    <dgm:cxn modelId="{87D3DBD6-B650-4241-9B63-20C1E86C6F2D}" type="presOf" srcId="{7DF46F06-922B-484D-A903-248EF2616F9B}" destId="{C92A0F75-521A-4417-A657-8B3C5C32ECDC}" srcOrd="0" destOrd="0" presId="urn:microsoft.com/office/officeart/2005/8/layout/hierarchy1"/>
    <dgm:cxn modelId="{6F13EDED-C5F5-4075-A5E1-8963A0049D3A}" type="presOf" srcId="{D264B917-42ED-4F83-AF0A-133E562BD482}" destId="{0433FFA9-DB4D-42B7-AC51-EB072BFD66D6}" srcOrd="0" destOrd="0" presId="urn:microsoft.com/office/officeart/2005/8/layout/hierarchy1"/>
    <dgm:cxn modelId="{C42F62F2-D660-41FF-91E0-2D19E6C6CB4D}" srcId="{FCE203B1-C4C0-4374-A7D8-68109F8436CF}" destId="{7DF46F06-922B-484D-A903-248EF2616F9B}" srcOrd="2" destOrd="0" parTransId="{453DDF43-E4EC-4688-A57C-884937493740}" sibTransId="{405E9622-D4D0-46F5-BDAE-2B78E52B3E27}"/>
    <dgm:cxn modelId="{6A49D5D2-77F5-4C15-8A0A-7A2F707D23B9}" type="presParOf" srcId="{DB4275DD-FB5F-4BE7-9666-870EE8D80778}" destId="{0F8AE48C-FA6D-4107-9566-CD43E26C6673}" srcOrd="0" destOrd="0" presId="urn:microsoft.com/office/officeart/2005/8/layout/hierarchy1"/>
    <dgm:cxn modelId="{3AD7C3E6-1D42-4B92-8AC6-7D5BECC93211}" type="presParOf" srcId="{0F8AE48C-FA6D-4107-9566-CD43E26C6673}" destId="{226F256B-6C18-4741-8D91-922277F87979}" srcOrd="0" destOrd="0" presId="urn:microsoft.com/office/officeart/2005/8/layout/hierarchy1"/>
    <dgm:cxn modelId="{69D0B868-635F-410C-A792-285B8C22FCC0}" type="presParOf" srcId="{226F256B-6C18-4741-8D91-922277F87979}" destId="{0587CA6C-FBCF-4561-AD3C-9162CE112BBC}" srcOrd="0" destOrd="0" presId="urn:microsoft.com/office/officeart/2005/8/layout/hierarchy1"/>
    <dgm:cxn modelId="{08C7AA1D-3EB0-4246-B69A-E435A7B17396}" type="presParOf" srcId="{226F256B-6C18-4741-8D91-922277F87979}" destId="{0433FFA9-DB4D-42B7-AC51-EB072BFD66D6}" srcOrd="1" destOrd="0" presId="urn:microsoft.com/office/officeart/2005/8/layout/hierarchy1"/>
    <dgm:cxn modelId="{DC1DE806-353C-4029-BE24-8FC9E10D6460}" type="presParOf" srcId="{0F8AE48C-FA6D-4107-9566-CD43E26C6673}" destId="{04D652D2-BE52-43C3-941C-EA1619E55F76}" srcOrd="1" destOrd="0" presId="urn:microsoft.com/office/officeart/2005/8/layout/hierarchy1"/>
    <dgm:cxn modelId="{2C175101-1684-4066-AE9D-FDD4E361DAA8}" type="presParOf" srcId="{DB4275DD-FB5F-4BE7-9666-870EE8D80778}" destId="{5BDC9144-6983-49AF-AB1C-4E143DB783F7}" srcOrd="1" destOrd="0" presId="urn:microsoft.com/office/officeart/2005/8/layout/hierarchy1"/>
    <dgm:cxn modelId="{C74A65F7-354E-465C-8D41-C7A824F23D17}" type="presParOf" srcId="{5BDC9144-6983-49AF-AB1C-4E143DB783F7}" destId="{D0A5FD96-17D3-4074-889F-0E16CD16D835}" srcOrd="0" destOrd="0" presId="urn:microsoft.com/office/officeart/2005/8/layout/hierarchy1"/>
    <dgm:cxn modelId="{175077B6-B55B-43A0-9442-55C7AE934DC1}" type="presParOf" srcId="{D0A5FD96-17D3-4074-889F-0E16CD16D835}" destId="{59FD3F3E-336E-4D23-BE02-A4FD891C4D9B}" srcOrd="0" destOrd="0" presId="urn:microsoft.com/office/officeart/2005/8/layout/hierarchy1"/>
    <dgm:cxn modelId="{7E4F1DAA-33AB-4087-8B9A-ED904BC20ADF}" type="presParOf" srcId="{D0A5FD96-17D3-4074-889F-0E16CD16D835}" destId="{8A1F7B92-0E9F-4E8D-A6DF-C36282FF377B}" srcOrd="1" destOrd="0" presId="urn:microsoft.com/office/officeart/2005/8/layout/hierarchy1"/>
    <dgm:cxn modelId="{A8D36DA8-C95E-409D-852C-45220E88EF48}" type="presParOf" srcId="{5BDC9144-6983-49AF-AB1C-4E143DB783F7}" destId="{87D9C677-44D8-4C27-9EAC-1A55B5B45CAD}" srcOrd="1" destOrd="0" presId="urn:microsoft.com/office/officeart/2005/8/layout/hierarchy1"/>
    <dgm:cxn modelId="{3386EFA8-61AA-4958-AE57-A8259E2F4839}" type="presParOf" srcId="{DB4275DD-FB5F-4BE7-9666-870EE8D80778}" destId="{382ECC57-80B8-449D-B759-579BC7E5E027}" srcOrd="2" destOrd="0" presId="urn:microsoft.com/office/officeart/2005/8/layout/hierarchy1"/>
    <dgm:cxn modelId="{F2016E87-59FB-4BDD-86D9-F5F6C3CD958E}" type="presParOf" srcId="{382ECC57-80B8-449D-B759-579BC7E5E027}" destId="{8247D714-D945-41FC-91CC-D9371BE5FDA8}" srcOrd="0" destOrd="0" presId="urn:microsoft.com/office/officeart/2005/8/layout/hierarchy1"/>
    <dgm:cxn modelId="{3AE15E0C-3EEF-40B7-BD76-76ABCFE9E07F}" type="presParOf" srcId="{8247D714-D945-41FC-91CC-D9371BE5FDA8}" destId="{95D03B0B-30FE-425E-8037-FC25119A9CF9}" srcOrd="0" destOrd="0" presId="urn:microsoft.com/office/officeart/2005/8/layout/hierarchy1"/>
    <dgm:cxn modelId="{D02AB835-F7BD-48E9-A26D-794866418A9E}" type="presParOf" srcId="{8247D714-D945-41FC-91CC-D9371BE5FDA8}" destId="{C92A0F75-521A-4417-A657-8B3C5C32ECDC}" srcOrd="1" destOrd="0" presId="urn:microsoft.com/office/officeart/2005/8/layout/hierarchy1"/>
    <dgm:cxn modelId="{5DA9FC90-A7C7-45DC-AD74-7419788D899F}" type="presParOf" srcId="{382ECC57-80B8-449D-B759-579BC7E5E027}" destId="{9F32D089-9574-4E5F-970F-E0719560FE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2CE92-AD07-48CF-AA59-D4A140C75B1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E55435-2CF4-40F3-8608-594112938F3F}">
      <dgm:prSet/>
      <dgm:spPr/>
      <dgm:t>
        <a:bodyPr/>
        <a:lstStyle/>
        <a:p>
          <a:r>
            <a:rPr lang="en-US"/>
            <a:t>1. Vegetarian-checking Algorithm:</a:t>
          </a:r>
        </a:p>
      </dgm:t>
    </dgm:pt>
    <dgm:pt modelId="{3ACF1765-E95D-44C1-8E02-722C84318CF9}" type="parTrans" cxnId="{FA7D3A0E-F47C-4595-A3A5-45A5426F96A0}">
      <dgm:prSet/>
      <dgm:spPr/>
      <dgm:t>
        <a:bodyPr/>
        <a:lstStyle/>
        <a:p>
          <a:endParaRPr lang="en-US"/>
        </a:p>
      </dgm:t>
    </dgm:pt>
    <dgm:pt modelId="{F0A34D68-E897-41F9-B725-389EC3C836F2}" type="sibTrans" cxnId="{FA7D3A0E-F47C-4595-A3A5-45A5426F96A0}">
      <dgm:prSet/>
      <dgm:spPr/>
      <dgm:t>
        <a:bodyPr/>
        <a:lstStyle/>
        <a:p>
          <a:endParaRPr lang="en-US"/>
        </a:p>
      </dgm:t>
    </dgm:pt>
    <dgm:pt modelId="{FDBA6329-F351-4BDD-95B1-29180FA9D727}">
      <dgm:prSet/>
      <dgm:spPr/>
      <dgm:t>
        <a:bodyPr/>
        <a:lstStyle/>
        <a:p>
          <a:r>
            <a:rPr lang="en-US"/>
            <a:t>def is_vegetarian(ingredient):</a:t>
          </a:r>
        </a:p>
      </dgm:t>
    </dgm:pt>
    <dgm:pt modelId="{0721FA84-032D-4842-A3C4-AF4772473DF3}" type="parTrans" cxnId="{6A5667C6-E1BD-443D-A2CE-B0E728D36822}">
      <dgm:prSet/>
      <dgm:spPr/>
      <dgm:t>
        <a:bodyPr/>
        <a:lstStyle/>
        <a:p>
          <a:endParaRPr lang="en-US"/>
        </a:p>
      </dgm:t>
    </dgm:pt>
    <dgm:pt modelId="{3AB3922C-6F03-4BF5-87D7-C18307A23CB0}" type="sibTrans" cxnId="{6A5667C6-E1BD-443D-A2CE-B0E728D36822}">
      <dgm:prSet/>
      <dgm:spPr/>
      <dgm:t>
        <a:bodyPr/>
        <a:lstStyle/>
        <a:p>
          <a:endParaRPr lang="en-US"/>
        </a:p>
      </dgm:t>
    </dgm:pt>
    <dgm:pt modelId="{5A243F70-4BBA-4970-9F97-8B451CC77336}">
      <dgm:prSet/>
      <dgm:spPr/>
      <dgm:t>
        <a:bodyPr/>
        <a:lstStyle/>
        <a:p>
          <a:r>
            <a:rPr lang="en-US"/>
            <a:t>vegetarian_ingredients = ["carrot", "potato", "broccoli"]</a:t>
          </a:r>
        </a:p>
      </dgm:t>
    </dgm:pt>
    <dgm:pt modelId="{80B1841E-D657-42A5-9231-B13F5E083881}" type="parTrans" cxnId="{4BEF855A-B01D-426E-A94B-56908057DD8E}">
      <dgm:prSet/>
      <dgm:spPr/>
      <dgm:t>
        <a:bodyPr/>
        <a:lstStyle/>
        <a:p>
          <a:endParaRPr lang="en-US"/>
        </a:p>
      </dgm:t>
    </dgm:pt>
    <dgm:pt modelId="{1DAB165C-1A1C-4A7E-9DD1-66A46C4CD5B5}" type="sibTrans" cxnId="{4BEF855A-B01D-426E-A94B-56908057DD8E}">
      <dgm:prSet/>
      <dgm:spPr/>
      <dgm:t>
        <a:bodyPr/>
        <a:lstStyle/>
        <a:p>
          <a:endParaRPr lang="en-US"/>
        </a:p>
      </dgm:t>
    </dgm:pt>
    <dgm:pt modelId="{91CEB41A-2268-4C64-B965-CA32D87073E6}">
      <dgm:prSet/>
      <dgm:spPr/>
      <dgm:t>
        <a:bodyPr/>
        <a:lstStyle/>
        <a:p>
          <a:r>
            <a:rPr lang="en-US"/>
            <a:t>return ingredient.lower() in vegetarian_ingredients</a:t>
          </a:r>
        </a:p>
      </dgm:t>
    </dgm:pt>
    <dgm:pt modelId="{2569D7D2-E289-43A5-BF97-DC5F81B4B272}" type="parTrans" cxnId="{450BD750-D519-47D0-8C2C-624BFBF1E42C}">
      <dgm:prSet/>
      <dgm:spPr/>
      <dgm:t>
        <a:bodyPr/>
        <a:lstStyle/>
        <a:p>
          <a:endParaRPr lang="en-US"/>
        </a:p>
      </dgm:t>
    </dgm:pt>
    <dgm:pt modelId="{8A960F7A-0618-431C-8152-99E08B468955}" type="sibTrans" cxnId="{450BD750-D519-47D0-8C2C-624BFBF1E42C}">
      <dgm:prSet/>
      <dgm:spPr/>
      <dgm:t>
        <a:bodyPr/>
        <a:lstStyle/>
        <a:p>
          <a:endParaRPr lang="en-US"/>
        </a:p>
      </dgm:t>
    </dgm:pt>
    <dgm:pt modelId="{3BA173EB-EE27-4A51-A880-3546A631011E}">
      <dgm:prSet/>
      <dgm:spPr/>
      <dgm:t>
        <a:bodyPr/>
        <a:lstStyle/>
        <a:p>
          <a:r>
            <a:rPr lang="en-US"/>
            <a:t>2. FastAPI Endpoint:</a:t>
          </a:r>
        </a:p>
      </dgm:t>
    </dgm:pt>
    <dgm:pt modelId="{88E91106-8AA3-4820-9D62-DFA6A7DBFB20}" type="parTrans" cxnId="{03C203E1-ACAE-4CB2-9F3E-14F86905EB6A}">
      <dgm:prSet/>
      <dgm:spPr/>
      <dgm:t>
        <a:bodyPr/>
        <a:lstStyle/>
        <a:p>
          <a:endParaRPr lang="en-US"/>
        </a:p>
      </dgm:t>
    </dgm:pt>
    <dgm:pt modelId="{730DEE43-8C29-44E2-9FDA-998458C6E9BB}" type="sibTrans" cxnId="{03C203E1-ACAE-4CB2-9F3E-14F86905EB6A}">
      <dgm:prSet/>
      <dgm:spPr/>
      <dgm:t>
        <a:bodyPr/>
        <a:lstStyle/>
        <a:p>
          <a:endParaRPr lang="en-US"/>
        </a:p>
      </dgm:t>
    </dgm:pt>
    <dgm:pt modelId="{2FF46A98-3AD6-467A-AE11-762C04BE2AE5}">
      <dgm:prSet/>
      <dgm:spPr/>
      <dgm:t>
        <a:bodyPr/>
        <a:lstStyle/>
        <a:p>
          <a:r>
            <a:rPr lang="en-US"/>
            <a:t>@app.get("/check_ingredient")</a:t>
          </a:r>
        </a:p>
      </dgm:t>
    </dgm:pt>
    <dgm:pt modelId="{B403463E-A3FC-4AEB-86FD-06DF8CF1705A}" type="parTrans" cxnId="{ADFF529D-9D18-4203-B32A-5E1ADE3D0DD6}">
      <dgm:prSet/>
      <dgm:spPr/>
      <dgm:t>
        <a:bodyPr/>
        <a:lstStyle/>
        <a:p>
          <a:endParaRPr lang="en-US"/>
        </a:p>
      </dgm:t>
    </dgm:pt>
    <dgm:pt modelId="{DB177EB8-1294-466D-9DAB-8EDA3041D6D8}" type="sibTrans" cxnId="{ADFF529D-9D18-4203-B32A-5E1ADE3D0DD6}">
      <dgm:prSet/>
      <dgm:spPr/>
      <dgm:t>
        <a:bodyPr/>
        <a:lstStyle/>
        <a:p>
          <a:endParaRPr lang="en-US"/>
        </a:p>
      </dgm:t>
    </dgm:pt>
    <dgm:pt modelId="{02789C12-F46D-48D5-B63A-40B51972C832}">
      <dgm:prSet/>
      <dgm:spPr/>
      <dgm:t>
        <a:bodyPr/>
        <a:lstStyle/>
        <a:p>
          <a:r>
            <a:rPr lang="en-US"/>
            <a:t>def check_ingredient(name: str):</a:t>
          </a:r>
        </a:p>
      </dgm:t>
    </dgm:pt>
    <dgm:pt modelId="{D4D1578A-7DC3-48E7-A9C1-69A92B6C5A13}" type="parTrans" cxnId="{256F5A45-7DFD-4E32-8137-FE606E2C9716}">
      <dgm:prSet/>
      <dgm:spPr/>
      <dgm:t>
        <a:bodyPr/>
        <a:lstStyle/>
        <a:p>
          <a:endParaRPr lang="en-US"/>
        </a:p>
      </dgm:t>
    </dgm:pt>
    <dgm:pt modelId="{7B1DEBE8-A32C-48DF-90AF-8277FBB08B16}" type="sibTrans" cxnId="{256F5A45-7DFD-4E32-8137-FE606E2C9716}">
      <dgm:prSet/>
      <dgm:spPr/>
      <dgm:t>
        <a:bodyPr/>
        <a:lstStyle/>
        <a:p>
          <a:endParaRPr lang="en-US"/>
        </a:p>
      </dgm:t>
    </dgm:pt>
    <dgm:pt modelId="{C12DD963-379C-4BE5-8280-2F43A9AF9D10}">
      <dgm:prSet/>
      <dgm:spPr/>
      <dgm:t>
        <a:bodyPr/>
        <a:lstStyle/>
        <a:p>
          <a:r>
            <a:rPr lang="en-US"/>
            <a:t>result = db.get_ingredient_status(name)</a:t>
          </a:r>
        </a:p>
      </dgm:t>
    </dgm:pt>
    <dgm:pt modelId="{F22C4093-52D9-46EF-8562-B933FE274ECF}" type="parTrans" cxnId="{D99D1E46-039D-4D39-9FA1-740FF4DF5C1A}">
      <dgm:prSet/>
      <dgm:spPr/>
      <dgm:t>
        <a:bodyPr/>
        <a:lstStyle/>
        <a:p>
          <a:endParaRPr lang="en-US"/>
        </a:p>
      </dgm:t>
    </dgm:pt>
    <dgm:pt modelId="{2CAF74C9-C108-4B7B-B2BF-7EB81A271EE6}" type="sibTrans" cxnId="{D99D1E46-039D-4D39-9FA1-740FF4DF5C1A}">
      <dgm:prSet/>
      <dgm:spPr/>
      <dgm:t>
        <a:bodyPr/>
        <a:lstStyle/>
        <a:p>
          <a:endParaRPr lang="en-US"/>
        </a:p>
      </dgm:t>
    </dgm:pt>
    <dgm:pt modelId="{E7F2E22A-B829-40C6-AE1B-AA565FDF5C3D}">
      <dgm:prSet/>
      <dgm:spPr/>
      <dgm:t>
        <a:bodyPr/>
        <a:lstStyle/>
        <a:p>
          <a:r>
            <a:rPr lang="en-US"/>
            <a:t>return {"ingredient": name, "is_vegetarian": result}</a:t>
          </a:r>
        </a:p>
      </dgm:t>
    </dgm:pt>
    <dgm:pt modelId="{3F31E048-7214-4B66-9AF8-89A732163AB7}" type="parTrans" cxnId="{3B886B58-6BEF-428D-A606-A656857B08BA}">
      <dgm:prSet/>
      <dgm:spPr/>
      <dgm:t>
        <a:bodyPr/>
        <a:lstStyle/>
        <a:p>
          <a:endParaRPr lang="en-US"/>
        </a:p>
      </dgm:t>
    </dgm:pt>
    <dgm:pt modelId="{41F81CEB-B24A-41C5-9445-4CA9965CFA79}" type="sibTrans" cxnId="{3B886B58-6BEF-428D-A606-A656857B08BA}">
      <dgm:prSet/>
      <dgm:spPr/>
      <dgm:t>
        <a:bodyPr/>
        <a:lstStyle/>
        <a:p>
          <a:endParaRPr lang="en-US"/>
        </a:p>
      </dgm:t>
    </dgm:pt>
    <dgm:pt modelId="{630A173E-DBDE-491D-84C3-960733629F7D}">
      <dgm:prSet/>
      <dgm:spPr/>
      <dgm:t>
        <a:bodyPr/>
        <a:lstStyle/>
        <a:p>
          <a:r>
            <a:rPr lang="en-US"/>
            <a:t>3. Database Structure:</a:t>
          </a:r>
        </a:p>
      </dgm:t>
    </dgm:pt>
    <dgm:pt modelId="{A671A7EE-F225-4971-8196-9B4C3802BA21}" type="parTrans" cxnId="{37A576AE-6CE0-4B92-B695-B46982AB9D0E}">
      <dgm:prSet/>
      <dgm:spPr/>
      <dgm:t>
        <a:bodyPr/>
        <a:lstStyle/>
        <a:p>
          <a:endParaRPr lang="en-US"/>
        </a:p>
      </dgm:t>
    </dgm:pt>
    <dgm:pt modelId="{D0A7213B-C8BD-4DB7-BC6D-4F93002B67F1}" type="sibTrans" cxnId="{37A576AE-6CE0-4B92-B695-B46982AB9D0E}">
      <dgm:prSet/>
      <dgm:spPr/>
      <dgm:t>
        <a:bodyPr/>
        <a:lstStyle/>
        <a:p>
          <a:endParaRPr lang="en-US"/>
        </a:p>
      </dgm:t>
    </dgm:pt>
    <dgm:pt modelId="{C4AC12F2-9F7A-465F-83F3-0BEBE2A948CC}">
      <dgm:prSet/>
      <dgm:spPr/>
      <dgm:t>
        <a:bodyPr/>
        <a:lstStyle/>
        <a:p>
          <a:r>
            <a:rPr lang="en-US"/>
            <a:t>{</a:t>
          </a:r>
        </a:p>
      </dgm:t>
    </dgm:pt>
    <dgm:pt modelId="{674D31FF-4C0C-4FE3-83E8-3E95247F5AE3}" type="parTrans" cxnId="{33DD6A9E-933F-4CD3-8C1A-6995B3D12785}">
      <dgm:prSet/>
      <dgm:spPr/>
      <dgm:t>
        <a:bodyPr/>
        <a:lstStyle/>
        <a:p>
          <a:endParaRPr lang="en-US"/>
        </a:p>
      </dgm:t>
    </dgm:pt>
    <dgm:pt modelId="{F19FF097-07B5-4A8C-B72E-96A43FA0F5FF}" type="sibTrans" cxnId="{33DD6A9E-933F-4CD3-8C1A-6995B3D12785}">
      <dgm:prSet/>
      <dgm:spPr/>
      <dgm:t>
        <a:bodyPr/>
        <a:lstStyle/>
        <a:p>
          <a:endParaRPr lang="en-US"/>
        </a:p>
      </dgm:t>
    </dgm:pt>
    <dgm:pt modelId="{FF38A73C-2943-44AC-AC72-F11CC1A9D587}">
      <dgm:prSet/>
      <dgm:spPr/>
      <dgm:t>
        <a:bodyPr/>
        <a:lstStyle/>
        <a:p>
          <a:r>
            <a:rPr lang="en-US"/>
            <a:t>"ingredient": "carrot",</a:t>
          </a:r>
        </a:p>
      </dgm:t>
    </dgm:pt>
    <dgm:pt modelId="{61E659DD-596C-49E3-AF8F-5BA35E98792D}" type="parTrans" cxnId="{7E5C5B49-8049-45A4-AEAA-1FA1581C8C67}">
      <dgm:prSet/>
      <dgm:spPr/>
      <dgm:t>
        <a:bodyPr/>
        <a:lstStyle/>
        <a:p>
          <a:endParaRPr lang="en-US"/>
        </a:p>
      </dgm:t>
    </dgm:pt>
    <dgm:pt modelId="{F8E63784-9218-4303-84AA-90A855E0CFE7}" type="sibTrans" cxnId="{7E5C5B49-8049-45A4-AEAA-1FA1581C8C67}">
      <dgm:prSet/>
      <dgm:spPr/>
      <dgm:t>
        <a:bodyPr/>
        <a:lstStyle/>
        <a:p>
          <a:endParaRPr lang="en-US"/>
        </a:p>
      </dgm:t>
    </dgm:pt>
    <dgm:pt modelId="{FE6221A9-524C-418A-9079-29A8BAD3D36E}">
      <dgm:prSet/>
      <dgm:spPr/>
      <dgm:t>
        <a:bodyPr/>
        <a:lstStyle/>
        <a:p>
          <a:r>
            <a:rPr lang="en-US"/>
            <a:t>"category": "vegetarian"</a:t>
          </a:r>
        </a:p>
      </dgm:t>
    </dgm:pt>
    <dgm:pt modelId="{56008B56-3CCD-4DB4-85B9-E496BEAC30F3}" type="parTrans" cxnId="{520246F6-5048-4608-B0E7-96302D7941BE}">
      <dgm:prSet/>
      <dgm:spPr/>
      <dgm:t>
        <a:bodyPr/>
        <a:lstStyle/>
        <a:p>
          <a:endParaRPr lang="en-US"/>
        </a:p>
      </dgm:t>
    </dgm:pt>
    <dgm:pt modelId="{A57B3A68-7D1C-400D-96E2-FED52B0DEBB8}" type="sibTrans" cxnId="{520246F6-5048-4608-B0E7-96302D7941BE}">
      <dgm:prSet/>
      <dgm:spPr/>
      <dgm:t>
        <a:bodyPr/>
        <a:lstStyle/>
        <a:p>
          <a:endParaRPr lang="en-US"/>
        </a:p>
      </dgm:t>
    </dgm:pt>
    <dgm:pt modelId="{784E7F05-19F3-42C4-AE12-8578D1C1FA67}">
      <dgm:prSet/>
      <dgm:spPr/>
      <dgm:t>
        <a:bodyPr/>
        <a:lstStyle/>
        <a:p>
          <a:r>
            <a:rPr lang="en-US"/>
            <a:t>}</a:t>
          </a:r>
        </a:p>
      </dgm:t>
    </dgm:pt>
    <dgm:pt modelId="{AEE3EBCA-7634-46FA-8548-4CE4A7897547}" type="parTrans" cxnId="{438C9B09-AA1B-4B9C-AF63-5CF1D7959C98}">
      <dgm:prSet/>
      <dgm:spPr/>
      <dgm:t>
        <a:bodyPr/>
        <a:lstStyle/>
        <a:p>
          <a:endParaRPr lang="en-US"/>
        </a:p>
      </dgm:t>
    </dgm:pt>
    <dgm:pt modelId="{1A10B5C6-17E1-4697-8D95-FAE7CA2B4B93}" type="sibTrans" cxnId="{438C9B09-AA1B-4B9C-AF63-5CF1D7959C98}">
      <dgm:prSet/>
      <dgm:spPr/>
      <dgm:t>
        <a:bodyPr/>
        <a:lstStyle/>
        <a:p>
          <a:endParaRPr lang="en-US"/>
        </a:p>
      </dgm:t>
    </dgm:pt>
    <dgm:pt modelId="{CC716629-7BF4-441E-A85D-262EA324971F}" type="pres">
      <dgm:prSet presAssocID="{5572CE92-AD07-48CF-AA59-D4A140C75B1A}" presName="Name0" presStyleCnt="0">
        <dgm:presLayoutVars>
          <dgm:dir/>
          <dgm:resizeHandles val="exact"/>
        </dgm:presLayoutVars>
      </dgm:prSet>
      <dgm:spPr/>
    </dgm:pt>
    <dgm:pt modelId="{883F3765-7BF3-4F40-9C09-CB8E3C29714A}" type="pres">
      <dgm:prSet presAssocID="{99E55435-2CF4-40F3-8608-594112938F3F}" presName="node" presStyleLbl="node1" presStyleIdx="0" presStyleCnt="14">
        <dgm:presLayoutVars>
          <dgm:bulletEnabled val="1"/>
        </dgm:presLayoutVars>
      </dgm:prSet>
      <dgm:spPr/>
    </dgm:pt>
    <dgm:pt modelId="{6847B01A-C7BB-42B2-9989-7668D0C02B52}" type="pres">
      <dgm:prSet presAssocID="{F0A34D68-E897-41F9-B725-389EC3C836F2}" presName="sibTrans" presStyleLbl="sibTrans1D1" presStyleIdx="0" presStyleCnt="13"/>
      <dgm:spPr/>
    </dgm:pt>
    <dgm:pt modelId="{4E924432-201E-44D3-8BBC-BB5268532645}" type="pres">
      <dgm:prSet presAssocID="{F0A34D68-E897-41F9-B725-389EC3C836F2}" presName="connectorText" presStyleLbl="sibTrans1D1" presStyleIdx="0" presStyleCnt="13"/>
      <dgm:spPr/>
    </dgm:pt>
    <dgm:pt modelId="{EF2360FF-220B-467F-9B0E-0FAD6AE3326B}" type="pres">
      <dgm:prSet presAssocID="{FDBA6329-F351-4BDD-95B1-29180FA9D727}" presName="node" presStyleLbl="node1" presStyleIdx="1" presStyleCnt="14">
        <dgm:presLayoutVars>
          <dgm:bulletEnabled val="1"/>
        </dgm:presLayoutVars>
      </dgm:prSet>
      <dgm:spPr/>
    </dgm:pt>
    <dgm:pt modelId="{B210A72F-60B4-439B-B134-F6CECD046512}" type="pres">
      <dgm:prSet presAssocID="{3AB3922C-6F03-4BF5-87D7-C18307A23CB0}" presName="sibTrans" presStyleLbl="sibTrans1D1" presStyleIdx="1" presStyleCnt="13"/>
      <dgm:spPr/>
    </dgm:pt>
    <dgm:pt modelId="{6CD5402A-0796-445F-B56F-E40C75C531B0}" type="pres">
      <dgm:prSet presAssocID="{3AB3922C-6F03-4BF5-87D7-C18307A23CB0}" presName="connectorText" presStyleLbl="sibTrans1D1" presStyleIdx="1" presStyleCnt="13"/>
      <dgm:spPr/>
    </dgm:pt>
    <dgm:pt modelId="{902CC58F-F86A-4AA3-818A-D7BCE5775CF5}" type="pres">
      <dgm:prSet presAssocID="{5A243F70-4BBA-4970-9F97-8B451CC77336}" presName="node" presStyleLbl="node1" presStyleIdx="2" presStyleCnt="14">
        <dgm:presLayoutVars>
          <dgm:bulletEnabled val="1"/>
        </dgm:presLayoutVars>
      </dgm:prSet>
      <dgm:spPr/>
    </dgm:pt>
    <dgm:pt modelId="{B7A0E254-283C-4197-BF47-72BA69BC3891}" type="pres">
      <dgm:prSet presAssocID="{1DAB165C-1A1C-4A7E-9DD1-66A46C4CD5B5}" presName="sibTrans" presStyleLbl="sibTrans1D1" presStyleIdx="2" presStyleCnt="13"/>
      <dgm:spPr/>
    </dgm:pt>
    <dgm:pt modelId="{7F96ED21-CD8F-4320-87E6-F26D6110EC43}" type="pres">
      <dgm:prSet presAssocID="{1DAB165C-1A1C-4A7E-9DD1-66A46C4CD5B5}" presName="connectorText" presStyleLbl="sibTrans1D1" presStyleIdx="2" presStyleCnt="13"/>
      <dgm:spPr/>
    </dgm:pt>
    <dgm:pt modelId="{C48C0AE1-BB6E-42DE-AD90-87118CDA0650}" type="pres">
      <dgm:prSet presAssocID="{91CEB41A-2268-4C64-B965-CA32D87073E6}" presName="node" presStyleLbl="node1" presStyleIdx="3" presStyleCnt="14">
        <dgm:presLayoutVars>
          <dgm:bulletEnabled val="1"/>
        </dgm:presLayoutVars>
      </dgm:prSet>
      <dgm:spPr/>
    </dgm:pt>
    <dgm:pt modelId="{A3B81C47-5E7A-44ED-A0B9-F70B7C06863E}" type="pres">
      <dgm:prSet presAssocID="{8A960F7A-0618-431C-8152-99E08B468955}" presName="sibTrans" presStyleLbl="sibTrans1D1" presStyleIdx="3" presStyleCnt="13"/>
      <dgm:spPr/>
    </dgm:pt>
    <dgm:pt modelId="{AF8CC36E-6D60-4A34-B889-A2A1D2A8706E}" type="pres">
      <dgm:prSet presAssocID="{8A960F7A-0618-431C-8152-99E08B468955}" presName="connectorText" presStyleLbl="sibTrans1D1" presStyleIdx="3" presStyleCnt="13"/>
      <dgm:spPr/>
    </dgm:pt>
    <dgm:pt modelId="{D3B0BA6A-D393-48D6-A9EB-74BDA417EB5B}" type="pres">
      <dgm:prSet presAssocID="{3BA173EB-EE27-4A51-A880-3546A631011E}" presName="node" presStyleLbl="node1" presStyleIdx="4" presStyleCnt="14">
        <dgm:presLayoutVars>
          <dgm:bulletEnabled val="1"/>
        </dgm:presLayoutVars>
      </dgm:prSet>
      <dgm:spPr/>
    </dgm:pt>
    <dgm:pt modelId="{B69D83FD-2071-466D-A087-AA419E64C812}" type="pres">
      <dgm:prSet presAssocID="{730DEE43-8C29-44E2-9FDA-998458C6E9BB}" presName="sibTrans" presStyleLbl="sibTrans1D1" presStyleIdx="4" presStyleCnt="13"/>
      <dgm:spPr/>
    </dgm:pt>
    <dgm:pt modelId="{FD92EEA0-C258-4470-A66A-1966840C8F9F}" type="pres">
      <dgm:prSet presAssocID="{730DEE43-8C29-44E2-9FDA-998458C6E9BB}" presName="connectorText" presStyleLbl="sibTrans1D1" presStyleIdx="4" presStyleCnt="13"/>
      <dgm:spPr/>
    </dgm:pt>
    <dgm:pt modelId="{48380595-484E-4236-A2A1-A77C53289B36}" type="pres">
      <dgm:prSet presAssocID="{2FF46A98-3AD6-467A-AE11-762C04BE2AE5}" presName="node" presStyleLbl="node1" presStyleIdx="5" presStyleCnt="14">
        <dgm:presLayoutVars>
          <dgm:bulletEnabled val="1"/>
        </dgm:presLayoutVars>
      </dgm:prSet>
      <dgm:spPr/>
    </dgm:pt>
    <dgm:pt modelId="{C20438BE-4662-4716-9BBF-3F13386BF557}" type="pres">
      <dgm:prSet presAssocID="{DB177EB8-1294-466D-9DAB-8EDA3041D6D8}" presName="sibTrans" presStyleLbl="sibTrans1D1" presStyleIdx="5" presStyleCnt="13"/>
      <dgm:spPr/>
    </dgm:pt>
    <dgm:pt modelId="{939BEFC6-C7A9-42A9-873D-609D74E8BD9F}" type="pres">
      <dgm:prSet presAssocID="{DB177EB8-1294-466D-9DAB-8EDA3041D6D8}" presName="connectorText" presStyleLbl="sibTrans1D1" presStyleIdx="5" presStyleCnt="13"/>
      <dgm:spPr/>
    </dgm:pt>
    <dgm:pt modelId="{3A85DD20-28A5-45DD-A7FE-63FA9786EB73}" type="pres">
      <dgm:prSet presAssocID="{02789C12-F46D-48D5-B63A-40B51972C832}" presName="node" presStyleLbl="node1" presStyleIdx="6" presStyleCnt="14">
        <dgm:presLayoutVars>
          <dgm:bulletEnabled val="1"/>
        </dgm:presLayoutVars>
      </dgm:prSet>
      <dgm:spPr/>
    </dgm:pt>
    <dgm:pt modelId="{B42D9E6B-E2F9-4CA1-AB5C-2A19A4128297}" type="pres">
      <dgm:prSet presAssocID="{7B1DEBE8-A32C-48DF-90AF-8277FBB08B16}" presName="sibTrans" presStyleLbl="sibTrans1D1" presStyleIdx="6" presStyleCnt="13"/>
      <dgm:spPr/>
    </dgm:pt>
    <dgm:pt modelId="{8FA91E0C-2010-4874-84C4-FF56917AA2AF}" type="pres">
      <dgm:prSet presAssocID="{7B1DEBE8-A32C-48DF-90AF-8277FBB08B16}" presName="connectorText" presStyleLbl="sibTrans1D1" presStyleIdx="6" presStyleCnt="13"/>
      <dgm:spPr/>
    </dgm:pt>
    <dgm:pt modelId="{805FCF85-C90F-4613-931F-86076620E222}" type="pres">
      <dgm:prSet presAssocID="{C12DD963-379C-4BE5-8280-2F43A9AF9D10}" presName="node" presStyleLbl="node1" presStyleIdx="7" presStyleCnt="14">
        <dgm:presLayoutVars>
          <dgm:bulletEnabled val="1"/>
        </dgm:presLayoutVars>
      </dgm:prSet>
      <dgm:spPr/>
    </dgm:pt>
    <dgm:pt modelId="{2C5C47FB-1D60-41DE-B9A8-1ABB4B9085D8}" type="pres">
      <dgm:prSet presAssocID="{2CAF74C9-C108-4B7B-B2BF-7EB81A271EE6}" presName="sibTrans" presStyleLbl="sibTrans1D1" presStyleIdx="7" presStyleCnt="13"/>
      <dgm:spPr/>
    </dgm:pt>
    <dgm:pt modelId="{55582D33-7A4A-4122-9C42-EFBB9A714305}" type="pres">
      <dgm:prSet presAssocID="{2CAF74C9-C108-4B7B-B2BF-7EB81A271EE6}" presName="connectorText" presStyleLbl="sibTrans1D1" presStyleIdx="7" presStyleCnt="13"/>
      <dgm:spPr/>
    </dgm:pt>
    <dgm:pt modelId="{41696251-8BE5-4B60-8761-F30E0752A1D9}" type="pres">
      <dgm:prSet presAssocID="{E7F2E22A-B829-40C6-AE1B-AA565FDF5C3D}" presName="node" presStyleLbl="node1" presStyleIdx="8" presStyleCnt="14">
        <dgm:presLayoutVars>
          <dgm:bulletEnabled val="1"/>
        </dgm:presLayoutVars>
      </dgm:prSet>
      <dgm:spPr/>
    </dgm:pt>
    <dgm:pt modelId="{5C7841D1-C5D5-4BB7-97D4-0DBE76C50606}" type="pres">
      <dgm:prSet presAssocID="{41F81CEB-B24A-41C5-9445-4CA9965CFA79}" presName="sibTrans" presStyleLbl="sibTrans1D1" presStyleIdx="8" presStyleCnt="13"/>
      <dgm:spPr/>
    </dgm:pt>
    <dgm:pt modelId="{AAC05106-0B50-440C-AF7D-8C43EA45B0E2}" type="pres">
      <dgm:prSet presAssocID="{41F81CEB-B24A-41C5-9445-4CA9965CFA79}" presName="connectorText" presStyleLbl="sibTrans1D1" presStyleIdx="8" presStyleCnt="13"/>
      <dgm:spPr/>
    </dgm:pt>
    <dgm:pt modelId="{3942A6B9-858D-47F4-9F14-0626AD9CBEFA}" type="pres">
      <dgm:prSet presAssocID="{630A173E-DBDE-491D-84C3-960733629F7D}" presName="node" presStyleLbl="node1" presStyleIdx="9" presStyleCnt="14">
        <dgm:presLayoutVars>
          <dgm:bulletEnabled val="1"/>
        </dgm:presLayoutVars>
      </dgm:prSet>
      <dgm:spPr/>
    </dgm:pt>
    <dgm:pt modelId="{F4D2A924-EB9F-49F2-BE44-05144C68821B}" type="pres">
      <dgm:prSet presAssocID="{D0A7213B-C8BD-4DB7-BC6D-4F93002B67F1}" presName="sibTrans" presStyleLbl="sibTrans1D1" presStyleIdx="9" presStyleCnt="13"/>
      <dgm:spPr/>
    </dgm:pt>
    <dgm:pt modelId="{AD6D6199-7DF7-411B-AFF1-C3D9B9608861}" type="pres">
      <dgm:prSet presAssocID="{D0A7213B-C8BD-4DB7-BC6D-4F93002B67F1}" presName="connectorText" presStyleLbl="sibTrans1D1" presStyleIdx="9" presStyleCnt="13"/>
      <dgm:spPr/>
    </dgm:pt>
    <dgm:pt modelId="{612DBA8F-24DB-4854-9E56-A6B2211F8CF9}" type="pres">
      <dgm:prSet presAssocID="{C4AC12F2-9F7A-465F-83F3-0BEBE2A948CC}" presName="node" presStyleLbl="node1" presStyleIdx="10" presStyleCnt="14">
        <dgm:presLayoutVars>
          <dgm:bulletEnabled val="1"/>
        </dgm:presLayoutVars>
      </dgm:prSet>
      <dgm:spPr/>
    </dgm:pt>
    <dgm:pt modelId="{755EC42D-759B-4FF9-AD27-1C66986C7073}" type="pres">
      <dgm:prSet presAssocID="{F19FF097-07B5-4A8C-B72E-96A43FA0F5FF}" presName="sibTrans" presStyleLbl="sibTrans1D1" presStyleIdx="10" presStyleCnt="13"/>
      <dgm:spPr/>
    </dgm:pt>
    <dgm:pt modelId="{EBCA7D69-FA18-40A3-A34E-9CA2638825A7}" type="pres">
      <dgm:prSet presAssocID="{F19FF097-07B5-4A8C-B72E-96A43FA0F5FF}" presName="connectorText" presStyleLbl="sibTrans1D1" presStyleIdx="10" presStyleCnt="13"/>
      <dgm:spPr/>
    </dgm:pt>
    <dgm:pt modelId="{10903439-0D71-4597-BA3F-2E777C34FE37}" type="pres">
      <dgm:prSet presAssocID="{FF38A73C-2943-44AC-AC72-F11CC1A9D587}" presName="node" presStyleLbl="node1" presStyleIdx="11" presStyleCnt="14">
        <dgm:presLayoutVars>
          <dgm:bulletEnabled val="1"/>
        </dgm:presLayoutVars>
      </dgm:prSet>
      <dgm:spPr/>
    </dgm:pt>
    <dgm:pt modelId="{911F7246-B444-4A1C-8D91-3F797F9FFAAD}" type="pres">
      <dgm:prSet presAssocID="{F8E63784-9218-4303-84AA-90A855E0CFE7}" presName="sibTrans" presStyleLbl="sibTrans1D1" presStyleIdx="11" presStyleCnt="13"/>
      <dgm:spPr/>
    </dgm:pt>
    <dgm:pt modelId="{FA487C31-FBE2-4179-927C-5E52B59CAB79}" type="pres">
      <dgm:prSet presAssocID="{F8E63784-9218-4303-84AA-90A855E0CFE7}" presName="connectorText" presStyleLbl="sibTrans1D1" presStyleIdx="11" presStyleCnt="13"/>
      <dgm:spPr/>
    </dgm:pt>
    <dgm:pt modelId="{C91FEBD6-5392-437A-B3AF-6CAEB3BE1FA2}" type="pres">
      <dgm:prSet presAssocID="{FE6221A9-524C-418A-9079-29A8BAD3D36E}" presName="node" presStyleLbl="node1" presStyleIdx="12" presStyleCnt="14">
        <dgm:presLayoutVars>
          <dgm:bulletEnabled val="1"/>
        </dgm:presLayoutVars>
      </dgm:prSet>
      <dgm:spPr/>
    </dgm:pt>
    <dgm:pt modelId="{DC38DF79-2DA9-4AD9-8A4A-EB1701C01BCA}" type="pres">
      <dgm:prSet presAssocID="{A57B3A68-7D1C-400D-96E2-FED52B0DEBB8}" presName="sibTrans" presStyleLbl="sibTrans1D1" presStyleIdx="12" presStyleCnt="13"/>
      <dgm:spPr/>
    </dgm:pt>
    <dgm:pt modelId="{9AFE0BF7-9B14-40DD-860B-4284A80F4336}" type="pres">
      <dgm:prSet presAssocID="{A57B3A68-7D1C-400D-96E2-FED52B0DEBB8}" presName="connectorText" presStyleLbl="sibTrans1D1" presStyleIdx="12" presStyleCnt="13"/>
      <dgm:spPr/>
    </dgm:pt>
    <dgm:pt modelId="{C921AD65-276F-4310-9D2E-0AE2FCEED408}" type="pres">
      <dgm:prSet presAssocID="{784E7F05-19F3-42C4-AE12-8578D1C1FA67}" presName="node" presStyleLbl="node1" presStyleIdx="13" presStyleCnt="14">
        <dgm:presLayoutVars>
          <dgm:bulletEnabled val="1"/>
        </dgm:presLayoutVars>
      </dgm:prSet>
      <dgm:spPr/>
    </dgm:pt>
  </dgm:ptLst>
  <dgm:cxnLst>
    <dgm:cxn modelId="{438C9B09-AA1B-4B9C-AF63-5CF1D7959C98}" srcId="{5572CE92-AD07-48CF-AA59-D4A140C75B1A}" destId="{784E7F05-19F3-42C4-AE12-8578D1C1FA67}" srcOrd="13" destOrd="0" parTransId="{AEE3EBCA-7634-46FA-8548-4CE4A7897547}" sibTransId="{1A10B5C6-17E1-4697-8D95-FAE7CA2B4B93}"/>
    <dgm:cxn modelId="{FA7D3A0E-F47C-4595-A3A5-45A5426F96A0}" srcId="{5572CE92-AD07-48CF-AA59-D4A140C75B1A}" destId="{99E55435-2CF4-40F3-8608-594112938F3F}" srcOrd="0" destOrd="0" parTransId="{3ACF1765-E95D-44C1-8E02-722C84318CF9}" sibTransId="{F0A34D68-E897-41F9-B725-389EC3C836F2}"/>
    <dgm:cxn modelId="{0D5C3D11-A281-40D7-BBC9-B454541D70BF}" type="presOf" srcId="{7B1DEBE8-A32C-48DF-90AF-8277FBB08B16}" destId="{B42D9E6B-E2F9-4CA1-AB5C-2A19A4128297}" srcOrd="0" destOrd="0" presId="urn:microsoft.com/office/officeart/2016/7/layout/RepeatingBendingProcessNew"/>
    <dgm:cxn modelId="{FEBBE911-0932-453E-8A93-03C6293A440E}" type="presOf" srcId="{F0A34D68-E897-41F9-B725-389EC3C836F2}" destId="{6847B01A-C7BB-42B2-9989-7668D0C02B52}" srcOrd="0" destOrd="0" presId="urn:microsoft.com/office/officeart/2016/7/layout/RepeatingBendingProcessNew"/>
    <dgm:cxn modelId="{3AAA9813-3DE7-42E4-B425-E74A4C2C2C7D}" type="presOf" srcId="{730DEE43-8C29-44E2-9FDA-998458C6E9BB}" destId="{FD92EEA0-C258-4470-A66A-1966840C8F9F}" srcOrd="1" destOrd="0" presId="urn:microsoft.com/office/officeart/2016/7/layout/RepeatingBendingProcessNew"/>
    <dgm:cxn modelId="{2AE4B419-E738-4D42-8E56-5E4297FFE0BD}" type="presOf" srcId="{2CAF74C9-C108-4B7B-B2BF-7EB81A271EE6}" destId="{55582D33-7A4A-4122-9C42-EFBB9A714305}" srcOrd="1" destOrd="0" presId="urn:microsoft.com/office/officeart/2016/7/layout/RepeatingBendingProcessNew"/>
    <dgm:cxn modelId="{746D5D1D-8A12-41FC-B88D-6E40CCD74357}" type="presOf" srcId="{8A960F7A-0618-431C-8152-99E08B468955}" destId="{A3B81C47-5E7A-44ED-A0B9-F70B7C06863E}" srcOrd="0" destOrd="0" presId="urn:microsoft.com/office/officeart/2016/7/layout/RepeatingBendingProcessNew"/>
    <dgm:cxn modelId="{ABC88326-40D0-466A-99A7-BFDC6C20FF66}" type="presOf" srcId="{FF38A73C-2943-44AC-AC72-F11CC1A9D587}" destId="{10903439-0D71-4597-BA3F-2E777C34FE37}" srcOrd="0" destOrd="0" presId="urn:microsoft.com/office/officeart/2016/7/layout/RepeatingBendingProcessNew"/>
    <dgm:cxn modelId="{36D6413B-5173-4FAC-9C25-4027A86C88B0}" type="presOf" srcId="{2FF46A98-3AD6-467A-AE11-762C04BE2AE5}" destId="{48380595-484E-4236-A2A1-A77C53289B36}" srcOrd="0" destOrd="0" presId="urn:microsoft.com/office/officeart/2016/7/layout/RepeatingBendingProcessNew"/>
    <dgm:cxn modelId="{7AAC115B-93E6-485A-B765-149E364A311E}" type="presOf" srcId="{E7F2E22A-B829-40C6-AE1B-AA565FDF5C3D}" destId="{41696251-8BE5-4B60-8761-F30E0752A1D9}" srcOrd="0" destOrd="0" presId="urn:microsoft.com/office/officeart/2016/7/layout/RepeatingBendingProcessNew"/>
    <dgm:cxn modelId="{29C59744-AE8E-4C3D-BE36-C7F11EBACB88}" type="presOf" srcId="{D0A7213B-C8BD-4DB7-BC6D-4F93002B67F1}" destId="{F4D2A924-EB9F-49F2-BE44-05144C68821B}" srcOrd="0" destOrd="0" presId="urn:microsoft.com/office/officeart/2016/7/layout/RepeatingBendingProcessNew"/>
    <dgm:cxn modelId="{256F5A45-7DFD-4E32-8137-FE606E2C9716}" srcId="{5572CE92-AD07-48CF-AA59-D4A140C75B1A}" destId="{02789C12-F46D-48D5-B63A-40B51972C832}" srcOrd="6" destOrd="0" parTransId="{D4D1578A-7DC3-48E7-A9C1-69A92B6C5A13}" sibTransId="{7B1DEBE8-A32C-48DF-90AF-8277FBB08B16}"/>
    <dgm:cxn modelId="{D99D1E46-039D-4D39-9FA1-740FF4DF5C1A}" srcId="{5572CE92-AD07-48CF-AA59-D4A140C75B1A}" destId="{C12DD963-379C-4BE5-8280-2F43A9AF9D10}" srcOrd="7" destOrd="0" parTransId="{F22C4093-52D9-46EF-8562-B933FE274ECF}" sibTransId="{2CAF74C9-C108-4B7B-B2BF-7EB81A271EE6}"/>
    <dgm:cxn modelId="{7E5C5B49-8049-45A4-AEAA-1FA1581C8C67}" srcId="{5572CE92-AD07-48CF-AA59-D4A140C75B1A}" destId="{FF38A73C-2943-44AC-AC72-F11CC1A9D587}" srcOrd="11" destOrd="0" parTransId="{61E659DD-596C-49E3-AF8F-5BA35E98792D}" sibTransId="{F8E63784-9218-4303-84AA-90A855E0CFE7}"/>
    <dgm:cxn modelId="{D0850D6F-1BCD-43A4-8A91-9F08E3ED1986}" type="presOf" srcId="{F19FF097-07B5-4A8C-B72E-96A43FA0F5FF}" destId="{755EC42D-759B-4FF9-AD27-1C66986C7073}" srcOrd="0" destOrd="0" presId="urn:microsoft.com/office/officeart/2016/7/layout/RepeatingBendingProcessNew"/>
    <dgm:cxn modelId="{450BD750-D519-47D0-8C2C-624BFBF1E42C}" srcId="{5572CE92-AD07-48CF-AA59-D4A140C75B1A}" destId="{91CEB41A-2268-4C64-B965-CA32D87073E6}" srcOrd="3" destOrd="0" parTransId="{2569D7D2-E289-43A5-BF97-DC5F81B4B272}" sibTransId="{8A960F7A-0618-431C-8152-99E08B468955}"/>
    <dgm:cxn modelId="{1A213E73-4107-463F-9EAF-8AB1E21F8D5A}" type="presOf" srcId="{FE6221A9-524C-418A-9079-29A8BAD3D36E}" destId="{C91FEBD6-5392-437A-B3AF-6CAEB3BE1FA2}" srcOrd="0" destOrd="0" presId="urn:microsoft.com/office/officeart/2016/7/layout/RepeatingBendingProcessNew"/>
    <dgm:cxn modelId="{C1340254-7042-4123-91FC-4B2668C804A7}" type="presOf" srcId="{99E55435-2CF4-40F3-8608-594112938F3F}" destId="{883F3765-7BF3-4F40-9C09-CB8E3C29714A}" srcOrd="0" destOrd="0" presId="urn:microsoft.com/office/officeart/2016/7/layout/RepeatingBendingProcessNew"/>
    <dgm:cxn modelId="{595BED55-F622-4165-913A-038924EF82CC}" type="presOf" srcId="{630A173E-DBDE-491D-84C3-960733629F7D}" destId="{3942A6B9-858D-47F4-9F14-0626AD9CBEFA}" srcOrd="0" destOrd="0" presId="urn:microsoft.com/office/officeart/2016/7/layout/RepeatingBendingProcessNew"/>
    <dgm:cxn modelId="{A7DA6956-E701-4849-8EB6-CA1172597BE2}" type="presOf" srcId="{3BA173EB-EE27-4A51-A880-3546A631011E}" destId="{D3B0BA6A-D393-48D6-A9EB-74BDA417EB5B}" srcOrd="0" destOrd="0" presId="urn:microsoft.com/office/officeart/2016/7/layout/RepeatingBendingProcessNew"/>
    <dgm:cxn modelId="{3B886B58-6BEF-428D-A606-A656857B08BA}" srcId="{5572CE92-AD07-48CF-AA59-D4A140C75B1A}" destId="{E7F2E22A-B829-40C6-AE1B-AA565FDF5C3D}" srcOrd="8" destOrd="0" parTransId="{3F31E048-7214-4B66-9AF8-89A732163AB7}" sibTransId="{41F81CEB-B24A-41C5-9445-4CA9965CFA79}"/>
    <dgm:cxn modelId="{D5A47159-E49C-4CD9-AD7B-B3C29E4FD27B}" type="presOf" srcId="{2CAF74C9-C108-4B7B-B2BF-7EB81A271EE6}" destId="{2C5C47FB-1D60-41DE-B9A8-1ABB4B9085D8}" srcOrd="0" destOrd="0" presId="urn:microsoft.com/office/officeart/2016/7/layout/RepeatingBendingProcessNew"/>
    <dgm:cxn modelId="{00608A79-3919-4C60-BB69-9ED69AFA874A}" type="presOf" srcId="{DB177EB8-1294-466D-9DAB-8EDA3041D6D8}" destId="{C20438BE-4662-4716-9BBF-3F13386BF557}" srcOrd="0" destOrd="0" presId="urn:microsoft.com/office/officeart/2016/7/layout/RepeatingBendingProcessNew"/>
    <dgm:cxn modelId="{A80AE079-42CC-4C3A-8D23-0A57DBEDFE7A}" type="presOf" srcId="{02789C12-F46D-48D5-B63A-40B51972C832}" destId="{3A85DD20-28A5-45DD-A7FE-63FA9786EB73}" srcOrd="0" destOrd="0" presId="urn:microsoft.com/office/officeart/2016/7/layout/RepeatingBendingProcessNew"/>
    <dgm:cxn modelId="{4BEF855A-B01D-426E-A94B-56908057DD8E}" srcId="{5572CE92-AD07-48CF-AA59-D4A140C75B1A}" destId="{5A243F70-4BBA-4970-9F97-8B451CC77336}" srcOrd="2" destOrd="0" parTransId="{80B1841E-D657-42A5-9231-B13F5E083881}" sibTransId="{1DAB165C-1A1C-4A7E-9DD1-66A46C4CD5B5}"/>
    <dgm:cxn modelId="{DD5F857B-0D2D-4A51-8134-0D5053F214E0}" type="presOf" srcId="{F8E63784-9218-4303-84AA-90A855E0CFE7}" destId="{FA487C31-FBE2-4179-927C-5E52B59CAB79}" srcOrd="1" destOrd="0" presId="urn:microsoft.com/office/officeart/2016/7/layout/RepeatingBendingProcessNew"/>
    <dgm:cxn modelId="{2CD3F97C-F306-4512-9EDA-E30413B94A53}" type="presOf" srcId="{F0A34D68-E897-41F9-B725-389EC3C836F2}" destId="{4E924432-201E-44D3-8BBC-BB5268532645}" srcOrd="1" destOrd="0" presId="urn:microsoft.com/office/officeart/2016/7/layout/RepeatingBendingProcessNew"/>
    <dgm:cxn modelId="{7169EC81-2054-4C88-80F0-A12B6CFCAD7E}" type="presOf" srcId="{784E7F05-19F3-42C4-AE12-8578D1C1FA67}" destId="{C921AD65-276F-4310-9D2E-0AE2FCEED408}" srcOrd="0" destOrd="0" presId="urn:microsoft.com/office/officeart/2016/7/layout/RepeatingBendingProcessNew"/>
    <dgm:cxn modelId="{03E02282-90BB-4A96-AB35-BB26A6BD74D3}" type="presOf" srcId="{3AB3922C-6F03-4BF5-87D7-C18307A23CB0}" destId="{6CD5402A-0796-445F-B56F-E40C75C531B0}" srcOrd="1" destOrd="0" presId="urn:microsoft.com/office/officeart/2016/7/layout/RepeatingBendingProcessNew"/>
    <dgm:cxn modelId="{D6E42284-0B3F-4AA0-9938-37E5AA3BE2ED}" type="presOf" srcId="{41F81CEB-B24A-41C5-9445-4CA9965CFA79}" destId="{5C7841D1-C5D5-4BB7-97D4-0DBE76C50606}" srcOrd="0" destOrd="0" presId="urn:microsoft.com/office/officeart/2016/7/layout/RepeatingBendingProcessNew"/>
    <dgm:cxn modelId="{01192E86-5A83-4703-BD09-8E1B0846EE57}" type="presOf" srcId="{91CEB41A-2268-4C64-B965-CA32D87073E6}" destId="{C48C0AE1-BB6E-42DE-AD90-87118CDA0650}" srcOrd="0" destOrd="0" presId="urn:microsoft.com/office/officeart/2016/7/layout/RepeatingBendingProcessNew"/>
    <dgm:cxn modelId="{3D4BC891-BDCB-4EE9-8108-F5DEFF1C5EC3}" type="presOf" srcId="{5572CE92-AD07-48CF-AA59-D4A140C75B1A}" destId="{CC716629-7BF4-441E-A85D-262EA324971F}" srcOrd="0" destOrd="0" presId="urn:microsoft.com/office/officeart/2016/7/layout/RepeatingBendingProcessNew"/>
    <dgm:cxn modelId="{4A33E993-7593-4713-8208-9AB831EC75E8}" type="presOf" srcId="{8A960F7A-0618-431C-8152-99E08B468955}" destId="{AF8CC36E-6D60-4A34-B889-A2A1D2A8706E}" srcOrd="1" destOrd="0" presId="urn:microsoft.com/office/officeart/2016/7/layout/RepeatingBendingProcessNew"/>
    <dgm:cxn modelId="{ADFF529D-9D18-4203-B32A-5E1ADE3D0DD6}" srcId="{5572CE92-AD07-48CF-AA59-D4A140C75B1A}" destId="{2FF46A98-3AD6-467A-AE11-762C04BE2AE5}" srcOrd="5" destOrd="0" parTransId="{B403463E-A3FC-4AEB-86FD-06DF8CF1705A}" sibTransId="{DB177EB8-1294-466D-9DAB-8EDA3041D6D8}"/>
    <dgm:cxn modelId="{33DD6A9E-933F-4CD3-8C1A-6995B3D12785}" srcId="{5572CE92-AD07-48CF-AA59-D4A140C75B1A}" destId="{C4AC12F2-9F7A-465F-83F3-0BEBE2A948CC}" srcOrd="10" destOrd="0" parTransId="{674D31FF-4C0C-4FE3-83E8-3E95247F5AE3}" sibTransId="{F19FF097-07B5-4A8C-B72E-96A43FA0F5FF}"/>
    <dgm:cxn modelId="{A053829F-BBB5-453A-9294-73B2871C3605}" type="presOf" srcId="{1DAB165C-1A1C-4A7E-9DD1-66A46C4CD5B5}" destId="{7F96ED21-CD8F-4320-87E6-F26D6110EC43}" srcOrd="1" destOrd="0" presId="urn:microsoft.com/office/officeart/2016/7/layout/RepeatingBendingProcessNew"/>
    <dgm:cxn modelId="{4BB258A2-6B80-4E12-9C4B-2961F3DD9879}" type="presOf" srcId="{730DEE43-8C29-44E2-9FDA-998458C6E9BB}" destId="{B69D83FD-2071-466D-A087-AA419E64C812}" srcOrd="0" destOrd="0" presId="urn:microsoft.com/office/officeart/2016/7/layout/RepeatingBendingProcessNew"/>
    <dgm:cxn modelId="{F02CFFA3-EC99-4167-AB6C-457DA651F05E}" type="presOf" srcId="{1DAB165C-1A1C-4A7E-9DD1-66A46C4CD5B5}" destId="{B7A0E254-283C-4197-BF47-72BA69BC3891}" srcOrd="0" destOrd="0" presId="urn:microsoft.com/office/officeart/2016/7/layout/RepeatingBendingProcessNew"/>
    <dgm:cxn modelId="{67B598A9-141D-4060-94D3-86214CF36EFB}" type="presOf" srcId="{5A243F70-4BBA-4970-9F97-8B451CC77336}" destId="{902CC58F-F86A-4AA3-818A-D7BCE5775CF5}" srcOrd="0" destOrd="0" presId="urn:microsoft.com/office/officeart/2016/7/layout/RepeatingBendingProcessNew"/>
    <dgm:cxn modelId="{37A576AE-6CE0-4B92-B695-B46982AB9D0E}" srcId="{5572CE92-AD07-48CF-AA59-D4A140C75B1A}" destId="{630A173E-DBDE-491D-84C3-960733629F7D}" srcOrd="9" destOrd="0" parTransId="{A671A7EE-F225-4971-8196-9B4C3802BA21}" sibTransId="{D0A7213B-C8BD-4DB7-BC6D-4F93002B67F1}"/>
    <dgm:cxn modelId="{E5E048B4-EBCB-41FF-AA1C-CEFEE4D3756D}" type="presOf" srcId="{7B1DEBE8-A32C-48DF-90AF-8277FBB08B16}" destId="{8FA91E0C-2010-4874-84C4-FF56917AA2AF}" srcOrd="1" destOrd="0" presId="urn:microsoft.com/office/officeart/2016/7/layout/RepeatingBendingProcessNew"/>
    <dgm:cxn modelId="{F0E6AAC0-4E8E-4A5F-AA2D-23B670EC6BC9}" type="presOf" srcId="{F19FF097-07B5-4A8C-B72E-96A43FA0F5FF}" destId="{EBCA7D69-FA18-40A3-A34E-9CA2638825A7}" srcOrd="1" destOrd="0" presId="urn:microsoft.com/office/officeart/2016/7/layout/RepeatingBendingProcessNew"/>
    <dgm:cxn modelId="{6A5667C6-E1BD-443D-A2CE-B0E728D36822}" srcId="{5572CE92-AD07-48CF-AA59-D4A140C75B1A}" destId="{FDBA6329-F351-4BDD-95B1-29180FA9D727}" srcOrd="1" destOrd="0" parTransId="{0721FA84-032D-4842-A3C4-AF4772473DF3}" sibTransId="{3AB3922C-6F03-4BF5-87D7-C18307A23CB0}"/>
    <dgm:cxn modelId="{FE3DABC9-4BCB-4F03-B7BD-3EF374923B31}" type="presOf" srcId="{3AB3922C-6F03-4BF5-87D7-C18307A23CB0}" destId="{B210A72F-60B4-439B-B134-F6CECD046512}" srcOrd="0" destOrd="0" presId="urn:microsoft.com/office/officeart/2016/7/layout/RepeatingBendingProcessNew"/>
    <dgm:cxn modelId="{105102D9-97E7-4021-8B05-0DDFBE164B52}" type="presOf" srcId="{F8E63784-9218-4303-84AA-90A855E0CFE7}" destId="{911F7246-B444-4A1C-8D91-3F797F9FFAAD}" srcOrd="0" destOrd="0" presId="urn:microsoft.com/office/officeart/2016/7/layout/RepeatingBendingProcessNew"/>
    <dgm:cxn modelId="{03C203E1-ACAE-4CB2-9F3E-14F86905EB6A}" srcId="{5572CE92-AD07-48CF-AA59-D4A140C75B1A}" destId="{3BA173EB-EE27-4A51-A880-3546A631011E}" srcOrd="4" destOrd="0" parTransId="{88E91106-8AA3-4820-9D62-DFA6A7DBFB20}" sibTransId="{730DEE43-8C29-44E2-9FDA-998458C6E9BB}"/>
    <dgm:cxn modelId="{76B20CE7-1CAB-4F53-BD73-1F35662F1413}" type="presOf" srcId="{41F81CEB-B24A-41C5-9445-4CA9965CFA79}" destId="{AAC05106-0B50-440C-AF7D-8C43EA45B0E2}" srcOrd="1" destOrd="0" presId="urn:microsoft.com/office/officeart/2016/7/layout/RepeatingBendingProcessNew"/>
    <dgm:cxn modelId="{E2763DE7-EEBD-4874-A32E-A5FD3DA1C9B3}" type="presOf" srcId="{C4AC12F2-9F7A-465F-83F3-0BEBE2A948CC}" destId="{612DBA8F-24DB-4854-9E56-A6B2211F8CF9}" srcOrd="0" destOrd="0" presId="urn:microsoft.com/office/officeart/2016/7/layout/RepeatingBendingProcessNew"/>
    <dgm:cxn modelId="{243296EA-3379-4D9C-99B8-EDDED670EB51}" type="presOf" srcId="{D0A7213B-C8BD-4DB7-BC6D-4F93002B67F1}" destId="{AD6D6199-7DF7-411B-AFF1-C3D9B9608861}" srcOrd="1" destOrd="0" presId="urn:microsoft.com/office/officeart/2016/7/layout/RepeatingBendingProcessNew"/>
    <dgm:cxn modelId="{900B4BED-8F97-4446-98D5-A36AB596D67F}" type="presOf" srcId="{FDBA6329-F351-4BDD-95B1-29180FA9D727}" destId="{EF2360FF-220B-467F-9B0E-0FAD6AE3326B}" srcOrd="0" destOrd="0" presId="urn:microsoft.com/office/officeart/2016/7/layout/RepeatingBendingProcessNew"/>
    <dgm:cxn modelId="{10AA07F0-1423-4049-859D-6975FEAF4109}" type="presOf" srcId="{DB177EB8-1294-466D-9DAB-8EDA3041D6D8}" destId="{939BEFC6-C7A9-42A9-873D-609D74E8BD9F}" srcOrd="1" destOrd="0" presId="urn:microsoft.com/office/officeart/2016/7/layout/RepeatingBendingProcessNew"/>
    <dgm:cxn modelId="{520246F6-5048-4608-B0E7-96302D7941BE}" srcId="{5572CE92-AD07-48CF-AA59-D4A140C75B1A}" destId="{FE6221A9-524C-418A-9079-29A8BAD3D36E}" srcOrd="12" destOrd="0" parTransId="{56008B56-3CCD-4DB4-85B9-E496BEAC30F3}" sibTransId="{A57B3A68-7D1C-400D-96E2-FED52B0DEBB8}"/>
    <dgm:cxn modelId="{366D64F9-4248-4684-9418-32D8622D93AD}" type="presOf" srcId="{A57B3A68-7D1C-400D-96E2-FED52B0DEBB8}" destId="{DC38DF79-2DA9-4AD9-8A4A-EB1701C01BCA}" srcOrd="0" destOrd="0" presId="urn:microsoft.com/office/officeart/2016/7/layout/RepeatingBendingProcessNew"/>
    <dgm:cxn modelId="{E41D46FA-ED41-49AD-B637-81CA47507E27}" type="presOf" srcId="{C12DD963-379C-4BE5-8280-2F43A9AF9D10}" destId="{805FCF85-C90F-4613-931F-86076620E222}" srcOrd="0" destOrd="0" presId="urn:microsoft.com/office/officeart/2016/7/layout/RepeatingBendingProcessNew"/>
    <dgm:cxn modelId="{D965F7FD-2130-4AF5-8717-53E53FEE055A}" type="presOf" srcId="{A57B3A68-7D1C-400D-96E2-FED52B0DEBB8}" destId="{9AFE0BF7-9B14-40DD-860B-4284A80F4336}" srcOrd="1" destOrd="0" presId="urn:microsoft.com/office/officeart/2016/7/layout/RepeatingBendingProcessNew"/>
    <dgm:cxn modelId="{CC5768BC-DCF0-4079-B2CE-9C100D48C2DB}" type="presParOf" srcId="{CC716629-7BF4-441E-A85D-262EA324971F}" destId="{883F3765-7BF3-4F40-9C09-CB8E3C29714A}" srcOrd="0" destOrd="0" presId="urn:microsoft.com/office/officeart/2016/7/layout/RepeatingBendingProcessNew"/>
    <dgm:cxn modelId="{C33E05D5-6473-44C4-8E2A-0DEAD1498AEE}" type="presParOf" srcId="{CC716629-7BF4-441E-A85D-262EA324971F}" destId="{6847B01A-C7BB-42B2-9989-7668D0C02B52}" srcOrd="1" destOrd="0" presId="urn:microsoft.com/office/officeart/2016/7/layout/RepeatingBendingProcessNew"/>
    <dgm:cxn modelId="{C96E1825-1A5C-4067-A6C2-BB9B4A2977AF}" type="presParOf" srcId="{6847B01A-C7BB-42B2-9989-7668D0C02B52}" destId="{4E924432-201E-44D3-8BBC-BB5268532645}" srcOrd="0" destOrd="0" presId="urn:microsoft.com/office/officeart/2016/7/layout/RepeatingBendingProcessNew"/>
    <dgm:cxn modelId="{C852209B-9959-4915-A132-26166696C567}" type="presParOf" srcId="{CC716629-7BF4-441E-A85D-262EA324971F}" destId="{EF2360FF-220B-467F-9B0E-0FAD6AE3326B}" srcOrd="2" destOrd="0" presId="urn:microsoft.com/office/officeart/2016/7/layout/RepeatingBendingProcessNew"/>
    <dgm:cxn modelId="{773DA53B-9FE1-4106-8FF0-A7E20AE2D386}" type="presParOf" srcId="{CC716629-7BF4-441E-A85D-262EA324971F}" destId="{B210A72F-60B4-439B-B134-F6CECD046512}" srcOrd="3" destOrd="0" presId="urn:microsoft.com/office/officeart/2016/7/layout/RepeatingBendingProcessNew"/>
    <dgm:cxn modelId="{1023FC41-0205-4AD7-AE8A-342FD0B2C010}" type="presParOf" srcId="{B210A72F-60B4-439B-B134-F6CECD046512}" destId="{6CD5402A-0796-445F-B56F-E40C75C531B0}" srcOrd="0" destOrd="0" presId="urn:microsoft.com/office/officeart/2016/7/layout/RepeatingBendingProcessNew"/>
    <dgm:cxn modelId="{2454786E-B66B-497F-9D8B-1DFBEAD83DE8}" type="presParOf" srcId="{CC716629-7BF4-441E-A85D-262EA324971F}" destId="{902CC58F-F86A-4AA3-818A-D7BCE5775CF5}" srcOrd="4" destOrd="0" presId="urn:microsoft.com/office/officeart/2016/7/layout/RepeatingBendingProcessNew"/>
    <dgm:cxn modelId="{E0692B8D-1425-496D-A2C0-8461647C804B}" type="presParOf" srcId="{CC716629-7BF4-441E-A85D-262EA324971F}" destId="{B7A0E254-283C-4197-BF47-72BA69BC3891}" srcOrd="5" destOrd="0" presId="urn:microsoft.com/office/officeart/2016/7/layout/RepeatingBendingProcessNew"/>
    <dgm:cxn modelId="{635B075A-0100-48F8-A14D-432C493A536A}" type="presParOf" srcId="{B7A0E254-283C-4197-BF47-72BA69BC3891}" destId="{7F96ED21-CD8F-4320-87E6-F26D6110EC43}" srcOrd="0" destOrd="0" presId="urn:microsoft.com/office/officeart/2016/7/layout/RepeatingBendingProcessNew"/>
    <dgm:cxn modelId="{D833EB64-72DA-44C4-9B75-C72215679F16}" type="presParOf" srcId="{CC716629-7BF4-441E-A85D-262EA324971F}" destId="{C48C0AE1-BB6E-42DE-AD90-87118CDA0650}" srcOrd="6" destOrd="0" presId="urn:microsoft.com/office/officeart/2016/7/layout/RepeatingBendingProcessNew"/>
    <dgm:cxn modelId="{4ED96AC6-6E50-45E0-93DC-02470698A53F}" type="presParOf" srcId="{CC716629-7BF4-441E-A85D-262EA324971F}" destId="{A3B81C47-5E7A-44ED-A0B9-F70B7C06863E}" srcOrd="7" destOrd="0" presId="urn:microsoft.com/office/officeart/2016/7/layout/RepeatingBendingProcessNew"/>
    <dgm:cxn modelId="{229B6874-C50A-4388-A091-0D7184941DC9}" type="presParOf" srcId="{A3B81C47-5E7A-44ED-A0B9-F70B7C06863E}" destId="{AF8CC36E-6D60-4A34-B889-A2A1D2A8706E}" srcOrd="0" destOrd="0" presId="urn:microsoft.com/office/officeart/2016/7/layout/RepeatingBendingProcessNew"/>
    <dgm:cxn modelId="{C80E3C71-F6DF-41A1-884D-F37C95D4425E}" type="presParOf" srcId="{CC716629-7BF4-441E-A85D-262EA324971F}" destId="{D3B0BA6A-D393-48D6-A9EB-74BDA417EB5B}" srcOrd="8" destOrd="0" presId="urn:microsoft.com/office/officeart/2016/7/layout/RepeatingBendingProcessNew"/>
    <dgm:cxn modelId="{651F1130-9E84-482C-8B93-86BFD93DB08B}" type="presParOf" srcId="{CC716629-7BF4-441E-A85D-262EA324971F}" destId="{B69D83FD-2071-466D-A087-AA419E64C812}" srcOrd="9" destOrd="0" presId="urn:microsoft.com/office/officeart/2016/7/layout/RepeatingBendingProcessNew"/>
    <dgm:cxn modelId="{31C3F660-C5FA-4466-9CB5-50932C8777A9}" type="presParOf" srcId="{B69D83FD-2071-466D-A087-AA419E64C812}" destId="{FD92EEA0-C258-4470-A66A-1966840C8F9F}" srcOrd="0" destOrd="0" presId="urn:microsoft.com/office/officeart/2016/7/layout/RepeatingBendingProcessNew"/>
    <dgm:cxn modelId="{51EE2937-B953-42D1-9BE1-A482776FD4EC}" type="presParOf" srcId="{CC716629-7BF4-441E-A85D-262EA324971F}" destId="{48380595-484E-4236-A2A1-A77C53289B36}" srcOrd="10" destOrd="0" presId="urn:microsoft.com/office/officeart/2016/7/layout/RepeatingBendingProcessNew"/>
    <dgm:cxn modelId="{F5D2A35C-ADB9-44F8-BC40-185C3B5B0FE9}" type="presParOf" srcId="{CC716629-7BF4-441E-A85D-262EA324971F}" destId="{C20438BE-4662-4716-9BBF-3F13386BF557}" srcOrd="11" destOrd="0" presId="urn:microsoft.com/office/officeart/2016/7/layout/RepeatingBendingProcessNew"/>
    <dgm:cxn modelId="{A8B85148-F91F-47B2-AD3D-BA569F30C0D1}" type="presParOf" srcId="{C20438BE-4662-4716-9BBF-3F13386BF557}" destId="{939BEFC6-C7A9-42A9-873D-609D74E8BD9F}" srcOrd="0" destOrd="0" presId="urn:microsoft.com/office/officeart/2016/7/layout/RepeatingBendingProcessNew"/>
    <dgm:cxn modelId="{C81868E1-7A13-4835-AEB7-D7C74AD1D245}" type="presParOf" srcId="{CC716629-7BF4-441E-A85D-262EA324971F}" destId="{3A85DD20-28A5-45DD-A7FE-63FA9786EB73}" srcOrd="12" destOrd="0" presId="urn:microsoft.com/office/officeart/2016/7/layout/RepeatingBendingProcessNew"/>
    <dgm:cxn modelId="{C1CC1735-CD7E-4FDA-93A5-B9F9A4E193B1}" type="presParOf" srcId="{CC716629-7BF4-441E-A85D-262EA324971F}" destId="{B42D9E6B-E2F9-4CA1-AB5C-2A19A4128297}" srcOrd="13" destOrd="0" presId="urn:microsoft.com/office/officeart/2016/7/layout/RepeatingBendingProcessNew"/>
    <dgm:cxn modelId="{4DD57632-E596-4C96-9785-5E1DCE7752B7}" type="presParOf" srcId="{B42D9E6B-E2F9-4CA1-AB5C-2A19A4128297}" destId="{8FA91E0C-2010-4874-84C4-FF56917AA2AF}" srcOrd="0" destOrd="0" presId="urn:microsoft.com/office/officeart/2016/7/layout/RepeatingBendingProcessNew"/>
    <dgm:cxn modelId="{AA864111-1728-4B44-97D6-6895BF83C46D}" type="presParOf" srcId="{CC716629-7BF4-441E-A85D-262EA324971F}" destId="{805FCF85-C90F-4613-931F-86076620E222}" srcOrd="14" destOrd="0" presId="urn:microsoft.com/office/officeart/2016/7/layout/RepeatingBendingProcessNew"/>
    <dgm:cxn modelId="{179185EA-068D-4B98-960A-7434AF008380}" type="presParOf" srcId="{CC716629-7BF4-441E-A85D-262EA324971F}" destId="{2C5C47FB-1D60-41DE-B9A8-1ABB4B9085D8}" srcOrd="15" destOrd="0" presId="urn:microsoft.com/office/officeart/2016/7/layout/RepeatingBendingProcessNew"/>
    <dgm:cxn modelId="{93D7329B-85F7-4420-B2C8-6927B9AD2FDF}" type="presParOf" srcId="{2C5C47FB-1D60-41DE-B9A8-1ABB4B9085D8}" destId="{55582D33-7A4A-4122-9C42-EFBB9A714305}" srcOrd="0" destOrd="0" presId="urn:microsoft.com/office/officeart/2016/7/layout/RepeatingBendingProcessNew"/>
    <dgm:cxn modelId="{8666C319-20D0-4B21-BC40-DC9F187439FF}" type="presParOf" srcId="{CC716629-7BF4-441E-A85D-262EA324971F}" destId="{41696251-8BE5-4B60-8761-F30E0752A1D9}" srcOrd="16" destOrd="0" presId="urn:microsoft.com/office/officeart/2016/7/layout/RepeatingBendingProcessNew"/>
    <dgm:cxn modelId="{F4BDDF84-0B00-4BD0-B1E7-BEAC1418E4D7}" type="presParOf" srcId="{CC716629-7BF4-441E-A85D-262EA324971F}" destId="{5C7841D1-C5D5-4BB7-97D4-0DBE76C50606}" srcOrd="17" destOrd="0" presId="urn:microsoft.com/office/officeart/2016/7/layout/RepeatingBendingProcessNew"/>
    <dgm:cxn modelId="{1DAEB138-B3FA-4E89-B8A5-FE316C1AC86D}" type="presParOf" srcId="{5C7841D1-C5D5-4BB7-97D4-0DBE76C50606}" destId="{AAC05106-0B50-440C-AF7D-8C43EA45B0E2}" srcOrd="0" destOrd="0" presId="urn:microsoft.com/office/officeart/2016/7/layout/RepeatingBendingProcessNew"/>
    <dgm:cxn modelId="{E10B64C3-1C64-49F9-B980-3E36AB20D0EC}" type="presParOf" srcId="{CC716629-7BF4-441E-A85D-262EA324971F}" destId="{3942A6B9-858D-47F4-9F14-0626AD9CBEFA}" srcOrd="18" destOrd="0" presId="urn:microsoft.com/office/officeart/2016/7/layout/RepeatingBendingProcessNew"/>
    <dgm:cxn modelId="{802C7380-AC01-4AF0-B90F-44C62843E46B}" type="presParOf" srcId="{CC716629-7BF4-441E-A85D-262EA324971F}" destId="{F4D2A924-EB9F-49F2-BE44-05144C68821B}" srcOrd="19" destOrd="0" presId="urn:microsoft.com/office/officeart/2016/7/layout/RepeatingBendingProcessNew"/>
    <dgm:cxn modelId="{C63B8DEE-8613-411C-A99C-BD4428DF5619}" type="presParOf" srcId="{F4D2A924-EB9F-49F2-BE44-05144C68821B}" destId="{AD6D6199-7DF7-411B-AFF1-C3D9B9608861}" srcOrd="0" destOrd="0" presId="urn:microsoft.com/office/officeart/2016/7/layout/RepeatingBendingProcessNew"/>
    <dgm:cxn modelId="{DB0F051D-B88A-428E-96B3-B6733AD6F628}" type="presParOf" srcId="{CC716629-7BF4-441E-A85D-262EA324971F}" destId="{612DBA8F-24DB-4854-9E56-A6B2211F8CF9}" srcOrd="20" destOrd="0" presId="urn:microsoft.com/office/officeart/2016/7/layout/RepeatingBendingProcessNew"/>
    <dgm:cxn modelId="{64DAA960-F9FF-470A-8426-13381E9658B1}" type="presParOf" srcId="{CC716629-7BF4-441E-A85D-262EA324971F}" destId="{755EC42D-759B-4FF9-AD27-1C66986C7073}" srcOrd="21" destOrd="0" presId="urn:microsoft.com/office/officeart/2016/7/layout/RepeatingBendingProcessNew"/>
    <dgm:cxn modelId="{017FF163-68F2-4D98-8133-5343C1553E5D}" type="presParOf" srcId="{755EC42D-759B-4FF9-AD27-1C66986C7073}" destId="{EBCA7D69-FA18-40A3-A34E-9CA2638825A7}" srcOrd="0" destOrd="0" presId="urn:microsoft.com/office/officeart/2016/7/layout/RepeatingBendingProcessNew"/>
    <dgm:cxn modelId="{6F233C5F-B1B2-4AC0-BF4E-0205C6302AA4}" type="presParOf" srcId="{CC716629-7BF4-441E-A85D-262EA324971F}" destId="{10903439-0D71-4597-BA3F-2E777C34FE37}" srcOrd="22" destOrd="0" presId="urn:microsoft.com/office/officeart/2016/7/layout/RepeatingBendingProcessNew"/>
    <dgm:cxn modelId="{A6771BF1-296F-406A-AD4F-1A233FA686E8}" type="presParOf" srcId="{CC716629-7BF4-441E-A85D-262EA324971F}" destId="{911F7246-B444-4A1C-8D91-3F797F9FFAAD}" srcOrd="23" destOrd="0" presId="urn:microsoft.com/office/officeart/2016/7/layout/RepeatingBendingProcessNew"/>
    <dgm:cxn modelId="{CD2035EB-5312-461C-A5A3-03BE04288641}" type="presParOf" srcId="{911F7246-B444-4A1C-8D91-3F797F9FFAAD}" destId="{FA487C31-FBE2-4179-927C-5E52B59CAB79}" srcOrd="0" destOrd="0" presId="urn:microsoft.com/office/officeart/2016/7/layout/RepeatingBendingProcessNew"/>
    <dgm:cxn modelId="{0DD88F1B-93CC-4722-8C9D-67D2B2EB55B7}" type="presParOf" srcId="{CC716629-7BF4-441E-A85D-262EA324971F}" destId="{C91FEBD6-5392-437A-B3AF-6CAEB3BE1FA2}" srcOrd="24" destOrd="0" presId="urn:microsoft.com/office/officeart/2016/7/layout/RepeatingBendingProcessNew"/>
    <dgm:cxn modelId="{AF63D8CA-3058-42F3-BDB1-5F8DF0064875}" type="presParOf" srcId="{CC716629-7BF4-441E-A85D-262EA324971F}" destId="{DC38DF79-2DA9-4AD9-8A4A-EB1701C01BCA}" srcOrd="25" destOrd="0" presId="urn:microsoft.com/office/officeart/2016/7/layout/RepeatingBendingProcessNew"/>
    <dgm:cxn modelId="{F57AAA1C-0771-4E4B-B442-1DB7740468B5}" type="presParOf" srcId="{DC38DF79-2DA9-4AD9-8A4A-EB1701C01BCA}" destId="{9AFE0BF7-9B14-40DD-860B-4284A80F4336}" srcOrd="0" destOrd="0" presId="urn:microsoft.com/office/officeart/2016/7/layout/RepeatingBendingProcessNew"/>
    <dgm:cxn modelId="{76DC0E7B-65C1-4AEA-A003-CF5A8628BD90}" type="presParOf" srcId="{CC716629-7BF4-441E-A85D-262EA324971F}" destId="{C921AD65-276F-4310-9D2E-0AE2FCEED408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81381-FFB1-4498-A160-B534BE4083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64219D-706D-446B-98F3-B6F122AEB2BD}">
      <dgm:prSet/>
      <dgm:spPr/>
      <dgm:t>
        <a:bodyPr/>
        <a:lstStyle/>
        <a:p>
          <a:r>
            <a:rPr lang="en-US"/>
            <a:t>- Clean and intuitive interface</a:t>
          </a:r>
        </a:p>
      </dgm:t>
    </dgm:pt>
    <dgm:pt modelId="{E24CE974-CDF8-4761-B40E-C7A5A8FC0D50}" type="parTrans" cxnId="{D462084C-55F0-4AB5-ADC6-317672D5B53B}">
      <dgm:prSet/>
      <dgm:spPr/>
      <dgm:t>
        <a:bodyPr/>
        <a:lstStyle/>
        <a:p>
          <a:endParaRPr lang="en-US"/>
        </a:p>
      </dgm:t>
    </dgm:pt>
    <dgm:pt modelId="{FC50BA13-31D5-4460-B245-E7D4A96DADAA}" type="sibTrans" cxnId="{D462084C-55F0-4AB5-ADC6-317672D5B53B}">
      <dgm:prSet/>
      <dgm:spPr/>
      <dgm:t>
        <a:bodyPr/>
        <a:lstStyle/>
        <a:p>
          <a:endParaRPr lang="en-US"/>
        </a:p>
      </dgm:t>
    </dgm:pt>
    <dgm:pt modelId="{FF0C4FAD-BB2A-4176-9677-F7AB0720627F}">
      <dgm:prSet/>
      <dgm:spPr/>
      <dgm:t>
        <a:bodyPr/>
        <a:lstStyle/>
        <a:p>
          <a:r>
            <a:rPr lang="en-US"/>
            <a:t>- Simplified design for easy navigation</a:t>
          </a:r>
        </a:p>
      </dgm:t>
    </dgm:pt>
    <dgm:pt modelId="{C522D371-B3A2-45D4-90FE-BCBE1C995B43}" type="parTrans" cxnId="{84B99F4B-A1B6-4B53-B785-A6BE4A24DB01}">
      <dgm:prSet/>
      <dgm:spPr/>
      <dgm:t>
        <a:bodyPr/>
        <a:lstStyle/>
        <a:p>
          <a:endParaRPr lang="en-US"/>
        </a:p>
      </dgm:t>
    </dgm:pt>
    <dgm:pt modelId="{A23DB38F-C40D-484E-978C-6FC15367D1FB}" type="sibTrans" cxnId="{84B99F4B-A1B6-4B53-B785-A6BE4A24DB01}">
      <dgm:prSet/>
      <dgm:spPr/>
      <dgm:t>
        <a:bodyPr/>
        <a:lstStyle/>
        <a:p>
          <a:endParaRPr lang="en-US"/>
        </a:p>
      </dgm:t>
    </dgm:pt>
    <dgm:pt modelId="{58A7E4F4-AF50-4325-80FC-99CC9B99ECD0}">
      <dgm:prSet/>
      <dgm:spPr/>
      <dgm:t>
        <a:bodyPr/>
        <a:lstStyle/>
        <a:p>
          <a:r>
            <a:rPr lang="en-US"/>
            <a:t>- Accessible display of ingredient status</a:t>
          </a:r>
        </a:p>
      </dgm:t>
    </dgm:pt>
    <dgm:pt modelId="{1E9CEC2A-7D9A-4475-B68A-CBA91740E9CE}" type="parTrans" cxnId="{0FCF29E7-2F7A-4B44-A1E1-5B94EA19D82E}">
      <dgm:prSet/>
      <dgm:spPr/>
      <dgm:t>
        <a:bodyPr/>
        <a:lstStyle/>
        <a:p>
          <a:endParaRPr lang="en-US"/>
        </a:p>
      </dgm:t>
    </dgm:pt>
    <dgm:pt modelId="{D2312933-D6BD-4229-91EA-01E3B6B18519}" type="sibTrans" cxnId="{0FCF29E7-2F7A-4B44-A1E1-5B94EA19D82E}">
      <dgm:prSet/>
      <dgm:spPr/>
      <dgm:t>
        <a:bodyPr/>
        <a:lstStyle/>
        <a:p>
          <a:endParaRPr lang="en-US"/>
        </a:p>
      </dgm:t>
    </dgm:pt>
    <dgm:pt modelId="{97F86759-2678-40FD-A9CF-118B96D3BE08}">
      <dgm:prSet/>
      <dgm:spPr/>
      <dgm:t>
        <a:bodyPr/>
        <a:lstStyle/>
        <a:p>
          <a:r>
            <a:rPr lang="en-US"/>
            <a:t>Feedback from one-on-one meeting:</a:t>
          </a:r>
        </a:p>
      </dgm:t>
    </dgm:pt>
    <dgm:pt modelId="{FBE8CB08-8A14-414A-82F7-04F77293FC09}" type="parTrans" cxnId="{64A17DF5-27AC-4DE4-850C-84384081F04F}">
      <dgm:prSet/>
      <dgm:spPr/>
      <dgm:t>
        <a:bodyPr/>
        <a:lstStyle/>
        <a:p>
          <a:endParaRPr lang="en-US"/>
        </a:p>
      </dgm:t>
    </dgm:pt>
    <dgm:pt modelId="{3E26360A-23E2-4C56-A7E9-C3899C51CC46}" type="sibTrans" cxnId="{64A17DF5-27AC-4DE4-850C-84384081F04F}">
      <dgm:prSet/>
      <dgm:spPr/>
      <dgm:t>
        <a:bodyPr/>
        <a:lstStyle/>
        <a:p>
          <a:endParaRPr lang="en-US"/>
        </a:p>
      </dgm:t>
    </dgm:pt>
    <dgm:pt modelId="{AED05083-F4ED-4277-BD71-F05A180C1FEB}">
      <dgm:prSet/>
      <dgm:spPr/>
      <dgm:t>
        <a:bodyPr/>
        <a:lstStyle/>
        <a:p>
          <a:r>
            <a:rPr lang="en-US"/>
            <a:t>- Improved results display for clarity</a:t>
          </a:r>
        </a:p>
      </dgm:t>
    </dgm:pt>
    <dgm:pt modelId="{3F1F8EAC-DC4A-4064-8AE4-93A7B9D2E40D}" type="parTrans" cxnId="{96ED8494-61BE-4547-8300-99559B513914}">
      <dgm:prSet/>
      <dgm:spPr/>
      <dgm:t>
        <a:bodyPr/>
        <a:lstStyle/>
        <a:p>
          <a:endParaRPr lang="en-US"/>
        </a:p>
      </dgm:t>
    </dgm:pt>
    <dgm:pt modelId="{43170033-251F-4E44-866C-AC2B267C58DB}" type="sibTrans" cxnId="{96ED8494-61BE-4547-8300-99559B513914}">
      <dgm:prSet/>
      <dgm:spPr/>
      <dgm:t>
        <a:bodyPr/>
        <a:lstStyle/>
        <a:p>
          <a:endParaRPr lang="en-US"/>
        </a:p>
      </dgm:t>
    </dgm:pt>
    <dgm:pt modelId="{2364E39E-39AC-4312-8692-4B03AFE851BD}" type="pres">
      <dgm:prSet presAssocID="{E2181381-FFB1-4498-A160-B534BE408381}" presName="root" presStyleCnt="0">
        <dgm:presLayoutVars>
          <dgm:dir/>
          <dgm:resizeHandles val="exact"/>
        </dgm:presLayoutVars>
      </dgm:prSet>
      <dgm:spPr/>
    </dgm:pt>
    <dgm:pt modelId="{C28AADA5-49D6-4149-AF86-CA8CFEEF1BE1}" type="pres">
      <dgm:prSet presAssocID="{9064219D-706D-446B-98F3-B6F122AEB2BD}" presName="compNode" presStyleCnt="0"/>
      <dgm:spPr/>
    </dgm:pt>
    <dgm:pt modelId="{D3BC3C78-7698-46A6-83BA-CBDFC82C3C59}" type="pres">
      <dgm:prSet presAssocID="{9064219D-706D-446B-98F3-B6F122AEB2BD}" presName="bgRect" presStyleLbl="bgShp" presStyleIdx="0" presStyleCnt="5"/>
      <dgm:spPr/>
    </dgm:pt>
    <dgm:pt modelId="{07F6EDD1-C65F-42D8-BC29-45C3E00786E5}" type="pres">
      <dgm:prSet presAssocID="{9064219D-706D-446B-98F3-B6F122AEB2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CF4A4E0B-114F-4778-BBA8-FE71F66E5191}" type="pres">
      <dgm:prSet presAssocID="{9064219D-706D-446B-98F3-B6F122AEB2BD}" presName="spaceRect" presStyleCnt="0"/>
      <dgm:spPr/>
    </dgm:pt>
    <dgm:pt modelId="{87AF9B78-E019-4EAA-B688-60BF5EFD35C6}" type="pres">
      <dgm:prSet presAssocID="{9064219D-706D-446B-98F3-B6F122AEB2BD}" presName="parTx" presStyleLbl="revTx" presStyleIdx="0" presStyleCnt="5">
        <dgm:presLayoutVars>
          <dgm:chMax val="0"/>
          <dgm:chPref val="0"/>
        </dgm:presLayoutVars>
      </dgm:prSet>
      <dgm:spPr/>
    </dgm:pt>
    <dgm:pt modelId="{C681EC8F-8AFF-47B2-A8F6-6CC8C60C8587}" type="pres">
      <dgm:prSet presAssocID="{FC50BA13-31D5-4460-B245-E7D4A96DADAA}" presName="sibTrans" presStyleCnt="0"/>
      <dgm:spPr/>
    </dgm:pt>
    <dgm:pt modelId="{923783CE-95E2-4E77-B363-4D1A58D15DAB}" type="pres">
      <dgm:prSet presAssocID="{FF0C4FAD-BB2A-4176-9677-F7AB0720627F}" presName="compNode" presStyleCnt="0"/>
      <dgm:spPr/>
    </dgm:pt>
    <dgm:pt modelId="{C9751F7D-F1F1-4C91-AAD4-509F245D43D2}" type="pres">
      <dgm:prSet presAssocID="{FF0C4FAD-BB2A-4176-9677-F7AB0720627F}" presName="bgRect" presStyleLbl="bgShp" presStyleIdx="1" presStyleCnt="5"/>
      <dgm:spPr/>
    </dgm:pt>
    <dgm:pt modelId="{7C9B0D30-9213-471D-841A-582980FB9B1E}" type="pres">
      <dgm:prSet presAssocID="{FF0C4FAD-BB2A-4176-9677-F7AB072062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5A9239F-D0A9-4041-B3AD-064D67D515EE}" type="pres">
      <dgm:prSet presAssocID="{FF0C4FAD-BB2A-4176-9677-F7AB0720627F}" presName="spaceRect" presStyleCnt="0"/>
      <dgm:spPr/>
    </dgm:pt>
    <dgm:pt modelId="{D4099510-35D5-43F5-9AB4-A4BB262896B0}" type="pres">
      <dgm:prSet presAssocID="{FF0C4FAD-BB2A-4176-9677-F7AB0720627F}" presName="parTx" presStyleLbl="revTx" presStyleIdx="1" presStyleCnt="5">
        <dgm:presLayoutVars>
          <dgm:chMax val="0"/>
          <dgm:chPref val="0"/>
        </dgm:presLayoutVars>
      </dgm:prSet>
      <dgm:spPr/>
    </dgm:pt>
    <dgm:pt modelId="{6C32FB38-94DE-4294-B45E-C59FF6DA5D80}" type="pres">
      <dgm:prSet presAssocID="{A23DB38F-C40D-484E-978C-6FC15367D1FB}" presName="sibTrans" presStyleCnt="0"/>
      <dgm:spPr/>
    </dgm:pt>
    <dgm:pt modelId="{4FD3F2BA-5071-4C71-82BC-EB06D47407AD}" type="pres">
      <dgm:prSet presAssocID="{58A7E4F4-AF50-4325-80FC-99CC9B99ECD0}" presName="compNode" presStyleCnt="0"/>
      <dgm:spPr/>
    </dgm:pt>
    <dgm:pt modelId="{8B4334FB-9FEA-4806-88C5-1EE0D3391C31}" type="pres">
      <dgm:prSet presAssocID="{58A7E4F4-AF50-4325-80FC-99CC9B99ECD0}" presName="bgRect" presStyleLbl="bgShp" presStyleIdx="2" presStyleCnt="5"/>
      <dgm:spPr/>
    </dgm:pt>
    <dgm:pt modelId="{1D0780BB-4400-4362-A463-EF4EF6FFFA10}" type="pres">
      <dgm:prSet presAssocID="{58A7E4F4-AF50-4325-80FC-99CC9B99EC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CC78C4-0431-4BF9-A7C7-52D4EBFF0275}" type="pres">
      <dgm:prSet presAssocID="{58A7E4F4-AF50-4325-80FC-99CC9B99ECD0}" presName="spaceRect" presStyleCnt="0"/>
      <dgm:spPr/>
    </dgm:pt>
    <dgm:pt modelId="{C4FDD9C5-017A-417C-BD40-7623C358AE0D}" type="pres">
      <dgm:prSet presAssocID="{58A7E4F4-AF50-4325-80FC-99CC9B99ECD0}" presName="parTx" presStyleLbl="revTx" presStyleIdx="2" presStyleCnt="5">
        <dgm:presLayoutVars>
          <dgm:chMax val="0"/>
          <dgm:chPref val="0"/>
        </dgm:presLayoutVars>
      </dgm:prSet>
      <dgm:spPr/>
    </dgm:pt>
    <dgm:pt modelId="{C8368B60-A5D3-4137-9646-B4B28E94C3A6}" type="pres">
      <dgm:prSet presAssocID="{D2312933-D6BD-4229-91EA-01E3B6B18519}" presName="sibTrans" presStyleCnt="0"/>
      <dgm:spPr/>
    </dgm:pt>
    <dgm:pt modelId="{FDD7DA96-7E9F-45D9-A5CC-034D76935FDC}" type="pres">
      <dgm:prSet presAssocID="{97F86759-2678-40FD-A9CF-118B96D3BE08}" presName="compNode" presStyleCnt="0"/>
      <dgm:spPr/>
    </dgm:pt>
    <dgm:pt modelId="{EACBBD2C-11DA-42A1-8710-68525D3D0A70}" type="pres">
      <dgm:prSet presAssocID="{97F86759-2678-40FD-A9CF-118B96D3BE08}" presName="bgRect" presStyleLbl="bgShp" presStyleIdx="3" presStyleCnt="5"/>
      <dgm:spPr/>
    </dgm:pt>
    <dgm:pt modelId="{6B62A033-77C5-4C38-A581-7F75E60B9784}" type="pres">
      <dgm:prSet presAssocID="{97F86759-2678-40FD-A9CF-118B96D3BE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25325C6D-0140-4BDA-B3BE-9D52921E477B}" type="pres">
      <dgm:prSet presAssocID="{97F86759-2678-40FD-A9CF-118B96D3BE08}" presName="spaceRect" presStyleCnt="0"/>
      <dgm:spPr/>
    </dgm:pt>
    <dgm:pt modelId="{64F740B6-C020-4A9F-BBEE-EEE4539947EF}" type="pres">
      <dgm:prSet presAssocID="{97F86759-2678-40FD-A9CF-118B96D3BE08}" presName="parTx" presStyleLbl="revTx" presStyleIdx="3" presStyleCnt="5">
        <dgm:presLayoutVars>
          <dgm:chMax val="0"/>
          <dgm:chPref val="0"/>
        </dgm:presLayoutVars>
      </dgm:prSet>
      <dgm:spPr/>
    </dgm:pt>
    <dgm:pt modelId="{C150DC71-6375-44B1-A625-A1FEA49FAC6A}" type="pres">
      <dgm:prSet presAssocID="{3E26360A-23E2-4C56-A7E9-C3899C51CC46}" presName="sibTrans" presStyleCnt="0"/>
      <dgm:spPr/>
    </dgm:pt>
    <dgm:pt modelId="{75C795E5-8FB4-4C8E-ABD2-84EB3750C881}" type="pres">
      <dgm:prSet presAssocID="{AED05083-F4ED-4277-BD71-F05A180C1FEB}" presName="compNode" presStyleCnt="0"/>
      <dgm:spPr/>
    </dgm:pt>
    <dgm:pt modelId="{8B538322-D65C-4136-8CEF-1B420CF9A361}" type="pres">
      <dgm:prSet presAssocID="{AED05083-F4ED-4277-BD71-F05A180C1FEB}" presName="bgRect" presStyleLbl="bgShp" presStyleIdx="4" presStyleCnt="5"/>
      <dgm:spPr/>
    </dgm:pt>
    <dgm:pt modelId="{F632DFAC-289C-440B-9CCE-535A5E1F102E}" type="pres">
      <dgm:prSet presAssocID="{AED05083-F4ED-4277-BD71-F05A180C1F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B5EA75A-674D-4FB8-B5E1-01AFCF6602A3}" type="pres">
      <dgm:prSet presAssocID="{AED05083-F4ED-4277-BD71-F05A180C1FEB}" presName="spaceRect" presStyleCnt="0"/>
      <dgm:spPr/>
    </dgm:pt>
    <dgm:pt modelId="{F6270C19-725D-4616-B1D9-7DFEF3FA5107}" type="pres">
      <dgm:prSet presAssocID="{AED05083-F4ED-4277-BD71-F05A180C1FE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C3BF1F-7DA7-4C2F-AF45-14F9F3B90D1D}" type="presOf" srcId="{9064219D-706D-446B-98F3-B6F122AEB2BD}" destId="{87AF9B78-E019-4EAA-B688-60BF5EFD35C6}" srcOrd="0" destOrd="0" presId="urn:microsoft.com/office/officeart/2018/2/layout/IconVerticalSolidList"/>
    <dgm:cxn modelId="{9A374965-E6FA-4B16-8DBC-6948EF263FEF}" type="presOf" srcId="{97F86759-2678-40FD-A9CF-118B96D3BE08}" destId="{64F740B6-C020-4A9F-BBEE-EEE4539947EF}" srcOrd="0" destOrd="0" presId="urn:microsoft.com/office/officeart/2018/2/layout/IconVerticalSolidList"/>
    <dgm:cxn modelId="{02615565-0597-4988-B289-6977701A03F9}" type="presOf" srcId="{AED05083-F4ED-4277-BD71-F05A180C1FEB}" destId="{F6270C19-725D-4616-B1D9-7DFEF3FA5107}" srcOrd="0" destOrd="0" presId="urn:microsoft.com/office/officeart/2018/2/layout/IconVerticalSolidList"/>
    <dgm:cxn modelId="{84B99F4B-A1B6-4B53-B785-A6BE4A24DB01}" srcId="{E2181381-FFB1-4498-A160-B534BE408381}" destId="{FF0C4FAD-BB2A-4176-9677-F7AB0720627F}" srcOrd="1" destOrd="0" parTransId="{C522D371-B3A2-45D4-90FE-BCBE1C995B43}" sibTransId="{A23DB38F-C40D-484E-978C-6FC15367D1FB}"/>
    <dgm:cxn modelId="{D462084C-55F0-4AB5-ADC6-317672D5B53B}" srcId="{E2181381-FFB1-4498-A160-B534BE408381}" destId="{9064219D-706D-446B-98F3-B6F122AEB2BD}" srcOrd="0" destOrd="0" parTransId="{E24CE974-CDF8-4761-B40E-C7A5A8FC0D50}" sibTransId="{FC50BA13-31D5-4460-B245-E7D4A96DADAA}"/>
    <dgm:cxn modelId="{96ED8494-61BE-4547-8300-99559B513914}" srcId="{E2181381-FFB1-4498-A160-B534BE408381}" destId="{AED05083-F4ED-4277-BD71-F05A180C1FEB}" srcOrd="4" destOrd="0" parTransId="{3F1F8EAC-DC4A-4064-8AE4-93A7B9D2E40D}" sibTransId="{43170033-251F-4E44-866C-AC2B267C58DB}"/>
    <dgm:cxn modelId="{BE5B65A2-34BC-4128-BFC1-D08553C36CE7}" type="presOf" srcId="{FF0C4FAD-BB2A-4176-9677-F7AB0720627F}" destId="{D4099510-35D5-43F5-9AB4-A4BB262896B0}" srcOrd="0" destOrd="0" presId="urn:microsoft.com/office/officeart/2018/2/layout/IconVerticalSolidList"/>
    <dgm:cxn modelId="{63A3CCD1-ADE2-4F0C-827A-748A96716C25}" type="presOf" srcId="{E2181381-FFB1-4498-A160-B534BE408381}" destId="{2364E39E-39AC-4312-8692-4B03AFE851BD}" srcOrd="0" destOrd="0" presId="urn:microsoft.com/office/officeart/2018/2/layout/IconVerticalSolidList"/>
    <dgm:cxn modelId="{0FCF29E7-2F7A-4B44-A1E1-5B94EA19D82E}" srcId="{E2181381-FFB1-4498-A160-B534BE408381}" destId="{58A7E4F4-AF50-4325-80FC-99CC9B99ECD0}" srcOrd="2" destOrd="0" parTransId="{1E9CEC2A-7D9A-4475-B68A-CBA91740E9CE}" sibTransId="{D2312933-D6BD-4229-91EA-01E3B6B18519}"/>
    <dgm:cxn modelId="{64A17DF5-27AC-4DE4-850C-84384081F04F}" srcId="{E2181381-FFB1-4498-A160-B534BE408381}" destId="{97F86759-2678-40FD-A9CF-118B96D3BE08}" srcOrd="3" destOrd="0" parTransId="{FBE8CB08-8A14-414A-82F7-04F77293FC09}" sibTransId="{3E26360A-23E2-4C56-A7E9-C3899C51CC46}"/>
    <dgm:cxn modelId="{D4C985F9-B007-4C31-A3EA-09A66F9D1111}" type="presOf" srcId="{58A7E4F4-AF50-4325-80FC-99CC9B99ECD0}" destId="{C4FDD9C5-017A-417C-BD40-7623C358AE0D}" srcOrd="0" destOrd="0" presId="urn:microsoft.com/office/officeart/2018/2/layout/IconVerticalSolidList"/>
    <dgm:cxn modelId="{A780D268-6FEE-436A-926F-CCC1269F3AEC}" type="presParOf" srcId="{2364E39E-39AC-4312-8692-4B03AFE851BD}" destId="{C28AADA5-49D6-4149-AF86-CA8CFEEF1BE1}" srcOrd="0" destOrd="0" presId="urn:microsoft.com/office/officeart/2018/2/layout/IconVerticalSolidList"/>
    <dgm:cxn modelId="{622801E3-D778-4A7D-A849-BC8B46A483D4}" type="presParOf" srcId="{C28AADA5-49D6-4149-AF86-CA8CFEEF1BE1}" destId="{D3BC3C78-7698-46A6-83BA-CBDFC82C3C59}" srcOrd="0" destOrd="0" presId="urn:microsoft.com/office/officeart/2018/2/layout/IconVerticalSolidList"/>
    <dgm:cxn modelId="{D1BC2F98-5FF6-41A0-80ED-024A0B32AD96}" type="presParOf" srcId="{C28AADA5-49D6-4149-AF86-CA8CFEEF1BE1}" destId="{07F6EDD1-C65F-42D8-BC29-45C3E00786E5}" srcOrd="1" destOrd="0" presId="urn:microsoft.com/office/officeart/2018/2/layout/IconVerticalSolidList"/>
    <dgm:cxn modelId="{634A7ED9-B431-4033-80A7-7E81C8EBCA32}" type="presParOf" srcId="{C28AADA5-49D6-4149-AF86-CA8CFEEF1BE1}" destId="{CF4A4E0B-114F-4778-BBA8-FE71F66E5191}" srcOrd="2" destOrd="0" presId="urn:microsoft.com/office/officeart/2018/2/layout/IconVerticalSolidList"/>
    <dgm:cxn modelId="{E40337AF-50AC-4B46-AD2F-0B83F71578F9}" type="presParOf" srcId="{C28AADA5-49D6-4149-AF86-CA8CFEEF1BE1}" destId="{87AF9B78-E019-4EAA-B688-60BF5EFD35C6}" srcOrd="3" destOrd="0" presId="urn:microsoft.com/office/officeart/2018/2/layout/IconVerticalSolidList"/>
    <dgm:cxn modelId="{098E121A-101C-4277-84D7-AE77A6BF64CA}" type="presParOf" srcId="{2364E39E-39AC-4312-8692-4B03AFE851BD}" destId="{C681EC8F-8AFF-47B2-A8F6-6CC8C60C8587}" srcOrd="1" destOrd="0" presId="urn:microsoft.com/office/officeart/2018/2/layout/IconVerticalSolidList"/>
    <dgm:cxn modelId="{89B390B0-B2BF-417F-A131-3603E3DAC7CA}" type="presParOf" srcId="{2364E39E-39AC-4312-8692-4B03AFE851BD}" destId="{923783CE-95E2-4E77-B363-4D1A58D15DAB}" srcOrd="2" destOrd="0" presId="urn:microsoft.com/office/officeart/2018/2/layout/IconVerticalSolidList"/>
    <dgm:cxn modelId="{EC6D8ABC-84F3-4479-95C0-1398C6E3EE5A}" type="presParOf" srcId="{923783CE-95E2-4E77-B363-4D1A58D15DAB}" destId="{C9751F7D-F1F1-4C91-AAD4-509F245D43D2}" srcOrd="0" destOrd="0" presId="urn:microsoft.com/office/officeart/2018/2/layout/IconVerticalSolidList"/>
    <dgm:cxn modelId="{91AC9EC7-DB12-49E1-857F-613DBB20DA60}" type="presParOf" srcId="{923783CE-95E2-4E77-B363-4D1A58D15DAB}" destId="{7C9B0D30-9213-471D-841A-582980FB9B1E}" srcOrd="1" destOrd="0" presId="urn:microsoft.com/office/officeart/2018/2/layout/IconVerticalSolidList"/>
    <dgm:cxn modelId="{B4733B6C-0841-4C9B-9F41-9CDAB7F53BC9}" type="presParOf" srcId="{923783CE-95E2-4E77-B363-4D1A58D15DAB}" destId="{55A9239F-D0A9-4041-B3AD-064D67D515EE}" srcOrd="2" destOrd="0" presId="urn:microsoft.com/office/officeart/2018/2/layout/IconVerticalSolidList"/>
    <dgm:cxn modelId="{99EA50EF-4E4C-4489-ACCF-3BBF40307487}" type="presParOf" srcId="{923783CE-95E2-4E77-B363-4D1A58D15DAB}" destId="{D4099510-35D5-43F5-9AB4-A4BB262896B0}" srcOrd="3" destOrd="0" presId="urn:microsoft.com/office/officeart/2018/2/layout/IconVerticalSolidList"/>
    <dgm:cxn modelId="{D441EF59-3C59-41F9-8D2A-CD516D387719}" type="presParOf" srcId="{2364E39E-39AC-4312-8692-4B03AFE851BD}" destId="{6C32FB38-94DE-4294-B45E-C59FF6DA5D80}" srcOrd="3" destOrd="0" presId="urn:microsoft.com/office/officeart/2018/2/layout/IconVerticalSolidList"/>
    <dgm:cxn modelId="{F041595C-837B-4D28-A4DE-8A3129926863}" type="presParOf" srcId="{2364E39E-39AC-4312-8692-4B03AFE851BD}" destId="{4FD3F2BA-5071-4C71-82BC-EB06D47407AD}" srcOrd="4" destOrd="0" presId="urn:microsoft.com/office/officeart/2018/2/layout/IconVerticalSolidList"/>
    <dgm:cxn modelId="{DA68899B-611F-4B46-90AA-66269D47E5ED}" type="presParOf" srcId="{4FD3F2BA-5071-4C71-82BC-EB06D47407AD}" destId="{8B4334FB-9FEA-4806-88C5-1EE0D3391C31}" srcOrd="0" destOrd="0" presId="urn:microsoft.com/office/officeart/2018/2/layout/IconVerticalSolidList"/>
    <dgm:cxn modelId="{FFA8C0B5-49C3-493B-B5F6-4457DFB06B96}" type="presParOf" srcId="{4FD3F2BA-5071-4C71-82BC-EB06D47407AD}" destId="{1D0780BB-4400-4362-A463-EF4EF6FFFA10}" srcOrd="1" destOrd="0" presId="urn:microsoft.com/office/officeart/2018/2/layout/IconVerticalSolidList"/>
    <dgm:cxn modelId="{B7B26D42-3978-4F4F-8DF2-DAECD9FF38EE}" type="presParOf" srcId="{4FD3F2BA-5071-4C71-82BC-EB06D47407AD}" destId="{B5CC78C4-0431-4BF9-A7C7-52D4EBFF0275}" srcOrd="2" destOrd="0" presId="urn:microsoft.com/office/officeart/2018/2/layout/IconVerticalSolidList"/>
    <dgm:cxn modelId="{C78754F3-4504-45DE-A927-2EB1BDC374CE}" type="presParOf" srcId="{4FD3F2BA-5071-4C71-82BC-EB06D47407AD}" destId="{C4FDD9C5-017A-417C-BD40-7623C358AE0D}" srcOrd="3" destOrd="0" presId="urn:microsoft.com/office/officeart/2018/2/layout/IconVerticalSolidList"/>
    <dgm:cxn modelId="{31C47848-FC2E-4652-9D85-0316BD573036}" type="presParOf" srcId="{2364E39E-39AC-4312-8692-4B03AFE851BD}" destId="{C8368B60-A5D3-4137-9646-B4B28E94C3A6}" srcOrd="5" destOrd="0" presId="urn:microsoft.com/office/officeart/2018/2/layout/IconVerticalSolidList"/>
    <dgm:cxn modelId="{6E355C8E-0E6F-4F6F-8156-AD358489ABB8}" type="presParOf" srcId="{2364E39E-39AC-4312-8692-4B03AFE851BD}" destId="{FDD7DA96-7E9F-45D9-A5CC-034D76935FDC}" srcOrd="6" destOrd="0" presId="urn:microsoft.com/office/officeart/2018/2/layout/IconVerticalSolidList"/>
    <dgm:cxn modelId="{898F661E-569B-4CC0-99C2-5F709CB55773}" type="presParOf" srcId="{FDD7DA96-7E9F-45D9-A5CC-034D76935FDC}" destId="{EACBBD2C-11DA-42A1-8710-68525D3D0A70}" srcOrd="0" destOrd="0" presId="urn:microsoft.com/office/officeart/2018/2/layout/IconVerticalSolidList"/>
    <dgm:cxn modelId="{F9E9259A-C0EA-42EE-85C1-F363E15570CE}" type="presParOf" srcId="{FDD7DA96-7E9F-45D9-A5CC-034D76935FDC}" destId="{6B62A033-77C5-4C38-A581-7F75E60B9784}" srcOrd="1" destOrd="0" presId="urn:microsoft.com/office/officeart/2018/2/layout/IconVerticalSolidList"/>
    <dgm:cxn modelId="{837BE44D-FFB4-4A7C-8F96-ADABC8F96C1F}" type="presParOf" srcId="{FDD7DA96-7E9F-45D9-A5CC-034D76935FDC}" destId="{25325C6D-0140-4BDA-B3BE-9D52921E477B}" srcOrd="2" destOrd="0" presId="urn:microsoft.com/office/officeart/2018/2/layout/IconVerticalSolidList"/>
    <dgm:cxn modelId="{185C0678-17ED-4CA8-A135-8977C3DCEBC0}" type="presParOf" srcId="{FDD7DA96-7E9F-45D9-A5CC-034D76935FDC}" destId="{64F740B6-C020-4A9F-BBEE-EEE4539947EF}" srcOrd="3" destOrd="0" presId="urn:microsoft.com/office/officeart/2018/2/layout/IconVerticalSolidList"/>
    <dgm:cxn modelId="{9DFEC2FD-B669-4E1D-84C2-B45E0F3B435A}" type="presParOf" srcId="{2364E39E-39AC-4312-8692-4B03AFE851BD}" destId="{C150DC71-6375-44B1-A625-A1FEA49FAC6A}" srcOrd="7" destOrd="0" presId="urn:microsoft.com/office/officeart/2018/2/layout/IconVerticalSolidList"/>
    <dgm:cxn modelId="{3354772D-1B4C-4CE2-9D84-D8CF7B72BDC1}" type="presParOf" srcId="{2364E39E-39AC-4312-8692-4B03AFE851BD}" destId="{75C795E5-8FB4-4C8E-ABD2-84EB3750C881}" srcOrd="8" destOrd="0" presId="urn:microsoft.com/office/officeart/2018/2/layout/IconVerticalSolidList"/>
    <dgm:cxn modelId="{2CE954C3-B005-4FF6-B0D8-7A46FB254C07}" type="presParOf" srcId="{75C795E5-8FB4-4C8E-ABD2-84EB3750C881}" destId="{8B538322-D65C-4136-8CEF-1B420CF9A361}" srcOrd="0" destOrd="0" presId="urn:microsoft.com/office/officeart/2018/2/layout/IconVerticalSolidList"/>
    <dgm:cxn modelId="{45F30977-DA2D-4ED4-8D2D-19562F30701C}" type="presParOf" srcId="{75C795E5-8FB4-4C8E-ABD2-84EB3750C881}" destId="{F632DFAC-289C-440B-9CCE-535A5E1F102E}" srcOrd="1" destOrd="0" presId="urn:microsoft.com/office/officeart/2018/2/layout/IconVerticalSolidList"/>
    <dgm:cxn modelId="{1D716DE8-A4AA-4231-BA40-60D5EFC2FEF6}" type="presParOf" srcId="{75C795E5-8FB4-4C8E-ABD2-84EB3750C881}" destId="{EB5EA75A-674D-4FB8-B5E1-01AFCF6602A3}" srcOrd="2" destOrd="0" presId="urn:microsoft.com/office/officeart/2018/2/layout/IconVerticalSolidList"/>
    <dgm:cxn modelId="{284F6815-BF00-4F5D-8E5E-B16503BB4EA4}" type="presParOf" srcId="{75C795E5-8FB4-4C8E-ABD2-84EB3750C881}" destId="{F6270C19-725D-4616-B1D9-7DFEF3FA51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D65040-27CA-4CE4-A359-13555A4B52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3BFC8BD-0B12-48BA-A266-939632F1AB6E}">
      <dgm:prSet/>
      <dgm:spPr/>
      <dgm:t>
        <a:bodyPr/>
        <a:lstStyle/>
        <a:p>
          <a:r>
            <a:rPr lang="en-US"/>
            <a:t>Summary:</a:t>
          </a:r>
        </a:p>
      </dgm:t>
    </dgm:pt>
    <dgm:pt modelId="{0BF1EBDC-ED9A-41A4-A444-57E58035A928}" type="parTrans" cxnId="{559C8FD3-3B54-42AE-894C-6857A052DC1D}">
      <dgm:prSet/>
      <dgm:spPr/>
      <dgm:t>
        <a:bodyPr/>
        <a:lstStyle/>
        <a:p>
          <a:endParaRPr lang="en-US"/>
        </a:p>
      </dgm:t>
    </dgm:pt>
    <dgm:pt modelId="{CF06F139-AF2A-41B4-972C-410CE565C468}" type="sibTrans" cxnId="{559C8FD3-3B54-42AE-894C-6857A052DC1D}">
      <dgm:prSet/>
      <dgm:spPr/>
      <dgm:t>
        <a:bodyPr/>
        <a:lstStyle/>
        <a:p>
          <a:endParaRPr lang="en-US"/>
        </a:p>
      </dgm:t>
    </dgm:pt>
    <dgm:pt modelId="{44C2E17C-3453-4F7F-B735-AAFE9E1D7BEF}">
      <dgm:prSet/>
      <dgm:spPr/>
      <dgm:t>
        <a:bodyPr/>
        <a:lstStyle/>
        <a:p>
          <a:r>
            <a:rPr lang="en-US"/>
            <a:t>- *Scan For Vegetarian Diet* aims to make dietary choices easier for vegetarians.</a:t>
          </a:r>
        </a:p>
      </dgm:t>
    </dgm:pt>
    <dgm:pt modelId="{2C9F1CA8-E6CC-4B8B-B29B-996AF2566C04}" type="parTrans" cxnId="{4FEE39E6-FB27-4857-B985-AE1ED88E8F9A}">
      <dgm:prSet/>
      <dgm:spPr/>
      <dgm:t>
        <a:bodyPr/>
        <a:lstStyle/>
        <a:p>
          <a:endParaRPr lang="en-US"/>
        </a:p>
      </dgm:t>
    </dgm:pt>
    <dgm:pt modelId="{8DB0EBCA-2787-4C34-9FE8-4E8D68E7C66C}" type="sibTrans" cxnId="{4FEE39E6-FB27-4857-B985-AE1ED88E8F9A}">
      <dgm:prSet/>
      <dgm:spPr/>
      <dgm:t>
        <a:bodyPr/>
        <a:lstStyle/>
        <a:p>
          <a:endParaRPr lang="en-US"/>
        </a:p>
      </dgm:t>
    </dgm:pt>
    <dgm:pt modelId="{AB8CB722-52B2-4794-AEFA-D4132C19D141}">
      <dgm:prSet/>
      <dgm:spPr/>
      <dgm:t>
        <a:bodyPr/>
        <a:lstStyle/>
        <a:p>
          <a:r>
            <a:rPr lang="en-US"/>
            <a:t>Future Updates:</a:t>
          </a:r>
        </a:p>
      </dgm:t>
    </dgm:pt>
    <dgm:pt modelId="{BD87F8A8-6DBC-4BB4-A421-82D277945EDA}" type="parTrans" cxnId="{50D772BE-B8C7-4673-89E9-A13580913601}">
      <dgm:prSet/>
      <dgm:spPr/>
      <dgm:t>
        <a:bodyPr/>
        <a:lstStyle/>
        <a:p>
          <a:endParaRPr lang="en-US"/>
        </a:p>
      </dgm:t>
    </dgm:pt>
    <dgm:pt modelId="{7A23EC27-1D93-4CF0-8BD1-C9F9AA21D888}" type="sibTrans" cxnId="{50D772BE-B8C7-4673-89E9-A13580913601}">
      <dgm:prSet/>
      <dgm:spPr/>
      <dgm:t>
        <a:bodyPr/>
        <a:lstStyle/>
        <a:p>
          <a:endParaRPr lang="en-US"/>
        </a:p>
      </dgm:t>
    </dgm:pt>
    <dgm:pt modelId="{CBF8B5DC-B177-47AD-A9D5-654B4D307F23}">
      <dgm:prSet/>
      <dgm:spPr/>
      <dgm:t>
        <a:bodyPr/>
        <a:lstStyle/>
        <a:p>
          <a:r>
            <a:rPr lang="en-US"/>
            <a:t>- Add more dietary options (vegan, gluten-free)</a:t>
          </a:r>
        </a:p>
      </dgm:t>
    </dgm:pt>
    <dgm:pt modelId="{4C670863-06D5-49EE-B810-00BF7A5CABD1}" type="parTrans" cxnId="{C53EC4C2-6BD4-4FDB-9ECD-A66902CE3993}">
      <dgm:prSet/>
      <dgm:spPr/>
      <dgm:t>
        <a:bodyPr/>
        <a:lstStyle/>
        <a:p>
          <a:endParaRPr lang="en-US"/>
        </a:p>
      </dgm:t>
    </dgm:pt>
    <dgm:pt modelId="{E20A9AC1-1049-456A-A6F5-9290426DA82C}" type="sibTrans" cxnId="{C53EC4C2-6BD4-4FDB-9ECD-A66902CE3993}">
      <dgm:prSet/>
      <dgm:spPr/>
      <dgm:t>
        <a:bodyPr/>
        <a:lstStyle/>
        <a:p>
          <a:endParaRPr lang="en-US"/>
        </a:p>
      </dgm:t>
    </dgm:pt>
    <dgm:pt modelId="{A96FA092-D9A1-4129-A93E-97EEC4CCFD4E}">
      <dgm:prSet/>
      <dgm:spPr/>
      <dgm:t>
        <a:bodyPr/>
        <a:lstStyle/>
        <a:p>
          <a:r>
            <a:rPr lang="en-US"/>
            <a:t>- Enhance ingredient recognition</a:t>
          </a:r>
        </a:p>
      </dgm:t>
    </dgm:pt>
    <dgm:pt modelId="{A84A678B-B90E-4254-8314-A7F6650A0C68}" type="parTrans" cxnId="{7173D49F-11F7-4C18-A924-D701038177CB}">
      <dgm:prSet/>
      <dgm:spPr/>
      <dgm:t>
        <a:bodyPr/>
        <a:lstStyle/>
        <a:p>
          <a:endParaRPr lang="en-US"/>
        </a:p>
      </dgm:t>
    </dgm:pt>
    <dgm:pt modelId="{82E9CFDC-04D8-48EA-A530-FDA82C6E4DC6}" type="sibTrans" cxnId="{7173D49F-11F7-4C18-A924-D701038177CB}">
      <dgm:prSet/>
      <dgm:spPr/>
      <dgm:t>
        <a:bodyPr/>
        <a:lstStyle/>
        <a:p>
          <a:endParaRPr lang="en-US"/>
        </a:p>
      </dgm:t>
    </dgm:pt>
    <dgm:pt modelId="{B6E248C7-205B-4B68-9E67-D664D13F01A0}">
      <dgm:prSet/>
      <dgm:spPr/>
      <dgm:t>
        <a:bodyPr/>
        <a:lstStyle/>
        <a:p>
          <a:r>
            <a:rPr lang="en-US"/>
            <a:t>Thank you!</a:t>
          </a:r>
        </a:p>
      </dgm:t>
    </dgm:pt>
    <dgm:pt modelId="{AFD7D17D-6BEB-4E9A-9A64-06BF95605EB0}" type="parTrans" cxnId="{CBB9AFCA-6251-4DFE-B267-23503290FBEA}">
      <dgm:prSet/>
      <dgm:spPr/>
      <dgm:t>
        <a:bodyPr/>
        <a:lstStyle/>
        <a:p>
          <a:endParaRPr lang="en-US"/>
        </a:p>
      </dgm:t>
    </dgm:pt>
    <dgm:pt modelId="{797DFA05-2F3B-49DE-817F-70DEA5248AB0}" type="sibTrans" cxnId="{CBB9AFCA-6251-4DFE-B267-23503290FBEA}">
      <dgm:prSet/>
      <dgm:spPr/>
      <dgm:t>
        <a:bodyPr/>
        <a:lstStyle/>
        <a:p>
          <a:endParaRPr lang="en-US"/>
        </a:p>
      </dgm:t>
    </dgm:pt>
    <dgm:pt modelId="{2D9326AC-1540-4FD3-AA46-0B26486F3846}" type="pres">
      <dgm:prSet presAssocID="{20D65040-27CA-4CE4-A359-13555A4B526D}" presName="root" presStyleCnt="0">
        <dgm:presLayoutVars>
          <dgm:dir/>
          <dgm:resizeHandles val="exact"/>
        </dgm:presLayoutVars>
      </dgm:prSet>
      <dgm:spPr/>
    </dgm:pt>
    <dgm:pt modelId="{F99EBBAC-00AB-4AD5-8E98-81AFDCB39B6C}" type="pres">
      <dgm:prSet presAssocID="{20D65040-27CA-4CE4-A359-13555A4B526D}" presName="container" presStyleCnt="0">
        <dgm:presLayoutVars>
          <dgm:dir/>
          <dgm:resizeHandles val="exact"/>
        </dgm:presLayoutVars>
      </dgm:prSet>
      <dgm:spPr/>
    </dgm:pt>
    <dgm:pt modelId="{5785509C-5DA5-4AD1-92AB-C4DA52417B93}" type="pres">
      <dgm:prSet presAssocID="{B3BFC8BD-0B12-48BA-A266-939632F1AB6E}" presName="compNode" presStyleCnt="0"/>
      <dgm:spPr/>
    </dgm:pt>
    <dgm:pt modelId="{4EF1C875-BF29-418B-AE9D-414707E80958}" type="pres">
      <dgm:prSet presAssocID="{B3BFC8BD-0B12-48BA-A266-939632F1AB6E}" presName="iconBgRect" presStyleLbl="bgShp" presStyleIdx="0" presStyleCnt="6"/>
      <dgm:spPr/>
    </dgm:pt>
    <dgm:pt modelId="{8C6D1441-A665-4409-AE5B-B1DC612992A1}" type="pres">
      <dgm:prSet presAssocID="{B3BFC8BD-0B12-48BA-A266-939632F1AB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D787BE2-D16C-44BA-BB66-7A2F2699465F}" type="pres">
      <dgm:prSet presAssocID="{B3BFC8BD-0B12-48BA-A266-939632F1AB6E}" presName="spaceRect" presStyleCnt="0"/>
      <dgm:spPr/>
    </dgm:pt>
    <dgm:pt modelId="{F28E1CAF-C1A7-41AD-83D6-1CDFC141A95D}" type="pres">
      <dgm:prSet presAssocID="{B3BFC8BD-0B12-48BA-A266-939632F1AB6E}" presName="textRect" presStyleLbl="revTx" presStyleIdx="0" presStyleCnt="6">
        <dgm:presLayoutVars>
          <dgm:chMax val="1"/>
          <dgm:chPref val="1"/>
        </dgm:presLayoutVars>
      </dgm:prSet>
      <dgm:spPr/>
    </dgm:pt>
    <dgm:pt modelId="{88B6D99C-C6D6-45EE-BBF6-F11487AB7BD4}" type="pres">
      <dgm:prSet presAssocID="{CF06F139-AF2A-41B4-972C-410CE565C468}" presName="sibTrans" presStyleLbl="sibTrans2D1" presStyleIdx="0" presStyleCnt="0"/>
      <dgm:spPr/>
    </dgm:pt>
    <dgm:pt modelId="{734CB04D-4867-4EAE-871A-2ECAB139633D}" type="pres">
      <dgm:prSet presAssocID="{44C2E17C-3453-4F7F-B735-AAFE9E1D7BEF}" presName="compNode" presStyleCnt="0"/>
      <dgm:spPr/>
    </dgm:pt>
    <dgm:pt modelId="{5226D90A-C5FC-48F5-81D4-14B47FCFF6BA}" type="pres">
      <dgm:prSet presAssocID="{44C2E17C-3453-4F7F-B735-AAFE9E1D7BEF}" presName="iconBgRect" presStyleLbl="bgShp" presStyleIdx="1" presStyleCnt="6"/>
      <dgm:spPr/>
    </dgm:pt>
    <dgm:pt modelId="{FA33CB24-6C19-4237-A7E9-4B3FE3F33B7C}" type="pres">
      <dgm:prSet presAssocID="{44C2E17C-3453-4F7F-B735-AAFE9E1D7BE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9E2BA6F3-19EB-4A8F-9D00-BA6DC995F07F}" type="pres">
      <dgm:prSet presAssocID="{44C2E17C-3453-4F7F-B735-AAFE9E1D7BEF}" presName="spaceRect" presStyleCnt="0"/>
      <dgm:spPr/>
    </dgm:pt>
    <dgm:pt modelId="{B49AC6AF-5D02-42D4-B6C0-BB36E498CBE5}" type="pres">
      <dgm:prSet presAssocID="{44C2E17C-3453-4F7F-B735-AAFE9E1D7BEF}" presName="textRect" presStyleLbl="revTx" presStyleIdx="1" presStyleCnt="6">
        <dgm:presLayoutVars>
          <dgm:chMax val="1"/>
          <dgm:chPref val="1"/>
        </dgm:presLayoutVars>
      </dgm:prSet>
      <dgm:spPr/>
    </dgm:pt>
    <dgm:pt modelId="{D2471390-1920-464F-9DC6-DEF988A9F50F}" type="pres">
      <dgm:prSet presAssocID="{8DB0EBCA-2787-4C34-9FE8-4E8D68E7C66C}" presName="sibTrans" presStyleLbl="sibTrans2D1" presStyleIdx="0" presStyleCnt="0"/>
      <dgm:spPr/>
    </dgm:pt>
    <dgm:pt modelId="{616D8C32-FFD2-4684-8DDE-38723CF3FBC0}" type="pres">
      <dgm:prSet presAssocID="{AB8CB722-52B2-4794-AEFA-D4132C19D141}" presName="compNode" presStyleCnt="0"/>
      <dgm:spPr/>
    </dgm:pt>
    <dgm:pt modelId="{C2FC534E-0F00-444C-8A0E-A59C2534E23C}" type="pres">
      <dgm:prSet presAssocID="{AB8CB722-52B2-4794-AEFA-D4132C19D141}" presName="iconBgRect" presStyleLbl="bgShp" presStyleIdx="2" presStyleCnt="6"/>
      <dgm:spPr/>
    </dgm:pt>
    <dgm:pt modelId="{FFD8437D-6098-43E7-AEAF-C674DDF93416}" type="pres">
      <dgm:prSet presAssocID="{AB8CB722-52B2-4794-AEFA-D4132C19D14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5541A14-30DF-4CB4-8782-619C6DAE8D01}" type="pres">
      <dgm:prSet presAssocID="{AB8CB722-52B2-4794-AEFA-D4132C19D141}" presName="spaceRect" presStyleCnt="0"/>
      <dgm:spPr/>
    </dgm:pt>
    <dgm:pt modelId="{70550551-585B-4C06-8199-6D46F13C0DF4}" type="pres">
      <dgm:prSet presAssocID="{AB8CB722-52B2-4794-AEFA-D4132C19D141}" presName="textRect" presStyleLbl="revTx" presStyleIdx="2" presStyleCnt="6">
        <dgm:presLayoutVars>
          <dgm:chMax val="1"/>
          <dgm:chPref val="1"/>
        </dgm:presLayoutVars>
      </dgm:prSet>
      <dgm:spPr/>
    </dgm:pt>
    <dgm:pt modelId="{50DA8CB5-55CB-43CD-9172-7751EC153B8A}" type="pres">
      <dgm:prSet presAssocID="{7A23EC27-1D93-4CF0-8BD1-C9F9AA21D888}" presName="sibTrans" presStyleLbl="sibTrans2D1" presStyleIdx="0" presStyleCnt="0"/>
      <dgm:spPr/>
    </dgm:pt>
    <dgm:pt modelId="{E90C641C-E332-42E6-A484-F2EAE3A1438A}" type="pres">
      <dgm:prSet presAssocID="{CBF8B5DC-B177-47AD-A9D5-654B4D307F23}" presName="compNode" presStyleCnt="0"/>
      <dgm:spPr/>
    </dgm:pt>
    <dgm:pt modelId="{2A641E4F-FB95-44D6-9B7B-0D3C6C12C373}" type="pres">
      <dgm:prSet presAssocID="{CBF8B5DC-B177-47AD-A9D5-654B4D307F23}" presName="iconBgRect" presStyleLbl="bgShp" presStyleIdx="3" presStyleCnt="6"/>
      <dgm:spPr/>
    </dgm:pt>
    <dgm:pt modelId="{1B04A927-2C77-4969-978E-15BCC268828B}" type="pres">
      <dgm:prSet presAssocID="{CBF8B5DC-B177-47AD-A9D5-654B4D307F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0FEEEA38-44B1-48F3-AD3A-E6B10B09DD50}" type="pres">
      <dgm:prSet presAssocID="{CBF8B5DC-B177-47AD-A9D5-654B4D307F23}" presName="spaceRect" presStyleCnt="0"/>
      <dgm:spPr/>
    </dgm:pt>
    <dgm:pt modelId="{269D8617-EAA0-4D9E-A7BC-DF4ECA164127}" type="pres">
      <dgm:prSet presAssocID="{CBF8B5DC-B177-47AD-A9D5-654B4D307F23}" presName="textRect" presStyleLbl="revTx" presStyleIdx="3" presStyleCnt="6">
        <dgm:presLayoutVars>
          <dgm:chMax val="1"/>
          <dgm:chPref val="1"/>
        </dgm:presLayoutVars>
      </dgm:prSet>
      <dgm:spPr/>
    </dgm:pt>
    <dgm:pt modelId="{B3DDF17A-BD89-42C6-9CA8-B325B9227FE6}" type="pres">
      <dgm:prSet presAssocID="{E20A9AC1-1049-456A-A6F5-9290426DA82C}" presName="sibTrans" presStyleLbl="sibTrans2D1" presStyleIdx="0" presStyleCnt="0"/>
      <dgm:spPr/>
    </dgm:pt>
    <dgm:pt modelId="{AF19C288-FF7D-4653-A5B7-1DC7F08E82FB}" type="pres">
      <dgm:prSet presAssocID="{A96FA092-D9A1-4129-A93E-97EEC4CCFD4E}" presName="compNode" presStyleCnt="0"/>
      <dgm:spPr/>
    </dgm:pt>
    <dgm:pt modelId="{FD62E5D3-7B89-418B-A365-7A0BA907BCDB}" type="pres">
      <dgm:prSet presAssocID="{A96FA092-D9A1-4129-A93E-97EEC4CCFD4E}" presName="iconBgRect" presStyleLbl="bgShp" presStyleIdx="4" presStyleCnt="6"/>
      <dgm:spPr/>
    </dgm:pt>
    <dgm:pt modelId="{2FC6E615-51BA-4619-B5CD-3F377BB8D33A}" type="pres">
      <dgm:prSet presAssocID="{A96FA092-D9A1-4129-A93E-97EEC4CCFD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618C2F7-B929-414B-9E8B-B98DA23510D3}" type="pres">
      <dgm:prSet presAssocID="{A96FA092-D9A1-4129-A93E-97EEC4CCFD4E}" presName="spaceRect" presStyleCnt="0"/>
      <dgm:spPr/>
    </dgm:pt>
    <dgm:pt modelId="{21D357C2-3DB4-4233-9C92-3D1C669AD337}" type="pres">
      <dgm:prSet presAssocID="{A96FA092-D9A1-4129-A93E-97EEC4CCFD4E}" presName="textRect" presStyleLbl="revTx" presStyleIdx="4" presStyleCnt="6">
        <dgm:presLayoutVars>
          <dgm:chMax val="1"/>
          <dgm:chPref val="1"/>
        </dgm:presLayoutVars>
      </dgm:prSet>
      <dgm:spPr/>
    </dgm:pt>
    <dgm:pt modelId="{B7BF654A-1A39-43B6-8905-C1F281F2F394}" type="pres">
      <dgm:prSet presAssocID="{82E9CFDC-04D8-48EA-A530-FDA82C6E4DC6}" presName="sibTrans" presStyleLbl="sibTrans2D1" presStyleIdx="0" presStyleCnt="0"/>
      <dgm:spPr/>
    </dgm:pt>
    <dgm:pt modelId="{A6C2A4FD-C5C7-410E-BFE0-992B456B6EB2}" type="pres">
      <dgm:prSet presAssocID="{B6E248C7-205B-4B68-9E67-D664D13F01A0}" presName="compNode" presStyleCnt="0"/>
      <dgm:spPr/>
    </dgm:pt>
    <dgm:pt modelId="{6E74FF16-E85B-4332-BBB1-C91BC0047B7B}" type="pres">
      <dgm:prSet presAssocID="{B6E248C7-205B-4B68-9E67-D664D13F01A0}" presName="iconBgRect" presStyleLbl="bgShp" presStyleIdx="5" presStyleCnt="6"/>
      <dgm:spPr/>
    </dgm:pt>
    <dgm:pt modelId="{20D538B7-FA07-4782-992C-2E22271187D1}" type="pres">
      <dgm:prSet presAssocID="{B6E248C7-205B-4B68-9E67-D664D13F01A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714FB5D8-01DB-47AE-8BF0-9B02B7BF66FB}" type="pres">
      <dgm:prSet presAssocID="{B6E248C7-205B-4B68-9E67-D664D13F01A0}" presName="spaceRect" presStyleCnt="0"/>
      <dgm:spPr/>
    </dgm:pt>
    <dgm:pt modelId="{11012FC2-3314-40A7-BB30-9BA5A633B4D3}" type="pres">
      <dgm:prSet presAssocID="{B6E248C7-205B-4B68-9E67-D664D13F01A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BCFBE15-53E3-4AF9-AE9A-19527FB75A1E}" type="presOf" srcId="{B3BFC8BD-0B12-48BA-A266-939632F1AB6E}" destId="{F28E1CAF-C1A7-41AD-83D6-1CDFC141A95D}" srcOrd="0" destOrd="0" presId="urn:microsoft.com/office/officeart/2018/2/layout/IconCircleList"/>
    <dgm:cxn modelId="{5A11E433-FFED-44D6-82CA-F83114B4AB6A}" type="presOf" srcId="{AB8CB722-52B2-4794-AEFA-D4132C19D141}" destId="{70550551-585B-4C06-8199-6D46F13C0DF4}" srcOrd="0" destOrd="0" presId="urn:microsoft.com/office/officeart/2018/2/layout/IconCircleList"/>
    <dgm:cxn modelId="{AD240838-1D4D-4DFB-9C0F-4DE13AD6664E}" type="presOf" srcId="{8DB0EBCA-2787-4C34-9FE8-4E8D68E7C66C}" destId="{D2471390-1920-464F-9DC6-DEF988A9F50F}" srcOrd="0" destOrd="0" presId="urn:microsoft.com/office/officeart/2018/2/layout/IconCircleList"/>
    <dgm:cxn modelId="{46EB674E-371F-45C3-BB40-9B4CBFC997EC}" type="presOf" srcId="{20D65040-27CA-4CE4-A359-13555A4B526D}" destId="{2D9326AC-1540-4FD3-AA46-0B26486F3846}" srcOrd="0" destOrd="0" presId="urn:microsoft.com/office/officeart/2018/2/layout/IconCircleList"/>
    <dgm:cxn modelId="{B63F1690-813F-4D3A-8CA5-8C1458AE99E0}" type="presOf" srcId="{E20A9AC1-1049-456A-A6F5-9290426DA82C}" destId="{B3DDF17A-BD89-42C6-9CA8-B325B9227FE6}" srcOrd="0" destOrd="0" presId="urn:microsoft.com/office/officeart/2018/2/layout/IconCircleList"/>
    <dgm:cxn modelId="{F185E191-CCE4-46EE-8796-545E5A30F39B}" type="presOf" srcId="{CBF8B5DC-B177-47AD-A9D5-654B4D307F23}" destId="{269D8617-EAA0-4D9E-A7BC-DF4ECA164127}" srcOrd="0" destOrd="0" presId="urn:microsoft.com/office/officeart/2018/2/layout/IconCircleList"/>
    <dgm:cxn modelId="{927F3B95-9C3B-4354-8262-E43A5DE940E9}" type="presOf" srcId="{44C2E17C-3453-4F7F-B735-AAFE9E1D7BEF}" destId="{B49AC6AF-5D02-42D4-B6C0-BB36E498CBE5}" srcOrd="0" destOrd="0" presId="urn:microsoft.com/office/officeart/2018/2/layout/IconCircleList"/>
    <dgm:cxn modelId="{E069F395-94B3-4E13-ACA8-CF19C608EAAF}" type="presOf" srcId="{CF06F139-AF2A-41B4-972C-410CE565C468}" destId="{88B6D99C-C6D6-45EE-BBF6-F11487AB7BD4}" srcOrd="0" destOrd="0" presId="urn:microsoft.com/office/officeart/2018/2/layout/IconCircleList"/>
    <dgm:cxn modelId="{80CABD9C-3D73-4481-AEA3-84C0F6ED96CD}" type="presOf" srcId="{7A23EC27-1D93-4CF0-8BD1-C9F9AA21D888}" destId="{50DA8CB5-55CB-43CD-9172-7751EC153B8A}" srcOrd="0" destOrd="0" presId="urn:microsoft.com/office/officeart/2018/2/layout/IconCircleList"/>
    <dgm:cxn modelId="{7173D49F-11F7-4C18-A924-D701038177CB}" srcId="{20D65040-27CA-4CE4-A359-13555A4B526D}" destId="{A96FA092-D9A1-4129-A93E-97EEC4CCFD4E}" srcOrd="4" destOrd="0" parTransId="{A84A678B-B90E-4254-8314-A7F6650A0C68}" sibTransId="{82E9CFDC-04D8-48EA-A530-FDA82C6E4DC6}"/>
    <dgm:cxn modelId="{142D49A0-C8B4-4AFD-BD87-077A798257F8}" type="presOf" srcId="{B6E248C7-205B-4B68-9E67-D664D13F01A0}" destId="{11012FC2-3314-40A7-BB30-9BA5A633B4D3}" srcOrd="0" destOrd="0" presId="urn:microsoft.com/office/officeart/2018/2/layout/IconCircleList"/>
    <dgm:cxn modelId="{0501B8B8-E47E-4357-9279-7E92D9790D35}" type="presOf" srcId="{A96FA092-D9A1-4129-A93E-97EEC4CCFD4E}" destId="{21D357C2-3DB4-4233-9C92-3D1C669AD337}" srcOrd="0" destOrd="0" presId="urn:microsoft.com/office/officeart/2018/2/layout/IconCircleList"/>
    <dgm:cxn modelId="{50D772BE-B8C7-4673-89E9-A13580913601}" srcId="{20D65040-27CA-4CE4-A359-13555A4B526D}" destId="{AB8CB722-52B2-4794-AEFA-D4132C19D141}" srcOrd="2" destOrd="0" parTransId="{BD87F8A8-6DBC-4BB4-A421-82D277945EDA}" sibTransId="{7A23EC27-1D93-4CF0-8BD1-C9F9AA21D888}"/>
    <dgm:cxn modelId="{C53EC4C2-6BD4-4FDB-9ECD-A66902CE3993}" srcId="{20D65040-27CA-4CE4-A359-13555A4B526D}" destId="{CBF8B5DC-B177-47AD-A9D5-654B4D307F23}" srcOrd="3" destOrd="0" parTransId="{4C670863-06D5-49EE-B810-00BF7A5CABD1}" sibTransId="{E20A9AC1-1049-456A-A6F5-9290426DA82C}"/>
    <dgm:cxn modelId="{CBB9AFCA-6251-4DFE-B267-23503290FBEA}" srcId="{20D65040-27CA-4CE4-A359-13555A4B526D}" destId="{B6E248C7-205B-4B68-9E67-D664D13F01A0}" srcOrd="5" destOrd="0" parTransId="{AFD7D17D-6BEB-4E9A-9A64-06BF95605EB0}" sibTransId="{797DFA05-2F3B-49DE-817F-70DEA5248AB0}"/>
    <dgm:cxn modelId="{559C8FD3-3B54-42AE-894C-6857A052DC1D}" srcId="{20D65040-27CA-4CE4-A359-13555A4B526D}" destId="{B3BFC8BD-0B12-48BA-A266-939632F1AB6E}" srcOrd="0" destOrd="0" parTransId="{0BF1EBDC-ED9A-41A4-A444-57E58035A928}" sibTransId="{CF06F139-AF2A-41B4-972C-410CE565C468}"/>
    <dgm:cxn modelId="{4FEE39E6-FB27-4857-B985-AE1ED88E8F9A}" srcId="{20D65040-27CA-4CE4-A359-13555A4B526D}" destId="{44C2E17C-3453-4F7F-B735-AAFE9E1D7BEF}" srcOrd="1" destOrd="0" parTransId="{2C9F1CA8-E6CC-4B8B-B29B-996AF2566C04}" sibTransId="{8DB0EBCA-2787-4C34-9FE8-4E8D68E7C66C}"/>
    <dgm:cxn modelId="{E4F59EFF-B1E0-4AA6-8F76-788AC34619BB}" type="presOf" srcId="{82E9CFDC-04D8-48EA-A530-FDA82C6E4DC6}" destId="{B7BF654A-1A39-43B6-8905-C1F281F2F394}" srcOrd="0" destOrd="0" presId="urn:microsoft.com/office/officeart/2018/2/layout/IconCircleList"/>
    <dgm:cxn modelId="{EB978475-CE58-4B6D-B9FF-6D9DEB05659D}" type="presParOf" srcId="{2D9326AC-1540-4FD3-AA46-0B26486F3846}" destId="{F99EBBAC-00AB-4AD5-8E98-81AFDCB39B6C}" srcOrd="0" destOrd="0" presId="urn:microsoft.com/office/officeart/2018/2/layout/IconCircleList"/>
    <dgm:cxn modelId="{48A340C7-B6AF-4CD5-AE74-26051C9EC3C1}" type="presParOf" srcId="{F99EBBAC-00AB-4AD5-8E98-81AFDCB39B6C}" destId="{5785509C-5DA5-4AD1-92AB-C4DA52417B93}" srcOrd="0" destOrd="0" presId="urn:microsoft.com/office/officeart/2018/2/layout/IconCircleList"/>
    <dgm:cxn modelId="{78DF1DCC-4ACE-4E18-B848-924146F345B4}" type="presParOf" srcId="{5785509C-5DA5-4AD1-92AB-C4DA52417B93}" destId="{4EF1C875-BF29-418B-AE9D-414707E80958}" srcOrd="0" destOrd="0" presId="urn:microsoft.com/office/officeart/2018/2/layout/IconCircleList"/>
    <dgm:cxn modelId="{B11029D2-5B67-4099-8405-8C37D0C895F0}" type="presParOf" srcId="{5785509C-5DA5-4AD1-92AB-C4DA52417B93}" destId="{8C6D1441-A665-4409-AE5B-B1DC612992A1}" srcOrd="1" destOrd="0" presId="urn:microsoft.com/office/officeart/2018/2/layout/IconCircleList"/>
    <dgm:cxn modelId="{A3B9CA01-E6C3-47DC-B758-A2CC865C3603}" type="presParOf" srcId="{5785509C-5DA5-4AD1-92AB-C4DA52417B93}" destId="{CD787BE2-D16C-44BA-BB66-7A2F2699465F}" srcOrd="2" destOrd="0" presId="urn:microsoft.com/office/officeart/2018/2/layout/IconCircleList"/>
    <dgm:cxn modelId="{A9076D1D-AABE-4613-A203-2352E35831B3}" type="presParOf" srcId="{5785509C-5DA5-4AD1-92AB-C4DA52417B93}" destId="{F28E1CAF-C1A7-41AD-83D6-1CDFC141A95D}" srcOrd="3" destOrd="0" presId="urn:microsoft.com/office/officeart/2018/2/layout/IconCircleList"/>
    <dgm:cxn modelId="{86FD0413-CF01-4B83-92F1-E78422FCE72D}" type="presParOf" srcId="{F99EBBAC-00AB-4AD5-8E98-81AFDCB39B6C}" destId="{88B6D99C-C6D6-45EE-BBF6-F11487AB7BD4}" srcOrd="1" destOrd="0" presId="urn:microsoft.com/office/officeart/2018/2/layout/IconCircleList"/>
    <dgm:cxn modelId="{CEF8D63C-4BF9-4DDA-8ED9-41193737AADD}" type="presParOf" srcId="{F99EBBAC-00AB-4AD5-8E98-81AFDCB39B6C}" destId="{734CB04D-4867-4EAE-871A-2ECAB139633D}" srcOrd="2" destOrd="0" presId="urn:microsoft.com/office/officeart/2018/2/layout/IconCircleList"/>
    <dgm:cxn modelId="{8FF62A1E-A81E-4FD7-A110-D1CE787DD990}" type="presParOf" srcId="{734CB04D-4867-4EAE-871A-2ECAB139633D}" destId="{5226D90A-C5FC-48F5-81D4-14B47FCFF6BA}" srcOrd="0" destOrd="0" presId="urn:microsoft.com/office/officeart/2018/2/layout/IconCircleList"/>
    <dgm:cxn modelId="{CFF6D665-5818-436E-97E1-EE82D8EDF0FD}" type="presParOf" srcId="{734CB04D-4867-4EAE-871A-2ECAB139633D}" destId="{FA33CB24-6C19-4237-A7E9-4B3FE3F33B7C}" srcOrd="1" destOrd="0" presId="urn:microsoft.com/office/officeart/2018/2/layout/IconCircleList"/>
    <dgm:cxn modelId="{ABF1B24E-EC8C-48E7-8AAF-99C92D7CA55F}" type="presParOf" srcId="{734CB04D-4867-4EAE-871A-2ECAB139633D}" destId="{9E2BA6F3-19EB-4A8F-9D00-BA6DC995F07F}" srcOrd="2" destOrd="0" presId="urn:microsoft.com/office/officeart/2018/2/layout/IconCircleList"/>
    <dgm:cxn modelId="{88BCF53E-ED79-4C88-B675-2FAA9A9E4C7B}" type="presParOf" srcId="{734CB04D-4867-4EAE-871A-2ECAB139633D}" destId="{B49AC6AF-5D02-42D4-B6C0-BB36E498CBE5}" srcOrd="3" destOrd="0" presId="urn:microsoft.com/office/officeart/2018/2/layout/IconCircleList"/>
    <dgm:cxn modelId="{0E1CC3B7-F58C-4880-9C7A-2F813F458D15}" type="presParOf" srcId="{F99EBBAC-00AB-4AD5-8E98-81AFDCB39B6C}" destId="{D2471390-1920-464F-9DC6-DEF988A9F50F}" srcOrd="3" destOrd="0" presId="urn:microsoft.com/office/officeart/2018/2/layout/IconCircleList"/>
    <dgm:cxn modelId="{3383B044-4A55-417A-B78D-EA71747535E3}" type="presParOf" srcId="{F99EBBAC-00AB-4AD5-8E98-81AFDCB39B6C}" destId="{616D8C32-FFD2-4684-8DDE-38723CF3FBC0}" srcOrd="4" destOrd="0" presId="urn:microsoft.com/office/officeart/2018/2/layout/IconCircleList"/>
    <dgm:cxn modelId="{B443FE98-E2E8-4161-AE09-6B6C3FC9ABE9}" type="presParOf" srcId="{616D8C32-FFD2-4684-8DDE-38723CF3FBC0}" destId="{C2FC534E-0F00-444C-8A0E-A59C2534E23C}" srcOrd="0" destOrd="0" presId="urn:microsoft.com/office/officeart/2018/2/layout/IconCircleList"/>
    <dgm:cxn modelId="{B97D21C5-E3B5-461F-A062-0C195D6638C2}" type="presParOf" srcId="{616D8C32-FFD2-4684-8DDE-38723CF3FBC0}" destId="{FFD8437D-6098-43E7-AEAF-C674DDF93416}" srcOrd="1" destOrd="0" presId="urn:microsoft.com/office/officeart/2018/2/layout/IconCircleList"/>
    <dgm:cxn modelId="{76A6C765-9B92-461A-927F-EE50E08578DF}" type="presParOf" srcId="{616D8C32-FFD2-4684-8DDE-38723CF3FBC0}" destId="{F5541A14-30DF-4CB4-8782-619C6DAE8D01}" srcOrd="2" destOrd="0" presId="urn:microsoft.com/office/officeart/2018/2/layout/IconCircleList"/>
    <dgm:cxn modelId="{E63405CB-A443-43AA-9287-E2492214C3DA}" type="presParOf" srcId="{616D8C32-FFD2-4684-8DDE-38723CF3FBC0}" destId="{70550551-585B-4C06-8199-6D46F13C0DF4}" srcOrd="3" destOrd="0" presId="urn:microsoft.com/office/officeart/2018/2/layout/IconCircleList"/>
    <dgm:cxn modelId="{240A2347-691A-46AE-8112-F2CC31D30DF3}" type="presParOf" srcId="{F99EBBAC-00AB-4AD5-8E98-81AFDCB39B6C}" destId="{50DA8CB5-55CB-43CD-9172-7751EC153B8A}" srcOrd="5" destOrd="0" presId="urn:microsoft.com/office/officeart/2018/2/layout/IconCircleList"/>
    <dgm:cxn modelId="{8E9F3666-0765-4D28-9061-B3071334A3CB}" type="presParOf" srcId="{F99EBBAC-00AB-4AD5-8E98-81AFDCB39B6C}" destId="{E90C641C-E332-42E6-A484-F2EAE3A1438A}" srcOrd="6" destOrd="0" presId="urn:microsoft.com/office/officeart/2018/2/layout/IconCircleList"/>
    <dgm:cxn modelId="{0AE7BB2B-B206-4FAA-A776-88540A664429}" type="presParOf" srcId="{E90C641C-E332-42E6-A484-F2EAE3A1438A}" destId="{2A641E4F-FB95-44D6-9B7B-0D3C6C12C373}" srcOrd="0" destOrd="0" presId="urn:microsoft.com/office/officeart/2018/2/layout/IconCircleList"/>
    <dgm:cxn modelId="{E6AC41A4-FAA7-4244-BF61-5D1C3B6373B1}" type="presParOf" srcId="{E90C641C-E332-42E6-A484-F2EAE3A1438A}" destId="{1B04A927-2C77-4969-978E-15BCC268828B}" srcOrd="1" destOrd="0" presId="urn:microsoft.com/office/officeart/2018/2/layout/IconCircleList"/>
    <dgm:cxn modelId="{C40D3666-FBD6-46DD-AA16-617E25B82BC5}" type="presParOf" srcId="{E90C641C-E332-42E6-A484-F2EAE3A1438A}" destId="{0FEEEA38-44B1-48F3-AD3A-E6B10B09DD50}" srcOrd="2" destOrd="0" presId="urn:microsoft.com/office/officeart/2018/2/layout/IconCircleList"/>
    <dgm:cxn modelId="{E9A93436-8208-48F6-9708-2B1A22F2C539}" type="presParOf" srcId="{E90C641C-E332-42E6-A484-F2EAE3A1438A}" destId="{269D8617-EAA0-4D9E-A7BC-DF4ECA164127}" srcOrd="3" destOrd="0" presId="urn:microsoft.com/office/officeart/2018/2/layout/IconCircleList"/>
    <dgm:cxn modelId="{BC66A631-9513-4CA0-8787-E16D9BB3FAC6}" type="presParOf" srcId="{F99EBBAC-00AB-4AD5-8E98-81AFDCB39B6C}" destId="{B3DDF17A-BD89-42C6-9CA8-B325B9227FE6}" srcOrd="7" destOrd="0" presId="urn:microsoft.com/office/officeart/2018/2/layout/IconCircleList"/>
    <dgm:cxn modelId="{A4CDECBD-C266-4342-953A-C039E613040D}" type="presParOf" srcId="{F99EBBAC-00AB-4AD5-8E98-81AFDCB39B6C}" destId="{AF19C288-FF7D-4653-A5B7-1DC7F08E82FB}" srcOrd="8" destOrd="0" presId="urn:microsoft.com/office/officeart/2018/2/layout/IconCircleList"/>
    <dgm:cxn modelId="{520367C6-D623-4C5B-A3FD-F7AF8FE3EE88}" type="presParOf" srcId="{AF19C288-FF7D-4653-A5B7-1DC7F08E82FB}" destId="{FD62E5D3-7B89-418B-A365-7A0BA907BCDB}" srcOrd="0" destOrd="0" presId="urn:microsoft.com/office/officeart/2018/2/layout/IconCircleList"/>
    <dgm:cxn modelId="{5A995F0F-5421-48B1-B162-FB6C554441DD}" type="presParOf" srcId="{AF19C288-FF7D-4653-A5B7-1DC7F08E82FB}" destId="{2FC6E615-51BA-4619-B5CD-3F377BB8D33A}" srcOrd="1" destOrd="0" presId="urn:microsoft.com/office/officeart/2018/2/layout/IconCircleList"/>
    <dgm:cxn modelId="{84F192B1-214F-4A02-B6DD-3C0F9B342BE2}" type="presParOf" srcId="{AF19C288-FF7D-4653-A5B7-1DC7F08E82FB}" destId="{D618C2F7-B929-414B-9E8B-B98DA23510D3}" srcOrd="2" destOrd="0" presId="urn:microsoft.com/office/officeart/2018/2/layout/IconCircleList"/>
    <dgm:cxn modelId="{066DF5C2-D6BD-48BB-BB3D-93C311BB3ABB}" type="presParOf" srcId="{AF19C288-FF7D-4653-A5B7-1DC7F08E82FB}" destId="{21D357C2-3DB4-4233-9C92-3D1C669AD337}" srcOrd="3" destOrd="0" presId="urn:microsoft.com/office/officeart/2018/2/layout/IconCircleList"/>
    <dgm:cxn modelId="{85797BC7-4F37-48E8-8488-761D3420B643}" type="presParOf" srcId="{F99EBBAC-00AB-4AD5-8E98-81AFDCB39B6C}" destId="{B7BF654A-1A39-43B6-8905-C1F281F2F394}" srcOrd="9" destOrd="0" presId="urn:microsoft.com/office/officeart/2018/2/layout/IconCircleList"/>
    <dgm:cxn modelId="{6A914717-D936-4811-9957-73758EB91FF6}" type="presParOf" srcId="{F99EBBAC-00AB-4AD5-8E98-81AFDCB39B6C}" destId="{A6C2A4FD-C5C7-410E-BFE0-992B456B6EB2}" srcOrd="10" destOrd="0" presId="urn:microsoft.com/office/officeart/2018/2/layout/IconCircleList"/>
    <dgm:cxn modelId="{2E1A6A35-7349-4EB9-BF78-AA7F8A55D9B5}" type="presParOf" srcId="{A6C2A4FD-C5C7-410E-BFE0-992B456B6EB2}" destId="{6E74FF16-E85B-4332-BBB1-C91BC0047B7B}" srcOrd="0" destOrd="0" presId="urn:microsoft.com/office/officeart/2018/2/layout/IconCircleList"/>
    <dgm:cxn modelId="{B318C314-AA24-4AF9-9537-0F6801DDA991}" type="presParOf" srcId="{A6C2A4FD-C5C7-410E-BFE0-992B456B6EB2}" destId="{20D538B7-FA07-4782-992C-2E22271187D1}" srcOrd="1" destOrd="0" presId="urn:microsoft.com/office/officeart/2018/2/layout/IconCircleList"/>
    <dgm:cxn modelId="{FBC4A3B5-C19A-4236-A7CA-383331D3CB8E}" type="presParOf" srcId="{A6C2A4FD-C5C7-410E-BFE0-992B456B6EB2}" destId="{714FB5D8-01DB-47AE-8BF0-9B02B7BF66FB}" srcOrd="2" destOrd="0" presId="urn:microsoft.com/office/officeart/2018/2/layout/IconCircleList"/>
    <dgm:cxn modelId="{65FA8505-8E4A-4331-ADA2-43BE83D82343}" type="presParOf" srcId="{A6C2A4FD-C5C7-410E-BFE0-992B456B6EB2}" destId="{11012FC2-3314-40A7-BB30-9BA5A633B4D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4865E-067D-4B96-9D3C-57F15DE67991}">
      <dsp:nvSpPr>
        <dsp:cNvPr id="0" name=""/>
        <dsp:cNvSpPr/>
      </dsp:nvSpPr>
      <dsp:spPr>
        <a:xfrm>
          <a:off x="59773" y="2026"/>
          <a:ext cx="1863513" cy="11181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Front-End: AngularJS</a:t>
          </a:r>
        </a:p>
      </dsp:txBody>
      <dsp:txXfrm>
        <a:off x="92521" y="34774"/>
        <a:ext cx="1798017" cy="1052612"/>
      </dsp:txXfrm>
    </dsp:sp>
    <dsp:sp modelId="{EC5C61B5-D75B-42D5-B836-A573B0B8437E}">
      <dsp:nvSpPr>
        <dsp:cNvPr id="0" name=""/>
        <dsp:cNvSpPr/>
      </dsp:nvSpPr>
      <dsp:spPr>
        <a:xfrm>
          <a:off x="2087275" y="330004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87275" y="422434"/>
        <a:ext cx="276545" cy="277291"/>
      </dsp:txXfrm>
    </dsp:sp>
    <dsp:sp modelId="{F63403C1-AAC7-420C-B718-88B508498339}">
      <dsp:nvSpPr>
        <dsp:cNvPr id="0" name=""/>
        <dsp:cNvSpPr/>
      </dsp:nvSpPr>
      <dsp:spPr>
        <a:xfrm>
          <a:off x="2668692" y="2026"/>
          <a:ext cx="1863513" cy="1118108"/>
        </a:xfrm>
        <a:prstGeom prst="roundRect">
          <a:avLst>
            <a:gd name="adj" fmla="val 10000"/>
          </a:avLst>
        </a:prstGeom>
        <a:solidFill>
          <a:schemeClr val="accent5">
            <a:hueOff val="248291"/>
            <a:satOff val="144"/>
            <a:lumOff val="14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Back-End: FastAPI</a:t>
          </a:r>
        </a:p>
      </dsp:txBody>
      <dsp:txXfrm>
        <a:off x="2701440" y="34774"/>
        <a:ext cx="1798017" cy="1052612"/>
      </dsp:txXfrm>
    </dsp:sp>
    <dsp:sp modelId="{CDDDDD1F-54B6-403D-A1EC-A265A396A8D7}">
      <dsp:nvSpPr>
        <dsp:cNvPr id="0" name=""/>
        <dsp:cNvSpPr/>
      </dsp:nvSpPr>
      <dsp:spPr>
        <a:xfrm>
          <a:off x="4696195" y="330004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31055"/>
            <a:satOff val="192"/>
            <a:lumOff val="18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696195" y="422434"/>
        <a:ext cx="276545" cy="277291"/>
      </dsp:txXfrm>
    </dsp:sp>
    <dsp:sp modelId="{EE12BA74-8755-4F7A-8359-86EA40413315}">
      <dsp:nvSpPr>
        <dsp:cNvPr id="0" name=""/>
        <dsp:cNvSpPr/>
      </dsp:nvSpPr>
      <dsp:spPr>
        <a:xfrm>
          <a:off x="5277611" y="2026"/>
          <a:ext cx="1863513" cy="1118108"/>
        </a:xfrm>
        <a:prstGeom prst="roundRect">
          <a:avLst>
            <a:gd name="adj" fmla="val 10000"/>
          </a:avLst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Database: MongoDB or SQL</a:t>
          </a:r>
        </a:p>
      </dsp:txBody>
      <dsp:txXfrm>
        <a:off x="5310359" y="34774"/>
        <a:ext cx="1798017" cy="1052612"/>
      </dsp:txXfrm>
    </dsp:sp>
    <dsp:sp modelId="{8325B3EC-2AFE-4838-9A18-EE0A144F4D84}">
      <dsp:nvSpPr>
        <dsp:cNvPr id="0" name=""/>
        <dsp:cNvSpPr/>
      </dsp:nvSpPr>
      <dsp:spPr>
        <a:xfrm rot="5400000">
          <a:off x="6011835" y="1250580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662110"/>
            <a:satOff val="384"/>
            <a:lumOff val="37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6070722" y="1284124"/>
        <a:ext cx="277291" cy="276545"/>
      </dsp:txXfrm>
    </dsp:sp>
    <dsp:sp modelId="{2E1322DB-B3C0-483F-BEE3-5BF20260D9D6}">
      <dsp:nvSpPr>
        <dsp:cNvPr id="0" name=""/>
        <dsp:cNvSpPr/>
      </dsp:nvSpPr>
      <dsp:spPr>
        <a:xfrm>
          <a:off x="5277611" y="1865540"/>
          <a:ext cx="1863513" cy="1118108"/>
        </a:xfrm>
        <a:prstGeom prst="roundRect">
          <a:avLst>
            <a:gd name="adj" fmla="val 10000"/>
          </a:avLst>
        </a:prstGeom>
        <a:solidFill>
          <a:schemeClr val="accent5">
            <a:hueOff val="744874"/>
            <a:satOff val="432"/>
            <a:lumOff val="42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Flow:</a:t>
          </a:r>
        </a:p>
      </dsp:txBody>
      <dsp:txXfrm>
        <a:off x="5310359" y="1898288"/>
        <a:ext cx="1798017" cy="1052612"/>
      </dsp:txXfrm>
    </dsp:sp>
    <dsp:sp modelId="{E2272056-5047-46ED-9D0A-3A28E9742D86}">
      <dsp:nvSpPr>
        <dsp:cNvPr id="0" name=""/>
        <dsp:cNvSpPr/>
      </dsp:nvSpPr>
      <dsp:spPr>
        <a:xfrm rot="10800000">
          <a:off x="4718557" y="2193518"/>
          <a:ext cx="395064" cy="4621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837076" y="2285948"/>
        <a:ext cx="276545" cy="277291"/>
      </dsp:txXfrm>
    </dsp:sp>
    <dsp:sp modelId="{6612B90C-6450-4750-8542-4D9D86DF0920}">
      <dsp:nvSpPr>
        <dsp:cNvPr id="0" name=""/>
        <dsp:cNvSpPr/>
      </dsp:nvSpPr>
      <dsp:spPr>
        <a:xfrm>
          <a:off x="2668692" y="1865540"/>
          <a:ext cx="1863513" cy="1118108"/>
        </a:xfrm>
        <a:prstGeom prst="roundRect">
          <a:avLst>
            <a:gd name="adj" fmla="val 10000"/>
          </a:avLst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Front-End ➔ Back-End ➔ Database</a:t>
          </a:r>
        </a:p>
      </dsp:txBody>
      <dsp:txXfrm>
        <a:off x="2701440" y="1898288"/>
        <a:ext cx="1798017" cy="1052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7CA6C-FBCF-4561-AD3C-9162CE112BBC}">
      <dsp:nvSpPr>
        <dsp:cNvPr id="0" name=""/>
        <dsp:cNvSpPr/>
      </dsp:nvSpPr>
      <dsp:spPr>
        <a:xfrm>
          <a:off x="0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3FFA9-DB4D-42B7-AC51-EB072BFD66D6}">
      <dsp:nvSpPr>
        <dsp:cNvPr id="0" name=""/>
        <dsp:cNvSpPr/>
      </dsp:nvSpPr>
      <dsp:spPr>
        <a:xfrm>
          <a:off x="225028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Ingredient Scanning</a:t>
          </a:r>
        </a:p>
      </dsp:txBody>
      <dsp:txXfrm>
        <a:off x="262695" y="938979"/>
        <a:ext cx="1949918" cy="1210701"/>
      </dsp:txXfrm>
    </dsp:sp>
    <dsp:sp modelId="{59FD3F3E-336E-4D23-BE02-A4FD891C4D9B}">
      <dsp:nvSpPr>
        <dsp:cNvPr id="0" name=""/>
        <dsp:cNvSpPr/>
      </dsp:nvSpPr>
      <dsp:spPr>
        <a:xfrm>
          <a:off x="2475308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F7B92-0E9F-4E8D-A6DF-C36282FF377B}">
      <dsp:nvSpPr>
        <dsp:cNvPr id="0" name=""/>
        <dsp:cNvSpPr/>
      </dsp:nvSpPr>
      <dsp:spPr>
        <a:xfrm>
          <a:off x="2700336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Vegetarian Verification</a:t>
          </a:r>
        </a:p>
      </dsp:txBody>
      <dsp:txXfrm>
        <a:off x="2738003" y="938979"/>
        <a:ext cx="1949918" cy="1210701"/>
      </dsp:txXfrm>
    </dsp:sp>
    <dsp:sp modelId="{95D03B0B-30FE-425E-8037-FC25119A9CF9}">
      <dsp:nvSpPr>
        <dsp:cNvPr id="0" name=""/>
        <dsp:cNvSpPr/>
      </dsp:nvSpPr>
      <dsp:spPr>
        <a:xfrm>
          <a:off x="4950616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A0F75-521A-4417-A657-8B3C5C32ECDC}">
      <dsp:nvSpPr>
        <dsp:cNvPr id="0" name=""/>
        <dsp:cNvSpPr/>
      </dsp:nvSpPr>
      <dsp:spPr>
        <a:xfrm>
          <a:off x="5175644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User-Friendly Interface</a:t>
          </a:r>
        </a:p>
      </dsp:txBody>
      <dsp:txXfrm>
        <a:off x="5213311" y="938979"/>
        <a:ext cx="1949918" cy="1210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7B01A-C7BB-42B2-9989-7668D0C02B52}">
      <dsp:nvSpPr>
        <dsp:cNvPr id="0" name=""/>
        <dsp:cNvSpPr/>
      </dsp:nvSpPr>
      <dsp:spPr>
        <a:xfrm>
          <a:off x="1219966" y="384422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7253" y="428745"/>
        <a:ext cx="13956" cy="2794"/>
      </dsp:txXfrm>
    </dsp:sp>
    <dsp:sp modelId="{883F3765-7BF3-4F40-9C09-CB8E3C29714A}">
      <dsp:nvSpPr>
        <dsp:cNvPr id="0" name=""/>
        <dsp:cNvSpPr/>
      </dsp:nvSpPr>
      <dsp:spPr>
        <a:xfrm>
          <a:off x="8152" y="66058"/>
          <a:ext cx="1213613" cy="7281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Vegetarian-checking Algorithm:</a:t>
          </a:r>
        </a:p>
      </dsp:txBody>
      <dsp:txXfrm>
        <a:off x="8152" y="66058"/>
        <a:ext cx="1213613" cy="728168"/>
      </dsp:txXfrm>
    </dsp:sp>
    <dsp:sp modelId="{B210A72F-60B4-439B-B134-F6CECD046512}">
      <dsp:nvSpPr>
        <dsp:cNvPr id="0" name=""/>
        <dsp:cNvSpPr/>
      </dsp:nvSpPr>
      <dsp:spPr>
        <a:xfrm>
          <a:off x="2712710" y="384422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280263"/>
              <a:satOff val="-298"/>
              <a:lumOff val="2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9997" y="428745"/>
        <a:ext cx="13956" cy="2794"/>
      </dsp:txXfrm>
    </dsp:sp>
    <dsp:sp modelId="{EF2360FF-220B-467F-9B0E-0FAD6AE3326B}">
      <dsp:nvSpPr>
        <dsp:cNvPr id="0" name=""/>
        <dsp:cNvSpPr/>
      </dsp:nvSpPr>
      <dsp:spPr>
        <a:xfrm>
          <a:off x="1500897" y="66058"/>
          <a:ext cx="1213613" cy="728168"/>
        </a:xfrm>
        <a:prstGeom prst="rect">
          <a:avLst/>
        </a:prstGeom>
        <a:solidFill>
          <a:schemeClr val="accent2">
            <a:hueOff val="258704"/>
            <a:satOff val="-275"/>
            <a:lumOff val="21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 is_vegetarian(ingredient):</a:t>
          </a:r>
        </a:p>
      </dsp:txBody>
      <dsp:txXfrm>
        <a:off x="1500897" y="66058"/>
        <a:ext cx="1213613" cy="728168"/>
      </dsp:txXfrm>
    </dsp:sp>
    <dsp:sp modelId="{B7A0E254-283C-4197-BF47-72BA69BC3891}">
      <dsp:nvSpPr>
        <dsp:cNvPr id="0" name=""/>
        <dsp:cNvSpPr/>
      </dsp:nvSpPr>
      <dsp:spPr>
        <a:xfrm>
          <a:off x="4205455" y="384422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560526"/>
              <a:satOff val="-595"/>
              <a:lumOff val="4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2742" y="428745"/>
        <a:ext cx="13956" cy="2794"/>
      </dsp:txXfrm>
    </dsp:sp>
    <dsp:sp modelId="{902CC58F-F86A-4AA3-818A-D7BCE5775CF5}">
      <dsp:nvSpPr>
        <dsp:cNvPr id="0" name=""/>
        <dsp:cNvSpPr/>
      </dsp:nvSpPr>
      <dsp:spPr>
        <a:xfrm>
          <a:off x="2993641" y="66058"/>
          <a:ext cx="1213613" cy="728168"/>
        </a:xfrm>
        <a:prstGeom prst="rect">
          <a:avLst/>
        </a:prstGeom>
        <a:solidFill>
          <a:schemeClr val="accent2">
            <a:hueOff val="517408"/>
            <a:satOff val="-550"/>
            <a:lumOff val="42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vegetarian_ingredients = ["carrot", "potato", "broccoli"]</a:t>
          </a:r>
        </a:p>
      </dsp:txBody>
      <dsp:txXfrm>
        <a:off x="2993641" y="66058"/>
        <a:ext cx="1213613" cy="728168"/>
      </dsp:txXfrm>
    </dsp:sp>
    <dsp:sp modelId="{A3B81C47-5E7A-44ED-A0B9-F70B7C06863E}">
      <dsp:nvSpPr>
        <dsp:cNvPr id="0" name=""/>
        <dsp:cNvSpPr/>
      </dsp:nvSpPr>
      <dsp:spPr>
        <a:xfrm>
          <a:off x="5698199" y="384422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840789"/>
              <a:satOff val="-893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15487" y="428745"/>
        <a:ext cx="13956" cy="2794"/>
      </dsp:txXfrm>
    </dsp:sp>
    <dsp:sp modelId="{C48C0AE1-BB6E-42DE-AD90-87118CDA0650}">
      <dsp:nvSpPr>
        <dsp:cNvPr id="0" name=""/>
        <dsp:cNvSpPr/>
      </dsp:nvSpPr>
      <dsp:spPr>
        <a:xfrm>
          <a:off x="4486386" y="66058"/>
          <a:ext cx="1213613" cy="728168"/>
        </a:xfrm>
        <a:prstGeom prst="rect">
          <a:avLst/>
        </a:prstGeom>
        <a:solidFill>
          <a:schemeClr val="accent2">
            <a:hueOff val="776113"/>
            <a:satOff val="-824"/>
            <a:lumOff val="6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return ingredient.lower() in vegetarian_ingredients</a:t>
          </a:r>
        </a:p>
      </dsp:txBody>
      <dsp:txXfrm>
        <a:off x="4486386" y="66058"/>
        <a:ext cx="1213613" cy="728168"/>
      </dsp:txXfrm>
    </dsp:sp>
    <dsp:sp modelId="{B69D83FD-2071-466D-A087-AA419E64C812}">
      <dsp:nvSpPr>
        <dsp:cNvPr id="0" name=""/>
        <dsp:cNvSpPr/>
      </dsp:nvSpPr>
      <dsp:spPr>
        <a:xfrm>
          <a:off x="614959" y="792426"/>
          <a:ext cx="5970978" cy="248531"/>
        </a:xfrm>
        <a:custGeom>
          <a:avLst/>
          <a:gdLst/>
          <a:ahLst/>
          <a:cxnLst/>
          <a:rect l="0" t="0" r="0" b="0"/>
          <a:pathLst>
            <a:path>
              <a:moveTo>
                <a:pt x="5970978" y="0"/>
              </a:moveTo>
              <a:lnTo>
                <a:pt x="5970978" y="141365"/>
              </a:lnTo>
              <a:lnTo>
                <a:pt x="0" y="141365"/>
              </a:lnTo>
              <a:lnTo>
                <a:pt x="0" y="248531"/>
              </a:lnTo>
            </a:path>
          </a:pathLst>
        </a:custGeom>
        <a:noFill/>
        <a:ln w="9525" cap="rnd" cmpd="sng" algn="ctr">
          <a:solidFill>
            <a:schemeClr val="accent2">
              <a:hueOff val="1121052"/>
              <a:satOff val="-1191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1011" y="915294"/>
        <a:ext cx="298874" cy="2794"/>
      </dsp:txXfrm>
    </dsp:sp>
    <dsp:sp modelId="{D3B0BA6A-D393-48D6-A9EB-74BDA417EB5B}">
      <dsp:nvSpPr>
        <dsp:cNvPr id="0" name=""/>
        <dsp:cNvSpPr/>
      </dsp:nvSpPr>
      <dsp:spPr>
        <a:xfrm>
          <a:off x="5979130" y="66058"/>
          <a:ext cx="1213613" cy="728168"/>
        </a:xfrm>
        <a:prstGeom prst="rect">
          <a:avLst/>
        </a:prstGeom>
        <a:solidFill>
          <a:schemeClr val="accent2">
            <a:hueOff val="1034817"/>
            <a:satOff val="-1099"/>
            <a:lumOff val="8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FastAPI Endpoint:</a:t>
          </a:r>
        </a:p>
      </dsp:txBody>
      <dsp:txXfrm>
        <a:off x="5979130" y="66058"/>
        <a:ext cx="1213613" cy="728168"/>
      </dsp:txXfrm>
    </dsp:sp>
    <dsp:sp modelId="{C20438BE-4662-4716-9BBF-3F13386BF557}">
      <dsp:nvSpPr>
        <dsp:cNvPr id="0" name=""/>
        <dsp:cNvSpPr/>
      </dsp:nvSpPr>
      <dsp:spPr>
        <a:xfrm>
          <a:off x="1219966" y="1391721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1401315"/>
              <a:satOff val="-1488"/>
              <a:lumOff val="11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7253" y="1436044"/>
        <a:ext cx="13956" cy="2794"/>
      </dsp:txXfrm>
    </dsp:sp>
    <dsp:sp modelId="{48380595-484E-4236-A2A1-A77C53289B36}">
      <dsp:nvSpPr>
        <dsp:cNvPr id="0" name=""/>
        <dsp:cNvSpPr/>
      </dsp:nvSpPr>
      <dsp:spPr>
        <a:xfrm>
          <a:off x="8152" y="1073357"/>
          <a:ext cx="1213613" cy="728168"/>
        </a:xfrm>
        <a:prstGeom prst="rect">
          <a:avLst/>
        </a:prstGeom>
        <a:solidFill>
          <a:schemeClr val="accent2">
            <a:hueOff val="1293521"/>
            <a:satOff val="-1374"/>
            <a:lumOff val="105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@app.get("/check_ingredient")</a:t>
          </a:r>
        </a:p>
      </dsp:txBody>
      <dsp:txXfrm>
        <a:off x="8152" y="1073357"/>
        <a:ext cx="1213613" cy="728168"/>
      </dsp:txXfrm>
    </dsp:sp>
    <dsp:sp modelId="{B42D9E6B-E2F9-4CA1-AB5C-2A19A4128297}">
      <dsp:nvSpPr>
        <dsp:cNvPr id="0" name=""/>
        <dsp:cNvSpPr/>
      </dsp:nvSpPr>
      <dsp:spPr>
        <a:xfrm>
          <a:off x="2712710" y="1391721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1681577"/>
              <a:satOff val="-1786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9997" y="1436044"/>
        <a:ext cx="13956" cy="2794"/>
      </dsp:txXfrm>
    </dsp:sp>
    <dsp:sp modelId="{3A85DD20-28A5-45DD-A7FE-63FA9786EB73}">
      <dsp:nvSpPr>
        <dsp:cNvPr id="0" name=""/>
        <dsp:cNvSpPr/>
      </dsp:nvSpPr>
      <dsp:spPr>
        <a:xfrm>
          <a:off x="1500897" y="1073357"/>
          <a:ext cx="1213613" cy="728168"/>
        </a:xfrm>
        <a:prstGeom prst="rect">
          <a:avLst/>
        </a:prstGeom>
        <a:solidFill>
          <a:schemeClr val="accent2">
            <a:hueOff val="1552225"/>
            <a:satOff val="-1649"/>
            <a:lumOff val="12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 check_ingredient(name: str):</a:t>
          </a:r>
        </a:p>
      </dsp:txBody>
      <dsp:txXfrm>
        <a:off x="1500897" y="1073357"/>
        <a:ext cx="1213613" cy="728168"/>
      </dsp:txXfrm>
    </dsp:sp>
    <dsp:sp modelId="{2C5C47FB-1D60-41DE-B9A8-1ABB4B9085D8}">
      <dsp:nvSpPr>
        <dsp:cNvPr id="0" name=""/>
        <dsp:cNvSpPr/>
      </dsp:nvSpPr>
      <dsp:spPr>
        <a:xfrm>
          <a:off x="4205455" y="1391721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1961840"/>
              <a:satOff val="-2084"/>
              <a:lumOff val="16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2742" y="1436044"/>
        <a:ext cx="13956" cy="2794"/>
      </dsp:txXfrm>
    </dsp:sp>
    <dsp:sp modelId="{805FCF85-C90F-4613-931F-86076620E222}">
      <dsp:nvSpPr>
        <dsp:cNvPr id="0" name=""/>
        <dsp:cNvSpPr/>
      </dsp:nvSpPr>
      <dsp:spPr>
        <a:xfrm>
          <a:off x="2993641" y="1073357"/>
          <a:ext cx="1213613" cy="728168"/>
        </a:xfrm>
        <a:prstGeom prst="rect">
          <a:avLst/>
        </a:prstGeom>
        <a:solidFill>
          <a:schemeClr val="accent2">
            <a:hueOff val="1810930"/>
            <a:satOff val="-1923"/>
            <a:lumOff val="14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result = db.get_ingredient_status(name)</a:t>
          </a:r>
        </a:p>
      </dsp:txBody>
      <dsp:txXfrm>
        <a:off x="2993641" y="1073357"/>
        <a:ext cx="1213613" cy="728168"/>
      </dsp:txXfrm>
    </dsp:sp>
    <dsp:sp modelId="{5C7841D1-C5D5-4BB7-97D4-0DBE76C50606}">
      <dsp:nvSpPr>
        <dsp:cNvPr id="0" name=""/>
        <dsp:cNvSpPr/>
      </dsp:nvSpPr>
      <dsp:spPr>
        <a:xfrm>
          <a:off x="5698199" y="1391721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2242103"/>
              <a:satOff val="-2381"/>
              <a:lumOff val="18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15487" y="1436044"/>
        <a:ext cx="13956" cy="2794"/>
      </dsp:txXfrm>
    </dsp:sp>
    <dsp:sp modelId="{41696251-8BE5-4B60-8761-F30E0752A1D9}">
      <dsp:nvSpPr>
        <dsp:cNvPr id="0" name=""/>
        <dsp:cNvSpPr/>
      </dsp:nvSpPr>
      <dsp:spPr>
        <a:xfrm>
          <a:off x="4486386" y="1073357"/>
          <a:ext cx="1213613" cy="728168"/>
        </a:xfrm>
        <a:prstGeom prst="rect">
          <a:avLst/>
        </a:prstGeom>
        <a:solidFill>
          <a:schemeClr val="accent2">
            <a:hueOff val="2069634"/>
            <a:satOff val="-2198"/>
            <a:lumOff val="16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return {"ingredient": name, "is_vegetarian": result}</a:t>
          </a:r>
        </a:p>
      </dsp:txBody>
      <dsp:txXfrm>
        <a:off x="4486386" y="1073357"/>
        <a:ext cx="1213613" cy="728168"/>
      </dsp:txXfrm>
    </dsp:sp>
    <dsp:sp modelId="{F4D2A924-EB9F-49F2-BE44-05144C68821B}">
      <dsp:nvSpPr>
        <dsp:cNvPr id="0" name=""/>
        <dsp:cNvSpPr/>
      </dsp:nvSpPr>
      <dsp:spPr>
        <a:xfrm>
          <a:off x="614959" y="1799725"/>
          <a:ext cx="5970978" cy="248531"/>
        </a:xfrm>
        <a:custGeom>
          <a:avLst/>
          <a:gdLst/>
          <a:ahLst/>
          <a:cxnLst/>
          <a:rect l="0" t="0" r="0" b="0"/>
          <a:pathLst>
            <a:path>
              <a:moveTo>
                <a:pt x="5970978" y="0"/>
              </a:moveTo>
              <a:lnTo>
                <a:pt x="5970978" y="141365"/>
              </a:lnTo>
              <a:lnTo>
                <a:pt x="0" y="141365"/>
              </a:lnTo>
              <a:lnTo>
                <a:pt x="0" y="248531"/>
              </a:lnTo>
            </a:path>
          </a:pathLst>
        </a:custGeom>
        <a:noFill/>
        <a:ln w="9525" cap="rnd" cmpd="sng" algn="ctr">
          <a:solidFill>
            <a:schemeClr val="accent2">
              <a:hueOff val="2522366"/>
              <a:satOff val="-2679"/>
              <a:lumOff val="2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1011" y="1922594"/>
        <a:ext cx="298874" cy="2794"/>
      </dsp:txXfrm>
    </dsp:sp>
    <dsp:sp modelId="{3942A6B9-858D-47F4-9F14-0626AD9CBEFA}">
      <dsp:nvSpPr>
        <dsp:cNvPr id="0" name=""/>
        <dsp:cNvSpPr/>
      </dsp:nvSpPr>
      <dsp:spPr>
        <a:xfrm>
          <a:off x="5979130" y="1073357"/>
          <a:ext cx="1213613" cy="728168"/>
        </a:xfrm>
        <a:prstGeom prst="rect">
          <a:avLst/>
        </a:prstGeom>
        <a:solidFill>
          <a:schemeClr val="accent2">
            <a:hueOff val="2328338"/>
            <a:satOff val="-2473"/>
            <a:lumOff val="190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Database Structure:</a:t>
          </a:r>
        </a:p>
      </dsp:txBody>
      <dsp:txXfrm>
        <a:off x="5979130" y="1073357"/>
        <a:ext cx="1213613" cy="728168"/>
      </dsp:txXfrm>
    </dsp:sp>
    <dsp:sp modelId="{755EC42D-759B-4FF9-AD27-1C66986C7073}">
      <dsp:nvSpPr>
        <dsp:cNvPr id="0" name=""/>
        <dsp:cNvSpPr/>
      </dsp:nvSpPr>
      <dsp:spPr>
        <a:xfrm>
          <a:off x="1219966" y="2399020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2802629"/>
              <a:satOff val="-2977"/>
              <a:lumOff val="22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37253" y="2443343"/>
        <a:ext cx="13956" cy="2794"/>
      </dsp:txXfrm>
    </dsp:sp>
    <dsp:sp modelId="{612DBA8F-24DB-4854-9E56-A6B2211F8CF9}">
      <dsp:nvSpPr>
        <dsp:cNvPr id="0" name=""/>
        <dsp:cNvSpPr/>
      </dsp:nvSpPr>
      <dsp:spPr>
        <a:xfrm>
          <a:off x="8152" y="2080656"/>
          <a:ext cx="1213613" cy="728168"/>
        </a:xfrm>
        <a:prstGeom prst="rect">
          <a:avLst/>
        </a:prstGeom>
        <a:solidFill>
          <a:schemeClr val="accent2">
            <a:hueOff val="2587042"/>
            <a:satOff val="-2748"/>
            <a:lumOff val="21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{</a:t>
          </a:r>
        </a:p>
      </dsp:txBody>
      <dsp:txXfrm>
        <a:off x="8152" y="2080656"/>
        <a:ext cx="1213613" cy="728168"/>
      </dsp:txXfrm>
    </dsp:sp>
    <dsp:sp modelId="{911F7246-B444-4A1C-8D91-3F797F9FFAAD}">
      <dsp:nvSpPr>
        <dsp:cNvPr id="0" name=""/>
        <dsp:cNvSpPr/>
      </dsp:nvSpPr>
      <dsp:spPr>
        <a:xfrm>
          <a:off x="2712710" y="2399020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3082892"/>
              <a:satOff val="-3274"/>
              <a:lumOff val="25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9997" y="2443343"/>
        <a:ext cx="13956" cy="2794"/>
      </dsp:txXfrm>
    </dsp:sp>
    <dsp:sp modelId="{10903439-0D71-4597-BA3F-2E777C34FE37}">
      <dsp:nvSpPr>
        <dsp:cNvPr id="0" name=""/>
        <dsp:cNvSpPr/>
      </dsp:nvSpPr>
      <dsp:spPr>
        <a:xfrm>
          <a:off x="1500897" y="2080656"/>
          <a:ext cx="1213613" cy="728168"/>
        </a:xfrm>
        <a:prstGeom prst="rect">
          <a:avLst/>
        </a:prstGeom>
        <a:solidFill>
          <a:schemeClr val="accent2">
            <a:hueOff val="2845746"/>
            <a:satOff val="-3022"/>
            <a:lumOff val="23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"ingredient": "carrot",</a:t>
          </a:r>
        </a:p>
      </dsp:txBody>
      <dsp:txXfrm>
        <a:off x="1500897" y="2080656"/>
        <a:ext cx="1213613" cy="728168"/>
      </dsp:txXfrm>
    </dsp:sp>
    <dsp:sp modelId="{DC38DF79-2DA9-4AD9-8A4A-EB1701C01BCA}">
      <dsp:nvSpPr>
        <dsp:cNvPr id="0" name=""/>
        <dsp:cNvSpPr/>
      </dsp:nvSpPr>
      <dsp:spPr>
        <a:xfrm>
          <a:off x="4205455" y="2399020"/>
          <a:ext cx="248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8531" y="45720"/>
              </a:lnTo>
            </a:path>
          </a:pathLst>
        </a:custGeom>
        <a:noFill/>
        <a:ln w="9525" cap="rnd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2742" y="2443343"/>
        <a:ext cx="13956" cy="2794"/>
      </dsp:txXfrm>
    </dsp:sp>
    <dsp:sp modelId="{C91FEBD6-5392-437A-B3AF-6CAEB3BE1FA2}">
      <dsp:nvSpPr>
        <dsp:cNvPr id="0" name=""/>
        <dsp:cNvSpPr/>
      </dsp:nvSpPr>
      <dsp:spPr>
        <a:xfrm>
          <a:off x="2993641" y="2080656"/>
          <a:ext cx="1213613" cy="728168"/>
        </a:xfrm>
        <a:prstGeom prst="rect">
          <a:avLst/>
        </a:prstGeom>
        <a:solidFill>
          <a:schemeClr val="accent2">
            <a:hueOff val="3104451"/>
            <a:satOff val="-3297"/>
            <a:lumOff val="25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"category": "vegetarian"</a:t>
          </a:r>
        </a:p>
      </dsp:txBody>
      <dsp:txXfrm>
        <a:off x="2993641" y="2080656"/>
        <a:ext cx="1213613" cy="728168"/>
      </dsp:txXfrm>
    </dsp:sp>
    <dsp:sp modelId="{C921AD65-276F-4310-9D2E-0AE2FCEED408}">
      <dsp:nvSpPr>
        <dsp:cNvPr id="0" name=""/>
        <dsp:cNvSpPr/>
      </dsp:nvSpPr>
      <dsp:spPr>
        <a:xfrm>
          <a:off x="4486386" y="2080656"/>
          <a:ext cx="1213613" cy="728168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468" tIns="62422" rIns="59468" bIns="624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}</a:t>
          </a:r>
        </a:p>
      </dsp:txBody>
      <dsp:txXfrm>
        <a:off x="4486386" y="2080656"/>
        <a:ext cx="1213613" cy="728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C3C78-7698-46A6-83BA-CBDFC82C3C59}">
      <dsp:nvSpPr>
        <dsp:cNvPr id="0" name=""/>
        <dsp:cNvSpPr/>
      </dsp:nvSpPr>
      <dsp:spPr>
        <a:xfrm>
          <a:off x="0" y="4100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6EDD1-C65F-42D8-BC29-45C3E00786E5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F9B78-E019-4EAA-B688-60BF5EFD35C6}">
      <dsp:nvSpPr>
        <dsp:cNvPr id="0" name=""/>
        <dsp:cNvSpPr/>
      </dsp:nvSpPr>
      <dsp:spPr>
        <a:xfrm>
          <a:off x="1008787" y="4100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Clean and intuitive interface</a:t>
          </a:r>
        </a:p>
      </dsp:txBody>
      <dsp:txXfrm>
        <a:off x="1008787" y="4100"/>
        <a:ext cx="3426868" cy="873409"/>
      </dsp:txXfrm>
    </dsp:sp>
    <dsp:sp modelId="{C9751F7D-F1F1-4C91-AAD4-509F245D43D2}">
      <dsp:nvSpPr>
        <dsp:cNvPr id="0" name=""/>
        <dsp:cNvSpPr/>
      </dsp:nvSpPr>
      <dsp:spPr>
        <a:xfrm>
          <a:off x="0" y="1095862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B0D30-9213-471D-841A-582980FB9B1E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99510-35D5-43F5-9AB4-A4BB262896B0}">
      <dsp:nvSpPr>
        <dsp:cNvPr id="0" name=""/>
        <dsp:cNvSpPr/>
      </dsp:nvSpPr>
      <dsp:spPr>
        <a:xfrm>
          <a:off x="1008787" y="1095862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Simplified design for easy navigation</a:t>
          </a:r>
        </a:p>
      </dsp:txBody>
      <dsp:txXfrm>
        <a:off x="1008787" y="1095862"/>
        <a:ext cx="3426868" cy="873409"/>
      </dsp:txXfrm>
    </dsp:sp>
    <dsp:sp modelId="{8B4334FB-9FEA-4806-88C5-1EE0D3391C31}">
      <dsp:nvSpPr>
        <dsp:cNvPr id="0" name=""/>
        <dsp:cNvSpPr/>
      </dsp:nvSpPr>
      <dsp:spPr>
        <a:xfrm>
          <a:off x="0" y="2187623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780BB-4400-4362-A463-EF4EF6FFFA10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D9C5-017A-417C-BD40-7623C358AE0D}">
      <dsp:nvSpPr>
        <dsp:cNvPr id="0" name=""/>
        <dsp:cNvSpPr/>
      </dsp:nvSpPr>
      <dsp:spPr>
        <a:xfrm>
          <a:off x="1008787" y="2187623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Accessible display of ingredient status</a:t>
          </a:r>
        </a:p>
      </dsp:txBody>
      <dsp:txXfrm>
        <a:off x="1008787" y="2187623"/>
        <a:ext cx="3426868" cy="873409"/>
      </dsp:txXfrm>
    </dsp:sp>
    <dsp:sp modelId="{EACBBD2C-11DA-42A1-8710-68525D3D0A70}">
      <dsp:nvSpPr>
        <dsp:cNvPr id="0" name=""/>
        <dsp:cNvSpPr/>
      </dsp:nvSpPr>
      <dsp:spPr>
        <a:xfrm>
          <a:off x="0" y="3279385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2A033-77C5-4C38-A581-7F75E60B9784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40B6-C020-4A9F-BBEE-EEE4539947EF}">
      <dsp:nvSpPr>
        <dsp:cNvPr id="0" name=""/>
        <dsp:cNvSpPr/>
      </dsp:nvSpPr>
      <dsp:spPr>
        <a:xfrm>
          <a:off x="1008787" y="3279385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Feedback from one-on-one meeting:</a:t>
          </a:r>
        </a:p>
      </dsp:txBody>
      <dsp:txXfrm>
        <a:off x="1008787" y="3279385"/>
        <a:ext cx="3426868" cy="873409"/>
      </dsp:txXfrm>
    </dsp:sp>
    <dsp:sp modelId="{8B538322-D65C-4136-8CEF-1B420CF9A361}">
      <dsp:nvSpPr>
        <dsp:cNvPr id="0" name=""/>
        <dsp:cNvSpPr/>
      </dsp:nvSpPr>
      <dsp:spPr>
        <a:xfrm>
          <a:off x="0" y="4371147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2DFAC-289C-440B-9CCE-535A5E1F102E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0C19-725D-4616-B1D9-7DFEF3FA5107}">
      <dsp:nvSpPr>
        <dsp:cNvPr id="0" name=""/>
        <dsp:cNvSpPr/>
      </dsp:nvSpPr>
      <dsp:spPr>
        <a:xfrm>
          <a:off x="1008787" y="4371147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Improved results display for clarity</a:t>
          </a:r>
        </a:p>
      </dsp:txBody>
      <dsp:txXfrm>
        <a:off x="1008787" y="4371147"/>
        <a:ext cx="3426868" cy="873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1C875-BF29-418B-AE9D-414707E80958}">
      <dsp:nvSpPr>
        <dsp:cNvPr id="0" name=""/>
        <dsp:cNvSpPr/>
      </dsp:nvSpPr>
      <dsp:spPr>
        <a:xfrm>
          <a:off x="112048" y="588276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D1441-A665-4409-AE5B-B1DC612992A1}">
      <dsp:nvSpPr>
        <dsp:cNvPr id="0" name=""/>
        <dsp:cNvSpPr/>
      </dsp:nvSpPr>
      <dsp:spPr>
        <a:xfrm>
          <a:off x="239056" y="715284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E1CAF-C1A7-41AD-83D6-1CDFC141A95D}">
      <dsp:nvSpPr>
        <dsp:cNvPr id="0" name=""/>
        <dsp:cNvSpPr/>
      </dsp:nvSpPr>
      <dsp:spPr>
        <a:xfrm>
          <a:off x="846448" y="5882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Summary:</a:t>
          </a:r>
        </a:p>
      </dsp:txBody>
      <dsp:txXfrm>
        <a:off x="846448" y="588276"/>
        <a:ext cx="1425599" cy="604800"/>
      </dsp:txXfrm>
    </dsp:sp>
    <dsp:sp modelId="{5226D90A-C5FC-48F5-81D4-14B47FCFF6BA}">
      <dsp:nvSpPr>
        <dsp:cNvPr id="0" name=""/>
        <dsp:cNvSpPr/>
      </dsp:nvSpPr>
      <dsp:spPr>
        <a:xfrm>
          <a:off x="2520448" y="588276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3CB24-6C19-4237-A7E9-4B3FE3F33B7C}">
      <dsp:nvSpPr>
        <dsp:cNvPr id="0" name=""/>
        <dsp:cNvSpPr/>
      </dsp:nvSpPr>
      <dsp:spPr>
        <a:xfrm>
          <a:off x="2647456" y="715284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AC6AF-5D02-42D4-B6C0-BB36E498CBE5}">
      <dsp:nvSpPr>
        <dsp:cNvPr id="0" name=""/>
        <dsp:cNvSpPr/>
      </dsp:nvSpPr>
      <dsp:spPr>
        <a:xfrm>
          <a:off x="3254848" y="5882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*Scan For Vegetarian Diet* aims to make dietary choices easier for vegetarians.</a:t>
          </a:r>
        </a:p>
      </dsp:txBody>
      <dsp:txXfrm>
        <a:off x="3254848" y="588276"/>
        <a:ext cx="1425599" cy="604800"/>
      </dsp:txXfrm>
    </dsp:sp>
    <dsp:sp modelId="{C2FC534E-0F00-444C-8A0E-A59C2534E23C}">
      <dsp:nvSpPr>
        <dsp:cNvPr id="0" name=""/>
        <dsp:cNvSpPr/>
      </dsp:nvSpPr>
      <dsp:spPr>
        <a:xfrm>
          <a:off x="4928848" y="588276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8437D-6098-43E7-AEAF-C674DDF93416}">
      <dsp:nvSpPr>
        <dsp:cNvPr id="0" name=""/>
        <dsp:cNvSpPr/>
      </dsp:nvSpPr>
      <dsp:spPr>
        <a:xfrm>
          <a:off x="5055856" y="715284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50551-585B-4C06-8199-6D46F13C0DF4}">
      <dsp:nvSpPr>
        <dsp:cNvPr id="0" name=""/>
        <dsp:cNvSpPr/>
      </dsp:nvSpPr>
      <dsp:spPr>
        <a:xfrm>
          <a:off x="5663248" y="5882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Future Updates:</a:t>
          </a:r>
        </a:p>
      </dsp:txBody>
      <dsp:txXfrm>
        <a:off x="5663248" y="588276"/>
        <a:ext cx="1425599" cy="604800"/>
      </dsp:txXfrm>
    </dsp:sp>
    <dsp:sp modelId="{2A641E4F-FB95-44D6-9B7B-0D3C6C12C373}">
      <dsp:nvSpPr>
        <dsp:cNvPr id="0" name=""/>
        <dsp:cNvSpPr/>
      </dsp:nvSpPr>
      <dsp:spPr>
        <a:xfrm>
          <a:off x="112048" y="1681806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4A927-2C77-4969-978E-15BCC268828B}">
      <dsp:nvSpPr>
        <dsp:cNvPr id="0" name=""/>
        <dsp:cNvSpPr/>
      </dsp:nvSpPr>
      <dsp:spPr>
        <a:xfrm>
          <a:off x="239056" y="1808814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D8617-EAA0-4D9E-A7BC-DF4ECA164127}">
      <dsp:nvSpPr>
        <dsp:cNvPr id="0" name=""/>
        <dsp:cNvSpPr/>
      </dsp:nvSpPr>
      <dsp:spPr>
        <a:xfrm>
          <a:off x="846448" y="168180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Add more dietary options (vegan, gluten-free)</a:t>
          </a:r>
        </a:p>
      </dsp:txBody>
      <dsp:txXfrm>
        <a:off x="846448" y="1681806"/>
        <a:ext cx="1425599" cy="604800"/>
      </dsp:txXfrm>
    </dsp:sp>
    <dsp:sp modelId="{FD62E5D3-7B89-418B-A365-7A0BA907BCDB}">
      <dsp:nvSpPr>
        <dsp:cNvPr id="0" name=""/>
        <dsp:cNvSpPr/>
      </dsp:nvSpPr>
      <dsp:spPr>
        <a:xfrm>
          <a:off x="2520448" y="1681806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6E615-51BA-4619-B5CD-3F377BB8D33A}">
      <dsp:nvSpPr>
        <dsp:cNvPr id="0" name=""/>
        <dsp:cNvSpPr/>
      </dsp:nvSpPr>
      <dsp:spPr>
        <a:xfrm>
          <a:off x="2647456" y="1808814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357C2-3DB4-4233-9C92-3D1C669AD337}">
      <dsp:nvSpPr>
        <dsp:cNvPr id="0" name=""/>
        <dsp:cNvSpPr/>
      </dsp:nvSpPr>
      <dsp:spPr>
        <a:xfrm>
          <a:off x="3254848" y="168180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Enhance ingredient recognition</a:t>
          </a:r>
        </a:p>
      </dsp:txBody>
      <dsp:txXfrm>
        <a:off x="3254848" y="1681806"/>
        <a:ext cx="1425599" cy="604800"/>
      </dsp:txXfrm>
    </dsp:sp>
    <dsp:sp modelId="{6E74FF16-E85B-4332-BBB1-C91BC0047B7B}">
      <dsp:nvSpPr>
        <dsp:cNvPr id="0" name=""/>
        <dsp:cNvSpPr/>
      </dsp:nvSpPr>
      <dsp:spPr>
        <a:xfrm>
          <a:off x="4928848" y="1681806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538B7-FA07-4782-992C-2E22271187D1}">
      <dsp:nvSpPr>
        <dsp:cNvPr id="0" name=""/>
        <dsp:cNvSpPr/>
      </dsp:nvSpPr>
      <dsp:spPr>
        <a:xfrm>
          <a:off x="5055856" y="1808814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2FC2-3314-40A7-BB30-9BA5A633B4D3}">
      <dsp:nvSpPr>
        <dsp:cNvPr id="0" name=""/>
        <dsp:cNvSpPr/>
      </dsp:nvSpPr>
      <dsp:spPr>
        <a:xfrm>
          <a:off x="5663248" y="168180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Thank you!</a:t>
          </a:r>
        </a:p>
      </dsp:txBody>
      <dsp:txXfrm>
        <a:off x="5663248" y="1681806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9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7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05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2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6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5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7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95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60AB5F9F-A4A9-22C3-E5ED-D59F168A55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FFFF00"/>
                </a:solidFill>
              </a:rPr>
              <a:t>Scan For Vegetarian Diet</a:t>
            </a:r>
          </a:p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FFFF00"/>
                </a:solidFill>
              </a:rPr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Presented by: Mahesh Baniya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74949" y="3510608"/>
            <a:ext cx="38404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Application Architecture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CCAF7E-3F46-306E-672A-AD437BE9A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804940"/>
              </p:ext>
            </p:extLst>
          </p:nvPr>
        </p:nvGraphicFramePr>
        <p:xfrm>
          <a:off x="971550" y="2675822"/>
          <a:ext cx="7200898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Core Features of Scan For Vegetarian Diet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A22696-7600-525F-5A1C-66BDDA32F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361798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Technical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B4A7A-962C-972A-9096-49219B74F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35783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262626"/>
                </a:solidFill>
              </a:rPr>
              <a:t>User Interface and UX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A5367-CB58-CB91-F99D-0B749B274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710778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Conclusion and Future Improvements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0C6528-79A4-3674-A0E3-71F211E13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083939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227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Scan For Vegetarian Diet Project Presentation</vt:lpstr>
      <vt:lpstr>Application Architecture</vt:lpstr>
      <vt:lpstr>Core Features of Scan For Vegetarian Diet</vt:lpstr>
      <vt:lpstr>Technical Implementation</vt:lpstr>
      <vt:lpstr>User Interface and UX Principles</vt:lpstr>
      <vt:lpstr>Conclusion and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Mahesh</dc:creator>
  <cp:keywords/>
  <dc:description>generated using python-pptx</dc:description>
  <cp:lastModifiedBy>Mahesh Baniya</cp:lastModifiedBy>
  <cp:revision>2</cp:revision>
  <dcterms:created xsi:type="dcterms:W3CDTF">2013-01-27T09:14:16Z</dcterms:created>
  <dcterms:modified xsi:type="dcterms:W3CDTF">2024-11-27T04:43:23Z</dcterms:modified>
  <cp:category/>
</cp:coreProperties>
</file>