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9" r:id="rId3"/>
    <p:sldId id="280" r:id="rId4"/>
    <p:sldId id="288" r:id="rId5"/>
    <p:sldId id="290" r:id="rId6"/>
    <p:sldId id="289" r:id="rId7"/>
    <p:sldId id="284" r:id="rId8"/>
    <p:sldId id="285" r:id="rId9"/>
    <p:sldId id="281" r:id="rId10"/>
    <p:sldId id="282" r:id="rId11"/>
    <p:sldId id="283" r:id="rId12"/>
    <p:sldId id="287" r:id="rId13"/>
    <p:sldId id="291" r:id="rId14"/>
    <p:sldId id="286" r:id="rId15"/>
    <p:sldId id="265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EE8E00"/>
    <a:srgbClr val="FF9900"/>
    <a:srgbClr val="B0753A"/>
    <a:srgbClr val="B8B400"/>
    <a:srgbClr val="626000"/>
    <a:srgbClr val="A27800"/>
    <a:srgbClr val="CC9900"/>
    <a:srgbClr val="CC7900"/>
    <a:srgbClr val="C18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189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46AAA-5CC5-470D-855F-09B83924A146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9966882-59BB-49C3-9DCB-1F739A6FA66E}">
      <dgm:prSet phldrT="[Text]" custT="1"/>
      <dgm:spPr/>
      <dgm:t>
        <a:bodyPr/>
        <a:lstStyle/>
        <a:p>
          <a:pPr algn="ctr"/>
          <a:r>
            <a:rPr lang="en-PH" sz="6600" b="1" dirty="0" err="1" smtClean="0">
              <a:solidFill>
                <a:schemeClr val="accent5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Microgrid</a:t>
          </a:r>
          <a:r>
            <a:rPr lang="en-PH" sz="6600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Design and Model</a:t>
          </a:r>
          <a:endParaRPr lang="en-SG" sz="6600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FFB0A7F1-993F-43C1-AF7E-494AA22EA513}" type="parTrans" cxnId="{FED8EF93-2227-4ACB-B72C-BE731405BBA4}">
      <dgm:prSet/>
      <dgm:spPr/>
      <dgm:t>
        <a:bodyPr/>
        <a:lstStyle/>
        <a:p>
          <a:endParaRPr lang="en-SG"/>
        </a:p>
      </dgm:t>
    </dgm:pt>
    <dgm:pt modelId="{164F0F1E-E193-49D3-83EB-033D91DBD13A}" type="sibTrans" cxnId="{FED8EF93-2227-4ACB-B72C-BE731405BBA4}">
      <dgm:prSet/>
      <dgm:spPr/>
      <dgm:t>
        <a:bodyPr/>
        <a:lstStyle/>
        <a:p>
          <a:endParaRPr lang="en-SG"/>
        </a:p>
      </dgm:t>
    </dgm:pt>
    <dgm:pt modelId="{647D2D06-A720-4C6E-9523-5E3C48802E22}">
      <dgm:prSet phldrT="[Text]" custT="1"/>
      <dgm:spPr/>
      <dgm:t>
        <a:bodyPr/>
        <a:lstStyle/>
        <a:p>
          <a:pPr algn="ctr"/>
          <a:r>
            <a:rPr lang="en-PH" sz="6000" b="1" dirty="0" err="1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Jaimerson</a:t>
          </a:r>
          <a:r>
            <a:rPr lang="en-PH" sz="6000" b="1" dirty="0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 </a:t>
          </a:r>
          <a:r>
            <a:rPr lang="en-PH" sz="6000" b="1" dirty="0" err="1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Valleser</a:t>
          </a:r>
          <a:r>
            <a:rPr lang="en-PH" sz="6000" b="1" dirty="0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, </a:t>
          </a:r>
          <a:r>
            <a:rPr lang="en-PH" sz="6000" b="1" dirty="0" err="1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M.Eng</a:t>
          </a:r>
          <a:endParaRPr lang="en-SG" sz="6000" dirty="0">
            <a:solidFill>
              <a:schemeClr val="bg1"/>
            </a:solidFill>
          </a:endParaRPr>
        </a:p>
      </dgm:t>
    </dgm:pt>
    <dgm:pt modelId="{FFCD604D-71CE-4A89-A4A2-13E73AD00E8F}" type="sibTrans" cxnId="{F95BED27-399A-4C43-9AFB-C3C34FC5293C}">
      <dgm:prSet/>
      <dgm:spPr/>
      <dgm:t>
        <a:bodyPr/>
        <a:lstStyle/>
        <a:p>
          <a:endParaRPr lang="en-SG"/>
        </a:p>
      </dgm:t>
    </dgm:pt>
    <dgm:pt modelId="{EE65E2C9-1FAF-4036-9759-20B56EE94B43}" type="parTrans" cxnId="{F95BED27-399A-4C43-9AFB-C3C34FC5293C}">
      <dgm:prSet/>
      <dgm:spPr/>
      <dgm:t>
        <a:bodyPr/>
        <a:lstStyle/>
        <a:p>
          <a:endParaRPr lang="en-SG"/>
        </a:p>
      </dgm:t>
    </dgm:pt>
    <dgm:pt modelId="{6E436806-8836-415A-99A0-FF8EFCFBCA29}" type="pres">
      <dgm:prSet presAssocID="{86846AAA-5CC5-470D-855F-09B83924A146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251FFCA7-EEBC-41BC-884C-22E6FDD9520C}" type="pres">
      <dgm:prSet presAssocID="{79966882-59BB-49C3-9DCB-1F739A6FA66E}" presName="picture1" presStyleCnt="0"/>
      <dgm:spPr/>
    </dgm:pt>
    <dgm:pt modelId="{3311C6B0-AEEC-4422-B88D-E3DD299A7A6F}" type="pres">
      <dgm:prSet presAssocID="{79966882-59BB-49C3-9DCB-1F739A6FA66E}" presName="picture" presStyleLbl="alignImgPlace1" presStyleIdx="0" presStyleCnt="2" custScaleX="181238" custScaleY="116303" custLinFactNeighborX="7393" custLinFactNeighborY="40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  <dgm:t>
        <a:bodyPr/>
        <a:lstStyle/>
        <a:p>
          <a:endParaRPr lang="en-US"/>
        </a:p>
      </dgm:t>
    </dgm:pt>
    <dgm:pt modelId="{26FDAF4F-0C70-40EF-99AB-A4FC259EECE5}" type="pres">
      <dgm:prSet presAssocID="{79966882-59BB-49C3-9DCB-1F739A6FA66E}" presName="parent1" presStyleLbl="node1" presStyleIdx="0" presStyleCnt="0" custScaleX="138755" custScaleY="520499" custLinFactY="-165603" custLinFactNeighborX="-2715" custLinFactNeighborY="-2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9E0DCF9-16C6-4704-AECA-F9D1C10095B7}" type="pres">
      <dgm:prSet presAssocID="{647D2D06-A720-4C6E-9523-5E3C48802E22}" presName="picture2" presStyleCnt="0"/>
      <dgm:spPr/>
    </dgm:pt>
    <dgm:pt modelId="{74CBF1A2-62E8-4BD8-AD95-96C6B9A62B40}" type="pres">
      <dgm:prSet presAssocID="{647D2D06-A720-4C6E-9523-5E3C48802E22}" presName="picture" presStyleLbl="alignImgPlace1" presStyleIdx="1" presStyleCnt="2" custScaleX="234909" custScaleY="87183" custLinFactNeighborX="3423" custLinFactNeighborY="11183"/>
      <dgm:spPr/>
      <dgm:t>
        <a:bodyPr/>
        <a:lstStyle/>
        <a:p>
          <a:endParaRPr lang="en-US"/>
        </a:p>
      </dgm:t>
    </dgm:pt>
    <dgm:pt modelId="{E6BA73C7-44FF-4EDD-80DC-39F24B8DA1EB}" type="pres">
      <dgm:prSet presAssocID="{647D2D06-A720-4C6E-9523-5E3C48802E22}" presName="parent2" presStyleLbl="node1" presStyleIdx="0" presStyleCnt="0" custScaleX="254525" custScaleY="543257" custLinFactY="-100000" custLinFactNeighborX="11336" custLinFactNeighborY="-151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1B09217-E506-423F-A957-250F4E25A1C3}" type="presOf" srcId="{647D2D06-A720-4C6E-9523-5E3C48802E22}" destId="{E6BA73C7-44FF-4EDD-80DC-39F24B8DA1EB}" srcOrd="0" destOrd="0" presId="urn:microsoft.com/office/officeart/2011/layout/ThemePictureAlternatingAccent"/>
    <dgm:cxn modelId="{F95BED27-399A-4C43-9AFB-C3C34FC5293C}" srcId="{86846AAA-5CC5-470D-855F-09B83924A146}" destId="{647D2D06-A720-4C6E-9523-5E3C48802E22}" srcOrd="1" destOrd="0" parTransId="{EE65E2C9-1FAF-4036-9759-20B56EE94B43}" sibTransId="{FFCD604D-71CE-4A89-A4A2-13E73AD00E8F}"/>
    <dgm:cxn modelId="{FED8EF93-2227-4ACB-B72C-BE731405BBA4}" srcId="{86846AAA-5CC5-470D-855F-09B83924A146}" destId="{79966882-59BB-49C3-9DCB-1F739A6FA66E}" srcOrd="0" destOrd="0" parTransId="{FFB0A7F1-993F-43C1-AF7E-494AA22EA513}" sibTransId="{164F0F1E-E193-49D3-83EB-033D91DBD13A}"/>
    <dgm:cxn modelId="{E66F183B-214E-4FD7-B648-07B0BD6EB29D}" type="presOf" srcId="{79966882-59BB-49C3-9DCB-1F739A6FA66E}" destId="{26FDAF4F-0C70-40EF-99AB-A4FC259EECE5}" srcOrd="0" destOrd="0" presId="urn:microsoft.com/office/officeart/2011/layout/ThemePictureAlternatingAccent"/>
    <dgm:cxn modelId="{F07FABB3-D9B9-458C-9C24-859A989E1C1D}" type="presOf" srcId="{86846AAA-5CC5-470D-855F-09B83924A146}" destId="{6E436806-8836-415A-99A0-FF8EFCFBCA29}" srcOrd="0" destOrd="0" presId="urn:microsoft.com/office/officeart/2011/layout/ThemePictureAlternatingAccent"/>
    <dgm:cxn modelId="{0075346B-A8C0-4D9D-BB3F-13ECD5EF1B42}" type="presParOf" srcId="{6E436806-8836-415A-99A0-FF8EFCFBCA29}" destId="{251FFCA7-EEBC-41BC-884C-22E6FDD9520C}" srcOrd="0" destOrd="0" presId="urn:microsoft.com/office/officeart/2011/layout/ThemePictureAlternatingAccent"/>
    <dgm:cxn modelId="{C4DBC53E-2F8D-47BA-AE23-2184AE839D79}" type="presParOf" srcId="{251FFCA7-EEBC-41BC-884C-22E6FDD9520C}" destId="{3311C6B0-AEEC-4422-B88D-E3DD299A7A6F}" srcOrd="0" destOrd="0" presId="urn:microsoft.com/office/officeart/2011/layout/ThemePictureAlternatingAccent"/>
    <dgm:cxn modelId="{9B288568-01E9-45BD-BE9C-76E8D6457359}" type="presParOf" srcId="{6E436806-8836-415A-99A0-FF8EFCFBCA29}" destId="{26FDAF4F-0C70-40EF-99AB-A4FC259EECE5}" srcOrd="1" destOrd="0" presId="urn:microsoft.com/office/officeart/2011/layout/ThemePictureAlternatingAccent"/>
    <dgm:cxn modelId="{86B17F66-9C0E-4C97-8215-A5D333DBE79D}" type="presParOf" srcId="{6E436806-8836-415A-99A0-FF8EFCFBCA29}" destId="{99E0DCF9-16C6-4704-AECA-F9D1C10095B7}" srcOrd="2" destOrd="0" presId="urn:microsoft.com/office/officeart/2011/layout/ThemePictureAlternatingAccent"/>
    <dgm:cxn modelId="{1E4F572A-6DCA-4853-BFFD-CED381736F76}" type="presParOf" srcId="{99E0DCF9-16C6-4704-AECA-F9D1C10095B7}" destId="{74CBF1A2-62E8-4BD8-AD95-96C6B9A62B40}" srcOrd="0" destOrd="0" presId="urn:microsoft.com/office/officeart/2011/layout/ThemePictureAlternatingAccent"/>
    <dgm:cxn modelId="{B2DF3F69-189C-4D4D-8B41-6E377D13E081}" type="presParOf" srcId="{6E436806-8836-415A-99A0-FF8EFCFBCA29}" destId="{E6BA73C7-44FF-4EDD-80DC-39F24B8DA1EB}" srcOrd="3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DF7D6-2456-4A7B-B41C-7B0C2D34178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2A0EC44B-E77C-498D-BB9B-D7361F32602E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PH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 Attributes</a:t>
          </a:r>
        </a:p>
        <a:p>
          <a:r>
            <a:rPr lang="en-PH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Salient Features </a:t>
          </a:r>
          <a:r>
            <a:rPr lang="en-PH" sz="24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Microgrid</a:t>
          </a:r>
          <a:endParaRPr lang="en-SG" sz="2400" dirty="0"/>
        </a:p>
      </dgm:t>
    </dgm:pt>
    <dgm:pt modelId="{579C915B-4224-4B2C-A47E-A97495A9B855}" type="parTrans" cxnId="{8819567D-D109-40F0-BFBF-01AECA45ED91}">
      <dgm:prSet/>
      <dgm:spPr/>
      <dgm:t>
        <a:bodyPr/>
        <a:lstStyle/>
        <a:p>
          <a:endParaRPr lang="en-SG"/>
        </a:p>
      </dgm:t>
    </dgm:pt>
    <dgm:pt modelId="{2FDD296C-5AFE-4471-A962-E5770A177E17}" type="sibTrans" cxnId="{8819567D-D109-40F0-BFBF-01AECA45ED91}">
      <dgm:prSet/>
      <dgm:spPr/>
      <dgm:t>
        <a:bodyPr/>
        <a:lstStyle/>
        <a:p>
          <a:endParaRPr lang="en-SG"/>
        </a:p>
      </dgm:t>
    </dgm:pt>
    <dgm:pt modelId="{317C7E08-0DF6-4168-A500-FE5BB355DCCC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PH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Components of </a:t>
          </a:r>
          <a:r>
            <a:rPr lang="en-PH" sz="24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Microgrid</a:t>
          </a:r>
          <a:r>
            <a:rPr lang="en-PH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Power System</a:t>
          </a:r>
          <a:endParaRPr lang="en-SG" sz="2400" dirty="0"/>
        </a:p>
      </dgm:t>
    </dgm:pt>
    <dgm:pt modelId="{47848358-2D02-4A18-9A2D-9F5E4D79CC87}" type="parTrans" cxnId="{1AC9BD3F-A155-41F6-BAA8-2D10514A2449}">
      <dgm:prSet/>
      <dgm:spPr/>
      <dgm:t>
        <a:bodyPr/>
        <a:lstStyle/>
        <a:p>
          <a:endParaRPr lang="en-SG"/>
        </a:p>
      </dgm:t>
    </dgm:pt>
    <dgm:pt modelId="{69808812-419F-4F39-A416-675ECA97FE17}" type="sibTrans" cxnId="{1AC9BD3F-A155-41F6-BAA8-2D10514A2449}">
      <dgm:prSet/>
      <dgm:spPr/>
      <dgm:t>
        <a:bodyPr/>
        <a:lstStyle/>
        <a:p>
          <a:endParaRPr lang="en-SG"/>
        </a:p>
      </dgm:t>
    </dgm:pt>
    <dgm:pt modelId="{5A585227-148E-4182-B47B-A35323A364CA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PH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Potential of Wind and Solar</a:t>
          </a:r>
          <a:endParaRPr lang="en-SG" sz="2400" dirty="0"/>
        </a:p>
      </dgm:t>
    </dgm:pt>
    <dgm:pt modelId="{26A07A8D-615A-43A9-971C-9AB9EC766E46}" type="parTrans" cxnId="{EE50F5A5-2186-4E31-A760-EC373B388952}">
      <dgm:prSet/>
      <dgm:spPr/>
      <dgm:t>
        <a:bodyPr/>
        <a:lstStyle/>
        <a:p>
          <a:endParaRPr lang="en-SG"/>
        </a:p>
      </dgm:t>
    </dgm:pt>
    <dgm:pt modelId="{00FACAF1-B868-4E18-A0BB-F1AA8E04CB3E}" type="sibTrans" cxnId="{EE50F5A5-2186-4E31-A760-EC373B388952}">
      <dgm:prSet/>
      <dgm:spPr/>
      <dgm:t>
        <a:bodyPr/>
        <a:lstStyle/>
        <a:p>
          <a:endParaRPr lang="en-SG"/>
        </a:p>
      </dgm:t>
    </dgm:pt>
    <dgm:pt modelId="{558448BB-066A-445E-ADA6-A4A72624FF65}" type="pres">
      <dgm:prSet presAssocID="{97DDF7D6-2456-4A7B-B41C-7B0C2D34178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856FC-02EC-4CB7-9DD1-4CFFD668C503}" type="pres">
      <dgm:prSet presAssocID="{2A0EC44B-E77C-498D-BB9B-D7361F32602E}" presName="parentLin" presStyleCnt="0"/>
      <dgm:spPr/>
    </dgm:pt>
    <dgm:pt modelId="{94AD4E12-DF87-43CB-B883-ACF755005554}" type="pres">
      <dgm:prSet presAssocID="{2A0EC44B-E77C-498D-BB9B-D7361F32602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CC21B5-033D-4CF2-8FA9-991F3C036C6C}" type="pres">
      <dgm:prSet presAssocID="{2A0EC44B-E77C-498D-BB9B-D7361F32602E}" presName="parentText" presStyleLbl="node1" presStyleIdx="0" presStyleCnt="3" custScaleY="184882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A36F8C3-1243-40A8-AE72-CC54E1A9B34F}" type="pres">
      <dgm:prSet presAssocID="{2A0EC44B-E77C-498D-BB9B-D7361F32602E}" presName="negativeSpace" presStyleCnt="0"/>
      <dgm:spPr/>
    </dgm:pt>
    <dgm:pt modelId="{3522A503-8A80-4D06-9F56-BC18F4C0336D}" type="pres">
      <dgm:prSet presAssocID="{2A0EC44B-E77C-498D-BB9B-D7361F32602E}" presName="childText" presStyleLbl="conFgAcc1" presStyleIdx="0" presStyleCnt="3" custScaleX="79684" custScaleY="14193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0AC86B38-1DDA-4B70-823D-39C65B7E44F0}" type="pres">
      <dgm:prSet presAssocID="{2FDD296C-5AFE-4471-A962-E5770A177E17}" presName="spaceBetweenRectangles" presStyleCnt="0"/>
      <dgm:spPr/>
    </dgm:pt>
    <dgm:pt modelId="{DA866F11-90C8-4B3D-83BE-1841329AC0FE}" type="pres">
      <dgm:prSet presAssocID="{317C7E08-0DF6-4168-A500-FE5BB355DCCC}" presName="parentLin" presStyleCnt="0"/>
      <dgm:spPr/>
    </dgm:pt>
    <dgm:pt modelId="{4FADECC9-0AF3-4FB6-9C44-A342F81ADF39}" type="pres">
      <dgm:prSet presAssocID="{317C7E08-0DF6-4168-A500-FE5BB355DC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62C7C70-1A36-4DAB-B518-4F66AF7E4D20}" type="pres">
      <dgm:prSet presAssocID="{317C7E08-0DF6-4168-A500-FE5BB355DCCC}" presName="parentText" presStyleLbl="node1" presStyleIdx="1" presStyleCnt="3" custScaleY="161422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9EB9782-0E20-4FE5-BF3E-269FCDC3407B}" type="pres">
      <dgm:prSet presAssocID="{317C7E08-0DF6-4168-A500-FE5BB355DCCC}" presName="negativeSpace" presStyleCnt="0"/>
      <dgm:spPr/>
    </dgm:pt>
    <dgm:pt modelId="{04618331-043A-4723-A576-3AA7781EA012}" type="pres">
      <dgm:prSet presAssocID="{317C7E08-0DF6-4168-A500-FE5BB355DCCC}" presName="childText" presStyleLbl="conFgAcc1" presStyleIdx="1" presStyleCnt="3" custScaleX="80423" custScaleY="14438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FD22B030-4FEF-4CA3-B697-F9D026158E01}" type="pres">
      <dgm:prSet presAssocID="{69808812-419F-4F39-A416-675ECA97FE17}" presName="spaceBetweenRectangles" presStyleCnt="0"/>
      <dgm:spPr/>
    </dgm:pt>
    <dgm:pt modelId="{9F6C9849-47EC-43D5-9D4D-56395538F14A}" type="pres">
      <dgm:prSet presAssocID="{5A585227-148E-4182-B47B-A35323A364CA}" presName="parentLin" presStyleCnt="0"/>
      <dgm:spPr/>
    </dgm:pt>
    <dgm:pt modelId="{0B5400D8-89DB-465E-836F-23A950471FBC}" type="pres">
      <dgm:prSet presAssocID="{5A585227-148E-4182-B47B-A35323A364C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33E8A38-3BF1-4E18-BC58-F9C83E0D2D7C}" type="pres">
      <dgm:prSet presAssocID="{5A585227-148E-4182-B47B-A35323A364CA}" presName="parentText" presStyleLbl="node1" presStyleIdx="2" presStyleCnt="3" custScaleY="157450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0B20A70-2150-483B-82BC-41004714377A}" type="pres">
      <dgm:prSet presAssocID="{5A585227-148E-4182-B47B-A35323A364CA}" presName="negativeSpace" presStyleCnt="0"/>
      <dgm:spPr/>
    </dgm:pt>
    <dgm:pt modelId="{DA0EB9CA-700B-43C1-BF59-5C8DBF64F30E}" type="pres">
      <dgm:prSet presAssocID="{5A585227-148E-4182-B47B-A35323A364CA}" presName="childText" presStyleLbl="conFgAcc1" presStyleIdx="2" presStyleCnt="3" custScaleX="81162" custScaleY="135137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</dgm:ptLst>
  <dgm:cxnLst>
    <dgm:cxn modelId="{6F4CF806-4BFB-486F-BB22-AC0E84419B41}" type="presOf" srcId="{5A585227-148E-4182-B47B-A35323A364CA}" destId="{833E8A38-3BF1-4E18-BC58-F9C83E0D2D7C}" srcOrd="1" destOrd="0" presId="urn:microsoft.com/office/officeart/2005/8/layout/list1"/>
    <dgm:cxn modelId="{91412D63-7015-45F6-80CC-E59E8E2BF5A3}" type="presOf" srcId="{2A0EC44B-E77C-498D-BB9B-D7361F32602E}" destId="{FECC21B5-033D-4CF2-8FA9-991F3C036C6C}" srcOrd="1" destOrd="0" presId="urn:microsoft.com/office/officeart/2005/8/layout/list1"/>
    <dgm:cxn modelId="{9D46AB01-B67C-4E96-8A8B-F6E1971B9CA8}" type="presOf" srcId="{97DDF7D6-2456-4A7B-B41C-7B0C2D34178E}" destId="{558448BB-066A-445E-ADA6-A4A72624FF65}" srcOrd="0" destOrd="0" presId="urn:microsoft.com/office/officeart/2005/8/layout/list1"/>
    <dgm:cxn modelId="{1AC9BD3F-A155-41F6-BAA8-2D10514A2449}" srcId="{97DDF7D6-2456-4A7B-B41C-7B0C2D34178E}" destId="{317C7E08-0DF6-4168-A500-FE5BB355DCCC}" srcOrd="1" destOrd="0" parTransId="{47848358-2D02-4A18-9A2D-9F5E4D79CC87}" sibTransId="{69808812-419F-4F39-A416-675ECA97FE17}"/>
    <dgm:cxn modelId="{E6E39F9D-22A3-413D-ACE8-35D708840957}" type="presOf" srcId="{317C7E08-0DF6-4168-A500-FE5BB355DCCC}" destId="{B62C7C70-1A36-4DAB-B518-4F66AF7E4D20}" srcOrd="1" destOrd="0" presId="urn:microsoft.com/office/officeart/2005/8/layout/list1"/>
    <dgm:cxn modelId="{EE50F5A5-2186-4E31-A760-EC373B388952}" srcId="{97DDF7D6-2456-4A7B-B41C-7B0C2D34178E}" destId="{5A585227-148E-4182-B47B-A35323A364CA}" srcOrd="2" destOrd="0" parTransId="{26A07A8D-615A-43A9-971C-9AB9EC766E46}" sibTransId="{00FACAF1-B868-4E18-A0BB-F1AA8E04CB3E}"/>
    <dgm:cxn modelId="{0E085238-C7A7-4AA0-8FBB-9ECE829D4ADC}" type="presOf" srcId="{2A0EC44B-E77C-498D-BB9B-D7361F32602E}" destId="{94AD4E12-DF87-43CB-B883-ACF755005554}" srcOrd="0" destOrd="0" presId="urn:microsoft.com/office/officeart/2005/8/layout/list1"/>
    <dgm:cxn modelId="{EEC36AFE-C932-4A61-A49A-C2BC57B02920}" type="presOf" srcId="{317C7E08-0DF6-4168-A500-FE5BB355DCCC}" destId="{4FADECC9-0AF3-4FB6-9C44-A342F81ADF39}" srcOrd="0" destOrd="0" presId="urn:microsoft.com/office/officeart/2005/8/layout/list1"/>
    <dgm:cxn modelId="{8819567D-D109-40F0-BFBF-01AECA45ED91}" srcId="{97DDF7D6-2456-4A7B-B41C-7B0C2D34178E}" destId="{2A0EC44B-E77C-498D-BB9B-D7361F32602E}" srcOrd="0" destOrd="0" parTransId="{579C915B-4224-4B2C-A47E-A97495A9B855}" sibTransId="{2FDD296C-5AFE-4471-A962-E5770A177E17}"/>
    <dgm:cxn modelId="{267A2F25-49A6-41DD-AE44-2743041C4623}" type="presOf" srcId="{5A585227-148E-4182-B47B-A35323A364CA}" destId="{0B5400D8-89DB-465E-836F-23A950471FBC}" srcOrd="0" destOrd="0" presId="urn:microsoft.com/office/officeart/2005/8/layout/list1"/>
    <dgm:cxn modelId="{D47536AC-27ED-4034-80CB-95B3A7EA2994}" type="presParOf" srcId="{558448BB-066A-445E-ADA6-A4A72624FF65}" destId="{CA5856FC-02EC-4CB7-9DD1-4CFFD668C503}" srcOrd="0" destOrd="0" presId="urn:microsoft.com/office/officeart/2005/8/layout/list1"/>
    <dgm:cxn modelId="{986D99EA-4AE9-4A3D-9AC1-A8649B13316E}" type="presParOf" srcId="{CA5856FC-02EC-4CB7-9DD1-4CFFD668C503}" destId="{94AD4E12-DF87-43CB-B883-ACF755005554}" srcOrd="0" destOrd="0" presId="urn:microsoft.com/office/officeart/2005/8/layout/list1"/>
    <dgm:cxn modelId="{3FB2DA45-4CB3-48AE-AF7F-A08687333CDE}" type="presParOf" srcId="{CA5856FC-02EC-4CB7-9DD1-4CFFD668C503}" destId="{FECC21B5-033D-4CF2-8FA9-991F3C036C6C}" srcOrd="1" destOrd="0" presId="urn:microsoft.com/office/officeart/2005/8/layout/list1"/>
    <dgm:cxn modelId="{D47D7F60-8186-42AA-BE4E-8968416DAB7B}" type="presParOf" srcId="{558448BB-066A-445E-ADA6-A4A72624FF65}" destId="{9A36F8C3-1243-40A8-AE72-CC54E1A9B34F}" srcOrd="1" destOrd="0" presId="urn:microsoft.com/office/officeart/2005/8/layout/list1"/>
    <dgm:cxn modelId="{472220B3-1F2D-4A12-8AC9-C8C53D64C427}" type="presParOf" srcId="{558448BB-066A-445E-ADA6-A4A72624FF65}" destId="{3522A503-8A80-4D06-9F56-BC18F4C0336D}" srcOrd="2" destOrd="0" presId="urn:microsoft.com/office/officeart/2005/8/layout/list1"/>
    <dgm:cxn modelId="{7985CB8E-2DA7-4EF6-BBE9-98E72B979E2C}" type="presParOf" srcId="{558448BB-066A-445E-ADA6-A4A72624FF65}" destId="{0AC86B38-1DDA-4B70-823D-39C65B7E44F0}" srcOrd="3" destOrd="0" presId="urn:microsoft.com/office/officeart/2005/8/layout/list1"/>
    <dgm:cxn modelId="{1B3E2CCC-2538-4974-8BC2-15F747283A94}" type="presParOf" srcId="{558448BB-066A-445E-ADA6-A4A72624FF65}" destId="{DA866F11-90C8-4B3D-83BE-1841329AC0FE}" srcOrd="4" destOrd="0" presId="urn:microsoft.com/office/officeart/2005/8/layout/list1"/>
    <dgm:cxn modelId="{94B052C8-3902-4A10-80AF-A466DDE3AF46}" type="presParOf" srcId="{DA866F11-90C8-4B3D-83BE-1841329AC0FE}" destId="{4FADECC9-0AF3-4FB6-9C44-A342F81ADF39}" srcOrd="0" destOrd="0" presId="urn:microsoft.com/office/officeart/2005/8/layout/list1"/>
    <dgm:cxn modelId="{D03A7E50-4F5A-4729-92FE-20614998392A}" type="presParOf" srcId="{DA866F11-90C8-4B3D-83BE-1841329AC0FE}" destId="{B62C7C70-1A36-4DAB-B518-4F66AF7E4D20}" srcOrd="1" destOrd="0" presId="urn:microsoft.com/office/officeart/2005/8/layout/list1"/>
    <dgm:cxn modelId="{7CDB6D66-C886-431A-BFD5-44A773BC8A80}" type="presParOf" srcId="{558448BB-066A-445E-ADA6-A4A72624FF65}" destId="{49EB9782-0E20-4FE5-BF3E-269FCDC3407B}" srcOrd="5" destOrd="0" presId="urn:microsoft.com/office/officeart/2005/8/layout/list1"/>
    <dgm:cxn modelId="{2BEF1BF1-A687-47A5-B05F-50661C71EAC9}" type="presParOf" srcId="{558448BB-066A-445E-ADA6-A4A72624FF65}" destId="{04618331-043A-4723-A576-3AA7781EA012}" srcOrd="6" destOrd="0" presId="urn:microsoft.com/office/officeart/2005/8/layout/list1"/>
    <dgm:cxn modelId="{FD2DF5A7-7AE7-49B1-8F76-D0B6CB6B8018}" type="presParOf" srcId="{558448BB-066A-445E-ADA6-A4A72624FF65}" destId="{FD22B030-4FEF-4CA3-B697-F9D026158E01}" srcOrd="7" destOrd="0" presId="urn:microsoft.com/office/officeart/2005/8/layout/list1"/>
    <dgm:cxn modelId="{7E3F8EFB-325C-4FD5-A162-BD09C0AAE42D}" type="presParOf" srcId="{558448BB-066A-445E-ADA6-A4A72624FF65}" destId="{9F6C9849-47EC-43D5-9D4D-56395538F14A}" srcOrd="8" destOrd="0" presId="urn:microsoft.com/office/officeart/2005/8/layout/list1"/>
    <dgm:cxn modelId="{E78C1321-6120-48D9-BF3F-598342224634}" type="presParOf" srcId="{9F6C9849-47EC-43D5-9D4D-56395538F14A}" destId="{0B5400D8-89DB-465E-836F-23A950471FBC}" srcOrd="0" destOrd="0" presId="urn:microsoft.com/office/officeart/2005/8/layout/list1"/>
    <dgm:cxn modelId="{F790AA6C-B6C0-417B-9E02-17D94B60D717}" type="presParOf" srcId="{9F6C9849-47EC-43D5-9D4D-56395538F14A}" destId="{833E8A38-3BF1-4E18-BC58-F9C83E0D2D7C}" srcOrd="1" destOrd="0" presId="urn:microsoft.com/office/officeart/2005/8/layout/list1"/>
    <dgm:cxn modelId="{952C9C2E-0BC0-4716-8C93-2E09A904C694}" type="presParOf" srcId="{558448BB-066A-445E-ADA6-A4A72624FF65}" destId="{90B20A70-2150-483B-82BC-41004714377A}" srcOrd="9" destOrd="0" presId="urn:microsoft.com/office/officeart/2005/8/layout/list1"/>
    <dgm:cxn modelId="{F69BAFE6-0A13-47DA-8365-28D32E92E671}" type="presParOf" srcId="{558448BB-066A-445E-ADA6-A4A72624FF65}" destId="{DA0EB9CA-700B-43C1-BF59-5C8DBF64F3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DF7D6-2456-4A7B-B41C-7B0C2D34178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2A0EC44B-E77C-498D-BB9B-D7361F32602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PH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Design Philosophy and Mathematical Model and Control System</a:t>
          </a:r>
          <a:endParaRPr lang="en-SG" sz="2400" dirty="0"/>
        </a:p>
      </dgm:t>
    </dgm:pt>
    <dgm:pt modelId="{579C915B-4224-4B2C-A47E-A97495A9B855}" type="parTrans" cxnId="{8819567D-D109-40F0-BFBF-01AECA45ED91}">
      <dgm:prSet/>
      <dgm:spPr/>
      <dgm:t>
        <a:bodyPr/>
        <a:lstStyle/>
        <a:p>
          <a:endParaRPr lang="en-SG"/>
        </a:p>
      </dgm:t>
    </dgm:pt>
    <dgm:pt modelId="{2FDD296C-5AFE-4471-A962-E5770A177E17}" type="sibTrans" cxnId="{8819567D-D109-40F0-BFBF-01AECA45ED91}">
      <dgm:prSet/>
      <dgm:spPr/>
      <dgm:t>
        <a:bodyPr/>
        <a:lstStyle/>
        <a:p>
          <a:endParaRPr lang="en-SG"/>
        </a:p>
      </dgm:t>
    </dgm:pt>
    <dgm:pt modelId="{317C7E08-0DF6-4168-A500-FE5BB355DCCC}">
      <dgm:prSet phldrT="[Text]" custT="1"/>
      <dgm:spPr/>
      <dgm:t>
        <a:bodyPr/>
        <a:lstStyle/>
        <a:p>
          <a:r>
            <a:rPr lang="en-PH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Architecture and Infrastructure of BESS</a:t>
          </a:r>
          <a:endParaRPr lang="en-SG" sz="2400" dirty="0"/>
        </a:p>
      </dgm:t>
    </dgm:pt>
    <dgm:pt modelId="{47848358-2D02-4A18-9A2D-9F5E4D79CC87}" type="parTrans" cxnId="{1AC9BD3F-A155-41F6-BAA8-2D10514A2449}">
      <dgm:prSet/>
      <dgm:spPr/>
      <dgm:t>
        <a:bodyPr/>
        <a:lstStyle/>
        <a:p>
          <a:endParaRPr lang="en-SG"/>
        </a:p>
      </dgm:t>
    </dgm:pt>
    <dgm:pt modelId="{69808812-419F-4F39-A416-675ECA97FE17}" type="sibTrans" cxnId="{1AC9BD3F-A155-41F6-BAA8-2D10514A2449}">
      <dgm:prSet/>
      <dgm:spPr/>
      <dgm:t>
        <a:bodyPr/>
        <a:lstStyle/>
        <a:p>
          <a:endParaRPr lang="en-SG"/>
        </a:p>
      </dgm:t>
    </dgm:pt>
    <dgm:pt modelId="{5A585227-148E-4182-B47B-A35323A364C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PH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Energy Management Algorithm</a:t>
          </a:r>
          <a:endParaRPr lang="en-SG" sz="2400" dirty="0"/>
        </a:p>
      </dgm:t>
    </dgm:pt>
    <dgm:pt modelId="{26A07A8D-615A-43A9-971C-9AB9EC766E46}" type="parTrans" cxnId="{EE50F5A5-2186-4E31-A760-EC373B388952}">
      <dgm:prSet/>
      <dgm:spPr/>
      <dgm:t>
        <a:bodyPr/>
        <a:lstStyle/>
        <a:p>
          <a:endParaRPr lang="en-SG"/>
        </a:p>
      </dgm:t>
    </dgm:pt>
    <dgm:pt modelId="{00FACAF1-B868-4E18-A0BB-F1AA8E04CB3E}" type="sibTrans" cxnId="{EE50F5A5-2186-4E31-A760-EC373B388952}">
      <dgm:prSet/>
      <dgm:spPr/>
      <dgm:t>
        <a:bodyPr/>
        <a:lstStyle/>
        <a:p>
          <a:endParaRPr lang="en-SG"/>
        </a:p>
      </dgm:t>
    </dgm:pt>
    <dgm:pt modelId="{558448BB-066A-445E-ADA6-A4A72624FF65}" type="pres">
      <dgm:prSet presAssocID="{97DDF7D6-2456-4A7B-B41C-7B0C2D34178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5856FC-02EC-4CB7-9DD1-4CFFD668C503}" type="pres">
      <dgm:prSet presAssocID="{2A0EC44B-E77C-498D-BB9B-D7361F32602E}" presName="parentLin" presStyleCnt="0"/>
      <dgm:spPr/>
    </dgm:pt>
    <dgm:pt modelId="{94AD4E12-DF87-43CB-B883-ACF755005554}" type="pres">
      <dgm:prSet presAssocID="{2A0EC44B-E77C-498D-BB9B-D7361F32602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CC21B5-033D-4CF2-8FA9-991F3C036C6C}" type="pres">
      <dgm:prSet presAssocID="{2A0EC44B-E77C-498D-BB9B-D7361F32602E}" presName="parentText" presStyleLbl="node1" presStyleIdx="0" presStyleCnt="3" custScaleY="184882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A36F8C3-1243-40A8-AE72-CC54E1A9B34F}" type="pres">
      <dgm:prSet presAssocID="{2A0EC44B-E77C-498D-BB9B-D7361F32602E}" presName="negativeSpace" presStyleCnt="0"/>
      <dgm:spPr/>
    </dgm:pt>
    <dgm:pt modelId="{3522A503-8A80-4D06-9F56-BC18F4C0336D}" type="pres">
      <dgm:prSet presAssocID="{2A0EC44B-E77C-498D-BB9B-D7361F32602E}" presName="childText" presStyleLbl="conFgAcc1" presStyleIdx="0" presStyleCnt="3" custScaleX="79684" custScaleY="14193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0AC86B38-1DDA-4B70-823D-39C65B7E44F0}" type="pres">
      <dgm:prSet presAssocID="{2FDD296C-5AFE-4471-A962-E5770A177E17}" presName="spaceBetweenRectangles" presStyleCnt="0"/>
      <dgm:spPr/>
    </dgm:pt>
    <dgm:pt modelId="{DA866F11-90C8-4B3D-83BE-1841329AC0FE}" type="pres">
      <dgm:prSet presAssocID="{317C7E08-0DF6-4168-A500-FE5BB355DCCC}" presName="parentLin" presStyleCnt="0"/>
      <dgm:spPr/>
    </dgm:pt>
    <dgm:pt modelId="{4FADECC9-0AF3-4FB6-9C44-A342F81ADF39}" type="pres">
      <dgm:prSet presAssocID="{317C7E08-0DF6-4168-A500-FE5BB355DC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62C7C70-1A36-4DAB-B518-4F66AF7E4D20}" type="pres">
      <dgm:prSet presAssocID="{317C7E08-0DF6-4168-A500-FE5BB355DCCC}" presName="parentText" presStyleLbl="node1" presStyleIdx="1" presStyleCnt="3" custScaleY="161422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9EB9782-0E20-4FE5-BF3E-269FCDC3407B}" type="pres">
      <dgm:prSet presAssocID="{317C7E08-0DF6-4168-A500-FE5BB355DCCC}" presName="negativeSpace" presStyleCnt="0"/>
      <dgm:spPr/>
    </dgm:pt>
    <dgm:pt modelId="{04618331-043A-4723-A576-3AA7781EA012}" type="pres">
      <dgm:prSet presAssocID="{317C7E08-0DF6-4168-A500-FE5BB355DCCC}" presName="childText" presStyleLbl="conFgAcc1" presStyleIdx="1" presStyleCnt="3" custScaleX="80423" custScaleY="14438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  <dgm:pt modelId="{FD22B030-4FEF-4CA3-B697-F9D026158E01}" type="pres">
      <dgm:prSet presAssocID="{69808812-419F-4F39-A416-675ECA97FE17}" presName="spaceBetweenRectangles" presStyleCnt="0"/>
      <dgm:spPr/>
    </dgm:pt>
    <dgm:pt modelId="{9F6C9849-47EC-43D5-9D4D-56395538F14A}" type="pres">
      <dgm:prSet presAssocID="{5A585227-148E-4182-B47B-A35323A364CA}" presName="parentLin" presStyleCnt="0"/>
      <dgm:spPr/>
    </dgm:pt>
    <dgm:pt modelId="{0B5400D8-89DB-465E-836F-23A950471FBC}" type="pres">
      <dgm:prSet presAssocID="{5A585227-148E-4182-B47B-A35323A364C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33E8A38-3BF1-4E18-BC58-F9C83E0D2D7C}" type="pres">
      <dgm:prSet presAssocID="{5A585227-148E-4182-B47B-A35323A364CA}" presName="parentText" presStyleLbl="node1" presStyleIdx="2" presStyleCnt="3" custScaleY="157450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0B20A70-2150-483B-82BC-41004714377A}" type="pres">
      <dgm:prSet presAssocID="{5A585227-148E-4182-B47B-A35323A364CA}" presName="negativeSpace" presStyleCnt="0"/>
      <dgm:spPr/>
    </dgm:pt>
    <dgm:pt modelId="{DA0EB9CA-700B-43C1-BF59-5C8DBF64F30E}" type="pres">
      <dgm:prSet presAssocID="{5A585227-148E-4182-B47B-A35323A364CA}" presName="childText" presStyleLbl="conFgAcc1" presStyleIdx="2" presStyleCnt="3" custScaleX="81162" custScaleY="130491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</dgm:spPr>
    </dgm:pt>
  </dgm:ptLst>
  <dgm:cxnLst>
    <dgm:cxn modelId="{C9E54A47-8AA4-464D-ACC1-7123A2027CD3}" type="presOf" srcId="{97DDF7D6-2456-4A7B-B41C-7B0C2D34178E}" destId="{558448BB-066A-445E-ADA6-A4A72624FF65}" srcOrd="0" destOrd="0" presId="urn:microsoft.com/office/officeart/2005/8/layout/list1"/>
    <dgm:cxn modelId="{E77A50EE-E26B-40BA-87F8-EEB6D72595EE}" type="presOf" srcId="{5A585227-148E-4182-B47B-A35323A364CA}" destId="{833E8A38-3BF1-4E18-BC58-F9C83E0D2D7C}" srcOrd="1" destOrd="0" presId="urn:microsoft.com/office/officeart/2005/8/layout/list1"/>
    <dgm:cxn modelId="{B78F5CB8-CBDF-40A7-B590-F47CA13821CF}" type="presOf" srcId="{2A0EC44B-E77C-498D-BB9B-D7361F32602E}" destId="{FECC21B5-033D-4CF2-8FA9-991F3C036C6C}" srcOrd="1" destOrd="0" presId="urn:microsoft.com/office/officeart/2005/8/layout/list1"/>
    <dgm:cxn modelId="{51C58B1B-6581-45E7-978B-015E4342BE92}" type="presOf" srcId="{5A585227-148E-4182-B47B-A35323A364CA}" destId="{0B5400D8-89DB-465E-836F-23A950471FBC}" srcOrd="0" destOrd="0" presId="urn:microsoft.com/office/officeart/2005/8/layout/list1"/>
    <dgm:cxn modelId="{1AC9BD3F-A155-41F6-BAA8-2D10514A2449}" srcId="{97DDF7D6-2456-4A7B-B41C-7B0C2D34178E}" destId="{317C7E08-0DF6-4168-A500-FE5BB355DCCC}" srcOrd="1" destOrd="0" parTransId="{47848358-2D02-4A18-9A2D-9F5E4D79CC87}" sibTransId="{69808812-419F-4F39-A416-675ECA97FE17}"/>
    <dgm:cxn modelId="{EE50F5A5-2186-4E31-A760-EC373B388952}" srcId="{97DDF7D6-2456-4A7B-B41C-7B0C2D34178E}" destId="{5A585227-148E-4182-B47B-A35323A364CA}" srcOrd="2" destOrd="0" parTransId="{26A07A8D-615A-43A9-971C-9AB9EC766E46}" sibTransId="{00FACAF1-B868-4E18-A0BB-F1AA8E04CB3E}"/>
    <dgm:cxn modelId="{C5FEBD9B-FBF0-45DF-96AD-FBB125D86D03}" type="presOf" srcId="{317C7E08-0DF6-4168-A500-FE5BB355DCCC}" destId="{4FADECC9-0AF3-4FB6-9C44-A342F81ADF39}" srcOrd="0" destOrd="0" presId="urn:microsoft.com/office/officeart/2005/8/layout/list1"/>
    <dgm:cxn modelId="{7D826471-13F1-40A9-8E3A-896BAB0176F6}" type="presOf" srcId="{2A0EC44B-E77C-498D-BB9B-D7361F32602E}" destId="{94AD4E12-DF87-43CB-B883-ACF755005554}" srcOrd="0" destOrd="0" presId="urn:microsoft.com/office/officeart/2005/8/layout/list1"/>
    <dgm:cxn modelId="{8D4EAACF-29FB-4D50-8F3C-B6FF4DB10830}" type="presOf" srcId="{317C7E08-0DF6-4168-A500-FE5BB355DCCC}" destId="{B62C7C70-1A36-4DAB-B518-4F66AF7E4D20}" srcOrd="1" destOrd="0" presId="urn:microsoft.com/office/officeart/2005/8/layout/list1"/>
    <dgm:cxn modelId="{8819567D-D109-40F0-BFBF-01AECA45ED91}" srcId="{97DDF7D6-2456-4A7B-B41C-7B0C2D34178E}" destId="{2A0EC44B-E77C-498D-BB9B-D7361F32602E}" srcOrd="0" destOrd="0" parTransId="{579C915B-4224-4B2C-A47E-A97495A9B855}" sibTransId="{2FDD296C-5AFE-4471-A962-E5770A177E17}"/>
    <dgm:cxn modelId="{08C0ABD7-E63E-4F76-9E21-557E06DC65F1}" type="presParOf" srcId="{558448BB-066A-445E-ADA6-A4A72624FF65}" destId="{CA5856FC-02EC-4CB7-9DD1-4CFFD668C503}" srcOrd="0" destOrd="0" presId="urn:microsoft.com/office/officeart/2005/8/layout/list1"/>
    <dgm:cxn modelId="{EFB88F70-7BBD-4E0A-A833-471A42FCE862}" type="presParOf" srcId="{CA5856FC-02EC-4CB7-9DD1-4CFFD668C503}" destId="{94AD4E12-DF87-43CB-B883-ACF755005554}" srcOrd="0" destOrd="0" presId="urn:microsoft.com/office/officeart/2005/8/layout/list1"/>
    <dgm:cxn modelId="{F008167D-F9B7-4BC1-B091-9D45742EE2AF}" type="presParOf" srcId="{CA5856FC-02EC-4CB7-9DD1-4CFFD668C503}" destId="{FECC21B5-033D-4CF2-8FA9-991F3C036C6C}" srcOrd="1" destOrd="0" presId="urn:microsoft.com/office/officeart/2005/8/layout/list1"/>
    <dgm:cxn modelId="{C9DC3D9E-E44D-4351-AA3A-AD367B02BD06}" type="presParOf" srcId="{558448BB-066A-445E-ADA6-A4A72624FF65}" destId="{9A36F8C3-1243-40A8-AE72-CC54E1A9B34F}" srcOrd="1" destOrd="0" presId="urn:microsoft.com/office/officeart/2005/8/layout/list1"/>
    <dgm:cxn modelId="{18178834-EBFE-4442-A1B2-C93638AA342C}" type="presParOf" srcId="{558448BB-066A-445E-ADA6-A4A72624FF65}" destId="{3522A503-8A80-4D06-9F56-BC18F4C0336D}" srcOrd="2" destOrd="0" presId="urn:microsoft.com/office/officeart/2005/8/layout/list1"/>
    <dgm:cxn modelId="{F7A72862-6895-4742-9FF2-53FBA7E8BB64}" type="presParOf" srcId="{558448BB-066A-445E-ADA6-A4A72624FF65}" destId="{0AC86B38-1DDA-4B70-823D-39C65B7E44F0}" srcOrd="3" destOrd="0" presId="urn:microsoft.com/office/officeart/2005/8/layout/list1"/>
    <dgm:cxn modelId="{DB528F44-746F-4D86-B6BA-3A650362CA64}" type="presParOf" srcId="{558448BB-066A-445E-ADA6-A4A72624FF65}" destId="{DA866F11-90C8-4B3D-83BE-1841329AC0FE}" srcOrd="4" destOrd="0" presId="urn:microsoft.com/office/officeart/2005/8/layout/list1"/>
    <dgm:cxn modelId="{354E9B1A-DCE9-4448-A2F1-F490F395E715}" type="presParOf" srcId="{DA866F11-90C8-4B3D-83BE-1841329AC0FE}" destId="{4FADECC9-0AF3-4FB6-9C44-A342F81ADF39}" srcOrd="0" destOrd="0" presId="urn:microsoft.com/office/officeart/2005/8/layout/list1"/>
    <dgm:cxn modelId="{EEBA8033-064C-47A8-8EBC-B276A6D2F612}" type="presParOf" srcId="{DA866F11-90C8-4B3D-83BE-1841329AC0FE}" destId="{B62C7C70-1A36-4DAB-B518-4F66AF7E4D20}" srcOrd="1" destOrd="0" presId="urn:microsoft.com/office/officeart/2005/8/layout/list1"/>
    <dgm:cxn modelId="{4179F95F-DD8C-417F-8D6F-453B7857EBAA}" type="presParOf" srcId="{558448BB-066A-445E-ADA6-A4A72624FF65}" destId="{49EB9782-0E20-4FE5-BF3E-269FCDC3407B}" srcOrd="5" destOrd="0" presId="urn:microsoft.com/office/officeart/2005/8/layout/list1"/>
    <dgm:cxn modelId="{BF3E86DB-908A-4CB0-9116-EE62B1AF7C61}" type="presParOf" srcId="{558448BB-066A-445E-ADA6-A4A72624FF65}" destId="{04618331-043A-4723-A576-3AA7781EA012}" srcOrd="6" destOrd="0" presId="urn:microsoft.com/office/officeart/2005/8/layout/list1"/>
    <dgm:cxn modelId="{1666C509-1D79-41DA-AEA4-7E731D54457D}" type="presParOf" srcId="{558448BB-066A-445E-ADA6-A4A72624FF65}" destId="{FD22B030-4FEF-4CA3-B697-F9D026158E01}" srcOrd="7" destOrd="0" presId="urn:microsoft.com/office/officeart/2005/8/layout/list1"/>
    <dgm:cxn modelId="{7EF73EDA-8999-4E95-B3FB-DBACD8FBAFA7}" type="presParOf" srcId="{558448BB-066A-445E-ADA6-A4A72624FF65}" destId="{9F6C9849-47EC-43D5-9D4D-56395538F14A}" srcOrd="8" destOrd="0" presId="urn:microsoft.com/office/officeart/2005/8/layout/list1"/>
    <dgm:cxn modelId="{83021228-FF93-41FA-8DF4-66CAE10B926D}" type="presParOf" srcId="{9F6C9849-47EC-43D5-9D4D-56395538F14A}" destId="{0B5400D8-89DB-465E-836F-23A950471FBC}" srcOrd="0" destOrd="0" presId="urn:microsoft.com/office/officeart/2005/8/layout/list1"/>
    <dgm:cxn modelId="{FC33449D-A229-4CAC-83EC-BB02DDEA731D}" type="presParOf" srcId="{9F6C9849-47EC-43D5-9D4D-56395538F14A}" destId="{833E8A38-3BF1-4E18-BC58-F9C83E0D2D7C}" srcOrd="1" destOrd="0" presId="urn:microsoft.com/office/officeart/2005/8/layout/list1"/>
    <dgm:cxn modelId="{FA44E8EC-ECC7-48CB-BFA1-00A2EF163C99}" type="presParOf" srcId="{558448BB-066A-445E-ADA6-A4A72624FF65}" destId="{90B20A70-2150-483B-82BC-41004714377A}" srcOrd="9" destOrd="0" presId="urn:microsoft.com/office/officeart/2005/8/layout/list1"/>
    <dgm:cxn modelId="{952543A6-7ACC-4BC8-ACF5-3B3A4EFC8FA1}" type="presParOf" srcId="{558448BB-066A-445E-ADA6-A4A72624FF65}" destId="{DA0EB9CA-700B-43C1-BF59-5C8DBF64F3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01A36-2867-4454-BD97-78250A03ACF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C693EE7-E4C7-41DC-9FE0-9941F5D7C205}">
      <dgm:prSet phldrT="[Text]"/>
      <dgm:spPr>
        <a:solidFill>
          <a:srgbClr val="B0753A"/>
        </a:solidFill>
      </dgm:spPr>
      <dgm:t>
        <a:bodyPr/>
        <a:lstStyle/>
        <a:p>
          <a:r>
            <a:rPr lang="en-PH" b="1" dirty="0" smtClean="0"/>
            <a:t>The </a:t>
          </a:r>
          <a:r>
            <a:rPr lang="en-PH" b="1" dirty="0" err="1" smtClean="0"/>
            <a:t>Microgrid</a:t>
          </a:r>
          <a:r>
            <a:rPr lang="en-PH" b="1" dirty="0" smtClean="0"/>
            <a:t> Power System (MGPS) </a:t>
          </a:r>
          <a:r>
            <a:rPr lang="en-PH" dirty="0" smtClean="0"/>
            <a:t>is an independent small-scale network of renewable energy sources such as Solar, Wind, and Biogas with a Battery Energy Storage System (BESS)</a:t>
          </a:r>
          <a:endParaRPr lang="en-SG" dirty="0"/>
        </a:p>
      </dgm:t>
    </dgm:pt>
    <dgm:pt modelId="{9F761A72-E839-4240-B7C0-3568EAFA4505}" type="parTrans" cxnId="{3CC54F14-245E-486B-B9EB-D3F7C45A6A42}">
      <dgm:prSet/>
      <dgm:spPr/>
      <dgm:t>
        <a:bodyPr/>
        <a:lstStyle/>
        <a:p>
          <a:endParaRPr lang="en-SG"/>
        </a:p>
      </dgm:t>
    </dgm:pt>
    <dgm:pt modelId="{42B8FB3D-7D0E-4906-B5BE-C7F75FBC6BA2}" type="sibTrans" cxnId="{3CC54F14-245E-486B-B9EB-D3F7C45A6A42}">
      <dgm:prSet/>
      <dgm:spPr/>
      <dgm:t>
        <a:bodyPr/>
        <a:lstStyle/>
        <a:p>
          <a:endParaRPr lang="en-SG"/>
        </a:p>
      </dgm:t>
    </dgm:pt>
    <dgm:pt modelId="{6FA171D0-6EEC-423B-BCCA-FC686007B419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PH" sz="3000" dirty="0" smtClean="0"/>
            <a:t>It is capable of providing electricity within a definable boundaries or autonomous areas of a certain community. </a:t>
          </a:r>
          <a:endParaRPr lang="en-SG" sz="3000" dirty="0"/>
        </a:p>
      </dgm:t>
    </dgm:pt>
    <dgm:pt modelId="{BE4E1684-11E6-44FD-8902-C0CCADBAE3FB}" type="parTrans" cxnId="{19710F36-7775-4D50-BB3A-0FF796CADBD8}">
      <dgm:prSet/>
      <dgm:spPr/>
      <dgm:t>
        <a:bodyPr/>
        <a:lstStyle/>
        <a:p>
          <a:endParaRPr lang="en-SG"/>
        </a:p>
      </dgm:t>
    </dgm:pt>
    <dgm:pt modelId="{E6514A98-41C6-41E9-8AB8-59CA724CB2B6}" type="sibTrans" cxnId="{19710F36-7775-4D50-BB3A-0FF796CADBD8}">
      <dgm:prSet/>
      <dgm:spPr/>
      <dgm:t>
        <a:bodyPr/>
        <a:lstStyle/>
        <a:p>
          <a:endParaRPr lang="en-SG"/>
        </a:p>
      </dgm:t>
    </dgm:pt>
    <dgm:pt modelId="{F905C7E1-7FE7-4367-9817-75A54960713E}">
      <dgm:prSet phldrT="[Text]" custT="1"/>
      <dgm:spPr>
        <a:solidFill>
          <a:srgbClr val="CC9900"/>
        </a:solidFill>
      </dgm:spPr>
      <dgm:t>
        <a:bodyPr/>
        <a:lstStyle/>
        <a:p>
          <a:r>
            <a:rPr lang="en-US" sz="2400" dirty="0" smtClean="0"/>
            <a:t>Excess capacity are stored efficiently and this prevent load curtailment during power shortages</a:t>
          </a:r>
          <a:endParaRPr lang="en-SG" sz="2400" dirty="0"/>
        </a:p>
      </dgm:t>
    </dgm:pt>
    <dgm:pt modelId="{A73D4D8E-3DDF-4CB0-ACEB-7DDB578FD703}" type="parTrans" cxnId="{3BDF6FA3-C4CB-491A-8671-93ADCA024643}">
      <dgm:prSet/>
      <dgm:spPr/>
      <dgm:t>
        <a:bodyPr/>
        <a:lstStyle/>
        <a:p>
          <a:endParaRPr lang="en-SG"/>
        </a:p>
      </dgm:t>
    </dgm:pt>
    <dgm:pt modelId="{5E0EA518-058E-4A89-8A98-61635695928F}" type="sibTrans" cxnId="{3BDF6FA3-C4CB-491A-8671-93ADCA024643}">
      <dgm:prSet/>
      <dgm:spPr/>
      <dgm:t>
        <a:bodyPr/>
        <a:lstStyle/>
        <a:p>
          <a:endParaRPr lang="en-SG"/>
        </a:p>
      </dgm:t>
    </dgm:pt>
    <dgm:pt modelId="{FFD3088D-EE42-4AB7-B4A9-FCCB040A9C5E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PH" sz="2400" dirty="0" smtClean="0"/>
            <a:t>Can be operated in an Island mode or connected to the main Grid</a:t>
          </a:r>
          <a:endParaRPr lang="en-SG" sz="2400" dirty="0"/>
        </a:p>
      </dgm:t>
    </dgm:pt>
    <dgm:pt modelId="{7C5DCB88-4245-4671-82BE-1E8DFE561B4F}" type="parTrans" cxnId="{E81DC4DF-8FD3-4378-8F3B-A2006DA38719}">
      <dgm:prSet/>
      <dgm:spPr/>
      <dgm:t>
        <a:bodyPr/>
        <a:lstStyle/>
        <a:p>
          <a:endParaRPr lang="en-SG"/>
        </a:p>
      </dgm:t>
    </dgm:pt>
    <dgm:pt modelId="{171CC7B1-19E4-48B2-AFA7-23D4887A5178}" type="sibTrans" cxnId="{E81DC4DF-8FD3-4378-8F3B-A2006DA38719}">
      <dgm:prSet/>
      <dgm:spPr/>
      <dgm:t>
        <a:bodyPr/>
        <a:lstStyle/>
        <a:p>
          <a:endParaRPr lang="en-SG"/>
        </a:p>
      </dgm:t>
    </dgm:pt>
    <dgm:pt modelId="{7FD35133-E352-48FC-A705-75C3FDBA2A5D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SG" dirty="0" smtClean="0"/>
            <a:t>It is a distributed energy resources that allows local generation for domestic loads</a:t>
          </a:r>
          <a:endParaRPr lang="en-SG" dirty="0"/>
        </a:p>
      </dgm:t>
    </dgm:pt>
    <dgm:pt modelId="{A78F435B-5D4B-45CA-9325-64F071E0C21B}" type="parTrans" cxnId="{A1F297A5-BF4D-486D-93AC-C9C91BE47A1F}">
      <dgm:prSet/>
      <dgm:spPr/>
      <dgm:t>
        <a:bodyPr/>
        <a:lstStyle/>
        <a:p>
          <a:endParaRPr lang="en-SG"/>
        </a:p>
      </dgm:t>
    </dgm:pt>
    <dgm:pt modelId="{E3E06FAC-49A4-4AC7-A375-1C19E128C51A}" type="sibTrans" cxnId="{A1F297A5-BF4D-486D-93AC-C9C91BE47A1F}">
      <dgm:prSet/>
      <dgm:spPr/>
      <dgm:t>
        <a:bodyPr/>
        <a:lstStyle/>
        <a:p>
          <a:endParaRPr lang="en-SG"/>
        </a:p>
      </dgm:t>
    </dgm:pt>
    <dgm:pt modelId="{A75596A1-DAF5-4034-8AC9-AC96B55F4ECF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SG" sz="2400" dirty="0" smtClean="0"/>
            <a:t>It is a highly efficient and very flexible integrated system of generation resource </a:t>
          </a:r>
          <a:endParaRPr lang="en-SG" sz="2400" dirty="0"/>
        </a:p>
      </dgm:t>
    </dgm:pt>
    <dgm:pt modelId="{63872C3B-2D70-44E4-96BD-9C02FB4C9884}" type="parTrans" cxnId="{D0052E47-A538-40A3-95D5-EA729F34A410}">
      <dgm:prSet/>
      <dgm:spPr/>
      <dgm:t>
        <a:bodyPr/>
        <a:lstStyle/>
        <a:p>
          <a:endParaRPr lang="en-SG"/>
        </a:p>
      </dgm:t>
    </dgm:pt>
    <dgm:pt modelId="{B43D2EF5-7243-4A18-BB0E-D01D01467B66}" type="sibTrans" cxnId="{D0052E47-A538-40A3-95D5-EA729F34A410}">
      <dgm:prSet/>
      <dgm:spPr/>
      <dgm:t>
        <a:bodyPr/>
        <a:lstStyle/>
        <a:p>
          <a:endParaRPr lang="en-SG"/>
        </a:p>
      </dgm:t>
    </dgm:pt>
    <dgm:pt modelId="{2CAEC0F0-3517-4CC2-9D51-A5474CBCDE5A}" type="pres">
      <dgm:prSet presAssocID="{2D301A36-2867-4454-BD97-78250A03ACF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221AB9-ACBF-434C-A253-E3FB7BA6E8A6}" type="pres">
      <dgm:prSet presAssocID="{AC693EE7-E4C7-41DC-9FE0-9941F5D7C205}" presName="vertOne" presStyleCnt="0"/>
      <dgm:spPr/>
    </dgm:pt>
    <dgm:pt modelId="{6430FEAE-99A3-49C4-88EC-948169E201D1}" type="pres">
      <dgm:prSet presAssocID="{AC693EE7-E4C7-41DC-9FE0-9941F5D7C20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2F285517-7206-4A5D-82DE-37BC9E02F056}" type="pres">
      <dgm:prSet presAssocID="{AC693EE7-E4C7-41DC-9FE0-9941F5D7C205}" presName="parTransOne" presStyleCnt="0"/>
      <dgm:spPr/>
    </dgm:pt>
    <dgm:pt modelId="{8231FA03-97A0-4ECE-BD1A-CBCC596C3D7E}" type="pres">
      <dgm:prSet presAssocID="{AC693EE7-E4C7-41DC-9FE0-9941F5D7C205}" presName="horzOne" presStyleCnt="0"/>
      <dgm:spPr/>
    </dgm:pt>
    <dgm:pt modelId="{5F0180DD-5E0C-4993-9D10-7D3D4EBA5985}" type="pres">
      <dgm:prSet presAssocID="{6FA171D0-6EEC-423B-BCCA-FC686007B419}" presName="vertTwo" presStyleCnt="0"/>
      <dgm:spPr/>
    </dgm:pt>
    <dgm:pt modelId="{2B699F1A-F26D-46CA-AC4D-4320E8F0258A}" type="pres">
      <dgm:prSet presAssocID="{6FA171D0-6EEC-423B-BCCA-FC686007B41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FE79F07-65A4-45E6-8D3F-A8BAE57B3C82}" type="pres">
      <dgm:prSet presAssocID="{6FA171D0-6EEC-423B-BCCA-FC686007B419}" presName="parTransTwo" presStyleCnt="0"/>
      <dgm:spPr/>
    </dgm:pt>
    <dgm:pt modelId="{C16416AC-D668-4B43-9187-26F05138F1E3}" type="pres">
      <dgm:prSet presAssocID="{6FA171D0-6EEC-423B-BCCA-FC686007B419}" presName="horzTwo" presStyleCnt="0"/>
      <dgm:spPr/>
    </dgm:pt>
    <dgm:pt modelId="{5A6029D4-F659-4A75-93B6-54997E6799BE}" type="pres">
      <dgm:prSet presAssocID="{F905C7E1-7FE7-4367-9817-75A54960713E}" presName="vertThree" presStyleCnt="0"/>
      <dgm:spPr/>
    </dgm:pt>
    <dgm:pt modelId="{53D4A504-56DD-466A-BD7A-1CFA077DA5ED}" type="pres">
      <dgm:prSet presAssocID="{F905C7E1-7FE7-4367-9817-75A54960713E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46D1D00-B2EA-45AA-B590-F82425271C26}" type="pres">
      <dgm:prSet presAssocID="{F905C7E1-7FE7-4367-9817-75A54960713E}" presName="horzThree" presStyleCnt="0"/>
      <dgm:spPr/>
    </dgm:pt>
    <dgm:pt modelId="{BDA7798B-30F5-4F3C-AF3A-225705E84BF7}" type="pres">
      <dgm:prSet presAssocID="{5E0EA518-058E-4A89-8A98-61635695928F}" presName="sibSpaceThree" presStyleCnt="0"/>
      <dgm:spPr/>
    </dgm:pt>
    <dgm:pt modelId="{FE565380-836B-47FF-A1DB-BE6F9019F633}" type="pres">
      <dgm:prSet presAssocID="{FFD3088D-EE42-4AB7-B4A9-FCCB040A9C5E}" presName="vertThree" presStyleCnt="0"/>
      <dgm:spPr/>
    </dgm:pt>
    <dgm:pt modelId="{DA9526D4-01F5-41A7-9313-29D988BB5CEA}" type="pres">
      <dgm:prSet presAssocID="{FFD3088D-EE42-4AB7-B4A9-FCCB040A9C5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C0FA281-869B-4C82-9ACD-DB1D1F1BEB14}" type="pres">
      <dgm:prSet presAssocID="{FFD3088D-EE42-4AB7-B4A9-FCCB040A9C5E}" presName="horzThree" presStyleCnt="0"/>
      <dgm:spPr/>
    </dgm:pt>
    <dgm:pt modelId="{C3A1C17C-DCA4-48EE-A5FD-0058B41FDACC}" type="pres">
      <dgm:prSet presAssocID="{E6514A98-41C6-41E9-8AB8-59CA724CB2B6}" presName="sibSpaceTwo" presStyleCnt="0"/>
      <dgm:spPr/>
    </dgm:pt>
    <dgm:pt modelId="{F89EA1F6-842B-48CD-A270-CE405FA13C36}" type="pres">
      <dgm:prSet presAssocID="{7FD35133-E352-48FC-A705-75C3FDBA2A5D}" presName="vertTwo" presStyleCnt="0"/>
      <dgm:spPr/>
    </dgm:pt>
    <dgm:pt modelId="{34E20E25-9B19-4028-A659-1BE3C89BC3E3}" type="pres">
      <dgm:prSet presAssocID="{7FD35133-E352-48FC-A705-75C3FDBA2A5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BE5058-D21F-4BDB-B05C-B00A43627484}" type="pres">
      <dgm:prSet presAssocID="{7FD35133-E352-48FC-A705-75C3FDBA2A5D}" presName="parTransTwo" presStyleCnt="0"/>
      <dgm:spPr/>
    </dgm:pt>
    <dgm:pt modelId="{85649877-5689-4D38-804D-0896B984A5AD}" type="pres">
      <dgm:prSet presAssocID="{7FD35133-E352-48FC-A705-75C3FDBA2A5D}" presName="horzTwo" presStyleCnt="0"/>
      <dgm:spPr/>
    </dgm:pt>
    <dgm:pt modelId="{C79B443F-996A-4470-9D88-52B5AB77DC04}" type="pres">
      <dgm:prSet presAssocID="{A75596A1-DAF5-4034-8AC9-AC96B55F4ECF}" presName="vertThree" presStyleCnt="0"/>
      <dgm:spPr/>
    </dgm:pt>
    <dgm:pt modelId="{4C4C9069-980A-4BA5-8859-4315F5BD33A0}" type="pres">
      <dgm:prSet presAssocID="{A75596A1-DAF5-4034-8AC9-AC96B55F4ECF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FCC65916-6712-4212-91B8-AC3CD2A2ADF6}" type="pres">
      <dgm:prSet presAssocID="{A75596A1-DAF5-4034-8AC9-AC96B55F4ECF}" presName="horzThree" presStyleCnt="0"/>
      <dgm:spPr/>
    </dgm:pt>
  </dgm:ptLst>
  <dgm:cxnLst>
    <dgm:cxn modelId="{B0254F57-4E0F-46DA-A509-99C359495A22}" type="presOf" srcId="{7FD35133-E352-48FC-A705-75C3FDBA2A5D}" destId="{34E20E25-9B19-4028-A659-1BE3C89BC3E3}" srcOrd="0" destOrd="0" presId="urn:microsoft.com/office/officeart/2005/8/layout/hierarchy4"/>
    <dgm:cxn modelId="{D0052E47-A538-40A3-95D5-EA729F34A410}" srcId="{7FD35133-E352-48FC-A705-75C3FDBA2A5D}" destId="{A75596A1-DAF5-4034-8AC9-AC96B55F4ECF}" srcOrd="0" destOrd="0" parTransId="{63872C3B-2D70-44E4-96BD-9C02FB4C9884}" sibTransId="{B43D2EF5-7243-4A18-BB0E-D01D01467B66}"/>
    <dgm:cxn modelId="{F2317CC2-E32C-4B03-A5DE-51578B9F70EB}" type="presOf" srcId="{AC693EE7-E4C7-41DC-9FE0-9941F5D7C205}" destId="{6430FEAE-99A3-49C4-88EC-948169E201D1}" srcOrd="0" destOrd="0" presId="urn:microsoft.com/office/officeart/2005/8/layout/hierarchy4"/>
    <dgm:cxn modelId="{12946774-7CAE-4B5C-8853-D3D82EE4621B}" type="presOf" srcId="{FFD3088D-EE42-4AB7-B4A9-FCCB040A9C5E}" destId="{DA9526D4-01F5-41A7-9313-29D988BB5CEA}" srcOrd="0" destOrd="0" presId="urn:microsoft.com/office/officeart/2005/8/layout/hierarchy4"/>
    <dgm:cxn modelId="{A1F297A5-BF4D-486D-93AC-C9C91BE47A1F}" srcId="{AC693EE7-E4C7-41DC-9FE0-9941F5D7C205}" destId="{7FD35133-E352-48FC-A705-75C3FDBA2A5D}" srcOrd="1" destOrd="0" parTransId="{A78F435B-5D4B-45CA-9325-64F071E0C21B}" sibTransId="{E3E06FAC-49A4-4AC7-A375-1C19E128C51A}"/>
    <dgm:cxn modelId="{3BDF6FA3-C4CB-491A-8671-93ADCA024643}" srcId="{6FA171D0-6EEC-423B-BCCA-FC686007B419}" destId="{F905C7E1-7FE7-4367-9817-75A54960713E}" srcOrd="0" destOrd="0" parTransId="{A73D4D8E-3DDF-4CB0-ACEB-7DDB578FD703}" sibTransId="{5E0EA518-058E-4A89-8A98-61635695928F}"/>
    <dgm:cxn modelId="{19710F36-7775-4D50-BB3A-0FF796CADBD8}" srcId="{AC693EE7-E4C7-41DC-9FE0-9941F5D7C205}" destId="{6FA171D0-6EEC-423B-BCCA-FC686007B419}" srcOrd="0" destOrd="0" parTransId="{BE4E1684-11E6-44FD-8902-C0CCADBAE3FB}" sibTransId="{E6514A98-41C6-41E9-8AB8-59CA724CB2B6}"/>
    <dgm:cxn modelId="{1683E88C-DCB4-45D6-B2B6-8A998C6AC36F}" type="presOf" srcId="{A75596A1-DAF5-4034-8AC9-AC96B55F4ECF}" destId="{4C4C9069-980A-4BA5-8859-4315F5BD33A0}" srcOrd="0" destOrd="0" presId="urn:microsoft.com/office/officeart/2005/8/layout/hierarchy4"/>
    <dgm:cxn modelId="{DBDA1227-ED83-49BE-B756-1D49C27BF6BD}" type="presOf" srcId="{2D301A36-2867-4454-BD97-78250A03ACFE}" destId="{2CAEC0F0-3517-4CC2-9D51-A5474CBCDE5A}" srcOrd="0" destOrd="0" presId="urn:microsoft.com/office/officeart/2005/8/layout/hierarchy4"/>
    <dgm:cxn modelId="{E81DC4DF-8FD3-4378-8F3B-A2006DA38719}" srcId="{6FA171D0-6EEC-423B-BCCA-FC686007B419}" destId="{FFD3088D-EE42-4AB7-B4A9-FCCB040A9C5E}" srcOrd="1" destOrd="0" parTransId="{7C5DCB88-4245-4671-82BE-1E8DFE561B4F}" sibTransId="{171CC7B1-19E4-48B2-AFA7-23D4887A5178}"/>
    <dgm:cxn modelId="{7C51015F-46A4-4435-970E-9F0E25C94B3A}" type="presOf" srcId="{6FA171D0-6EEC-423B-BCCA-FC686007B419}" destId="{2B699F1A-F26D-46CA-AC4D-4320E8F0258A}" srcOrd="0" destOrd="0" presId="urn:microsoft.com/office/officeart/2005/8/layout/hierarchy4"/>
    <dgm:cxn modelId="{6435A766-9626-475E-B4FE-075D0959F514}" type="presOf" srcId="{F905C7E1-7FE7-4367-9817-75A54960713E}" destId="{53D4A504-56DD-466A-BD7A-1CFA077DA5ED}" srcOrd="0" destOrd="0" presId="urn:microsoft.com/office/officeart/2005/8/layout/hierarchy4"/>
    <dgm:cxn modelId="{3CC54F14-245E-486B-B9EB-D3F7C45A6A42}" srcId="{2D301A36-2867-4454-BD97-78250A03ACFE}" destId="{AC693EE7-E4C7-41DC-9FE0-9941F5D7C205}" srcOrd="0" destOrd="0" parTransId="{9F761A72-E839-4240-B7C0-3568EAFA4505}" sibTransId="{42B8FB3D-7D0E-4906-B5BE-C7F75FBC6BA2}"/>
    <dgm:cxn modelId="{B41811C3-4F5D-420A-990F-1AC1E51D54EC}" type="presParOf" srcId="{2CAEC0F0-3517-4CC2-9D51-A5474CBCDE5A}" destId="{82221AB9-ACBF-434C-A253-E3FB7BA6E8A6}" srcOrd="0" destOrd="0" presId="urn:microsoft.com/office/officeart/2005/8/layout/hierarchy4"/>
    <dgm:cxn modelId="{1F797A04-78C2-476E-B861-33EC49A4892A}" type="presParOf" srcId="{82221AB9-ACBF-434C-A253-E3FB7BA6E8A6}" destId="{6430FEAE-99A3-49C4-88EC-948169E201D1}" srcOrd="0" destOrd="0" presId="urn:microsoft.com/office/officeart/2005/8/layout/hierarchy4"/>
    <dgm:cxn modelId="{F17FD03E-DF5A-4CC2-941D-BBFD75C68CDD}" type="presParOf" srcId="{82221AB9-ACBF-434C-A253-E3FB7BA6E8A6}" destId="{2F285517-7206-4A5D-82DE-37BC9E02F056}" srcOrd="1" destOrd="0" presId="urn:microsoft.com/office/officeart/2005/8/layout/hierarchy4"/>
    <dgm:cxn modelId="{2401404B-266D-4EB8-B9C7-4E1CAB268688}" type="presParOf" srcId="{82221AB9-ACBF-434C-A253-E3FB7BA6E8A6}" destId="{8231FA03-97A0-4ECE-BD1A-CBCC596C3D7E}" srcOrd="2" destOrd="0" presId="urn:microsoft.com/office/officeart/2005/8/layout/hierarchy4"/>
    <dgm:cxn modelId="{CBF29E3E-9B39-4890-86CF-3C18985781A3}" type="presParOf" srcId="{8231FA03-97A0-4ECE-BD1A-CBCC596C3D7E}" destId="{5F0180DD-5E0C-4993-9D10-7D3D4EBA5985}" srcOrd="0" destOrd="0" presId="urn:microsoft.com/office/officeart/2005/8/layout/hierarchy4"/>
    <dgm:cxn modelId="{F4C3F49E-4104-45DC-9F0D-CDD0EAE701EA}" type="presParOf" srcId="{5F0180DD-5E0C-4993-9D10-7D3D4EBA5985}" destId="{2B699F1A-F26D-46CA-AC4D-4320E8F0258A}" srcOrd="0" destOrd="0" presId="urn:microsoft.com/office/officeart/2005/8/layout/hierarchy4"/>
    <dgm:cxn modelId="{A1679D7A-A086-4199-B346-B38F3C39AF57}" type="presParOf" srcId="{5F0180DD-5E0C-4993-9D10-7D3D4EBA5985}" destId="{3FE79F07-65A4-45E6-8D3F-A8BAE57B3C82}" srcOrd="1" destOrd="0" presId="urn:microsoft.com/office/officeart/2005/8/layout/hierarchy4"/>
    <dgm:cxn modelId="{3BF2BC8D-2CD4-4AFE-8548-84794388E91C}" type="presParOf" srcId="{5F0180DD-5E0C-4993-9D10-7D3D4EBA5985}" destId="{C16416AC-D668-4B43-9187-26F05138F1E3}" srcOrd="2" destOrd="0" presId="urn:microsoft.com/office/officeart/2005/8/layout/hierarchy4"/>
    <dgm:cxn modelId="{72548AFF-F50A-416C-B00B-116024422C93}" type="presParOf" srcId="{C16416AC-D668-4B43-9187-26F05138F1E3}" destId="{5A6029D4-F659-4A75-93B6-54997E6799BE}" srcOrd="0" destOrd="0" presId="urn:microsoft.com/office/officeart/2005/8/layout/hierarchy4"/>
    <dgm:cxn modelId="{2BE513DD-7478-461C-9614-3D984903015B}" type="presParOf" srcId="{5A6029D4-F659-4A75-93B6-54997E6799BE}" destId="{53D4A504-56DD-466A-BD7A-1CFA077DA5ED}" srcOrd="0" destOrd="0" presId="urn:microsoft.com/office/officeart/2005/8/layout/hierarchy4"/>
    <dgm:cxn modelId="{9AC77E17-FD56-4CBC-B2D4-756A64074B35}" type="presParOf" srcId="{5A6029D4-F659-4A75-93B6-54997E6799BE}" destId="{D46D1D00-B2EA-45AA-B590-F82425271C26}" srcOrd="1" destOrd="0" presId="urn:microsoft.com/office/officeart/2005/8/layout/hierarchy4"/>
    <dgm:cxn modelId="{51E682EE-1F08-492F-AD2C-8CE4A8296F58}" type="presParOf" srcId="{C16416AC-D668-4B43-9187-26F05138F1E3}" destId="{BDA7798B-30F5-4F3C-AF3A-225705E84BF7}" srcOrd="1" destOrd="0" presId="urn:microsoft.com/office/officeart/2005/8/layout/hierarchy4"/>
    <dgm:cxn modelId="{55FB4CB4-FE24-401A-BB97-326E91DBCC9A}" type="presParOf" srcId="{C16416AC-D668-4B43-9187-26F05138F1E3}" destId="{FE565380-836B-47FF-A1DB-BE6F9019F633}" srcOrd="2" destOrd="0" presId="urn:microsoft.com/office/officeart/2005/8/layout/hierarchy4"/>
    <dgm:cxn modelId="{BB503C53-7FF3-4E60-B77F-B7C11762705C}" type="presParOf" srcId="{FE565380-836B-47FF-A1DB-BE6F9019F633}" destId="{DA9526D4-01F5-41A7-9313-29D988BB5CEA}" srcOrd="0" destOrd="0" presId="urn:microsoft.com/office/officeart/2005/8/layout/hierarchy4"/>
    <dgm:cxn modelId="{6C40A170-ECDF-491D-A0D1-A419F91B32FE}" type="presParOf" srcId="{FE565380-836B-47FF-A1DB-BE6F9019F633}" destId="{3C0FA281-869B-4C82-9ACD-DB1D1F1BEB14}" srcOrd="1" destOrd="0" presId="urn:microsoft.com/office/officeart/2005/8/layout/hierarchy4"/>
    <dgm:cxn modelId="{BC0F1CDE-E342-49BA-9041-0A7DBC77115A}" type="presParOf" srcId="{8231FA03-97A0-4ECE-BD1A-CBCC596C3D7E}" destId="{C3A1C17C-DCA4-48EE-A5FD-0058B41FDACC}" srcOrd="1" destOrd="0" presId="urn:microsoft.com/office/officeart/2005/8/layout/hierarchy4"/>
    <dgm:cxn modelId="{5B371329-E4A0-498B-ABE0-6B3679ED3C58}" type="presParOf" srcId="{8231FA03-97A0-4ECE-BD1A-CBCC596C3D7E}" destId="{F89EA1F6-842B-48CD-A270-CE405FA13C36}" srcOrd="2" destOrd="0" presId="urn:microsoft.com/office/officeart/2005/8/layout/hierarchy4"/>
    <dgm:cxn modelId="{B3B53BBB-49D6-427A-A321-72F9E503D9A6}" type="presParOf" srcId="{F89EA1F6-842B-48CD-A270-CE405FA13C36}" destId="{34E20E25-9B19-4028-A659-1BE3C89BC3E3}" srcOrd="0" destOrd="0" presId="urn:microsoft.com/office/officeart/2005/8/layout/hierarchy4"/>
    <dgm:cxn modelId="{471C8E8C-2F3E-470D-A7DB-034E754FEF5B}" type="presParOf" srcId="{F89EA1F6-842B-48CD-A270-CE405FA13C36}" destId="{3DBE5058-D21F-4BDB-B05C-B00A43627484}" srcOrd="1" destOrd="0" presId="urn:microsoft.com/office/officeart/2005/8/layout/hierarchy4"/>
    <dgm:cxn modelId="{3B41F1DF-9CB3-4E3C-B3BC-4542A5121089}" type="presParOf" srcId="{F89EA1F6-842B-48CD-A270-CE405FA13C36}" destId="{85649877-5689-4D38-804D-0896B984A5AD}" srcOrd="2" destOrd="0" presId="urn:microsoft.com/office/officeart/2005/8/layout/hierarchy4"/>
    <dgm:cxn modelId="{EE0CD20E-3E6D-4AE5-B0E9-258ADA29C7C4}" type="presParOf" srcId="{85649877-5689-4D38-804D-0896B984A5AD}" destId="{C79B443F-996A-4470-9D88-52B5AB77DC04}" srcOrd="0" destOrd="0" presId="urn:microsoft.com/office/officeart/2005/8/layout/hierarchy4"/>
    <dgm:cxn modelId="{0F5D35ED-4818-4F8F-B5F2-A24290128B57}" type="presParOf" srcId="{C79B443F-996A-4470-9D88-52B5AB77DC04}" destId="{4C4C9069-980A-4BA5-8859-4315F5BD33A0}" srcOrd="0" destOrd="0" presId="urn:microsoft.com/office/officeart/2005/8/layout/hierarchy4"/>
    <dgm:cxn modelId="{A60606EF-3357-4B02-A2C9-420EC9114AF9}" type="presParOf" srcId="{C79B443F-996A-4470-9D88-52B5AB77DC04}" destId="{FCC65916-6712-4212-91B8-AC3CD2A2AD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4E93E2-62B0-4845-A871-9A26949669C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54DDE15-9907-49E5-9C7F-08842E4DEBC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PH" dirty="0" smtClean="0"/>
            <a:t>Transmission System is highly reduced, thus it cuts down demand charges, transmission charges, etc.</a:t>
          </a:r>
          <a:endParaRPr lang="en-SG" dirty="0"/>
        </a:p>
      </dgm:t>
    </dgm:pt>
    <dgm:pt modelId="{F2214DDE-5CF5-4CBD-A383-73073E58E75D}" type="parTrans" cxnId="{1DF8245F-A98E-4031-B8C1-2C8063981970}">
      <dgm:prSet/>
      <dgm:spPr/>
      <dgm:t>
        <a:bodyPr/>
        <a:lstStyle/>
        <a:p>
          <a:endParaRPr lang="en-SG"/>
        </a:p>
      </dgm:t>
    </dgm:pt>
    <dgm:pt modelId="{DF08E115-6D32-40D8-AD68-1A4282956246}" type="sibTrans" cxnId="{1DF8245F-A98E-4031-B8C1-2C8063981970}">
      <dgm:prSet/>
      <dgm:spPr/>
      <dgm:t>
        <a:bodyPr/>
        <a:lstStyle/>
        <a:p>
          <a:endParaRPr lang="en-SG"/>
        </a:p>
      </dgm:t>
    </dgm:pt>
    <dgm:pt modelId="{47FB7F21-48F5-4501-B5F2-8F29E9C69B30}">
      <dgm:prSet phldrT="[Text]"/>
      <dgm:spPr>
        <a:solidFill>
          <a:srgbClr val="C18243"/>
        </a:solidFill>
      </dgm:spPr>
      <dgm:t>
        <a:bodyPr/>
        <a:lstStyle/>
        <a:p>
          <a:r>
            <a:rPr lang="en-PH" dirty="0" smtClean="0"/>
            <a:t>Promotes substantial savings in fuel cost</a:t>
          </a:r>
          <a:endParaRPr lang="en-SG" dirty="0"/>
        </a:p>
      </dgm:t>
    </dgm:pt>
    <dgm:pt modelId="{B1B22102-EBF0-43E7-8EF5-C272784A099A}" type="parTrans" cxnId="{085E3BCC-BE28-4F08-92BE-9FB9827F74AD}">
      <dgm:prSet/>
      <dgm:spPr/>
      <dgm:t>
        <a:bodyPr/>
        <a:lstStyle/>
        <a:p>
          <a:endParaRPr lang="en-SG"/>
        </a:p>
      </dgm:t>
    </dgm:pt>
    <dgm:pt modelId="{9AE94BE5-6225-41BD-B4E3-7630B3D18429}" type="sibTrans" cxnId="{085E3BCC-BE28-4F08-92BE-9FB9827F74AD}">
      <dgm:prSet/>
      <dgm:spPr/>
      <dgm:t>
        <a:bodyPr/>
        <a:lstStyle/>
        <a:p>
          <a:endParaRPr lang="en-SG"/>
        </a:p>
      </dgm:t>
    </dgm:pt>
    <dgm:pt modelId="{8F54BE5B-CB43-4253-9836-D71EA60B201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PH" dirty="0" smtClean="0"/>
            <a:t>It Lowers CO</a:t>
          </a:r>
          <a:r>
            <a:rPr lang="en-PH" baseline="-25000" dirty="0" smtClean="0"/>
            <a:t>2</a:t>
          </a:r>
          <a:r>
            <a:rPr lang="en-PH" dirty="0" smtClean="0"/>
            <a:t> emission to the environment. </a:t>
          </a:r>
          <a:endParaRPr lang="en-SG" dirty="0"/>
        </a:p>
      </dgm:t>
    </dgm:pt>
    <dgm:pt modelId="{DB50DBED-AB0C-48AA-B58B-AF5DEC099C3C}" type="parTrans" cxnId="{5EDAF24A-AEAF-4654-BBC4-3FE67BB67356}">
      <dgm:prSet/>
      <dgm:spPr/>
      <dgm:t>
        <a:bodyPr/>
        <a:lstStyle/>
        <a:p>
          <a:endParaRPr lang="en-SG"/>
        </a:p>
      </dgm:t>
    </dgm:pt>
    <dgm:pt modelId="{E7340F41-034B-47FA-968C-BDA03214EC2C}" type="sibTrans" cxnId="{5EDAF24A-AEAF-4654-BBC4-3FE67BB67356}">
      <dgm:prSet/>
      <dgm:spPr/>
      <dgm:t>
        <a:bodyPr/>
        <a:lstStyle/>
        <a:p>
          <a:endParaRPr lang="en-SG"/>
        </a:p>
      </dgm:t>
    </dgm:pt>
    <dgm:pt modelId="{8C6A57CF-CFB7-421B-8B39-E18A1C5B25D1}" type="pres">
      <dgm:prSet presAssocID="{4C4E93E2-62B0-4845-A871-9A26949669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AE5B888-D814-46BC-AF07-3C62B6887176}" type="pres">
      <dgm:prSet presAssocID="{4C4E93E2-62B0-4845-A871-9A26949669C8}" presName="Name1" presStyleCnt="0"/>
      <dgm:spPr/>
    </dgm:pt>
    <dgm:pt modelId="{B3AD40AE-4978-4719-B66C-C03F70317CFA}" type="pres">
      <dgm:prSet presAssocID="{4C4E93E2-62B0-4845-A871-9A26949669C8}" presName="cycle" presStyleCnt="0"/>
      <dgm:spPr/>
    </dgm:pt>
    <dgm:pt modelId="{108B1D15-62D0-4C06-ABEE-227AB5F58A84}" type="pres">
      <dgm:prSet presAssocID="{4C4E93E2-62B0-4845-A871-9A26949669C8}" presName="srcNode" presStyleLbl="node1" presStyleIdx="0" presStyleCnt="3"/>
      <dgm:spPr/>
    </dgm:pt>
    <dgm:pt modelId="{FA962014-959D-484A-91E1-F275D5DF236C}" type="pres">
      <dgm:prSet presAssocID="{4C4E93E2-62B0-4845-A871-9A26949669C8}" presName="conn" presStyleLbl="parChTrans1D2" presStyleIdx="0" presStyleCnt="1"/>
      <dgm:spPr/>
      <dgm:t>
        <a:bodyPr/>
        <a:lstStyle/>
        <a:p>
          <a:endParaRPr lang="en-US"/>
        </a:p>
      </dgm:t>
    </dgm:pt>
    <dgm:pt modelId="{ECEBE517-0E63-49F6-9753-26F61A601658}" type="pres">
      <dgm:prSet presAssocID="{4C4E93E2-62B0-4845-A871-9A26949669C8}" presName="extraNode" presStyleLbl="node1" presStyleIdx="0" presStyleCnt="3"/>
      <dgm:spPr/>
    </dgm:pt>
    <dgm:pt modelId="{ADC5E458-4FF6-490E-BBD6-2545D4183551}" type="pres">
      <dgm:prSet presAssocID="{4C4E93E2-62B0-4845-A871-9A26949669C8}" presName="dstNode" presStyleLbl="node1" presStyleIdx="0" presStyleCnt="3"/>
      <dgm:spPr/>
    </dgm:pt>
    <dgm:pt modelId="{22D5C7C5-196E-4829-BF7A-C4236C083C52}" type="pres">
      <dgm:prSet presAssocID="{454DDE15-9907-49E5-9C7F-08842E4DEB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A482F23-943C-47F0-986C-092597E28A28}" type="pres">
      <dgm:prSet presAssocID="{454DDE15-9907-49E5-9C7F-08842E4DEBC3}" presName="accent_1" presStyleCnt="0"/>
      <dgm:spPr/>
    </dgm:pt>
    <dgm:pt modelId="{BC287D22-F221-4D17-9A72-1C13CDEFFC9F}" type="pres">
      <dgm:prSet presAssocID="{454DDE15-9907-49E5-9C7F-08842E4DEBC3}" presName="accentRepeatNode" presStyleLbl="solidFgAcc1" presStyleIdx="0" presStyleCnt="3"/>
      <dgm:spPr>
        <a:solidFill>
          <a:srgbClr val="CCCC00"/>
        </a:solidFill>
      </dgm:spPr>
    </dgm:pt>
    <dgm:pt modelId="{99CD4290-52FF-47C5-810F-CB49C731F837}" type="pres">
      <dgm:prSet presAssocID="{47FB7F21-48F5-4501-B5F2-8F29E9C69B3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B38E8E5-CB46-4AF9-9D43-23B14E2E6311}" type="pres">
      <dgm:prSet presAssocID="{47FB7F21-48F5-4501-B5F2-8F29E9C69B30}" presName="accent_2" presStyleCnt="0"/>
      <dgm:spPr/>
    </dgm:pt>
    <dgm:pt modelId="{6B49B13A-D98B-43A0-8CEB-2303EE73419F}" type="pres">
      <dgm:prSet presAssocID="{47FB7F21-48F5-4501-B5F2-8F29E9C69B30}" presName="accentRepeatNode" presStyleLbl="solidFgAcc1" presStyleIdx="1" presStyleCnt="3"/>
      <dgm:spPr>
        <a:solidFill>
          <a:srgbClr val="CCCC00"/>
        </a:solidFill>
      </dgm:spPr>
    </dgm:pt>
    <dgm:pt modelId="{6738A77E-1AD3-448A-9422-6C81CEC64227}" type="pres">
      <dgm:prSet presAssocID="{8F54BE5B-CB43-4253-9836-D71EA60B201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6C941EB-084B-4135-87E9-809E47001E8B}" type="pres">
      <dgm:prSet presAssocID="{8F54BE5B-CB43-4253-9836-D71EA60B2018}" presName="accent_3" presStyleCnt="0"/>
      <dgm:spPr/>
    </dgm:pt>
    <dgm:pt modelId="{10FCBF6E-8721-42F3-8ED5-D505660FFAF5}" type="pres">
      <dgm:prSet presAssocID="{8F54BE5B-CB43-4253-9836-D71EA60B2018}" presName="accentRepeatNode" presStyleLbl="solidFgAcc1" presStyleIdx="2" presStyleCnt="3"/>
      <dgm:spPr>
        <a:solidFill>
          <a:srgbClr val="CCCC00"/>
        </a:solidFill>
      </dgm:spPr>
    </dgm:pt>
  </dgm:ptLst>
  <dgm:cxnLst>
    <dgm:cxn modelId="{1DF8245F-A98E-4031-B8C1-2C8063981970}" srcId="{4C4E93E2-62B0-4845-A871-9A26949669C8}" destId="{454DDE15-9907-49E5-9C7F-08842E4DEBC3}" srcOrd="0" destOrd="0" parTransId="{F2214DDE-5CF5-4CBD-A383-73073E58E75D}" sibTransId="{DF08E115-6D32-40D8-AD68-1A4282956246}"/>
    <dgm:cxn modelId="{085E3BCC-BE28-4F08-92BE-9FB9827F74AD}" srcId="{4C4E93E2-62B0-4845-A871-9A26949669C8}" destId="{47FB7F21-48F5-4501-B5F2-8F29E9C69B30}" srcOrd="1" destOrd="0" parTransId="{B1B22102-EBF0-43E7-8EF5-C272784A099A}" sibTransId="{9AE94BE5-6225-41BD-B4E3-7630B3D18429}"/>
    <dgm:cxn modelId="{5EDAF24A-AEAF-4654-BBC4-3FE67BB67356}" srcId="{4C4E93E2-62B0-4845-A871-9A26949669C8}" destId="{8F54BE5B-CB43-4253-9836-D71EA60B2018}" srcOrd="2" destOrd="0" parTransId="{DB50DBED-AB0C-48AA-B58B-AF5DEC099C3C}" sibTransId="{E7340F41-034B-47FA-968C-BDA03214EC2C}"/>
    <dgm:cxn modelId="{36055AAF-D678-476A-8459-576A595C0F74}" type="presOf" srcId="{DF08E115-6D32-40D8-AD68-1A4282956246}" destId="{FA962014-959D-484A-91E1-F275D5DF236C}" srcOrd="0" destOrd="0" presId="urn:microsoft.com/office/officeart/2008/layout/VerticalCurvedList"/>
    <dgm:cxn modelId="{408F5FE8-F48B-4DE6-BA17-7E5908492C4C}" type="presOf" srcId="{454DDE15-9907-49E5-9C7F-08842E4DEBC3}" destId="{22D5C7C5-196E-4829-BF7A-C4236C083C52}" srcOrd="0" destOrd="0" presId="urn:microsoft.com/office/officeart/2008/layout/VerticalCurvedList"/>
    <dgm:cxn modelId="{C13C5EB9-D6E2-4CC1-AAF2-2F4D9AD21F0E}" type="presOf" srcId="{8F54BE5B-CB43-4253-9836-D71EA60B2018}" destId="{6738A77E-1AD3-448A-9422-6C81CEC64227}" srcOrd="0" destOrd="0" presId="urn:microsoft.com/office/officeart/2008/layout/VerticalCurvedList"/>
    <dgm:cxn modelId="{BB4DBF8D-397A-409B-AC91-1F5B148A7FFE}" type="presOf" srcId="{47FB7F21-48F5-4501-B5F2-8F29E9C69B30}" destId="{99CD4290-52FF-47C5-810F-CB49C731F837}" srcOrd="0" destOrd="0" presId="urn:microsoft.com/office/officeart/2008/layout/VerticalCurvedList"/>
    <dgm:cxn modelId="{8AC1D4BC-441F-4D12-8713-066FCB9B46EF}" type="presOf" srcId="{4C4E93E2-62B0-4845-A871-9A26949669C8}" destId="{8C6A57CF-CFB7-421B-8B39-E18A1C5B25D1}" srcOrd="0" destOrd="0" presId="urn:microsoft.com/office/officeart/2008/layout/VerticalCurvedList"/>
    <dgm:cxn modelId="{37921401-0345-441F-A4A7-54B49A6728B7}" type="presParOf" srcId="{8C6A57CF-CFB7-421B-8B39-E18A1C5B25D1}" destId="{0AE5B888-D814-46BC-AF07-3C62B6887176}" srcOrd="0" destOrd="0" presId="urn:microsoft.com/office/officeart/2008/layout/VerticalCurvedList"/>
    <dgm:cxn modelId="{0CFE5427-0ADD-483F-80AD-ECB875075A78}" type="presParOf" srcId="{0AE5B888-D814-46BC-AF07-3C62B6887176}" destId="{B3AD40AE-4978-4719-B66C-C03F70317CFA}" srcOrd="0" destOrd="0" presId="urn:microsoft.com/office/officeart/2008/layout/VerticalCurvedList"/>
    <dgm:cxn modelId="{6B5E1058-8022-4226-A6B8-09331132B72A}" type="presParOf" srcId="{B3AD40AE-4978-4719-B66C-C03F70317CFA}" destId="{108B1D15-62D0-4C06-ABEE-227AB5F58A84}" srcOrd="0" destOrd="0" presId="urn:microsoft.com/office/officeart/2008/layout/VerticalCurvedList"/>
    <dgm:cxn modelId="{7C389226-2E4C-48F1-B8C8-784CF83ADF66}" type="presParOf" srcId="{B3AD40AE-4978-4719-B66C-C03F70317CFA}" destId="{FA962014-959D-484A-91E1-F275D5DF236C}" srcOrd="1" destOrd="0" presId="urn:microsoft.com/office/officeart/2008/layout/VerticalCurvedList"/>
    <dgm:cxn modelId="{62E33A14-248A-4CE3-A093-CDF568A408CF}" type="presParOf" srcId="{B3AD40AE-4978-4719-B66C-C03F70317CFA}" destId="{ECEBE517-0E63-49F6-9753-26F61A601658}" srcOrd="2" destOrd="0" presId="urn:microsoft.com/office/officeart/2008/layout/VerticalCurvedList"/>
    <dgm:cxn modelId="{BF4620F9-E966-4B73-A924-589AED9A0713}" type="presParOf" srcId="{B3AD40AE-4978-4719-B66C-C03F70317CFA}" destId="{ADC5E458-4FF6-490E-BBD6-2545D4183551}" srcOrd="3" destOrd="0" presId="urn:microsoft.com/office/officeart/2008/layout/VerticalCurvedList"/>
    <dgm:cxn modelId="{8A3C614E-B7AE-472E-960F-A65AA690D401}" type="presParOf" srcId="{0AE5B888-D814-46BC-AF07-3C62B6887176}" destId="{22D5C7C5-196E-4829-BF7A-C4236C083C52}" srcOrd="1" destOrd="0" presId="urn:microsoft.com/office/officeart/2008/layout/VerticalCurvedList"/>
    <dgm:cxn modelId="{75B72DD1-96E3-4541-9D7D-4138BB87E9DB}" type="presParOf" srcId="{0AE5B888-D814-46BC-AF07-3C62B6887176}" destId="{9A482F23-943C-47F0-986C-092597E28A28}" srcOrd="2" destOrd="0" presId="urn:microsoft.com/office/officeart/2008/layout/VerticalCurvedList"/>
    <dgm:cxn modelId="{3CA2084E-9E7E-4569-9C75-74721E5F8A39}" type="presParOf" srcId="{9A482F23-943C-47F0-986C-092597E28A28}" destId="{BC287D22-F221-4D17-9A72-1C13CDEFFC9F}" srcOrd="0" destOrd="0" presId="urn:microsoft.com/office/officeart/2008/layout/VerticalCurvedList"/>
    <dgm:cxn modelId="{A822301F-84D3-4DD6-BBF1-37237CDB46E1}" type="presParOf" srcId="{0AE5B888-D814-46BC-AF07-3C62B6887176}" destId="{99CD4290-52FF-47C5-810F-CB49C731F837}" srcOrd="3" destOrd="0" presId="urn:microsoft.com/office/officeart/2008/layout/VerticalCurvedList"/>
    <dgm:cxn modelId="{3C0A702F-4579-451F-B9EA-BE834B93E30C}" type="presParOf" srcId="{0AE5B888-D814-46BC-AF07-3C62B6887176}" destId="{DB38E8E5-CB46-4AF9-9D43-23B14E2E6311}" srcOrd="4" destOrd="0" presId="urn:microsoft.com/office/officeart/2008/layout/VerticalCurvedList"/>
    <dgm:cxn modelId="{A8E8AC81-C7AE-4789-B1E9-A303742C28A3}" type="presParOf" srcId="{DB38E8E5-CB46-4AF9-9D43-23B14E2E6311}" destId="{6B49B13A-D98B-43A0-8CEB-2303EE73419F}" srcOrd="0" destOrd="0" presId="urn:microsoft.com/office/officeart/2008/layout/VerticalCurvedList"/>
    <dgm:cxn modelId="{21943807-422B-420F-AB51-7C28FB19EF7D}" type="presParOf" srcId="{0AE5B888-D814-46BC-AF07-3C62B6887176}" destId="{6738A77E-1AD3-448A-9422-6C81CEC64227}" srcOrd="5" destOrd="0" presId="urn:microsoft.com/office/officeart/2008/layout/VerticalCurvedList"/>
    <dgm:cxn modelId="{B78D199B-2C31-4BC7-8937-CBDCDBFC3EC5}" type="presParOf" srcId="{0AE5B888-D814-46BC-AF07-3C62B6887176}" destId="{26C941EB-084B-4135-87E9-809E47001E8B}" srcOrd="6" destOrd="0" presId="urn:microsoft.com/office/officeart/2008/layout/VerticalCurvedList"/>
    <dgm:cxn modelId="{18D04243-71B3-4C42-AE63-3DE9BAFF4EE9}" type="presParOf" srcId="{26C941EB-084B-4135-87E9-809E47001E8B}" destId="{10FCBF6E-8721-42F3-8ED5-D505660FFA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4E93E2-62B0-4845-A871-9A26949669C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54DDE15-9907-49E5-9C7F-08842E4DEBC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SG" dirty="0" smtClean="0"/>
            <a:t>The system frequency is highly balanced</a:t>
          </a:r>
          <a:endParaRPr lang="en-SG" dirty="0"/>
        </a:p>
      </dgm:t>
    </dgm:pt>
    <dgm:pt modelId="{F2214DDE-5CF5-4CBD-A383-73073E58E75D}" type="parTrans" cxnId="{1DF8245F-A98E-4031-B8C1-2C8063981970}">
      <dgm:prSet/>
      <dgm:spPr/>
      <dgm:t>
        <a:bodyPr/>
        <a:lstStyle/>
        <a:p>
          <a:endParaRPr lang="en-SG"/>
        </a:p>
      </dgm:t>
    </dgm:pt>
    <dgm:pt modelId="{DF08E115-6D32-40D8-AD68-1A4282956246}" type="sibTrans" cxnId="{1DF8245F-A98E-4031-B8C1-2C8063981970}">
      <dgm:prSet/>
      <dgm:spPr/>
      <dgm:t>
        <a:bodyPr/>
        <a:lstStyle/>
        <a:p>
          <a:endParaRPr lang="en-SG"/>
        </a:p>
      </dgm:t>
    </dgm:pt>
    <dgm:pt modelId="{47FB7F21-48F5-4501-B5F2-8F29E9C69B30}">
      <dgm:prSet phldrT="[Text]"/>
      <dgm:spPr>
        <a:solidFill>
          <a:srgbClr val="CC9900"/>
        </a:solidFill>
      </dgm:spPr>
      <dgm:t>
        <a:bodyPr/>
        <a:lstStyle/>
        <a:p>
          <a:r>
            <a:rPr lang="en-US" dirty="0" smtClean="0"/>
            <a:t>Good power quality is achieved</a:t>
          </a:r>
          <a:endParaRPr lang="en-SG" dirty="0"/>
        </a:p>
      </dgm:t>
    </dgm:pt>
    <dgm:pt modelId="{B1B22102-EBF0-43E7-8EF5-C272784A099A}" type="parTrans" cxnId="{085E3BCC-BE28-4F08-92BE-9FB9827F74AD}">
      <dgm:prSet/>
      <dgm:spPr/>
      <dgm:t>
        <a:bodyPr/>
        <a:lstStyle/>
        <a:p>
          <a:endParaRPr lang="en-SG"/>
        </a:p>
      </dgm:t>
    </dgm:pt>
    <dgm:pt modelId="{9AE94BE5-6225-41BD-B4E3-7630B3D18429}" type="sibTrans" cxnId="{085E3BCC-BE28-4F08-92BE-9FB9827F74AD}">
      <dgm:prSet/>
      <dgm:spPr/>
      <dgm:t>
        <a:bodyPr/>
        <a:lstStyle/>
        <a:p>
          <a:endParaRPr lang="en-SG"/>
        </a:p>
      </dgm:t>
    </dgm:pt>
    <dgm:pt modelId="{8F54BE5B-CB43-4253-9836-D71EA60B201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Improvement of energy system reliability</a:t>
          </a:r>
          <a:endParaRPr lang="en-SG" dirty="0"/>
        </a:p>
      </dgm:t>
    </dgm:pt>
    <dgm:pt modelId="{DB50DBED-AB0C-48AA-B58B-AF5DEC099C3C}" type="parTrans" cxnId="{5EDAF24A-AEAF-4654-BBC4-3FE67BB67356}">
      <dgm:prSet/>
      <dgm:spPr/>
      <dgm:t>
        <a:bodyPr/>
        <a:lstStyle/>
        <a:p>
          <a:endParaRPr lang="en-SG"/>
        </a:p>
      </dgm:t>
    </dgm:pt>
    <dgm:pt modelId="{E7340F41-034B-47FA-968C-BDA03214EC2C}" type="sibTrans" cxnId="{5EDAF24A-AEAF-4654-BBC4-3FE67BB67356}">
      <dgm:prSet/>
      <dgm:spPr/>
      <dgm:t>
        <a:bodyPr/>
        <a:lstStyle/>
        <a:p>
          <a:endParaRPr lang="en-SG"/>
        </a:p>
      </dgm:t>
    </dgm:pt>
    <dgm:pt modelId="{8C6A57CF-CFB7-421B-8B39-E18A1C5B25D1}" type="pres">
      <dgm:prSet presAssocID="{4C4E93E2-62B0-4845-A871-9A26949669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AE5B888-D814-46BC-AF07-3C62B6887176}" type="pres">
      <dgm:prSet presAssocID="{4C4E93E2-62B0-4845-A871-9A26949669C8}" presName="Name1" presStyleCnt="0"/>
      <dgm:spPr/>
    </dgm:pt>
    <dgm:pt modelId="{B3AD40AE-4978-4719-B66C-C03F70317CFA}" type="pres">
      <dgm:prSet presAssocID="{4C4E93E2-62B0-4845-A871-9A26949669C8}" presName="cycle" presStyleCnt="0"/>
      <dgm:spPr/>
    </dgm:pt>
    <dgm:pt modelId="{108B1D15-62D0-4C06-ABEE-227AB5F58A84}" type="pres">
      <dgm:prSet presAssocID="{4C4E93E2-62B0-4845-A871-9A26949669C8}" presName="srcNode" presStyleLbl="node1" presStyleIdx="0" presStyleCnt="3"/>
      <dgm:spPr/>
    </dgm:pt>
    <dgm:pt modelId="{FA962014-959D-484A-91E1-F275D5DF236C}" type="pres">
      <dgm:prSet presAssocID="{4C4E93E2-62B0-4845-A871-9A26949669C8}" presName="conn" presStyleLbl="parChTrans1D2" presStyleIdx="0" presStyleCnt="1"/>
      <dgm:spPr/>
      <dgm:t>
        <a:bodyPr/>
        <a:lstStyle/>
        <a:p>
          <a:endParaRPr lang="en-US"/>
        </a:p>
      </dgm:t>
    </dgm:pt>
    <dgm:pt modelId="{ECEBE517-0E63-49F6-9753-26F61A601658}" type="pres">
      <dgm:prSet presAssocID="{4C4E93E2-62B0-4845-A871-9A26949669C8}" presName="extraNode" presStyleLbl="node1" presStyleIdx="0" presStyleCnt="3"/>
      <dgm:spPr/>
    </dgm:pt>
    <dgm:pt modelId="{ADC5E458-4FF6-490E-BBD6-2545D4183551}" type="pres">
      <dgm:prSet presAssocID="{4C4E93E2-62B0-4845-A871-9A26949669C8}" presName="dstNode" presStyleLbl="node1" presStyleIdx="0" presStyleCnt="3"/>
      <dgm:spPr/>
    </dgm:pt>
    <dgm:pt modelId="{22D5C7C5-196E-4829-BF7A-C4236C083C52}" type="pres">
      <dgm:prSet presAssocID="{454DDE15-9907-49E5-9C7F-08842E4DEBC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A482F23-943C-47F0-986C-092597E28A28}" type="pres">
      <dgm:prSet presAssocID="{454DDE15-9907-49E5-9C7F-08842E4DEBC3}" presName="accent_1" presStyleCnt="0"/>
      <dgm:spPr/>
    </dgm:pt>
    <dgm:pt modelId="{BC287D22-F221-4D17-9A72-1C13CDEFFC9F}" type="pres">
      <dgm:prSet presAssocID="{454DDE15-9907-49E5-9C7F-08842E4DEBC3}" presName="accentRepeatNode" presStyleLbl="solidFgAcc1" presStyleIdx="0" presStyleCnt="3"/>
      <dgm:spPr>
        <a:solidFill>
          <a:schemeClr val="tx2">
            <a:lumMod val="75000"/>
          </a:schemeClr>
        </a:solidFill>
      </dgm:spPr>
    </dgm:pt>
    <dgm:pt modelId="{99CD4290-52FF-47C5-810F-CB49C731F837}" type="pres">
      <dgm:prSet presAssocID="{47FB7F21-48F5-4501-B5F2-8F29E9C69B3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B38E8E5-CB46-4AF9-9D43-23B14E2E6311}" type="pres">
      <dgm:prSet presAssocID="{47FB7F21-48F5-4501-B5F2-8F29E9C69B30}" presName="accent_2" presStyleCnt="0"/>
      <dgm:spPr/>
    </dgm:pt>
    <dgm:pt modelId="{6B49B13A-D98B-43A0-8CEB-2303EE73419F}" type="pres">
      <dgm:prSet presAssocID="{47FB7F21-48F5-4501-B5F2-8F29E9C69B30}" presName="accentRepeatNode" presStyleLbl="solidFgAcc1" presStyleIdx="1" presStyleCnt="3"/>
      <dgm:spPr>
        <a:solidFill>
          <a:schemeClr val="tx2">
            <a:lumMod val="75000"/>
          </a:schemeClr>
        </a:solidFill>
      </dgm:spPr>
    </dgm:pt>
    <dgm:pt modelId="{6738A77E-1AD3-448A-9422-6C81CEC64227}" type="pres">
      <dgm:prSet presAssocID="{8F54BE5B-CB43-4253-9836-D71EA60B201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6C941EB-084B-4135-87E9-809E47001E8B}" type="pres">
      <dgm:prSet presAssocID="{8F54BE5B-CB43-4253-9836-D71EA60B2018}" presName="accent_3" presStyleCnt="0"/>
      <dgm:spPr/>
    </dgm:pt>
    <dgm:pt modelId="{10FCBF6E-8721-42F3-8ED5-D505660FFAF5}" type="pres">
      <dgm:prSet presAssocID="{8F54BE5B-CB43-4253-9836-D71EA60B2018}" presName="accentRepeatNode" presStyleLbl="solidFgAcc1" presStyleIdx="2" presStyleCnt="3"/>
      <dgm:spPr>
        <a:solidFill>
          <a:schemeClr val="tx2">
            <a:lumMod val="75000"/>
          </a:schemeClr>
        </a:solidFill>
      </dgm:spPr>
    </dgm:pt>
  </dgm:ptLst>
  <dgm:cxnLst>
    <dgm:cxn modelId="{1DF8245F-A98E-4031-B8C1-2C8063981970}" srcId="{4C4E93E2-62B0-4845-A871-9A26949669C8}" destId="{454DDE15-9907-49E5-9C7F-08842E4DEBC3}" srcOrd="0" destOrd="0" parTransId="{F2214DDE-5CF5-4CBD-A383-73073E58E75D}" sibTransId="{DF08E115-6D32-40D8-AD68-1A4282956246}"/>
    <dgm:cxn modelId="{EB4939A3-CAE9-45F3-B4B5-89214C93E6FD}" type="presOf" srcId="{454DDE15-9907-49E5-9C7F-08842E4DEBC3}" destId="{22D5C7C5-196E-4829-BF7A-C4236C083C52}" srcOrd="0" destOrd="0" presId="urn:microsoft.com/office/officeart/2008/layout/VerticalCurvedList"/>
    <dgm:cxn modelId="{085E3BCC-BE28-4F08-92BE-9FB9827F74AD}" srcId="{4C4E93E2-62B0-4845-A871-9A26949669C8}" destId="{47FB7F21-48F5-4501-B5F2-8F29E9C69B30}" srcOrd="1" destOrd="0" parTransId="{B1B22102-EBF0-43E7-8EF5-C272784A099A}" sibTransId="{9AE94BE5-6225-41BD-B4E3-7630B3D18429}"/>
    <dgm:cxn modelId="{5EDAF24A-AEAF-4654-BBC4-3FE67BB67356}" srcId="{4C4E93E2-62B0-4845-A871-9A26949669C8}" destId="{8F54BE5B-CB43-4253-9836-D71EA60B2018}" srcOrd="2" destOrd="0" parTransId="{DB50DBED-AB0C-48AA-B58B-AF5DEC099C3C}" sibTransId="{E7340F41-034B-47FA-968C-BDA03214EC2C}"/>
    <dgm:cxn modelId="{851B71A3-5F60-4D1C-9469-ABF27DC43BF6}" type="presOf" srcId="{4C4E93E2-62B0-4845-A871-9A26949669C8}" destId="{8C6A57CF-CFB7-421B-8B39-E18A1C5B25D1}" srcOrd="0" destOrd="0" presId="urn:microsoft.com/office/officeart/2008/layout/VerticalCurvedList"/>
    <dgm:cxn modelId="{B8FB6324-7817-4183-92AB-1EF3C557AF07}" type="presOf" srcId="{8F54BE5B-CB43-4253-9836-D71EA60B2018}" destId="{6738A77E-1AD3-448A-9422-6C81CEC64227}" srcOrd="0" destOrd="0" presId="urn:microsoft.com/office/officeart/2008/layout/VerticalCurvedList"/>
    <dgm:cxn modelId="{16689073-D08C-4024-B421-BAD29D84200B}" type="presOf" srcId="{47FB7F21-48F5-4501-B5F2-8F29E9C69B30}" destId="{99CD4290-52FF-47C5-810F-CB49C731F837}" srcOrd="0" destOrd="0" presId="urn:microsoft.com/office/officeart/2008/layout/VerticalCurvedList"/>
    <dgm:cxn modelId="{6CD4FA25-7147-40C4-81B9-ED3F94E396F7}" type="presOf" srcId="{DF08E115-6D32-40D8-AD68-1A4282956246}" destId="{FA962014-959D-484A-91E1-F275D5DF236C}" srcOrd="0" destOrd="0" presId="urn:microsoft.com/office/officeart/2008/layout/VerticalCurvedList"/>
    <dgm:cxn modelId="{91208956-168E-43B0-BB9E-C12BF00CB714}" type="presParOf" srcId="{8C6A57CF-CFB7-421B-8B39-E18A1C5B25D1}" destId="{0AE5B888-D814-46BC-AF07-3C62B6887176}" srcOrd="0" destOrd="0" presId="urn:microsoft.com/office/officeart/2008/layout/VerticalCurvedList"/>
    <dgm:cxn modelId="{F8A41090-AB9D-41EA-AEE3-23345DF8DC6B}" type="presParOf" srcId="{0AE5B888-D814-46BC-AF07-3C62B6887176}" destId="{B3AD40AE-4978-4719-B66C-C03F70317CFA}" srcOrd="0" destOrd="0" presId="urn:microsoft.com/office/officeart/2008/layout/VerticalCurvedList"/>
    <dgm:cxn modelId="{52666D02-EF3C-469F-BC13-256316175FF6}" type="presParOf" srcId="{B3AD40AE-4978-4719-B66C-C03F70317CFA}" destId="{108B1D15-62D0-4C06-ABEE-227AB5F58A84}" srcOrd="0" destOrd="0" presId="urn:microsoft.com/office/officeart/2008/layout/VerticalCurvedList"/>
    <dgm:cxn modelId="{5BDDB53D-52F4-450A-9D75-D1D575090C5B}" type="presParOf" srcId="{B3AD40AE-4978-4719-B66C-C03F70317CFA}" destId="{FA962014-959D-484A-91E1-F275D5DF236C}" srcOrd="1" destOrd="0" presId="urn:microsoft.com/office/officeart/2008/layout/VerticalCurvedList"/>
    <dgm:cxn modelId="{CC07F691-846B-4FCE-B769-9C4332B0DA75}" type="presParOf" srcId="{B3AD40AE-4978-4719-B66C-C03F70317CFA}" destId="{ECEBE517-0E63-49F6-9753-26F61A601658}" srcOrd="2" destOrd="0" presId="urn:microsoft.com/office/officeart/2008/layout/VerticalCurvedList"/>
    <dgm:cxn modelId="{172FA652-483C-4BFF-9EFA-072A030650C4}" type="presParOf" srcId="{B3AD40AE-4978-4719-B66C-C03F70317CFA}" destId="{ADC5E458-4FF6-490E-BBD6-2545D4183551}" srcOrd="3" destOrd="0" presId="urn:microsoft.com/office/officeart/2008/layout/VerticalCurvedList"/>
    <dgm:cxn modelId="{BCE3326D-6729-473C-8A65-F099EF41DA0F}" type="presParOf" srcId="{0AE5B888-D814-46BC-AF07-3C62B6887176}" destId="{22D5C7C5-196E-4829-BF7A-C4236C083C52}" srcOrd="1" destOrd="0" presId="urn:microsoft.com/office/officeart/2008/layout/VerticalCurvedList"/>
    <dgm:cxn modelId="{8BCE62ED-1540-42C0-9741-BEB43808BEB4}" type="presParOf" srcId="{0AE5B888-D814-46BC-AF07-3C62B6887176}" destId="{9A482F23-943C-47F0-986C-092597E28A28}" srcOrd="2" destOrd="0" presId="urn:microsoft.com/office/officeart/2008/layout/VerticalCurvedList"/>
    <dgm:cxn modelId="{610B7B1B-143E-4D58-96FD-674EB3E6FD72}" type="presParOf" srcId="{9A482F23-943C-47F0-986C-092597E28A28}" destId="{BC287D22-F221-4D17-9A72-1C13CDEFFC9F}" srcOrd="0" destOrd="0" presId="urn:microsoft.com/office/officeart/2008/layout/VerticalCurvedList"/>
    <dgm:cxn modelId="{2A1BBF0D-2BFD-4316-84AB-211AB2CFC7E0}" type="presParOf" srcId="{0AE5B888-D814-46BC-AF07-3C62B6887176}" destId="{99CD4290-52FF-47C5-810F-CB49C731F837}" srcOrd="3" destOrd="0" presId="urn:microsoft.com/office/officeart/2008/layout/VerticalCurvedList"/>
    <dgm:cxn modelId="{E855210A-9DD9-4BA2-92B4-4BBE4104E1C9}" type="presParOf" srcId="{0AE5B888-D814-46BC-AF07-3C62B6887176}" destId="{DB38E8E5-CB46-4AF9-9D43-23B14E2E6311}" srcOrd="4" destOrd="0" presId="urn:microsoft.com/office/officeart/2008/layout/VerticalCurvedList"/>
    <dgm:cxn modelId="{785758F8-1231-49A4-A185-7F19FF1CF1C0}" type="presParOf" srcId="{DB38E8E5-CB46-4AF9-9D43-23B14E2E6311}" destId="{6B49B13A-D98B-43A0-8CEB-2303EE73419F}" srcOrd="0" destOrd="0" presId="urn:microsoft.com/office/officeart/2008/layout/VerticalCurvedList"/>
    <dgm:cxn modelId="{0EBD2986-B0FF-45DA-9363-4AC405C16A21}" type="presParOf" srcId="{0AE5B888-D814-46BC-AF07-3C62B6887176}" destId="{6738A77E-1AD3-448A-9422-6C81CEC64227}" srcOrd="5" destOrd="0" presId="urn:microsoft.com/office/officeart/2008/layout/VerticalCurvedList"/>
    <dgm:cxn modelId="{A1191EB8-5984-40C2-9EAE-BD72281BE3FC}" type="presParOf" srcId="{0AE5B888-D814-46BC-AF07-3C62B6887176}" destId="{26C941EB-084B-4135-87E9-809E47001E8B}" srcOrd="6" destOrd="0" presId="urn:microsoft.com/office/officeart/2008/layout/VerticalCurvedList"/>
    <dgm:cxn modelId="{E2718D9D-C3A7-4C2D-B641-43135DF83738}" type="presParOf" srcId="{26C941EB-084B-4135-87E9-809E47001E8B}" destId="{10FCBF6E-8721-42F3-8ED5-D505660FFA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29AFD7-0C74-4D63-906B-7447407FBF1E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2F8BAE54-0DF6-4D2F-A263-553E65E0C55C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Customers, Electricity Users</a:t>
          </a:r>
          <a:endParaRPr lang="en-SG" dirty="0"/>
        </a:p>
      </dgm:t>
    </dgm:pt>
    <dgm:pt modelId="{3069DDE1-8C12-468E-9CFC-4FC0C3BEE53F}" type="parTrans" cxnId="{1264BFFB-1593-4E9A-AC25-23AC5B3333AF}">
      <dgm:prSet/>
      <dgm:spPr/>
      <dgm:t>
        <a:bodyPr/>
        <a:lstStyle/>
        <a:p>
          <a:endParaRPr lang="en-SG"/>
        </a:p>
      </dgm:t>
    </dgm:pt>
    <dgm:pt modelId="{DB7E9B17-330E-4B9F-92C6-5C6113516871}" type="sibTrans" cxnId="{1264BFFB-1593-4E9A-AC25-23AC5B3333A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en-SG"/>
        </a:p>
      </dgm:t>
    </dgm:pt>
    <dgm:pt modelId="{381302E8-C612-4E95-AFD8-05A147C47789}">
      <dgm:prSet phldrT="[Text]"/>
      <dgm:spPr>
        <a:solidFill>
          <a:srgbClr val="B0753A"/>
        </a:solidFill>
      </dgm:spPr>
      <dgm:t>
        <a:bodyPr/>
        <a:lstStyle/>
        <a:p>
          <a:r>
            <a:rPr lang="en-US" dirty="0" smtClean="0"/>
            <a:t>Controls, Protection, Regulators</a:t>
          </a:r>
          <a:endParaRPr lang="en-SG" dirty="0"/>
        </a:p>
      </dgm:t>
    </dgm:pt>
    <dgm:pt modelId="{7555B4E4-5673-4474-B398-12C45D22DC5A}" type="parTrans" cxnId="{78625118-5441-482C-A46B-034CF1DA0E51}">
      <dgm:prSet/>
      <dgm:spPr/>
      <dgm:t>
        <a:bodyPr/>
        <a:lstStyle/>
        <a:p>
          <a:endParaRPr lang="en-SG"/>
        </a:p>
      </dgm:t>
    </dgm:pt>
    <dgm:pt modelId="{0822EC9A-D921-4DF8-B75D-3EA8A3A5BDF6}" type="sibTrans" cxnId="{78625118-5441-482C-A46B-034CF1DA0E5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SG"/>
        </a:p>
      </dgm:t>
    </dgm:pt>
    <dgm:pt modelId="{CA632605-7D1F-41C1-8B37-004229A8962A}">
      <dgm:prSet phldrT="[Text]"/>
      <dgm:spPr>
        <a:solidFill>
          <a:srgbClr val="CC9900"/>
        </a:solidFill>
      </dgm:spPr>
      <dgm:t>
        <a:bodyPr/>
        <a:lstStyle/>
        <a:p>
          <a:r>
            <a:rPr lang="en-US" dirty="0" smtClean="0"/>
            <a:t>Generator Resources and Distribution System</a:t>
          </a:r>
          <a:endParaRPr lang="en-SG" dirty="0"/>
        </a:p>
      </dgm:t>
    </dgm:pt>
    <dgm:pt modelId="{78C08341-BA1F-4532-B3AA-FCEE3FBE381E}" type="parTrans" cxnId="{F9771CB5-5066-4F0B-A17F-FD7157EB2B03}">
      <dgm:prSet/>
      <dgm:spPr/>
      <dgm:t>
        <a:bodyPr/>
        <a:lstStyle/>
        <a:p>
          <a:endParaRPr lang="en-SG"/>
        </a:p>
      </dgm:t>
    </dgm:pt>
    <dgm:pt modelId="{78605AAA-09F2-46C3-AB36-521B71D789AA}" type="sibTrans" cxnId="{F9771CB5-5066-4F0B-A17F-FD7157EB2B0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n-SG"/>
        </a:p>
      </dgm:t>
    </dgm:pt>
    <dgm:pt modelId="{8950873A-5D1D-4490-93C2-AF455A40995B}" type="pres">
      <dgm:prSet presAssocID="{8629AFD7-0C74-4D63-906B-7447407FBF1E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E745203C-EE79-4A05-AEE6-39F2D54A151F}" type="pres">
      <dgm:prSet presAssocID="{2F8BAE54-0DF6-4D2F-A263-553E65E0C55C}" presName="text1" presStyleCnt="0"/>
      <dgm:spPr/>
    </dgm:pt>
    <dgm:pt modelId="{146C50F1-35CC-4E70-ADAE-DB314CE78ACA}" type="pres">
      <dgm:prSet presAssocID="{2F8BAE54-0DF6-4D2F-A263-553E65E0C55C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32FC4-2A42-4128-A0B6-87E5DE82200A}" type="pres">
      <dgm:prSet presAssocID="{2F8BAE54-0DF6-4D2F-A263-553E65E0C55C}" presName="textaccent1" presStyleCnt="0"/>
      <dgm:spPr/>
    </dgm:pt>
    <dgm:pt modelId="{D3041CD0-4A43-431B-8D25-19E966726C5F}" type="pres">
      <dgm:prSet presAssocID="{2F8BAE54-0DF6-4D2F-A263-553E65E0C55C}" presName="accentRepeatNode" presStyleLbl="solidAlignAcc1" presStyleIdx="0" presStyleCnt="6"/>
      <dgm:spPr>
        <a:solidFill>
          <a:srgbClr val="CCCC00"/>
        </a:solidFill>
      </dgm:spPr>
    </dgm:pt>
    <dgm:pt modelId="{42E93BEE-E840-483B-96CC-1A0048DF047B}" type="pres">
      <dgm:prSet presAssocID="{DB7E9B17-330E-4B9F-92C6-5C6113516871}" presName="image1" presStyleCnt="0"/>
      <dgm:spPr/>
    </dgm:pt>
    <dgm:pt modelId="{69BB8114-41DF-42D9-8024-7428EBC61685}" type="pres">
      <dgm:prSet presAssocID="{DB7E9B17-330E-4B9F-92C6-5C6113516871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2A04071D-7827-46B6-98BC-372E59A5FB88}" type="pres">
      <dgm:prSet presAssocID="{DB7E9B17-330E-4B9F-92C6-5C6113516871}" presName="imageaccent1" presStyleCnt="0"/>
      <dgm:spPr/>
    </dgm:pt>
    <dgm:pt modelId="{10E072EC-73C2-464C-B3B0-C5A3F0A7F5EC}" type="pres">
      <dgm:prSet presAssocID="{DB7E9B17-330E-4B9F-92C6-5C6113516871}" presName="accentRepeatNode" presStyleLbl="solidAlignAcc1" presStyleIdx="1" presStyleCnt="6"/>
      <dgm:spPr>
        <a:solidFill>
          <a:srgbClr val="CCCC00"/>
        </a:solidFill>
      </dgm:spPr>
    </dgm:pt>
    <dgm:pt modelId="{C3482D34-5BE8-45F2-B95F-D7E50F9E1E72}" type="pres">
      <dgm:prSet presAssocID="{381302E8-C612-4E95-AFD8-05A147C47789}" presName="text2" presStyleCnt="0"/>
      <dgm:spPr/>
    </dgm:pt>
    <dgm:pt modelId="{5FA99764-FE48-4DE6-ACAD-3F2C86D5027B}" type="pres">
      <dgm:prSet presAssocID="{381302E8-C612-4E95-AFD8-05A147C47789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AE4937C-7F79-4B3B-BB81-B0D3E648D269}" type="pres">
      <dgm:prSet presAssocID="{381302E8-C612-4E95-AFD8-05A147C47789}" presName="textaccent2" presStyleCnt="0"/>
      <dgm:spPr/>
    </dgm:pt>
    <dgm:pt modelId="{7FF2E75B-95D9-4C55-9AC7-28A085ECDB2C}" type="pres">
      <dgm:prSet presAssocID="{381302E8-C612-4E95-AFD8-05A147C47789}" presName="accentRepeatNode" presStyleLbl="solidAlignAcc1" presStyleIdx="2" presStyleCnt="6"/>
      <dgm:spPr>
        <a:solidFill>
          <a:schemeClr val="accent1">
            <a:lumMod val="50000"/>
          </a:schemeClr>
        </a:solidFill>
      </dgm:spPr>
    </dgm:pt>
    <dgm:pt modelId="{1A6F7D1E-2C95-41C2-8492-27D0A6D26AE5}" type="pres">
      <dgm:prSet presAssocID="{0822EC9A-D921-4DF8-B75D-3EA8A3A5BDF6}" presName="image2" presStyleCnt="0"/>
      <dgm:spPr/>
    </dgm:pt>
    <dgm:pt modelId="{C97D2C17-057E-4E23-BA31-5824F8FF64B8}" type="pres">
      <dgm:prSet presAssocID="{0822EC9A-D921-4DF8-B75D-3EA8A3A5BDF6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8966B559-E7B9-4708-9D77-3F4FA598BE79}" type="pres">
      <dgm:prSet presAssocID="{0822EC9A-D921-4DF8-B75D-3EA8A3A5BDF6}" presName="imageaccent2" presStyleCnt="0"/>
      <dgm:spPr/>
    </dgm:pt>
    <dgm:pt modelId="{AFDDA1BB-2613-4A63-9191-FDB730668F76}" type="pres">
      <dgm:prSet presAssocID="{0822EC9A-D921-4DF8-B75D-3EA8A3A5BDF6}" presName="accentRepeatNode" presStyleLbl="solidAlignAcc1" presStyleIdx="3" presStyleCnt="6"/>
      <dgm:spPr>
        <a:solidFill>
          <a:schemeClr val="accent1">
            <a:lumMod val="50000"/>
          </a:schemeClr>
        </a:solidFill>
      </dgm:spPr>
    </dgm:pt>
    <dgm:pt modelId="{B62215CB-21AF-46B8-A1D6-A22EAB225B3E}" type="pres">
      <dgm:prSet presAssocID="{CA632605-7D1F-41C1-8B37-004229A8962A}" presName="text3" presStyleCnt="0"/>
      <dgm:spPr/>
    </dgm:pt>
    <dgm:pt modelId="{D59F1AAB-672B-48E2-9578-63EF1C9BB84C}" type="pres">
      <dgm:prSet presAssocID="{CA632605-7D1F-41C1-8B37-004229A8962A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16FA9-D56E-4CB3-A615-85FD783C5744}" type="pres">
      <dgm:prSet presAssocID="{CA632605-7D1F-41C1-8B37-004229A8962A}" presName="textaccent3" presStyleCnt="0"/>
      <dgm:spPr/>
    </dgm:pt>
    <dgm:pt modelId="{C4113B97-CC80-49CD-82A0-8F68F5D055FF}" type="pres">
      <dgm:prSet presAssocID="{CA632605-7D1F-41C1-8B37-004229A8962A}" presName="accentRepeatNode" presStyleLbl="solidAlignAcc1" presStyleIdx="4" presStyleCnt="6"/>
      <dgm:spPr>
        <a:solidFill>
          <a:schemeClr val="accent3">
            <a:lumMod val="75000"/>
          </a:schemeClr>
        </a:solidFill>
      </dgm:spPr>
    </dgm:pt>
    <dgm:pt modelId="{3B0C6FFE-A574-406D-B361-99ECEDC7AA52}" type="pres">
      <dgm:prSet presAssocID="{78605AAA-09F2-46C3-AB36-521B71D789AA}" presName="image3" presStyleCnt="0"/>
      <dgm:spPr/>
    </dgm:pt>
    <dgm:pt modelId="{3B7CC5D3-75B1-4D27-9F4D-4EABEC73627E}" type="pres">
      <dgm:prSet presAssocID="{78605AAA-09F2-46C3-AB36-521B71D789AA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25D9EFB7-F67E-4A4F-A31A-013CE1692558}" type="pres">
      <dgm:prSet presAssocID="{78605AAA-09F2-46C3-AB36-521B71D789AA}" presName="imageaccent3" presStyleCnt="0"/>
      <dgm:spPr/>
    </dgm:pt>
    <dgm:pt modelId="{FC85C97C-8B0C-4873-99D3-945433AE9F02}" type="pres">
      <dgm:prSet presAssocID="{78605AAA-09F2-46C3-AB36-521B71D789AA}" presName="accentRepeatNode" presStyleLbl="solidAlignAcc1" presStyleIdx="5" presStyleCnt="6"/>
      <dgm:spPr>
        <a:solidFill>
          <a:schemeClr val="accent4">
            <a:lumMod val="75000"/>
          </a:schemeClr>
        </a:solidFill>
      </dgm:spPr>
    </dgm:pt>
  </dgm:ptLst>
  <dgm:cxnLst>
    <dgm:cxn modelId="{9A6A3753-9345-4A95-BA51-FE7C1B1DDD30}" type="presOf" srcId="{0822EC9A-D921-4DF8-B75D-3EA8A3A5BDF6}" destId="{C97D2C17-057E-4E23-BA31-5824F8FF64B8}" srcOrd="0" destOrd="0" presId="urn:microsoft.com/office/officeart/2008/layout/HexagonCluster"/>
    <dgm:cxn modelId="{C8999F7A-BB25-4ED4-B4DB-C4C11E97F208}" type="presOf" srcId="{78605AAA-09F2-46C3-AB36-521B71D789AA}" destId="{3B7CC5D3-75B1-4D27-9F4D-4EABEC73627E}" srcOrd="0" destOrd="0" presId="urn:microsoft.com/office/officeart/2008/layout/HexagonCluster"/>
    <dgm:cxn modelId="{1264BFFB-1593-4E9A-AC25-23AC5B3333AF}" srcId="{8629AFD7-0C74-4D63-906B-7447407FBF1E}" destId="{2F8BAE54-0DF6-4D2F-A263-553E65E0C55C}" srcOrd="0" destOrd="0" parTransId="{3069DDE1-8C12-468E-9CFC-4FC0C3BEE53F}" sibTransId="{DB7E9B17-330E-4B9F-92C6-5C6113516871}"/>
    <dgm:cxn modelId="{F9771CB5-5066-4F0B-A17F-FD7157EB2B03}" srcId="{8629AFD7-0C74-4D63-906B-7447407FBF1E}" destId="{CA632605-7D1F-41C1-8B37-004229A8962A}" srcOrd="2" destOrd="0" parTransId="{78C08341-BA1F-4532-B3AA-FCEE3FBE381E}" sibTransId="{78605AAA-09F2-46C3-AB36-521B71D789AA}"/>
    <dgm:cxn modelId="{D81A480B-27D5-47F0-A8E9-EA7EEC7CA6A0}" type="presOf" srcId="{8629AFD7-0C74-4D63-906B-7447407FBF1E}" destId="{8950873A-5D1D-4490-93C2-AF455A40995B}" srcOrd="0" destOrd="0" presId="urn:microsoft.com/office/officeart/2008/layout/HexagonCluster"/>
    <dgm:cxn modelId="{08EC2E9A-70C4-4BBC-A155-1B7C5864174F}" type="presOf" srcId="{381302E8-C612-4E95-AFD8-05A147C47789}" destId="{5FA99764-FE48-4DE6-ACAD-3F2C86D5027B}" srcOrd="0" destOrd="0" presId="urn:microsoft.com/office/officeart/2008/layout/HexagonCluster"/>
    <dgm:cxn modelId="{22A697B3-6726-4C57-90FD-5D76F85F6C8F}" type="presOf" srcId="{2F8BAE54-0DF6-4D2F-A263-553E65E0C55C}" destId="{146C50F1-35CC-4E70-ADAE-DB314CE78ACA}" srcOrd="0" destOrd="0" presId="urn:microsoft.com/office/officeart/2008/layout/HexagonCluster"/>
    <dgm:cxn modelId="{BCB7296A-6A68-4EC5-BF90-199BD57D1D7A}" type="presOf" srcId="{CA632605-7D1F-41C1-8B37-004229A8962A}" destId="{D59F1AAB-672B-48E2-9578-63EF1C9BB84C}" srcOrd="0" destOrd="0" presId="urn:microsoft.com/office/officeart/2008/layout/HexagonCluster"/>
    <dgm:cxn modelId="{3DEFA1D3-7D21-4A46-A825-53A2EB11FC5B}" type="presOf" srcId="{DB7E9B17-330E-4B9F-92C6-5C6113516871}" destId="{69BB8114-41DF-42D9-8024-7428EBC61685}" srcOrd="0" destOrd="0" presId="urn:microsoft.com/office/officeart/2008/layout/HexagonCluster"/>
    <dgm:cxn modelId="{78625118-5441-482C-A46B-034CF1DA0E51}" srcId="{8629AFD7-0C74-4D63-906B-7447407FBF1E}" destId="{381302E8-C612-4E95-AFD8-05A147C47789}" srcOrd="1" destOrd="0" parTransId="{7555B4E4-5673-4474-B398-12C45D22DC5A}" sibTransId="{0822EC9A-D921-4DF8-B75D-3EA8A3A5BDF6}"/>
    <dgm:cxn modelId="{0F9D2049-1614-499D-85E3-993223168F78}" type="presParOf" srcId="{8950873A-5D1D-4490-93C2-AF455A40995B}" destId="{E745203C-EE79-4A05-AEE6-39F2D54A151F}" srcOrd="0" destOrd="0" presId="urn:microsoft.com/office/officeart/2008/layout/HexagonCluster"/>
    <dgm:cxn modelId="{C3404479-2C13-44CE-A89E-FF1777E15036}" type="presParOf" srcId="{E745203C-EE79-4A05-AEE6-39F2D54A151F}" destId="{146C50F1-35CC-4E70-ADAE-DB314CE78ACA}" srcOrd="0" destOrd="0" presId="urn:microsoft.com/office/officeart/2008/layout/HexagonCluster"/>
    <dgm:cxn modelId="{AB6BFA0F-D09A-4495-8482-8A8FFD81B13B}" type="presParOf" srcId="{8950873A-5D1D-4490-93C2-AF455A40995B}" destId="{70532FC4-2A42-4128-A0B6-87E5DE82200A}" srcOrd="1" destOrd="0" presId="urn:microsoft.com/office/officeart/2008/layout/HexagonCluster"/>
    <dgm:cxn modelId="{86A692E4-C90F-4492-A275-8A05D9C2109E}" type="presParOf" srcId="{70532FC4-2A42-4128-A0B6-87E5DE82200A}" destId="{D3041CD0-4A43-431B-8D25-19E966726C5F}" srcOrd="0" destOrd="0" presId="urn:microsoft.com/office/officeart/2008/layout/HexagonCluster"/>
    <dgm:cxn modelId="{F0190DDA-A908-43A8-B3BF-1FEBBBC4E26D}" type="presParOf" srcId="{8950873A-5D1D-4490-93C2-AF455A40995B}" destId="{42E93BEE-E840-483B-96CC-1A0048DF047B}" srcOrd="2" destOrd="0" presId="urn:microsoft.com/office/officeart/2008/layout/HexagonCluster"/>
    <dgm:cxn modelId="{D80B2410-8A2B-486F-9FFD-2A0E7F1A1438}" type="presParOf" srcId="{42E93BEE-E840-483B-96CC-1A0048DF047B}" destId="{69BB8114-41DF-42D9-8024-7428EBC61685}" srcOrd="0" destOrd="0" presId="urn:microsoft.com/office/officeart/2008/layout/HexagonCluster"/>
    <dgm:cxn modelId="{3888E28D-73A8-4534-BB4A-61BADBF8FEC2}" type="presParOf" srcId="{8950873A-5D1D-4490-93C2-AF455A40995B}" destId="{2A04071D-7827-46B6-98BC-372E59A5FB88}" srcOrd="3" destOrd="0" presId="urn:microsoft.com/office/officeart/2008/layout/HexagonCluster"/>
    <dgm:cxn modelId="{3F3402C2-2BDB-4481-A4CD-BE25082A3279}" type="presParOf" srcId="{2A04071D-7827-46B6-98BC-372E59A5FB88}" destId="{10E072EC-73C2-464C-B3B0-C5A3F0A7F5EC}" srcOrd="0" destOrd="0" presId="urn:microsoft.com/office/officeart/2008/layout/HexagonCluster"/>
    <dgm:cxn modelId="{82F245BD-FB45-48DA-A312-A4F82D7181FB}" type="presParOf" srcId="{8950873A-5D1D-4490-93C2-AF455A40995B}" destId="{C3482D34-5BE8-45F2-B95F-D7E50F9E1E72}" srcOrd="4" destOrd="0" presId="urn:microsoft.com/office/officeart/2008/layout/HexagonCluster"/>
    <dgm:cxn modelId="{141BD58E-2346-412F-85D0-FE83E2878AC5}" type="presParOf" srcId="{C3482D34-5BE8-45F2-B95F-D7E50F9E1E72}" destId="{5FA99764-FE48-4DE6-ACAD-3F2C86D5027B}" srcOrd="0" destOrd="0" presId="urn:microsoft.com/office/officeart/2008/layout/HexagonCluster"/>
    <dgm:cxn modelId="{A17BFF6D-9A0F-4A25-94EE-B76135D3B49C}" type="presParOf" srcId="{8950873A-5D1D-4490-93C2-AF455A40995B}" destId="{4AE4937C-7F79-4B3B-BB81-B0D3E648D269}" srcOrd="5" destOrd="0" presId="urn:microsoft.com/office/officeart/2008/layout/HexagonCluster"/>
    <dgm:cxn modelId="{DFD89618-55EE-4683-B16F-0AB39F837D83}" type="presParOf" srcId="{4AE4937C-7F79-4B3B-BB81-B0D3E648D269}" destId="{7FF2E75B-95D9-4C55-9AC7-28A085ECDB2C}" srcOrd="0" destOrd="0" presId="urn:microsoft.com/office/officeart/2008/layout/HexagonCluster"/>
    <dgm:cxn modelId="{9F1915EE-F26A-4D8A-81B3-54F260E04EFC}" type="presParOf" srcId="{8950873A-5D1D-4490-93C2-AF455A40995B}" destId="{1A6F7D1E-2C95-41C2-8492-27D0A6D26AE5}" srcOrd="6" destOrd="0" presId="urn:microsoft.com/office/officeart/2008/layout/HexagonCluster"/>
    <dgm:cxn modelId="{7E8C695B-0392-49B1-811C-D44C1126753D}" type="presParOf" srcId="{1A6F7D1E-2C95-41C2-8492-27D0A6D26AE5}" destId="{C97D2C17-057E-4E23-BA31-5824F8FF64B8}" srcOrd="0" destOrd="0" presId="urn:microsoft.com/office/officeart/2008/layout/HexagonCluster"/>
    <dgm:cxn modelId="{936DA8AE-A532-4C42-A9CA-1B0F63E36741}" type="presParOf" srcId="{8950873A-5D1D-4490-93C2-AF455A40995B}" destId="{8966B559-E7B9-4708-9D77-3F4FA598BE79}" srcOrd="7" destOrd="0" presId="urn:microsoft.com/office/officeart/2008/layout/HexagonCluster"/>
    <dgm:cxn modelId="{BE472754-1589-489E-B9A4-A8E59BC0F539}" type="presParOf" srcId="{8966B559-E7B9-4708-9D77-3F4FA598BE79}" destId="{AFDDA1BB-2613-4A63-9191-FDB730668F76}" srcOrd="0" destOrd="0" presId="urn:microsoft.com/office/officeart/2008/layout/HexagonCluster"/>
    <dgm:cxn modelId="{E0333269-1192-4755-A6A0-B5D76843B819}" type="presParOf" srcId="{8950873A-5D1D-4490-93C2-AF455A40995B}" destId="{B62215CB-21AF-46B8-A1D6-A22EAB225B3E}" srcOrd="8" destOrd="0" presId="urn:microsoft.com/office/officeart/2008/layout/HexagonCluster"/>
    <dgm:cxn modelId="{F3979518-4219-4D08-AB95-A780F8A633A7}" type="presParOf" srcId="{B62215CB-21AF-46B8-A1D6-A22EAB225B3E}" destId="{D59F1AAB-672B-48E2-9578-63EF1C9BB84C}" srcOrd="0" destOrd="0" presId="urn:microsoft.com/office/officeart/2008/layout/HexagonCluster"/>
    <dgm:cxn modelId="{F3A10A1B-9E7D-4090-A9DF-2A833F4006F5}" type="presParOf" srcId="{8950873A-5D1D-4490-93C2-AF455A40995B}" destId="{60716FA9-D56E-4CB3-A615-85FD783C5744}" srcOrd="9" destOrd="0" presId="urn:microsoft.com/office/officeart/2008/layout/HexagonCluster"/>
    <dgm:cxn modelId="{67ADB514-C1FC-4D9F-8E77-B0296949FB4F}" type="presParOf" srcId="{60716FA9-D56E-4CB3-A615-85FD783C5744}" destId="{C4113B97-CC80-49CD-82A0-8F68F5D055FF}" srcOrd="0" destOrd="0" presId="urn:microsoft.com/office/officeart/2008/layout/HexagonCluster"/>
    <dgm:cxn modelId="{E09D6E7E-13C5-42BA-A6DE-0724BB88D2C4}" type="presParOf" srcId="{8950873A-5D1D-4490-93C2-AF455A40995B}" destId="{3B0C6FFE-A574-406D-B361-99ECEDC7AA52}" srcOrd="10" destOrd="0" presId="urn:microsoft.com/office/officeart/2008/layout/HexagonCluster"/>
    <dgm:cxn modelId="{87619919-9516-4F35-912C-BD31BA0E66B6}" type="presParOf" srcId="{3B0C6FFE-A574-406D-B361-99ECEDC7AA52}" destId="{3B7CC5D3-75B1-4D27-9F4D-4EABEC73627E}" srcOrd="0" destOrd="0" presId="urn:microsoft.com/office/officeart/2008/layout/HexagonCluster"/>
    <dgm:cxn modelId="{0EB342C9-BCDE-4998-8BE7-698D3E39DF3E}" type="presParOf" srcId="{8950873A-5D1D-4490-93C2-AF455A40995B}" destId="{25D9EFB7-F67E-4A4F-A31A-013CE1692558}" srcOrd="11" destOrd="0" presId="urn:microsoft.com/office/officeart/2008/layout/HexagonCluster"/>
    <dgm:cxn modelId="{83EDBE37-9FEB-44C5-88AD-7FF877244C4E}" type="presParOf" srcId="{25D9EFB7-F67E-4A4F-A31A-013CE1692558}" destId="{FC85C97C-8B0C-4873-99D3-945433AE9F02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22C6FD-3969-47AB-83A8-81988E3BF90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C2A9473E-B61B-4A91-924F-1286BFBDF3C5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400" dirty="0" smtClean="0"/>
            <a:t>Power Balance</a:t>
          </a:r>
          <a:endParaRPr lang="en-SG" sz="2400" dirty="0" smtClean="0"/>
        </a:p>
        <a:p>
          <a:r>
            <a:rPr lang="en-PH" sz="2400" dirty="0" smtClean="0"/>
            <a:t>P</a:t>
          </a:r>
          <a:r>
            <a:rPr lang="en-PH" sz="2400" baseline="-25000" dirty="0" smtClean="0"/>
            <a:t>BIO</a:t>
          </a:r>
          <a:r>
            <a:rPr lang="en-PH" sz="2400" dirty="0" smtClean="0"/>
            <a:t> + P</a:t>
          </a:r>
          <a:r>
            <a:rPr lang="en-PH" sz="2400" baseline="-25000" dirty="0" smtClean="0"/>
            <a:t>SOLAR</a:t>
          </a:r>
          <a:r>
            <a:rPr lang="en-PH" sz="2400" dirty="0" smtClean="0"/>
            <a:t> + P</a:t>
          </a:r>
          <a:r>
            <a:rPr lang="en-PH" sz="2400" baseline="-25000" dirty="0" smtClean="0"/>
            <a:t>WIND</a:t>
          </a:r>
          <a:r>
            <a:rPr lang="en-PH" sz="2400" dirty="0" smtClean="0"/>
            <a:t> + P</a:t>
          </a:r>
          <a:r>
            <a:rPr lang="en-PH" sz="2400" baseline="-25000" dirty="0" smtClean="0"/>
            <a:t>BESS-Dis</a:t>
          </a:r>
          <a:r>
            <a:rPr lang="en-PH" sz="2400" dirty="0" smtClean="0"/>
            <a:t> + P</a:t>
          </a:r>
          <a:r>
            <a:rPr lang="en-PH" sz="2400" baseline="-25000" dirty="0" smtClean="0"/>
            <a:t>slack1</a:t>
          </a:r>
          <a:r>
            <a:rPr lang="en-PH" sz="2400" dirty="0" smtClean="0"/>
            <a:t>= </a:t>
          </a:r>
          <a:r>
            <a:rPr lang="en-PH" sz="2400" dirty="0" err="1" smtClean="0"/>
            <a:t>P</a:t>
          </a:r>
          <a:r>
            <a:rPr lang="en-PH" sz="2400" baseline="-25000" dirty="0" err="1" smtClean="0"/>
            <a:t>Load</a:t>
          </a:r>
          <a:r>
            <a:rPr lang="en-PH" sz="2400" dirty="0" smtClean="0"/>
            <a:t> + </a:t>
          </a:r>
          <a:r>
            <a:rPr lang="en-PH" sz="2400" dirty="0" err="1" smtClean="0"/>
            <a:t>P</a:t>
          </a:r>
          <a:r>
            <a:rPr lang="en-PH" sz="2400" baseline="-25000" dirty="0" err="1" smtClean="0"/>
            <a:t>Loss</a:t>
          </a:r>
          <a:r>
            <a:rPr lang="en-PH" sz="2400" dirty="0" smtClean="0"/>
            <a:t> + P</a:t>
          </a:r>
          <a:r>
            <a:rPr lang="en-PH" sz="2400" baseline="-25000" dirty="0" smtClean="0"/>
            <a:t>BESS-Cha </a:t>
          </a:r>
          <a:r>
            <a:rPr lang="en-PH" sz="2400" dirty="0" smtClean="0"/>
            <a:t>+ P</a:t>
          </a:r>
          <a:r>
            <a:rPr lang="en-PH" sz="2400" baseline="-25000" dirty="0" smtClean="0"/>
            <a:t>slack2</a:t>
          </a:r>
          <a:endParaRPr lang="en-SG" sz="2400" dirty="0"/>
        </a:p>
      </dgm:t>
    </dgm:pt>
    <dgm:pt modelId="{F9590F29-4C37-4755-9AA1-8A8B617EF23B}" type="parTrans" cxnId="{5B49F1A1-FF5C-442D-9A82-85CD7EEFB1D4}">
      <dgm:prSet/>
      <dgm:spPr/>
      <dgm:t>
        <a:bodyPr/>
        <a:lstStyle/>
        <a:p>
          <a:endParaRPr lang="en-SG"/>
        </a:p>
      </dgm:t>
    </dgm:pt>
    <dgm:pt modelId="{C52DA212-8797-4864-ADF3-3AC1793379F7}" type="sibTrans" cxnId="{5B49F1A1-FF5C-442D-9A82-85CD7EEFB1D4}">
      <dgm:prSet/>
      <dgm:spPr/>
      <dgm:t>
        <a:bodyPr/>
        <a:lstStyle/>
        <a:p>
          <a:endParaRPr lang="en-SG"/>
        </a:p>
      </dgm:t>
    </dgm:pt>
    <dgm:pt modelId="{19E67577-88ED-4E27-A642-A90BBA6464FD}">
      <dgm:prSet phldrT="[Text]" custT="1"/>
      <dgm:spPr>
        <a:solidFill>
          <a:srgbClr val="A27800"/>
        </a:solidFill>
      </dgm:spPr>
      <dgm:t>
        <a:bodyPr/>
        <a:lstStyle/>
        <a:p>
          <a:r>
            <a:rPr lang="en-PH" sz="2000" dirty="0" smtClean="0"/>
            <a:t>Power delivered by BESS when </a:t>
          </a:r>
        </a:p>
        <a:p>
          <a:r>
            <a:rPr lang="en-PH" sz="2000" dirty="0" smtClean="0"/>
            <a:t>P</a:t>
          </a:r>
          <a:r>
            <a:rPr lang="en-PH" sz="2000" baseline="-25000" dirty="0" smtClean="0"/>
            <a:t>BIO</a:t>
          </a:r>
          <a:r>
            <a:rPr lang="en-PH" sz="2000" dirty="0" smtClean="0"/>
            <a:t> + P</a:t>
          </a:r>
          <a:r>
            <a:rPr lang="en-PH" sz="2000" baseline="-25000" dirty="0" smtClean="0"/>
            <a:t>SOLAR</a:t>
          </a:r>
          <a:r>
            <a:rPr lang="en-PH" sz="2000" dirty="0" smtClean="0"/>
            <a:t> + P</a:t>
          </a:r>
          <a:r>
            <a:rPr lang="en-PH" sz="2000" baseline="-25000" dirty="0" smtClean="0"/>
            <a:t>WIND</a:t>
          </a:r>
          <a:r>
            <a:rPr lang="en-PH" sz="2000" dirty="0" smtClean="0"/>
            <a:t> &lt; </a:t>
          </a:r>
          <a:r>
            <a:rPr lang="en-PH" sz="2000" dirty="0" err="1" smtClean="0"/>
            <a:t>P</a:t>
          </a:r>
          <a:r>
            <a:rPr lang="en-PH" sz="2000" baseline="-25000" dirty="0" err="1" smtClean="0"/>
            <a:t>Load</a:t>
          </a:r>
          <a:r>
            <a:rPr lang="en-PH" sz="2000" dirty="0" smtClean="0"/>
            <a:t> + </a:t>
          </a:r>
          <a:r>
            <a:rPr lang="en-PH" sz="2000" dirty="0" err="1" smtClean="0"/>
            <a:t>P</a:t>
          </a:r>
          <a:r>
            <a:rPr lang="en-PH" sz="2000" baseline="-25000" dirty="0" err="1" smtClean="0"/>
            <a:t>Loss</a:t>
          </a:r>
          <a:endParaRPr lang="en-SG" sz="2000" dirty="0"/>
        </a:p>
      </dgm:t>
    </dgm:pt>
    <dgm:pt modelId="{32C6D9FD-3EA3-41FC-9F21-4C4EAB4E6B18}" type="parTrans" cxnId="{4410514C-B174-48A6-BB91-98B645A83498}">
      <dgm:prSet/>
      <dgm:spPr/>
      <dgm:t>
        <a:bodyPr/>
        <a:lstStyle/>
        <a:p>
          <a:endParaRPr lang="en-SG"/>
        </a:p>
      </dgm:t>
    </dgm:pt>
    <dgm:pt modelId="{DDDA972C-5EE8-4691-AAAE-70DB42B9B355}" type="sibTrans" cxnId="{4410514C-B174-48A6-BB91-98B645A83498}">
      <dgm:prSet/>
      <dgm:spPr/>
      <dgm:t>
        <a:bodyPr/>
        <a:lstStyle/>
        <a:p>
          <a:endParaRPr lang="en-SG"/>
        </a:p>
      </dgm:t>
    </dgm:pt>
    <dgm:pt modelId="{1E73A4B8-80EE-4899-8012-8C2415F1054D}">
      <dgm:prSet phldrT="[Text]" custT="1"/>
      <dgm:spPr>
        <a:solidFill>
          <a:srgbClr val="626000"/>
        </a:solidFill>
      </dgm:spPr>
      <dgm:t>
        <a:bodyPr/>
        <a:lstStyle/>
        <a:p>
          <a:r>
            <a:rPr lang="en-PH" sz="1800" dirty="0" smtClean="0"/>
            <a:t>Power absorbed by BESS when </a:t>
          </a:r>
        </a:p>
        <a:p>
          <a:r>
            <a:rPr lang="en-PH" sz="1800" dirty="0" smtClean="0"/>
            <a:t>PBIO + PSOLAR + PWIND &gt; </a:t>
          </a:r>
          <a:r>
            <a:rPr lang="en-PH" sz="1800" dirty="0" err="1" smtClean="0"/>
            <a:t>PLoad</a:t>
          </a:r>
          <a:r>
            <a:rPr lang="en-PH" sz="1800" dirty="0" smtClean="0"/>
            <a:t> + </a:t>
          </a:r>
          <a:r>
            <a:rPr lang="en-PH" sz="1800" dirty="0" err="1" smtClean="0"/>
            <a:t>PLoss</a:t>
          </a:r>
          <a:endParaRPr lang="en-SG" sz="1800" dirty="0"/>
        </a:p>
      </dgm:t>
    </dgm:pt>
    <dgm:pt modelId="{B217F4F4-51DD-4D3E-AE1C-C319C9A29D3F}" type="parTrans" cxnId="{F9DCDBE3-A987-45E2-A66B-9DF7D95C664A}">
      <dgm:prSet/>
      <dgm:spPr/>
      <dgm:t>
        <a:bodyPr/>
        <a:lstStyle/>
        <a:p>
          <a:endParaRPr lang="en-SG"/>
        </a:p>
      </dgm:t>
    </dgm:pt>
    <dgm:pt modelId="{FE0BD28F-4337-4890-BF40-ED8D2B601FC6}" type="sibTrans" cxnId="{F9DCDBE3-A987-45E2-A66B-9DF7D95C664A}">
      <dgm:prSet/>
      <dgm:spPr/>
      <dgm:t>
        <a:bodyPr/>
        <a:lstStyle/>
        <a:p>
          <a:endParaRPr lang="en-SG"/>
        </a:p>
      </dgm:t>
    </dgm:pt>
    <dgm:pt modelId="{7CA1E7DF-6BCE-4E26-872D-8D07295C216B}" type="pres">
      <dgm:prSet presAssocID="{DC22C6FD-3969-47AB-83A8-81988E3BF90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CC3D4C-2C98-4674-8554-AD6CF790BF67}" type="pres">
      <dgm:prSet presAssocID="{C2A9473E-B61B-4A91-924F-1286BFBDF3C5}" presName="gear1" presStyleLbl="node1" presStyleIdx="0" presStyleCnt="3" custScaleX="118860" custScaleY="112141" custLinFactNeighborX="25472" custLinFactNeighborY="-15765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B7CA915-CCB6-4715-89B6-5F1A25597F3D}" type="pres">
      <dgm:prSet presAssocID="{C2A9473E-B61B-4A91-924F-1286BFBDF3C5}" presName="gear1srcNode" presStyleLbl="node1" presStyleIdx="0" presStyleCnt="3"/>
      <dgm:spPr/>
      <dgm:t>
        <a:bodyPr/>
        <a:lstStyle/>
        <a:p>
          <a:endParaRPr lang="en-US"/>
        </a:p>
      </dgm:t>
    </dgm:pt>
    <dgm:pt modelId="{E4189B6E-0215-4FA0-BCCC-6262BF1826CB}" type="pres">
      <dgm:prSet presAssocID="{C2A9473E-B61B-4A91-924F-1286BFBDF3C5}" presName="gear1dstNode" presStyleLbl="node1" presStyleIdx="0" presStyleCnt="3"/>
      <dgm:spPr/>
      <dgm:t>
        <a:bodyPr/>
        <a:lstStyle/>
        <a:p>
          <a:endParaRPr lang="en-US"/>
        </a:p>
      </dgm:t>
    </dgm:pt>
    <dgm:pt modelId="{2997FFC7-6080-4491-9827-609C0135971D}" type="pres">
      <dgm:prSet presAssocID="{19E67577-88ED-4E27-A642-A90BBA6464FD}" presName="gear2" presStyleLbl="node1" presStyleIdx="1" presStyleCnt="3" custScaleX="132348" custScaleY="138120" custLinFactNeighborX="-13376" custLinFactNeighborY="24605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809A6EF-BE76-41C4-9D8B-E6C69125C90A}" type="pres">
      <dgm:prSet presAssocID="{19E67577-88ED-4E27-A642-A90BBA6464FD}" presName="gear2srcNode" presStyleLbl="node1" presStyleIdx="1" presStyleCnt="3"/>
      <dgm:spPr/>
      <dgm:t>
        <a:bodyPr/>
        <a:lstStyle/>
        <a:p>
          <a:endParaRPr lang="en-US"/>
        </a:p>
      </dgm:t>
    </dgm:pt>
    <dgm:pt modelId="{C709288A-9EEF-45D2-96B8-89C61C62CEB8}" type="pres">
      <dgm:prSet presAssocID="{19E67577-88ED-4E27-A642-A90BBA6464FD}" presName="gear2dstNode" presStyleLbl="node1" presStyleIdx="1" presStyleCnt="3"/>
      <dgm:spPr/>
      <dgm:t>
        <a:bodyPr/>
        <a:lstStyle/>
        <a:p>
          <a:endParaRPr lang="en-US"/>
        </a:p>
      </dgm:t>
    </dgm:pt>
    <dgm:pt modelId="{24FC2B14-8851-4AD9-8C01-5D7655AEE069}" type="pres">
      <dgm:prSet presAssocID="{1E73A4B8-80EE-4899-8012-8C2415F1054D}" presName="gear3" presStyleLbl="node1" presStyleIdx="2" presStyleCnt="3" custScaleX="133252" custScaleY="132296" custLinFactNeighborX="-3906"/>
      <dgm:spPr/>
      <dgm:t>
        <a:bodyPr/>
        <a:lstStyle/>
        <a:p>
          <a:endParaRPr lang="en-SG"/>
        </a:p>
      </dgm:t>
    </dgm:pt>
    <dgm:pt modelId="{C0587DFA-CF6F-4CAA-BF45-51C915F3DA7D}" type="pres">
      <dgm:prSet presAssocID="{1E73A4B8-80EE-4899-8012-8C2415F1054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6F2BCF6-F749-494D-A1E7-43D4B4D12A4C}" type="pres">
      <dgm:prSet presAssocID="{1E73A4B8-80EE-4899-8012-8C2415F1054D}" presName="gear3srcNode" presStyleLbl="node1" presStyleIdx="2" presStyleCnt="3"/>
      <dgm:spPr/>
      <dgm:t>
        <a:bodyPr/>
        <a:lstStyle/>
        <a:p>
          <a:endParaRPr lang="en-US"/>
        </a:p>
      </dgm:t>
    </dgm:pt>
    <dgm:pt modelId="{8B1C8EB0-762A-430E-BC2F-D4E069886CB4}" type="pres">
      <dgm:prSet presAssocID="{1E73A4B8-80EE-4899-8012-8C2415F1054D}" presName="gear3dstNode" presStyleLbl="node1" presStyleIdx="2" presStyleCnt="3"/>
      <dgm:spPr/>
      <dgm:t>
        <a:bodyPr/>
        <a:lstStyle/>
        <a:p>
          <a:endParaRPr lang="en-US"/>
        </a:p>
      </dgm:t>
    </dgm:pt>
    <dgm:pt modelId="{CA68563E-8DD2-4829-BDEB-625465BB4E0B}" type="pres">
      <dgm:prSet presAssocID="{C52DA212-8797-4864-ADF3-3AC1793379F7}" presName="connector1" presStyleLbl="sibTrans2D1" presStyleIdx="0" presStyleCnt="3" custLinFactNeighborX="26962" custLinFactNeighborY="-8322"/>
      <dgm:spPr/>
      <dgm:t>
        <a:bodyPr/>
        <a:lstStyle/>
        <a:p>
          <a:endParaRPr lang="en-US"/>
        </a:p>
      </dgm:t>
    </dgm:pt>
    <dgm:pt modelId="{19FD4156-CC92-4D8B-B48A-49CFD291878F}" type="pres">
      <dgm:prSet presAssocID="{DDDA972C-5EE8-4691-AAAE-70DB42B9B355}" presName="connector2" presStyleLbl="sibTrans2D1" presStyleIdx="1" presStyleCnt="3" custLinFactNeighborX="-17094" custLinFactNeighborY="13169"/>
      <dgm:spPr/>
      <dgm:t>
        <a:bodyPr/>
        <a:lstStyle/>
        <a:p>
          <a:endParaRPr lang="en-US"/>
        </a:p>
      </dgm:t>
    </dgm:pt>
    <dgm:pt modelId="{9FF29B3B-F0F8-4390-A3D0-13FB15AB9C02}" type="pres">
      <dgm:prSet presAssocID="{FE0BD28F-4337-4890-BF40-ED8D2B601FC6}" presName="connector3" presStyleLbl="sibTrans2D1" presStyleIdx="2" presStyleCnt="3" custLinFactNeighborX="-6798" custLinFactNeighborY="-12691"/>
      <dgm:spPr/>
      <dgm:t>
        <a:bodyPr/>
        <a:lstStyle/>
        <a:p>
          <a:endParaRPr lang="en-US"/>
        </a:p>
      </dgm:t>
    </dgm:pt>
  </dgm:ptLst>
  <dgm:cxnLst>
    <dgm:cxn modelId="{5B49F1A1-FF5C-442D-9A82-85CD7EEFB1D4}" srcId="{DC22C6FD-3969-47AB-83A8-81988E3BF90D}" destId="{C2A9473E-B61B-4A91-924F-1286BFBDF3C5}" srcOrd="0" destOrd="0" parTransId="{F9590F29-4C37-4755-9AA1-8A8B617EF23B}" sibTransId="{C52DA212-8797-4864-ADF3-3AC1793379F7}"/>
    <dgm:cxn modelId="{E5054177-608F-4C24-ACC5-F96BF789C515}" type="presOf" srcId="{19E67577-88ED-4E27-A642-A90BBA6464FD}" destId="{C709288A-9EEF-45D2-96B8-89C61C62CEB8}" srcOrd="2" destOrd="0" presId="urn:microsoft.com/office/officeart/2005/8/layout/gear1"/>
    <dgm:cxn modelId="{621F1FA4-62C1-41B5-81CF-FC36D069FB57}" type="presOf" srcId="{C52DA212-8797-4864-ADF3-3AC1793379F7}" destId="{CA68563E-8DD2-4829-BDEB-625465BB4E0B}" srcOrd="0" destOrd="0" presId="urn:microsoft.com/office/officeart/2005/8/layout/gear1"/>
    <dgm:cxn modelId="{F35ECE01-6A38-4FA9-82B9-42B09D106E55}" type="presOf" srcId="{1E73A4B8-80EE-4899-8012-8C2415F1054D}" destId="{C6F2BCF6-F749-494D-A1E7-43D4B4D12A4C}" srcOrd="2" destOrd="0" presId="urn:microsoft.com/office/officeart/2005/8/layout/gear1"/>
    <dgm:cxn modelId="{410A0921-87FB-4F14-83C1-46E16E4E5446}" type="presOf" srcId="{DC22C6FD-3969-47AB-83A8-81988E3BF90D}" destId="{7CA1E7DF-6BCE-4E26-872D-8D07295C216B}" srcOrd="0" destOrd="0" presId="urn:microsoft.com/office/officeart/2005/8/layout/gear1"/>
    <dgm:cxn modelId="{8D99A533-7ECE-4C61-A1A4-C7B3DB0EA455}" type="presOf" srcId="{19E67577-88ED-4E27-A642-A90BBA6464FD}" destId="{5809A6EF-BE76-41C4-9D8B-E6C69125C90A}" srcOrd="1" destOrd="0" presId="urn:microsoft.com/office/officeart/2005/8/layout/gear1"/>
    <dgm:cxn modelId="{3D68B151-804E-4015-8B26-A8EE8BD2DA59}" type="presOf" srcId="{19E67577-88ED-4E27-A642-A90BBA6464FD}" destId="{2997FFC7-6080-4491-9827-609C0135971D}" srcOrd="0" destOrd="0" presId="urn:microsoft.com/office/officeart/2005/8/layout/gear1"/>
    <dgm:cxn modelId="{F9DCDBE3-A987-45E2-A66B-9DF7D95C664A}" srcId="{DC22C6FD-3969-47AB-83A8-81988E3BF90D}" destId="{1E73A4B8-80EE-4899-8012-8C2415F1054D}" srcOrd="2" destOrd="0" parTransId="{B217F4F4-51DD-4D3E-AE1C-C319C9A29D3F}" sibTransId="{FE0BD28F-4337-4890-BF40-ED8D2B601FC6}"/>
    <dgm:cxn modelId="{3403DBAE-A0C0-4599-AFDF-B27B5DE5ACA4}" type="presOf" srcId="{C2A9473E-B61B-4A91-924F-1286BFBDF3C5}" destId="{1B7CA915-CCB6-4715-89B6-5F1A25597F3D}" srcOrd="1" destOrd="0" presId="urn:microsoft.com/office/officeart/2005/8/layout/gear1"/>
    <dgm:cxn modelId="{CB841B54-5724-4352-8BB8-D7F69855E555}" type="presOf" srcId="{C2A9473E-B61B-4A91-924F-1286BFBDF3C5}" destId="{58CC3D4C-2C98-4674-8554-AD6CF790BF67}" srcOrd="0" destOrd="0" presId="urn:microsoft.com/office/officeart/2005/8/layout/gear1"/>
    <dgm:cxn modelId="{9DD9A8CF-D413-4661-B9C6-143B34B62649}" type="presOf" srcId="{1E73A4B8-80EE-4899-8012-8C2415F1054D}" destId="{C0587DFA-CF6F-4CAA-BF45-51C915F3DA7D}" srcOrd="1" destOrd="0" presId="urn:microsoft.com/office/officeart/2005/8/layout/gear1"/>
    <dgm:cxn modelId="{39E8FA18-0B78-4DF2-81D5-24F59E42C81B}" type="presOf" srcId="{FE0BD28F-4337-4890-BF40-ED8D2B601FC6}" destId="{9FF29B3B-F0F8-4390-A3D0-13FB15AB9C02}" srcOrd="0" destOrd="0" presId="urn:microsoft.com/office/officeart/2005/8/layout/gear1"/>
    <dgm:cxn modelId="{3E4E19BB-37C3-4BE4-B8EE-585FF1110072}" type="presOf" srcId="{1E73A4B8-80EE-4899-8012-8C2415F1054D}" destId="{24FC2B14-8851-4AD9-8C01-5D7655AEE069}" srcOrd="0" destOrd="0" presId="urn:microsoft.com/office/officeart/2005/8/layout/gear1"/>
    <dgm:cxn modelId="{11E12EEF-663A-4DC0-8C93-B23DC207CBF7}" type="presOf" srcId="{1E73A4B8-80EE-4899-8012-8C2415F1054D}" destId="{8B1C8EB0-762A-430E-BC2F-D4E069886CB4}" srcOrd="3" destOrd="0" presId="urn:microsoft.com/office/officeart/2005/8/layout/gear1"/>
    <dgm:cxn modelId="{4410514C-B174-48A6-BB91-98B645A83498}" srcId="{DC22C6FD-3969-47AB-83A8-81988E3BF90D}" destId="{19E67577-88ED-4E27-A642-A90BBA6464FD}" srcOrd="1" destOrd="0" parTransId="{32C6D9FD-3EA3-41FC-9F21-4C4EAB4E6B18}" sibTransId="{DDDA972C-5EE8-4691-AAAE-70DB42B9B355}"/>
    <dgm:cxn modelId="{9015F42F-EC42-4568-A674-0A5AAF6E261C}" type="presOf" srcId="{C2A9473E-B61B-4A91-924F-1286BFBDF3C5}" destId="{E4189B6E-0215-4FA0-BCCC-6262BF1826CB}" srcOrd="2" destOrd="0" presId="urn:microsoft.com/office/officeart/2005/8/layout/gear1"/>
    <dgm:cxn modelId="{92E84931-425A-43CD-852E-CA36BA5548A2}" type="presOf" srcId="{DDDA972C-5EE8-4691-AAAE-70DB42B9B355}" destId="{19FD4156-CC92-4D8B-B48A-49CFD291878F}" srcOrd="0" destOrd="0" presId="urn:microsoft.com/office/officeart/2005/8/layout/gear1"/>
    <dgm:cxn modelId="{7A134213-52A8-4C3B-9256-62680FE20C81}" type="presParOf" srcId="{7CA1E7DF-6BCE-4E26-872D-8D07295C216B}" destId="{58CC3D4C-2C98-4674-8554-AD6CF790BF67}" srcOrd="0" destOrd="0" presId="urn:microsoft.com/office/officeart/2005/8/layout/gear1"/>
    <dgm:cxn modelId="{2786F169-B478-4E73-B454-3F07B75FB731}" type="presParOf" srcId="{7CA1E7DF-6BCE-4E26-872D-8D07295C216B}" destId="{1B7CA915-CCB6-4715-89B6-5F1A25597F3D}" srcOrd="1" destOrd="0" presId="urn:microsoft.com/office/officeart/2005/8/layout/gear1"/>
    <dgm:cxn modelId="{39DD5EC7-489B-4F63-A88D-0DC134A31CA3}" type="presParOf" srcId="{7CA1E7DF-6BCE-4E26-872D-8D07295C216B}" destId="{E4189B6E-0215-4FA0-BCCC-6262BF1826CB}" srcOrd="2" destOrd="0" presId="urn:microsoft.com/office/officeart/2005/8/layout/gear1"/>
    <dgm:cxn modelId="{93332884-8386-4F1E-96BA-0FF8C0309D49}" type="presParOf" srcId="{7CA1E7DF-6BCE-4E26-872D-8D07295C216B}" destId="{2997FFC7-6080-4491-9827-609C0135971D}" srcOrd="3" destOrd="0" presId="urn:microsoft.com/office/officeart/2005/8/layout/gear1"/>
    <dgm:cxn modelId="{394B5DA9-F411-4AB8-9531-6036FBBCD179}" type="presParOf" srcId="{7CA1E7DF-6BCE-4E26-872D-8D07295C216B}" destId="{5809A6EF-BE76-41C4-9D8B-E6C69125C90A}" srcOrd="4" destOrd="0" presId="urn:microsoft.com/office/officeart/2005/8/layout/gear1"/>
    <dgm:cxn modelId="{33061E74-78DA-4F15-8AB5-AE1DFDE1C20C}" type="presParOf" srcId="{7CA1E7DF-6BCE-4E26-872D-8D07295C216B}" destId="{C709288A-9EEF-45D2-96B8-89C61C62CEB8}" srcOrd="5" destOrd="0" presId="urn:microsoft.com/office/officeart/2005/8/layout/gear1"/>
    <dgm:cxn modelId="{FCAA9F79-F020-4BE1-A563-6637B54E60D2}" type="presParOf" srcId="{7CA1E7DF-6BCE-4E26-872D-8D07295C216B}" destId="{24FC2B14-8851-4AD9-8C01-5D7655AEE069}" srcOrd="6" destOrd="0" presId="urn:microsoft.com/office/officeart/2005/8/layout/gear1"/>
    <dgm:cxn modelId="{1A49C1F7-D004-4BEC-B382-8BDAF289F5BA}" type="presParOf" srcId="{7CA1E7DF-6BCE-4E26-872D-8D07295C216B}" destId="{C0587DFA-CF6F-4CAA-BF45-51C915F3DA7D}" srcOrd="7" destOrd="0" presId="urn:microsoft.com/office/officeart/2005/8/layout/gear1"/>
    <dgm:cxn modelId="{4E2B4388-508F-486F-AF8D-A77E66925758}" type="presParOf" srcId="{7CA1E7DF-6BCE-4E26-872D-8D07295C216B}" destId="{C6F2BCF6-F749-494D-A1E7-43D4B4D12A4C}" srcOrd="8" destOrd="0" presId="urn:microsoft.com/office/officeart/2005/8/layout/gear1"/>
    <dgm:cxn modelId="{723C06AF-450D-492E-A588-8CCDFCDA7792}" type="presParOf" srcId="{7CA1E7DF-6BCE-4E26-872D-8D07295C216B}" destId="{8B1C8EB0-762A-430E-BC2F-D4E069886CB4}" srcOrd="9" destOrd="0" presId="urn:microsoft.com/office/officeart/2005/8/layout/gear1"/>
    <dgm:cxn modelId="{D97A9AB7-75AA-41AE-877B-BD3A916F17F5}" type="presParOf" srcId="{7CA1E7DF-6BCE-4E26-872D-8D07295C216B}" destId="{CA68563E-8DD2-4829-BDEB-625465BB4E0B}" srcOrd="10" destOrd="0" presId="urn:microsoft.com/office/officeart/2005/8/layout/gear1"/>
    <dgm:cxn modelId="{F0EB9F3B-E5C2-4FD5-A66B-86AD9E0F7487}" type="presParOf" srcId="{7CA1E7DF-6BCE-4E26-872D-8D07295C216B}" destId="{19FD4156-CC92-4D8B-B48A-49CFD291878F}" srcOrd="11" destOrd="0" presId="urn:microsoft.com/office/officeart/2005/8/layout/gear1"/>
    <dgm:cxn modelId="{97A06F51-53F4-48CC-9A7A-9744FBD8D2B5}" type="presParOf" srcId="{7CA1E7DF-6BCE-4E26-872D-8D07295C216B}" destId="{9FF29B3B-F0F8-4390-A3D0-13FB15AB9C0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ED8578-65A0-4135-9FB3-4CEAD5BF23A0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C8E4D7E-331E-42A1-BC61-E4CCDC1AE3AD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Screening Study</a:t>
          </a:r>
          <a:endParaRPr lang="en-SG" sz="2400" b="1" dirty="0">
            <a:solidFill>
              <a:schemeClr val="tx1"/>
            </a:solidFill>
          </a:endParaRPr>
        </a:p>
      </dgm:t>
    </dgm:pt>
    <dgm:pt modelId="{E0506D53-5116-4EBC-A493-9C9AC026ABE5}" type="parTrans" cxnId="{A47FA7E8-8668-4AFE-9AA5-44CE954AADC0}">
      <dgm:prSet/>
      <dgm:spPr/>
      <dgm:t>
        <a:bodyPr/>
        <a:lstStyle/>
        <a:p>
          <a:endParaRPr lang="en-SG"/>
        </a:p>
      </dgm:t>
    </dgm:pt>
    <dgm:pt modelId="{F2DE49CE-7746-4094-80BE-BBD8EF9AA0BC}" type="sibTrans" cxnId="{A47FA7E8-8668-4AFE-9AA5-44CE954AADC0}">
      <dgm:prSet/>
      <dgm:spPr/>
      <dgm:t>
        <a:bodyPr/>
        <a:lstStyle/>
        <a:p>
          <a:endParaRPr lang="en-SG"/>
        </a:p>
      </dgm:t>
    </dgm:pt>
    <dgm:pt modelId="{73813870-D85B-476A-9AC3-A0A51EC50197}">
      <dgm:prSet phldrT="[Text]" custT="1"/>
      <dgm:spPr>
        <a:solidFill>
          <a:srgbClr val="626000">
            <a:alpha val="90000"/>
          </a:srgbClr>
        </a:solidFill>
      </dgm:spPr>
      <dgm:t>
        <a:bodyPr/>
        <a:lstStyle/>
        <a:p>
          <a:r>
            <a:rPr lang="en-US" sz="3800" dirty="0" smtClean="0">
              <a:solidFill>
                <a:schemeClr val="tx1"/>
              </a:solidFill>
            </a:rPr>
            <a:t>Set Goals</a:t>
          </a:r>
          <a:endParaRPr lang="en-SG" sz="3800" dirty="0">
            <a:solidFill>
              <a:schemeClr val="tx1"/>
            </a:solidFill>
          </a:endParaRPr>
        </a:p>
      </dgm:t>
    </dgm:pt>
    <dgm:pt modelId="{5DB6880E-0FAC-43CC-A1FE-AD3FD58EA839}" type="parTrans" cxnId="{249C2A70-4ECC-4D52-98AB-4BE933AC4240}">
      <dgm:prSet/>
      <dgm:spPr/>
      <dgm:t>
        <a:bodyPr/>
        <a:lstStyle/>
        <a:p>
          <a:endParaRPr lang="en-SG"/>
        </a:p>
      </dgm:t>
    </dgm:pt>
    <dgm:pt modelId="{0A0AB0CC-DAD5-4D14-AD9F-C4DB997EC09D}" type="sibTrans" cxnId="{249C2A70-4ECC-4D52-98AB-4BE933AC4240}">
      <dgm:prSet/>
      <dgm:spPr/>
      <dgm:t>
        <a:bodyPr/>
        <a:lstStyle/>
        <a:p>
          <a:endParaRPr lang="en-SG"/>
        </a:p>
      </dgm:t>
    </dgm:pt>
    <dgm:pt modelId="{6360EF04-F912-4412-B59F-94116B17C8FF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Acquire Approval and Permits</a:t>
          </a:r>
          <a:endParaRPr lang="en-SG" dirty="0"/>
        </a:p>
      </dgm:t>
    </dgm:pt>
    <dgm:pt modelId="{1799BE6F-592F-43FC-8A60-0B30D1EC2989}" type="parTrans" cxnId="{02F8B09B-ABD9-406C-972B-A86535D9ED54}">
      <dgm:prSet/>
      <dgm:spPr/>
      <dgm:t>
        <a:bodyPr/>
        <a:lstStyle/>
        <a:p>
          <a:endParaRPr lang="en-SG"/>
        </a:p>
      </dgm:t>
    </dgm:pt>
    <dgm:pt modelId="{73A48C86-9513-4BEC-B8EE-06736168FD24}" type="sibTrans" cxnId="{02F8B09B-ABD9-406C-972B-A86535D9ED54}">
      <dgm:prSet/>
      <dgm:spPr/>
      <dgm:t>
        <a:bodyPr/>
        <a:lstStyle/>
        <a:p>
          <a:endParaRPr lang="en-SG"/>
        </a:p>
      </dgm:t>
    </dgm:pt>
    <dgm:pt modelId="{EE828926-F0EB-415E-9D52-F6B4F4334390}">
      <dgm:prSet phldrT="[Text]" custT="1"/>
      <dgm:spPr>
        <a:solidFill>
          <a:srgbClr val="B8B400">
            <a:alpha val="90000"/>
          </a:srgbClr>
        </a:solidFill>
      </dgm:spPr>
      <dgm:t>
        <a:bodyPr/>
        <a:lstStyle/>
        <a:p>
          <a:r>
            <a:rPr lang="en-US" sz="2700" dirty="0" smtClean="0">
              <a:solidFill>
                <a:schemeClr val="tx1"/>
              </a:solidFill>
            </a:rPr>
            <a:t>Organized and educate</a:t>
          </a:r>
          <a:endParaRPr lang="en-SG" sz="2700" dirty="0">
            <a:solidFill>
              <a:schemeClr val="tx1"/>
            </a:solidFill>
          </a:endParaRPr>
        </a:p>
      </dgm:t>
    </dgm:pt>
    <dgm:pt modelId="{A21B19C8-E592-4954-920B-2E20648C5092}" type="parTrans" cxnId="{B670785F-BF99-4CC6-A3EC-FE764DB2683A}">
      <dgm:prSet/>
      <dgm:spPr/>
      <dgm:t>
        <a:bodyPr/>
        <a:lstStyle/>
        <a:p>
          <a:endParaRPr lang="en-SG"/>
        </a:p>
      </dgm:t>
    </dgm:pt>
    <dgm:pt modelId="{15703A09-7C9F-491B-B92E-C33AEA8E6AE1}" type="sibTrans" cxnId="{B670785F-BF99-4CC6-A3EC-FE764DB2683A}">
      <dgm:prSet/>
      <dgm:spPr/>
      <dgm:t>
        <a:bodyPr/>
        <a:lstStyle/>
        <a:p>
          <a:endParaRPr lang="en-SG"/>
        </a:p>
      </dgm:t>
    </dgm:pt>
    <dgm:pt modelId="{8E1E0678-2421-419F-87EC-E86472F3E91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Acquire Financing</a:t>
          </a:r>
          <a:endParaRPr lang="en-SG" dirty="0"/>
        </a:p>
      </dgm:t>
    </dgm:pt>
    <dgm:pt modelId="{CFA327F6-0847-4E4A-8D04-4FF09ABD3EBD}" type="parTrans" cxnId="{3C1EE0EA-D04A-4C66-AC60-CD30544307C4}">
      <dgm:prSet/>
      <dgm:spPr/>
      <dgm:t>
        <a:bodyPr/>
        <a:lstStyle/>
        <a:p>
          <a:endParaRPr lang="en-SG"/>
        </a:p>
      </dgm:t>
    </dgm:pt>
    <dgm:pt modelId="{100873AE-3AAF-4287-9C99-4D3583BFA267}" type="sibTrans" cxnId="{3C1EE0EA-D04A-4C66-AC60-CD30544307C4}">
      <dgm:prSet/>
      <dgm:spPr/>
      <dgm:t>
        <a:bodyPr/>
        <a:lstStyle/>
        <a:p>
          <a:endParaRPr lang="en-SG"/>
        </a:p>
      </dgm:t>
    </dgm:pt>
    <dgm:pt modelId="{39FE1CB7-8800-4C2F-82FE-02D192010FBC}">
      <dgm:prSet phldrT="[Text]" custT="1"/>
      <dgm:spPr>
        <a:solidFill>
          <a:srgbClr val="EE8E00">
            <a:alpha val="89804"/>
          </a:srgbClr>
        </a:solidFill>
      </dgm:spPr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Identify Project Site</a:t>
          </a:r>
          <a:endParaRPr lang="en-SG" sz="2800" b="1" dirty="0">
            <a:solidFill>
              <a:schemeClr val="tx1"/>
            </a:solidFill>
          </a:endParaRPr>
        </a:p>
      </dgm:t>
    </dgm:pt>
    <dgm:pt modelId="{75AAFB43-17F6-42A4-96B4-01A2DA6F2D9C}" type="parTrans" cxnId="{8731FBBA-341E-4EC2-AA00-DA4B0AD9F075}">
      <dgm:prSet/>
      <dgm:spPr/>
      <dgm:t>
        <a:bodyPr/>
        <a:lstStyle/>
        <a:p>
          <a:endParaRPr lang="en-SG"/>
        </a:p>
      </dgm:t>
    </dgm:pt>
    <dgm:pt modelId="{969521A8-84EC-4524-8E4C-9515CAC54DBA}" type="sibTrans" cxnId="{8731FBBA-341E-4EC2-AA00-DA4B0AD9F075}">
      <dgm:prSet/>
      <dgm:spPr/>
      <dgm:t>
        <a:bodyPr/>
        <a:lstStyle/>
        <a:p>
          <a:endParaRPr lang="en-SG"/>
        </a:p>
      </dgm:t>
    </dgm:pt>
    <dgm:pt modelId="{8F0E7C18-3CC6-46DC-BE58-0BC8123B7224}">
      <dgm:prSet phldrT="[Text]" custT="1"/>
      <dgm:spPr>
        <a:solidFill>
          <a:srgbClr val="CCCC00"/>
        </a:solidFill>
      </dgm:spPr>
      <dgm:t>
        <a:bodyPr/>
        <a:lstStyle/>
        <a:p>
          <a:r>
            <a:rPr lang="en-US" sz="4500" dirty="0" smtClean="0"/>
            <a:t>EPC</a:t>
          </a:r>
          <a:endParaRPr lang="en-SG" sz="4500" dirty="0"/>
        </a:p>
      </dgm:t>
    </dgm:pt>
    <dgm:pt modelId="{44AEE116-9C47-4F2B-9E38-000DF9939547}" type="parTrans" cxnId="{1DC127D4-3150-4B00-BAF2-972AD954289D}">
      <dgm:prSet/>
      <dgm:spPr/>
      <dgm:t>
        <a:bodyPr/>
        <a:lstStyle/>
        <a:p>
          <a:endParaRPr lang="en-SG"/>
        </a:p>
      </dgm:t>
    </dgm:pt>
    <dgm:pt modelId="{C8DFFBD9-49B3-4C0A-8ACB-A57065957F5C}" type="sibTrans" cxnId="{1DC127D4-3150-4B00-BAF2-972AD954289D}">
      <dgm:prSet/>
      <dgm:spPr/>
      <dgm:t>
        <a:bodyPr/>
        <a:lstStyle/>
        <a:p>
          <a:endParaRPr lang="en-SG"/>
        </a:p>
      </dgm:t>
    </dgm:pt>
    <dgm:pt modelId="{72E0E8A9-BB15-46B5-8C0A-C1117D7B2707}">
      <dgm:prSet phldrT="[Text]" custT="1"/>
      <dgm:spPr>
        <a:solidFill>
          <a:srgbClr val="B0753A">
            <a:alpha val="90000"/>
          </a:srgbClr>
        </a:solidFill>
      </dgm:spPr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Study the Concept</a:t>
          </a:r>
          <a:endParaRPr lang="en-SG" sz="2800" b="1" dirty="0">
            <a:solidFill>
              <a:schemeClr val="tx1"/>
            </a:solidFill>
          </a:endParaRPr>
        </a:p>
      </dgm:t>
    </dgm:pt>
    <dgm:pt modelId="{7E173AB8-825F-4E67-9DEC-FEE9985188EB}" type="parTrans" cxnId="{E98E363F-3DE5-49B8-B336-47831068E35C}">
      <dgm:prSet/>
      <dgm:spPr/>
      <dgm:t>
        <a:bodyPr/>
        <a:lstStyle/>
        <a:p>
          <a:endParaRPr lang="en-SG"/>
        </a:p>
      </dgm:t>
    </dgm:pt>
    <dgm:pt modelId="{736AF360-23C1-4824-BF46-7D30317A2182}" type="sibTrans" cxnId="{E98E363F-3DE5-49B8-B336-47831068E35C}">
      <dgm:prSet/>
      <dgm:spPr/>
      <dgm:t>
        <a:bodyPr/>
        <a:lstStyle/>
        <a:p>
          <a:endParaRPr lang="en-SG"/>
        </a:p>
      </dgm:t>
    </dgm:pt>
    <dgm:pt modelId="{FE830A18-3E5A-4A53-8A06-71E9F2607A4F}" type="pres">
      <dgm:prSet presAssocID="{E7ED8578-65A0-4135-9FB3-4CEAD5BF23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A99F9-0F9D-48F9-8E22-47294CC13F9A}" type="pres">
      <dgm:prSet presAssocID="{E7ED8578-65A0-4135-9FB3-4CEAD5BF23A0}" presName="children" presStyleCnt="0"/>
      <dgm:spPr/>
    </dgm:pt>
    <dgm:pt modelId="{F43ECAA6-1163-485B-BF50-6CBEB094DD96}" type="pres">
      <dgm:prSet presAssocID="{E7ED8578-65A0-4135-9FB3-4CEAD5BF23A0}" presName="child1group" presStyleCnt="0"/>
      <dgm:spPr/>
    </dgm:pt>
    <dgm:pt modelId="{83C89FAC-D559-4EC7-BB9E-A50BE722FF9D}" type="pres">
      <dgm:prSet presAssocID="{E7ED8578-65A0-4135-9FB3-4CEAD5BF23A0}" presName="child1" presStyleLbl="bgAcc1" presStyleIdx="0" presStyleCnt="4"/>
      <dgm:spPr/>
      <dgm:t>
        <a:bodyPr/>
        <a:lstStyle/>
        <a:p>
          <a:endParaRPr lang="en-US"/>
        </a:p>
      </dgm:t>
    </dgm:pt>
    <dgm:pt modelId="{75CDE82F-E7D1-43EE-91CA-A9DEF6A09681}" type="pres">
      <dgm:prSet presAssocID="{E7ED8578-65A0-4135-9FB3-4CEAD5BF23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E5809-7BF7-480C-9210-C58C41FC36DE}" type="pres">
      <dgm:prSet presAssocID="{E7ED8578-65A0-4135-9FB3-4CEAD5BF23A0}" presName="child2group" presStyleCnt="0"/>
      <dgm:spPr/>
    </dgm:pt>
    <dgm:pt modelId="{2EF241D9-4652-449F-9481-1B6DD8939D43}" type="pres">
      <dgm:prSet presAssocID="{E7ED8578-65A0-4135-9FB3-4CEAD5BF23A0}" presName="child2" presStyleLbl="bgAcc1" presStyleIdx="1" presStyleCnt="4" custScaleX="109726"/>
      <dgm:spPr/>
      <dgm:t>
        <a:bodyPr/>
        <a:lstStyle/>
        <a:p>
          <a:endParaRPr lang="en-US"/>
        </a:p>
      </dgm:t>
    </dgm:pt>
    <dgm:pt modelId="{D268F5BD-DA91-43CC-BD1B-3ACFD474FFD6}" type="pres">
      <dgm:prSet presAssocID="{E7ED8578-65A0-4135-9FB3-4CEAD5BF23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0B272-A86C-49AE-9D25-9D634CFAEF8B}" type="pres">
      <dgm:prSet presAssocID="{E7ED8578-65A0-4135-9FB3-4CEAD5BF23A0}" presName="child3group" presStyleCnt="0"/>
      <dgm:spPr/>
    </dgm:pt>
    <dgm:pt modelId="{96C44E66-8EB1-432F-B697-0B4165256E55}" type="pres">
      <dgm:prSet presAssocID="{E7ED8578-65A0-4135-9FB3-4CEAD5BF23A0}" presName="child3" presStyleLbl="bgAcc1" presStyleIdx="2" presStyleCnt="4"/>
      <dgm:spPr/>
      <dgm:t>
        <a:bodyPr/>
        <a:lstStyle/>
        <a:p>
          <a:endParaRPr lang="en-US"/>
        </a:p>
      </dgm:t>
    </dgm:pt>
    <dgm:pt modelId="{843BD5EE-F0BF-4DD4-8583-D6A8E668CB09}" type="pres">
      <dgm:prSet presAssocID="{E7ED8578-65A0-4135-9FB3-4CEAD5BF23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3F88F-6EC5-44F7-92CD-2420DCCC22DA}" type="pres">
      <dgm:prSet presAssocID="{E7ED8578-65A0-4135-9FB3-4CEAD5BF23A0}" presName="child4group" presStyleCnt="0"/>
      <dgm:spPr/>
    </dgm:pt>
    <dgm:pt modelId="{F8E2B25C-3ADC-44FC-8158-83809EAAFA4C}" type="pres">
      <dgm:prSet presAssocID="{E7ED8578-65A0-4135-9FB3-4CEAD5BF23A0}" presName="child4" presStyleLbl="bgAcc1" presStyleIdx="3" presStyleCnt="4" custScaleX="113634"/>
      <dgm:spPr/>
      <dgm:t>
        <a:bodyPr/>
        <a:lstStyle/>
        <a:p>
          <a:endParaRPr lang="en-US"/>
        </a:p>
      </dgm:t>
    </dgm:pt>
    <dgm:pt modelId="{B9079090-E505-4ECF-84AD-968A6C33747F}" type="pres">
      <dgm:prSet presAssocID="{E7ED8578-65A0-4135-9FB3-4CEAD5BF23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B397-278D-4803-ABF7-D4392419C5DB}" type="pres">
      <dgm:prSet presAssocID="{E7ED8578-65A0-4135-9FB3-4CEAD5BF23A0}" presName="childPlaceholder" presStyleCnt="0"/>
      <dgm:spPr/>
    </dgm:pt>
    <dgm:pt modelId="{C5EA51BA-6892-4F6C-AC5B-2840B4A7AAE3}" type="pres">
      <dgm:prSet presAssocID="{E7ED8578-65A0-4135-9FB3-4CEAD5BF23A0}" presName="circle" presStyleCnt="0"/>
      <dgm:spPr/>
    </dgm:pt>
    <dgm:pt modelId="{899CE6DC-782E-448D-8669-77F181B54732}" type="pres">
      <dgm:prSet presAssocID="{E7ED8578-65A0-4135-9FB3-4CEAD5BF23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ED63E-FFA3-4819-AB1E-41A9A49B52EE}" type="pres">
      <dgm:prSet presAssocID="{E7ED8578-65A0-4135-9FB3-4CEAD5BF23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AF48F1E-F8EE-4EB2-B1FC-717EA503D149}" type="pres">
      <dgm:prSet presAssocID="{E7ED8578-65A0-4135-9FB3-4CEAD5BF23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320518-6BEF-4C46-AF66-86DDBE236AA0}" type="pres">
      <dgm:prSet presAssocID="{E7ED8578-65A0-4135-9FB3-4CEAD5BF23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D3F762A-A7F8-4758-AF3C-816C0E44ED58}" type="pres">
      <dgm:prSet presAssocID="{E7ED8578-65A0-4135-9FB3-4CEAD5BF23A0}" presName="quadrantPlaceholder" presStyleCnt="0"/>
      <dgm:spPr/>
    </dgm:pt>
    <dgm:pt modelId="{F0641C0B-02F2-4DE4-903F-578A4F5BA15A}" type="pres">
      <dgm:prSet presAssocID="{E7ED8578-65A0-4135-9FB3-4CEAD5BF23A0}" presName="center1" presStyleLbl="fgShp" presStyleIdx="0" presStyleCnt="2"/>
      <dgm:spPr/>
    </dgm:pt>
    <dgm:pt modelId="{F26D221E-5E7B-480C-BBBF-B5F673FD5095}" type="pres">
      <dgm:prSet presAssocID="{E7ED8578-65A0-4135-9FB3-4CEAD5BF23A0}" presName="center2" presStyleLbl="fgShp" presStyleIdx="1" presStyleCnt="2"/>
      <dgm:spPr/>
    </dgm:pt>
  </dgm:ptLst>
  <dgm:cxnLst>
    <dgm:cxn modelId="{F5D8B629-CFE8-405F-AD5B-E741DD81BDF5}" type="presOf" srcId="{8E1E0678-2421-419F-87EC-E86472F3E919}" destId="{5AF48F1E-F8EE-4EB2-B1FC-717EA503D149}" srcOrd="0" destOrd="0" presId="urn:microsoft.com/office/officeart/2005/8/layout/cycle4"/>
    <dgm:cxn modelId="{8731FBBA-341E-4EC2-AA00-DA4B0AD9F075}" srcId="{8E1E0678-2421-419F-87EC-E86472F3E919}" destId="{39FE1CB7-8800-4C2F-82FE-02D192010FBC}" srcOrd="0" destOrd="0" parTransId="{75AAFB43-17F6-42A4-96B4-01A2DA6F2D9C}" sibTransId="{969521A8-84EC-4524-8E4C-9515CAC54DBA}"/>
    <dgm:cxn modelId="{02F8B09B-ABD9-406C-972B-A86535D9ED54}" srcId="{E7ED8578-65A0-4135-9FB3-4CEAD5BF23A0}" destId="{6360EF04-F912-4412-B59F-94116B17C8FF}" srcOrd="1" destOrd="0" parTransId="{1799BE6F-592F-43FC-8A60-0B30D1EC2989}" sibTransId="{73A48C86-9513-4BEC-B8EE-06736168FD24}"/>
    <dgm:cxn modelId="{86969834-AE70-405D-93B6-7C4CE90F19D6}" type="presOf" srcId="{6360EF04-F912-4412-B59F-94116B17C8FF}" destId="{138ED63E-FFA3-4819-AB1E-41A9A49B52EE}" srcOrd="0" destOrd="0" presId="urn:microsoft.com/office/officeart/2005/8/layout/cycle4"/>
    <dgm:cxn modelId="{B670785F-BF99-4CC6-A3EC-FE764DB2683A}" srcId="{6360EF04-F912-4412-B59F-94116B17C8FF}" destId="{EE828926-F0EB-415E-9D52-F6B4F4334390}" srcOrd="0" destOrd="0" parTransId="{A21B19C8-E592-4954-920B-2E20648C5092}" sibTransId="{15703A09-7C9F-491B-B92E-C33AEA8E6AE1}"/>
    <dgm:cxn modelId="{85DA523F-B781-47CC-B193-9DE8BD6CD435}" type="presOf" srcId="{EE828926-F0EB-415E-9D52-F6B4F4334390}" destId="{2EF241D9-4652-449F-9481-1B6DD8939D43}" srcOrd="0" destOrd="0" presId="urn:microsoft.com/office/officeart/2005/8/layout/cycle4"/>
    <dgm:cxn modelId="{935F80F9-55DA-46A7-9964-2AD4F0A5486B}" type="presOf" srcId="{39FE1CB7-8800-4C2F-82FE-02D192010FBC}" destId="{96C44E66-8EB1-432F-B697-0B4165256E55}" srcOrd="0" destOrd="0" presId="urn:microsoft.com/office/officeart/2005/8/layout/cycle4"/>
    <dgm:cxn modelId="{96A8638D-5E95-4185-88A8-B3D8C8FBB3D7}" type="presOf" srcId="{8F0E7C18-3CC6-46DC-BE58-0BC8123B7224}" destId="{F7320518-6BEF-4C46-AF66-86DDBE236AA0}" srcOrd="0" destOrd="0" presId="urn:microsoft.com/office/officeart/2005/8/layout/cycle4"/>
    <dgm:cxn modelId="{615CF5B9-AB35-4EC6-86B8-AEEB03D7BA7C}" type="presOf" srcId="{72E0E8A9-BB15-46B5-8C0A-C1117D7B2707}" destId="{B9079090-E505-4ECF-84AD-968A6C33747F}" srcOrd="1" destOrd="0" presId="urn:microsoft.com/office/officeart/2005/8/layout/cycle4"/>
    <dgm:cxn modelId="{5D45232A-87CB-41EF-AB9A-DE3E1C59B66C}" type="presOf" srcId="{39FE1CB7-8800-4C2F-82FE-02D192010FBC}" destId="{843BD5EE-F0BF-4DD4-8583-D6A8E668CB09}" srcOrd="1" destOrd="0" presId="urn:microsoft.com/office/officeart/2005/8/layout/cycle4"/>
    <dgm:cxn modelId="{249C2A70-4ECC-4D52-98AB-4BE933AC4240}" srcId="{0C8E4D7E-331E-42A1-BC61-E4CCDC1AE3AD}" destId="{73813870-D85B-476A-9AC3-A0A51EC50197}" srcOrd="0" destOrd="0" parTransId="{5DB6880E-0FAC-43CC-A1FE-AD3FD58EA839}" sibTransId="{0A0AB0CC-DAD5-4D14-AD9F-C4DB997EC09D}"/>
    <dgm:cxn modelId="{1D4296CF-2FF5-4845-BE47-1A9279E59338}" type="presOf" srcId="{E7ED8578-65A0-4135-9FB3-4CEAD5BF23A0}" destId="{FE830A18-3E5A-4A53-8A06-71E9F2607A4F}" srcOrd="0" destOrd="0" presId="urn:microsoft.com/office/officeart/2005/8/layout/cycle4"/>
    <dgm:cxn modelId="{3C1EE0EA-D04A-4C66-AC60-CD30544307C4}" srcId="{E7ED8578-65A0-4135-9FB3-4CEAD5BF23A0}" destId="{8E1E0678-2421-419F-87EC-E86472F3E919}" srcOrd="2" destOrd="0" parTransId="{CFA327F6-0847-4E4A-8D04-4FF09ABD3EBD}" sibTransId="{100873AE-3AAF-4287-9C99-4D3583BFA267}"/>
    <dgm:cxn modelId="{809F7F9A-9DFC-45C0-8F74-00454446F8D1}" type="presOf" srcId="{EE828926-F0EB-415E-9D52-F6B4F4334390}" destId="{D268F5BD-DA91-43CC-BD1B-3ACFD474FFD6}" srcOrd="1" destOrd="0" presId="urn:microsoft.com/office/officeart/2005/8/layout/cycle4"/>
    <dgm:cxn modelId="{1DC127D4-3150-4B00-BAF2-972AD954289D}" srcId="{E7ED8578-65A0-4135-9FB3-4CEAD5BF23A0}" destId="{8F0E7C18-3CC6-46DC-BE58-0BC8123B7224}" srcOrd="3" destOrd="0" parTransId="{44AEE116-9C47-4F2B-9E38-000DF9939547}" sibTransId="{C8DFFBD9-49B3-4C0A-8ACB-A57065957F5C}"/>
    <dgm:cxn modelId="{35BC3418-8176-4DEA-A8B6-7324E2A0C4A4}" type="presOf" srcId="{73813870-D85B-476A-9AC3-A0A51EC50197}" destId="{75CDE82F-E7D1-43EE-91CA-A9DEF6A09681}" srcOrd="1" destOrd="0" presId="urn:microsoft.com/office/officeart/2005/8/layout/cycle4"/>
    <dgm:cxn modelId="{E98E363F-3DE5-49B8-B336-47831068E35C}" srcId="{8F0E7C18-3CC6-46DC-BE58-0BC8123B7224}" destId="{72E0E8A9-BB15-46B5-8C0A-C1117D7B2707}" srcOrd="0" destOrd="0" parTransId="{7E173AB8-825F-4E67-9DEC-FEE9985188EB}" sibTransId="{736AF360-23C1-4824-BF46-7D30317A2182}"/>
    <dgm:cxn modelId="{A47FA7E8-8668-4AFE-9AA5-44CE954AADC0}" srcId="{E7ED8578-65A0-4135-9FB3-4CEAD5BF23A0}" destId="{0C8E4D7E-331E-42A1-BC61-E4CCDC1AE3AD}" srcOrd="0" destOrd="0" parTransId="{E0506D53-5116-4EBC-A493-9C9AC026ABE5}" sibTransId="{F2DE49CE-7746-4094-80BE-BBD8EF9AA0BC}"/>
    <dgm:cxn modelId="{62C7DE80-70F3-4AA9-AD8B-288F53F07492}" type="presOf" srcId="{0C8E4D7E-331E-42A1-BC61-E4CCDC1AE3AD}" destId="{899CE6DC-782E-448D-8669-77F181B54732}" srcOrd="0" destOrd="0" presId="urn:microsoft.com/office/officeart/2005/8/layout/cycle4"/>
    <dgm:cxn modelId="{DFE7738E-F6D3-4009-AB2C-5E420ED785CD}" type="presOf" srcId="{72E0E8A9-BB15-46B5-8C0A-C1117D7B2707}" destId="{F8E2B25C-3ADC-44FC-8158-83809EAAFA4C}" srcOrd="0" destOrd="0" presId="urn:microsoft.com/office/officeart/2005/8/layout/cycle4"/>
    <dgm:cxn modelId="{1C535E7A-3AF8-4950-814C-BD1432343816}" type="presOf" srcId="{73813870-D85B-476A-9AC3-A0A51EC50197}" destId="{83C89FAC-D559-4EC7-BB9E-A50BE722FF9D}" srcOrd="0" destOrd="0" presId="urn:microsoft.com/office/officeart/2005/8/layout/cycle4"/>
    <dgm:cxn modelId="{4F861E87-7520-41FC-9AAA-94F015947D7A}" type="presParOf" srcId="{FE830A18-3E5A-4A53-8A06-71E9F2607A4F}" destId="{4B9A99F9-0F9D-48F9-8E22-47294CC13F9A}" srcOrd="0" destOrd="0" presId="urn:microsoft.com/office/officeart/2005/8/layout/cycle4"/>
    <dgm:cxn modelId="{A16E8373-D2C3-442F-B3E4-BFCB38388EF8}" type="presParOf" srcId="{4B9A99F9-0F9D-48F9-8E22-47294CC13F9A}" destId="{F43ECAA6-1163-485B-BF50-6CBEB094DD96}" srcOrd="0" destOrd="0" presId="urn:microsoft.com/office/officeart/2005/8/layout/cycle4"/>
    <dgm:cxn modelId="{AC93DED5-D6D5-4670-B76A-E1CBEAEFA230}" type="presParOf" srcId="{F43ECAA6-1163-485B-BF50-6CBEB094DD96}" destId="{83C89FAC-D559-4EC7-BB9E-A50BE722FF9D}" srcOrd="0" destOrd="0" presId="urn:microsoft.com/office/officeart/2005/8/layout/cycle4"/>
    <dgm:cxn modelId="{A624022F-0DC7-4377-9F34-22E7B89C9A28}" type="presParOf" srcId="{F43ECAA6-1163-485B-BF50-6CBEB094DD96}" destId="{75CDE82F-E7D1-43EE-91CA-A9DEF6A09681}" srcOrd="1" destOrd="0" presId="urn:microsoft.com/office/officeart/2005/8/layout/cycle4"/>
    <dgm:cxn modelId="{2F19510B-7386-454C-8179-88C9D39A80FF}" type="presParOf" srcId="{4B9A99F9-0F9D-48F9-8E22-47294CC13F9A}" destId="{764E5809-7BF7-480C-9210-C58C41FC36DE}" srcOrd="1" destOrd="0" presId="urn:microsoft.com/office/officeart/2005/8/layout/cycle4"/>
    <dgm:cxn modelId="{E3672AAB-96E8-4FF0-9115-87F991DF80EC}" type="presParOf" srcId="{764E5809-7BF7-480C-9210-C58C41FC36DE}" destId="{2EF241D9-4652-449F-9481-1B6DD8939D43}" srcOrd="0" destOrd="0" presId="urn:microsoft.com/office/officeart/2005/8/layout/cycle4"/>
    <dgm:cxn modelId="{506E5020-B2E5-412E-A2D4-B89DF0D00BB8}" type="presParOf" srcId="{764E5809-7BF7-480C-9210-C58C41FC36DE}" destId="{D268F5BD-DA91-43CC-BD1B-3ACFD474FFD6}" srcOrd="1" destOrd="0" presId="urn:microsoft.com/office/officeart/2005/8/layout/cycle4"/>
    <dgm:cxn modelId="{708572E3-08D0-4360-B957-7BF66D588624}" type="presParOf" srcId="{4B9A99F9-0F9D-48F9-8E22-47294CC13F9A}" destId="{EAC0B272-A86C-49AE-9D25-9D634CFAEF8B}" srcOrd="2" destOrd="0" presId="urn:microsoft.com/office/officeart/2005/8/layout/cycle4"/>
    <dgm:cxn modelId="{DAD8B3FE-89D4-43C7-8C0A-C827E2B9F9E4}" type="presParOf" srcId="{EAC0B272-A86C-49AE-9D25-9D634CFAEF8B}" destId="{96C44E66-8EB1-432F-B697-0B4165256E55}" srcOrd="0" destOrd="0" presId="urn:microsoft.com/office/officeart/2005/8/layout/cycle4"/>
    <dgm:cxn modelId="{C8E7B29C-E9EB-4B65-BE9B-ECA6364F2194}" type="presParOf" srcId="{EAC0B272-A86C-49AE-9D25-9D634CFAEF8B}" destId="{843BD5EE-F0BF-4DD4-8583-D6A8E668CB09}" srcOrd="1" destOrd="0" presId="urn:microsoft.com/office/officeart/2005/8/layout/cycle4"/>
    <dgm:cxn modelId="{264B2FE0-6D7A-4E0D-8AA1-E2CA7EC7DF24}" type="presParOf" srcId="{4B9A99F9-0F9D-48F9-8E22-47294CC13F9A}" destId="{BBD3F88F-6EC5-44F7-92CD-2420DCCC22DA}" srcOrd="3" destOrd="0" presId="urn:microsoft.com/office/officeart/2005/8/layout/cycle4"/>
    <dgm:cxn modelId="{91B08EC5-9EF4-4FF8-9DE3-836ABDA73B4F}" type="presParOf" srcId="{BBD3F88F-6EC5-44F7-92CD-2420DCCC22DA}" destId="{F8E2B25C-3ADC-44FC-8158-83809EAAFA4C}" srcOrd="0" destOrd="0" presId="urn:microsoft.com/office/officeart/2005/8/layout/cycle4"/>
    <dgm:cxn modelId="{210270F2-5EDC-469D-92E2-74D19A860F88}" type="presParOf" srcId="{BBD3F88F-6EC5-44F7-92CD-2420DCCC22DA}" destId="{B9079090-E505-4ECF-84AD-968A6C33747F}" srcOrd="1" destOrd="0" presId="urn:microsoft.com/office/officeart/2005/8/layout/cycle4"/>
    <dgm:cxn modelId="{704D2DFF-8176-476B-B6DF-2E4F0AD2764E}" type="presParOf" srcId="{4B9A99F9-0F9D-48F9-8E22-47294CC13F9A}" destId="{018DB397-278D-4803-ABF7-D4392419C5DB}" srcOrd="4" destOrd="0" presId="urn:microsoft.com/office/officeart/2005/8/layout/cycle4"/>
    <dgm:cxn modelId="{29F1E4E3-40A4-42E4-9B88-D06402900F0E}" type="presParOf" srcId="{FE830A18-3E5A-4A53-8A06-71E9F2607A4F}" destId="{C5EA51BA-6892-4F6C-AC5B-2840B4A7AAE3}" srcOrd="1" destOrd="0" presId="urn:microsoft.com/office/officeart/2005/8/layout/cycle4"/>
    <dgm:cxn modelId="{060951F3-86AF-4832-82A2-F43B275675A3}" type="presParOf" srcId="{C5EA51BA-6892-4F6C-AC5B-2840B4A7AAE3}" destId="{899CE6DC-782E-448D-8669-77F181B54732}" srcOrd="0" destOrd="0" presId="urn:microsoft.com/office/officeart/2005/8/layout/cycle4"/>
    <dgm:cxn modelId="{18C0CDD7-3C55-4C46-AA10-E3C4A6225B54}" type="presParOf" srcId="{C5EA51BA-6892-4F6C-AC5B-2840B4A7AAE3}" destId="{138ED63E-FFA3-4819-AB1E-41A9A49B52EE}" srcOrd="1" destOrd="0" presId="urn:microsoft.com/office/officeart/2005/8/layout/cycle4"/>
    <dgm:cxn modelId="{3460ACAD-6855-43AE-A23C-37354B91C162}" type="presParOf" srcId="{C5EA51BA-6892-4F6C-AC5B-2840B4A7AAE3}" destId="{5AF48F1E-F8EE-4EB2-B1FC-717EA503D149}" srcOrd="2" destOrd="0" presId="urn:microsoft.com/office/officeart/2005/8/layout/cycle4"/>
    <dgm:cxn modelId="{0EF35634-EBB9-4795-ABC7-9228E93DCDCB}" type="presParOf" srcId="{C5EA51BA-6892-4F6C-AC5B-2840B4A7AAE3}" destId="{F7320518-6BEF-4C46-AF66-86DDBE236AA0}" srcOrd="3" destOrd="0" presId="urn:microsoft.com/office/officeart/2005/8/layout/cycle4"/>
    <dgm:cxn modelId="{253711DC-B363-4642-9447-FACA296EF8FC}" type="presParOf" srcId="{C5EA51BA-6892-4F6C-AC5B-2840B4A7AAE3}" destId="{FD3F762A-A7F8-4758-AF3C-816C0E44ED58}" srcOrd="4" destOrd="0" presId="urn:microsoft.com/office/officeart/2005/8/layout/cycle4"/>
    <dgm:cxn modelId="{2C55FE34-1ABA-4795-A7A4-89DA554DA3A8}" type="presParOf" srcId="{FE830A18-3E5A-4A53-8A06-71E9F2607A4F}" destId="{F0641C0B-02F2-4DE4-903F-578A4F5BA15A}" srcOrd="2" destOrd="0" presId="urn:microsoft.com/office/officeart/2005/8/layout/cycle4"/>
    <dgm:cxn modelId="{BA9150CC-40FF-459F-8805-71D3D2A068FC}" type="presParOf" srcId="{FE830A18-3E5A-4A53-8A06-71E9F2607A4F}" destId="{F26D221E-5E7B-480C-BBBF-B5F673FD509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1C6B0-AEEC-4422-B88D-E3DD299A7A6F}">
      <dsp:nvSpPr>
        <dsp:cNvPr id="0" name=""/>
        <dsp:cNvSpPr/>
      </dsp:nvSpPr>
      <dsp:spPr>
        <a:xfrm>
          <a:off x="375247" y="-309331"/>
          <a:ext cx="12866813" cy="5096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DAF4F-0C70-40EF-99AB-A4FC259EECE5}">
      <dsp:nvSpPr>
        <dsp:cNvPr id="0" name=""/>
        <dsp:cNvSpPr/>
      </dsp:nvSpPr>
      <dsp:spPr>
        <a:xfrm>
          <a:off x="1690517" y="773082"/>
          <a:ext cx="9850774" cy="26593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83820" rIns="251460" bIns="83820" numCol="1" spcCol="1270" anchor="b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6600" b="1" kern="1200" dirty="0" err="1" smtClean="0">
              <a:solidFill>
                <a:schemeClr val="accent5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Microgrid</a:t>
          </a:r>
          <a:r>
            <a:rPr lang="en-PH" sz="6600" b="1" kern="1200" dirty="0" smtClean="0">
              <a:solidFill>
                <a:schemeClr val="accent5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Design and Model</a:t>
          </a:r>
          <a:endParaRPr lang="en-SG" sz="66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1690517" y="773082"/>
        <a:ext cx="9850774" cy="2659338"/>
      </dsp:txXfrm>
    </dsp:sp>
    <dsp:sp modelId="{74CBF1A2-62E8-4BD8-AD95-96C6B9A62B40}">
      <dsp:nvSpPr>
        <dsp:cNvPr id="0" name=""/>
        <dsp:cNvSpPr/>
      </dsp:nvSpPr>
      <dsp:spPr>
        <a:xfrm>
          <a:off x="389610" y="4799514"/>
          <a:ext cx="10526606" cy="203944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A73C7-44FF-4EDD-80DC-39F24B8DA1EB}">
      <dsp:nvSpPr>
        <dsp:cNvPr id="0" name=""/>
        <dsp:cNvSpPr/>
      </dsp:nvSpPr>
      <dsp:spPr>
        <a:xfrm>
          <a:off x="304692" y="5025139"/>
          <a:ext cx="11405627" cy="158712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76200" rIns="228600" bIns="76200" numCol="1" spcCol="1270" anchor="b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6000" b="1" kern="1200" dirty="0" err="1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Jaimerson</a:t>
          </a:r>
          <a:r>
            <a:rPr lang="en-PH" sz="6000" b="1" kern="1200" dirty="0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 </a:t>
          </a:r>
          <a:r>
            <a:rPr lang="en-PH" sz="6000" b="1" kern="1200" dirty="0" err="1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Valleser</a:t>
          </a:r>
          <a:r>
            <a:rPr lang="en-PH" sz="6000" b="1" kern="1200" dirty="0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, </a:t>
          </a:r>
          <a:r>
            <a:rPr lang="en-PH" sz="6000" b="1" kern="1200" dirty="0" err="1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Verdana" panose="020B0604030504040204" pitchFamily="34" charset="0"/>
            </a:rPr>
            <a:t>M.Eng</a:t>
          </a:r>
          <a:endParaRPr lang="en-SG" sz="6000" kern="1200" dirty="0">
            <a:solidFill>
              <a:schemeClr val="bg1"/>
            </a:solidFill>
          </a:endParaRPr>
        </a:p>
      </dsp:txBody>
      <dsp:txXfrm>
        <a:off x="304692" y="5025139"/>
        <a:ext cx="11405627" cy="1587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2A503-8A80-4D06-9F56-BC18F4C0336D}">
      <dsp:nvSpPr>
        <dsp:cNvPr id="0" name=""/>
        <dsp:cNvSpPr/>
      </dsp:nvSpPr>
      <dsp:spPr>
        <a:xfrm>
          <a:off x="0" y="930526"/>
          <a:ext cx="5556520" cy="822643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C21B5-033D-4CF2-8FA9-991F3C036C6C}">
      <dsp:nvSpPr>
        <dsp:cNvPr id="0" name=""/>
        <dsp:cNvSpPr/>
      </dsp:nvSpPr>
      <dsp:spPr>
        <a:xfrm>
          <a:off x="348659" y="14731"/>
          <a:ext cx="4881236" cy="1255274"/>
        </a:xfrm>
        <a:prstGeom prst="round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499" tIns="0" rIns="18449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 Attributes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Salient Features </a:t>
          </a:r>
          <a:r>
            <a:rPr lang="en-PH" sz="24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Microgrid</a:t>
          </a:r>
          <a:endParaRPr lang="en-SG" sz="2400" kern="1200" dirty="0"/>
        </a:p>
      </dsp:txBody>
      <dsp:txXfrm>
        <a:off x="409936" y="76008"/>
        <a:ext cx="4758682" cy="1132720"/>
      </dsp:txXfrm>
    </dsp:sp>
    <dsp:sp modelId="{04618331-043A-4723-A576-3AA7781EA012}">
      <dsp:nvSpPr>
        <dsp:cNvPr id="0" name=""/>
        <dsp:cNvSpPr/>
      </dsp:nvSpPr>
      <dsp:spPr>
        <a:xfrm>
          <a:off x="0" y="2633880"/>
          <a:ext cx="5608052" cy="836843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C7C70-1A36-4DAB-B518-4F66AF7E4D20}">
      <dsp:nvSpPr>
        <dsp:cNvPr id="0" name=""/>
        <dsp:cNvSpPr/>
      </dsp:nvSpPr>
      <dsp:spPr>
        <a:xfrm>
          <a:off x="348659" y="1877370"/>
          <a:ext cx="4881236" cy="1095990"/>
        </a:xfrm>
        <a:prstGeom prst="roundRect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499" tIns="0" rIns="18449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Components of </a:t>
          </a:r>
          <a:r>
            <a:rPr lang="en-PH" sz="24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Microgrid</a:t>
          </a:r>
          <a:r>
            <a:rPr lang="en-PH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Power System</a:t>
          </a:r>
          <a:endParaRPr lang="en-SG" sz="2400" kern="1200" dirty="0"/>
        </a:p>
      </dsp:txBody>
      <dsp:txXfrm>
        <a:off x="402161" y="1930872"/>
        <a:ext cx="4774232" cy="988986"/>
      </dsp:txXfrm>
    </dsp:sp>
    <dsp:sp modelId="{DA0EB9CA-700B-43C1-BF59-5C8DBF64F30E}">
      <dsp:nvSpPr>
        <dsp:cNvPr id="0" name=""/>
        <dsp:cNvSpPr/>
      </dsp:nvSpPr>
      <dsp:spPr>
        <a:xfrm>
          <a:off x="0" y="4324467"/>
          <a:ext cx="5659584" cy="783254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E8A38-3BF1-4E18-BC58-F9C83E0D2D7C}">
      <dsp:nvSpPr>
        <dsp:cNvPr id="0" name=""/>
        <dsp:cNvSpPr/>
      </dsp:nvSpPr>
      <dsp:spPr>
        <a:xfrm>
          <a:off x="348659" y="3594924"/>
          <a:ext cx="4881236" cy="1069022"/>
        </a:xfrm>
        <a:prstGeom prst="round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499" tIns="0" rIns="18449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Potential of Wind and Solar</a:t>
          </a:r>
          <a:endParaRPr lang="en-SG" sz="2400" kern="1200" dirty="0"/>
        </a:p>
      </dsp:txBody>
      <dsp:txXfrm>
        <a:off x="400844" y="3647109"/>
        <a:ext cx="4776866" cy="964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2A503-8A80-4D06-9F56-BC18F4C0336D}">
      <dsp:nvSpPr>
        <dsp:cNvPr id="0" name=""/>
        <dsp:cNvSpPr/>
      </dsp:nvSpPr>
      <dsp:spPr>
        <a:xfrm>
          <a:off x="0" y="943990"/>
          <a:ext cx="5556520" cy="822643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C21B5-033D-4CF2-8FA9-991F3C036C6C}">
      <dsp:nvSpPr>
        <dsp:cNvPr id="0" name=""/>
        <dsp:cNvSpPr/>
      </dsp:nvSpPr>
      <dsp:spPr>
        <a:xfrm>
          <a:off x="348659" y="28195"/>
          <a:ext cx="4881236" cy="1255274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499" tIns="0" rIns="18449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Design Philosophy and Mathematical Model and Control System</a:t>
          </a:r>
          <a:endParaRPr lang="en-SG" sz="2400" kern="1200" dirty="0"/>
        </a:p>
      </dsp:txBody>
      <dsp:txXfrm>
        <a:off x="409936" y="89472"/>
        <a:ext cx="4758682" cy="1132720"/>
      </dsp:txXfrm>
    </dsp:sp>
    <dsp:sp modelId="{04618331-043A-4723-A576-3AA7781EA012}">
      <dsp:nvSpPr>
        <dsp:cNvPr id="0" name=""/>
        <dsp:cNvSpPr/>
      </dsp:nvSpPr>
      <dsp:spPr>
        <a:xfrm>
          <a:off x="0" y="2647345"/>
          <a:ext cx="5608052" cy="836843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C7C70-1A36-4DAB-B518-4F66AF7E4D20}">
      <dsp:nvSpPr>
        <dsp:cNvPr id="0" name=""/>
        <dsp:cNvSpPr/>
      </dsp:nvSpPr>
      <dsp:spPr>
        <a:xfrm>
          <a:off x="348659" y="1890834"/>
          <a:ext cx="4881236" cy="1095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499" tIns="0" rIns="18449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Architecture and Infrastructure of BESS</a:t>
          </a:r>
          <a:endParaRPr lang="en-SG" sz="2400" kern="1200" dirty="0"/>
        </a:p>
      </dsp:txBody>
      <dsp:txXfrm>
        <a:off x="402161" y="1944336"/>
        <a:ext cx="4774232" cy="988986"/>
      </dsp:txXfrm>
    </dsp:sp>
    <dsp:sp modelId="{DA0EB9CA-700B-43C1-BF59-5C8DBF64F30E}">
      <dsp:nvSpPr>
        <dsp:cNvPr id="0" name=""/>
        <dsp:cNvSpPr/>
      </dsp:nvSpPr>
      <dsp:spPr>
        <a:xfrm>
          <a:off x="0" y="4337931"/>
          <a:ext cx="5659584" cy="756325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E8A38-3BF1-4E18-BC58-F9C83E0D2D7C}">
      <dsp:nvSpPr>
        <dsp:cNvPr id="0" name=""/>
        <dsp:cNvSpPr/>
      </dsp:nvSpPr>
      <dsp:spPr>
        <a:xfrm>
          <a:off x="348659" y="3608388"/>
          <a:ext cx="4881236" cy="1069022"/>
        </a:xfrm>
        <a:prstGeom prst="round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499" tIns="0" rIns="18449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Energy Management Algorithm</a:t>
          </a:r>
          <a:endParaRPr lang="en-SG" sz="2400" kern="1200" dirty="0"/>
        </a:p>
      </dsp:txBody>
      <dsp:txXfrm>
        <a:off x="400844" y="3660573"/>
        <a:ext cx="4776866" cy="964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0FEAE-99A3-49C4-88EC-948169E201D1}">
      <dsp:nvSpPr>
        <dsp:cNvPr id="0" name=""/>
        <dsp:cNvSpPr/>
      </dsp:nvSpPr>
      <dsp:spPr>
        <a:xfrm>
          <a:off x="1348" y="2346"/>
          <a:ext cx="11745697" cy="1669520"/>
        </a:xfrm>
        <a:prstGeom prst="roundRect">
          <a:avLst>
            <a:gd name="adj" fmla="val 10000"/>
          </a:avLst>
        </a:prstGeom>
        <a:solidFill>
          <a:srgbClr val="B0753A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900" b="1" kern="1200" dirty="0" smtClean="0"/>
            <a:t>The </a:t>
          </a:r>
          <a:r>
            <a:rPr lang="en-PH" sz="2900" b="1" kern="1200" dirty="0" err="1" smtClean="0"/>
            <a:t>Microgrid</a:t>
          </a:r>
          <a:r>
            <a:rPr lang="en-PH" sz="2900" b="1" kern="1200" dirty="0" smtClean="0"/>
            <a:t> Power System (MGPS) </a:t>
          </a:r>
          <a:r>
            <a:rPr lang="en-PH" sz="2900" kern="1200" dirty="0" smtClean="0"/>
            <a:t>is an independent small-scale network of renewable energy sources such as Solar, Wind, and Biogas with a Battery Energy Storage System (BESS)</a:t>
          </a:r>
          <a:endParaRPr lang="en-SG" sz="2900" kern="1200" dirty="0"/>
        </a:p>
      </dsp:txBody>
      <dsp:txXfrm>
        <a:off x="50247" y="51245"/>
        <a:ext cx="11647899" cy="1571722"/>
      </dsp:txXfrm>
    </dsp:sp>
    <dsp:sp modelId="{2B699F1A-F26D-46CA-AC4D-4320E8F0258A}">
      <dsp:nvSpPr>
        <dsp:cNvPr id="0" name=""/>
        <dsp:cNvSpPr/>
      </dsp:nvSpPr>
      <dsp:spPr>
        <a:xfrm>
          <a:off x="1348" y="1874573"/>
          <a:ext cx="7672653" cy="166952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000" kern="1200" dirty="0" smtClean="0"/>
            <a:t>It is capable of providing electricity within a definable boundaries or autonomous areas of a certain community. </a:t>
          </a:r>
          <a:endParaRPr lang="en-SG" sz="3000" kern="1200" dirty="0"/>
        </a:p>
      </dsp:txBody>
      <dsp:txXfrm>
        <a:off x="50247" y="1923472"/>
        <a:ext cx="7574855" cy="1571722"/>
      </dsp:txXfrm>
    </dsp:sp>
    <dsp:sp modelId="{53D4A504-56DD-466A-BD7A-1CFA077DA5ED}">
      <dsp:nvSpPr>
        <dsp:cNvPr id="0" name=""/>
        <dsp:cNvSpPr/>
      </dsp:nvSpPr>
      <dsp:spPr>
        <a:xfrm>
          <a:off x="1348" y="3746799"/>
          <a:ext cx="3757420" cy="1669520"/>
        </a:xfrm>
        <a:prstGeom prst="roundRect">
          <a:avLst>
            <a:gd name="adj" fmla="val 10000"/>
          </a:avLst>
        </a:prstGeom>
        <a:solidFill>
          <a:srgbClr val="CC99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Excess capacity are stored efficiently and this prevent load curtailment during power shortages</a:t>
          </a:r>
          <a:endParaRPr lang="en-SG" sz="2400" kern="1200" dirty="0"/>
        </a:p>
      </dsp:txBody>
      <dsp:txXfrm>
        <a:off x="50247" y="3795698"/>
        <a:ext cx="3659622" cy="1571722"/>
      </dsp:txXfrm>
    </dsp:sp>
    <dsp:sp modelId="{DA9526D4-01F5-41A7-9313-29D988BB5CEA}">
      <dsp:nvSpPr>
        <dsp:cNvPr id="0" name=""/>
        <dsp:cNvSpPr/>
      </dsp:nvSpPr>
      <dsp:spPr>
        <a:xfrm>
          <a:off x="3916580" y="3746799"/>
          <a:ext cx="3757420" cy="166952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Can be operated in an Island mode or connected to the main Grid</a:t>
          </a:r>
          <a:endParaRPr lang="en-SG" sz="2400" kern="1200" dirty="0"/>
        </a:p>
      </dsp:txBody>
      <dsp:txXfrm>
        <a:off x="3965479" y="3795698"/>
        <a:ext cx="3659622" cy="1571722"/>
      </dsp:txXfrm>
    </dsp:sp>
    <dsp:sp modelId="{34E20E25-9B19-4028-A659-1BE3C89BC3E3}">
      <dsp:nvSpPr>
        <dsp:cNvPr id="0" name=""/>
        <dsp:cNvSpPr/>
      </dsp:nvSpPr>
      <dsp:spPr>
        <a:xfrm>
          <a:off x="7989624" y="1874573"/>
          <a:ext cx="3757420" cy="166952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200" kern="1200" dirty="0" smtClean="0"/>
            <a:t>It is a distributed energy resources that allows local generation for domestic loads</a:t>
          </a:r>
          <a:endParaRPr lang="en-SG" sz="2200" kern="1200" dirty="0"/>
        </a:p>
      </dsp:txBody>
      <dsp:txXfrm>
        <a:off x="8038523" y="1923472"/>
        <a:ext cx="3659622" cy="1571722"/>
      </dsp:txXfrm>
    </dsp:sp>
    <dsp:sp modelId="{4C4C9069-980A-4BA5-8859-4315F5BD33A0}">
      <dsp:nvSpPr>
        <dsp:cNvPr id="0" name=""/>
        <dsp:cNvSpPr/>
      </dsp:nvSpPr>
      <dsp:spPr>
        <a:xfrm>
          <a:off x="7989624" y="3746799"/>
          <a:ext cx="3757420" cy="166952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It is a highly efficient and very flexible integrated system of generation resource </a:t>
          </a:r>
          <a:endParaRPr lang="en-SG" sz="2400" kern="1200" dirty="0"/>
        </a:p>
      </dsp:txBody>
      <dsp:txXfrm>
        <a:off x="8038523" y="3795698"/>
        <a:ext cx="3659622" cy="15717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62014-959D-484A-91E1-F275D5DF236C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5C7C5-196E-4829-BF7A-C4236C083C52}">
      <dsp:nvSpPr>
        <dsp:cNvPr id="0" name=""/>
        <dsp:cNvSpPr/>
      </dsp:nvSpPr>
      <dsp:spPr>
        <a:xfrm>
          <a:off x="752110" y="541866"/>
          <a:ext cx="10133033" cy="1083733"/>
        </a:xfrm>
        <a:prstGeom prst="rect">
          <a:avLst/>
        </a:prstGeom>
        <a:solidFill>
          <a:schemeClr val="tx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000" kern="1200" dirty="0" smtClean="0"/>
            <a:t>Transmission System is highly reduced, thus it cuts down demand charges, transmission charges, etc.</a:t>
          </a:r>
          <a:endParaRPr lang="en-SG" sz="3000" kern="1200" dirty="0"/>
        </a:p>
      </dsp:txBody>
      <dsp:txXfrm>
        <a:off x="752110" y="541866"/>
        <a:ext cx="10133033" cy="1083733"/>
      </dsp:txXfrm>
    </dsp:sp>
    <dsp:sp modelId="{BC287D22-F221-4D17-9A72-1C13CDEFFC9F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rgbClr val="CCCC0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D4290-52FF-47C5-810F-CB49C731F837}">
      <dsp:nvSpPr>
        <dsp:cNvPr id="0" name=""/>
        <dsp:cNvSpPr/>
      </dsp:nvSpPr>
      <dsp:spPr>
        <a:xfrm>
          <a:off x="1146048" y="2167466"/>
          <a:ext cx="9739096" cy="1083733"/>
        </a:xfrm>
        <a:prstGeom prst="rect">
          <a:avLst/>
        </a:prstGeom>
        <a:solidFill>
          <a:srgbClr val="C1824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000" kern="1200" dirty="0" smtClean="0"/>
            <a:t>Promotes substantial savings in fuel cost</a:t>
          </a:r>
          <a:endParaRPr lang="en-SG" sz="3000" kern="1200" dirty="0"/>
        </a:p>
      </dsp:txBody>
      <dsp:txXfrm>
        <a:off x="1146048" y="2167466"/>
        <a:ext cx="9739096" cy="1083733"/>
      </dsp:txXfrm>
    </dsp:sp>
    <dsp:sp modelId="{6B49B13A-D98B-43A0-8CEB-2303EE73419F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rgbClr val="CCCC0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8A77E-1AD3-448A-9422-6C81CEC64227}">
      <dsp:nvSpPr>
        <dsp:cNvPr id="0" name=""/>
        <dsp:cNvSpPr/>
      </dsp:nvSpPr>
      <dsp:spPr>
        <a:xfrm>
          <a:off x="752110" y="3793066"/>
          <a:ext cx="10133033" cy="1083733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3000" kern="1200" dirty="0" smtClean="0"/>
            <a:t>It Lowers CO</a:t>
          </a:r>
          <a:r>
            <a:rPr lang="en-PH" sz="3000" kern="1200" baseline="-25000" dirty="0" smtClean="0"/>
            <a:t>2</a:t>
          </a:r>
          <a:r>
            <a:rPr lang="en-PH" sz="3000" kern="1200" dirty="0" smtClean="0"/>
            <a:t> emission to the environment. </a:t>
          </a:r>
          <a:endParaRPr lang="en-SG" sz="3000" kern="1200" dirty="0"/>
        </a:p>
      </dsp:txBody>
      <dsp:txXfrm>
        <a:off x="752110" y="3793066"/>
        <a:ext cx="10133033" cy="1083733"/>
      </dsp:txXfrm>
    </dsp:sp>
    <dsp:sp modelId="{10FCBF6E-8721-42F3-8ED5-D505660FFAF5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rgbClr val="CCCC0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62014-959D-484A-91E1-F275D5DF236C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5C7C5-196E-4829-BF7A-C4236C083C52}">
      <dsp:nvSpPr>
        <dsp:cNvPr id="0" name=""/>
        <dsp:cNvSpPr/>
      </dsp:nvSpPr>
      <dsp:spPr>
        <a:xfrm>
          <a:off x="752110" y="541866"/>
          <a:ext cx="10133033" cy="1083733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4000" kern="1200" dirty="0" smtClean="0"/>
            <a:t>The system frequency is highly balanced</a:t>
          </a:r>
          <a:endParaRPr lang="en-SG" sz="4000" kern="1200" dirty="0"/>
        </a:p>
      </dsp:txBody>
      <dsp:txXfrm>
        <a:off x="752110" y="541866"/>
        <a:ext cx="10133033" cy="1083733"/>
      </dsp:txXfrm>
    </dsp:sp>
    <dsp:sp modelId="{BC287D22-F221-4D17-9A72-1C13CDEFFC9F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tx2">
            <a:lumMod val="75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D4290-52FF-47C5-810F-CB49C731F837}">
      <dsp:nvSpPr>
        <dsp:cNvPr id="0" name=""/>
        <dsp:cNvSpPr/>
      </dsp:nvSpPr>
      <dsp:spPr>
        <a:xfrm>
          <a:off x="1146048" y="2167466"/>
          <a:ext cx="9739096" cy="1083733"/>
        </a:xfrm>
        <a:prstGeom prst="rect">
          <a:avLst/>
        </a:prstGeom>
        <a:solidFill>
          <a:srgbClr val="CC99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Good power quality is achieved</a:t>
          </a:r>
          <a:endParaRPr lang="en-SG" sz="4000" kern="1200" dirty="0"/>
        </a:p>
      </dsp:txBody>
      <dsp:txXfrm>
        <a:off x="1146048" y="2167466"/>
        <a:ext cx="9739096" cy="1083733"/>
      </dsp:txXfrm>
    </dsp:sp>
    <dsp:sp modelId="{6B49B13A-D98B-43A0-8CEB-2303EE73419F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tx2">
            <a:lumMod val="75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8A77E-1AD3-448A-9422-6C81CEC64227}">
      <dsp:nvSpPr>
        <dsp:cNvPr id="0" name=""/>
        <dsp:cNvSpPr/>
      </dsp:nvSpPr>
      <dsp:spPr>
        <a:xfrm>
          <a:off x="752110" y="3793066"/>
          <a:ext cx="10133033" cy="1083733"/>
        </a:xfrm>
        <a:prstGeom prst="rect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Improvement of energy system reliability</a:t>
          </a:r>
          <a:endParaRPr lang="en-SG" sz="4000" kern="1200" dirty="0"/>
        </a:p>
      </dsp:txBody>
      <dsp:txXfrm>
        <a:off x="752110" y="3793066"/>
        <a:ext cx="10133033" cy="1083733"/>
      </dsp:txXfrm>
    </dsp:sp>
    <dsp:sp modelId="{10FCBF6E-8721-42F3-8ED5-D505660FFAF5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tx2">
            <a:lumMod val="75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50F1-35CC-4E70-ADAE-DB314CE78ACA}">
      <dsp:nvSpPr>
        <dsp:cNvPr id="0" name=""/>
        <dsp:cNvSpPr/>
      </dsp:nvSpPr>
      <dsp:spPr>
        <a:xfrm>
          <a:off x="2252170" y="3736670"/>
          <a:ext cx="2634720" cy="2271588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5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Customers, Electricity Users</a:t>
          </a:r>
          <a:endParaRPr lang="en-SG" sz="2200" kern="1200" dirty="0"/>
        </a:p>
      </dsp:txBody>
      <dsp:txXfrm>
        <a:off x="2661029" y="4089178"/>
        <a:ext cx="1817002" cy="1566572"/>
      </dsp:txXfrm>
    </dsp:sp>
    <dsp:sp modelId="{D3041CD0-4A43-431B-8D25-19E966726C5F}">
      <dsp:nvSpPr>
        <dsp:cNvPr id="0" name=""/>
        <dsp:cNvSpPr/>
      </dsp:nvSpPr>
      <dsp:spPr>
        <a:xfrm>
          <a:off x="2320616" y="4739530"/>
          <a:ext cx="308477" cy="265868"/>
        </a:xfrm>
        <a:prstGeom prst="hexagon">
          <a:avLst>
            <a:gd name="adj" fmla="val 25000"/>
            <a:gd name="vf" fmla="val 115470"/>
          </a:avLst>
        </a:prstGeom>
        <a:solidFill>
          <a:srgbClr val="CCCC0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B8114-41DF-42D9-8024-7428EBC61685}">
      <dsp:nvSpPr>
        <dsp:cNvPr id="0" name=""/>
        <dsp:cNvSpPr/>
      </dsp:nvSpPr>
      <dsp:spPr>
        <a:xfrm>
          <a:off x="0" y="2516554"/>
          <a:ext cx="2634720" cy="227158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072EC-73C2-464C-B3B0-C5A3F0A7F5EC}">
      <dsp:nvSpPr>
        <dsp:cNvPr id="0" name=""/>
        <dsp:cNvSpPr/>
      </dsp:nvSpPr>
      <dsp:spPr>
        <a:xfrm>
          <a:off x="1793672" y="4488065"/>
          <a:ext cx="308477" cy="265868"/>
        </a:xfrm>
        <a:prstGeom prst="hexagon">
          <a:avLst>
            <a:gd name="adj" fmla="val 25000"/>
            <a:gd name="vf" fmla="val 115470"/>
          </a:avLst>
        </a:prstGeom>
        <a:solidFill>
          <a:srgbClr val="CCCC0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99764-FE48-4DE6-ACAD-3F2C86D5027B}">
      <dsp:nvSpPr>
        <dsp:cNvPr id="0" name=""/>
        <dsp:cNvSpPr/>
      </dsp:nvSpPr>
      <dsp:spPr>
        <a:xfrm>
          <a:off x="4496839" y="2489547"/>
          <a:ext cx="2634720" cy="2271588"/>
        </a:xfrm>
        <a:prstGeom prst="hexagon">
          <a:avLst>
            <a:gd name="adj" fmla="val 25000"/>
            <a:gd name="vf" fmla="val 115470"/>
          </a:avLst>
        </a:prstGeom>
        <a:solidFill>
          <a:srgbClr val="B0753A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Controls, Protection, Regulators</a:t>
          </a:r>
          <a:endParaRPr lang="en-SG" sz="2200" kern="1200" dirty="0"/>
        </a:p>
      </dsp:txBody>
      <dsp:txXfrm>
        <a:off x="4905698" y="2842055"/>
        <a:ext cx="1817002" cy="1566572"/>
      </dsp:txXfrm>
    </dsp:sp>
    <dsp:sp modelId="{7FF2E75B-95D9-4C55-9AC7-28A085ECDB2C}">
      <dsp:nvSpPr>
        <dsp:cNvPr id="0" name=""/>
        <dsp:cNvSpPr/>
      </dsp:nvSpPr>
      <dsp:spPr>
        <a:xfrm>
          <a:off x="6298013" y="4458657"/>
          <a:ext cx="308477" cy="26586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5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D2C17-057E-4E23-BA31-5824F8FF64B8}">
      <dsp:nvSpPr>
        <dsp:cNvPr id="0" name=""/>
        <dsp:cNvSpPr/>
      </dsp:nvSpPr>
      <dsp:spPr>
        <a:xfrm>
          <a:off x="6741509" y="3736670"/>
          <a:ext cx="2634720" cy="227158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DA1BB-2613-4A63-9191-FDB730668F76}">
      <dsp:nvSpPr>
        <dsp:cNvPr id="0" name=""/>
        <dsp:cNvSpPr/>
      </dsp:nvSpPr>
      <dsp:spPr>
        <a:xfrm>
          <a:off x="6809955" y="4739530"/>
          <a:ext cx="308477" cy="26586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5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F1AAB-672B-48E2-9578-63EF1C9BB84C}">
      <dsp:nvSpPr>
        <dsp:cNvPr id="0" name=""/>
        <dsp:cNvSpPr/>
      </dsp:nvSpPr>
      <dsp:spPr>
        <a:xfrm>
          <a:off x="2252170" y="1247825"/>
          <a:ext cx="2634720" cy="2271588"/>
        </a:xfrm>
        <a:prstGeom prst="hexagon">
          <a:avLst>
            <a:gd name="adj" fmla="val 25000"/>
            <a:gd name="vf" fmla="val 115470"/>
          </a:avLst>
        </a:prstGeom>
        <a:solidFill>
          <a:srgbClr val="CC9900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Generator Resources and Distribution System</a:t>
          </a:r>
          <a:endParaRPr lang="en-SG" sz="2200" kern="1200" dirty="0"/>
        </a:p>
      </dsp:txBody>
      <dsp:txXfrm>
        <a:off x="2661029" y="1600333"/>
        <a:ext cx="1817002" cy="1566572"/>
      </dsp:txXfrm>
    </dsp:sp>
    <dsp:sp modelId="{C4113B97-CC80-49CD-82A0-8F68F5D055FF}">
      <dsp:nvSpPr>
        <dsp:cNvPr id="0" name=""/>
        <dsp:cNvSpPr/>
      </dsp:nvSpPr>
      <dsp:spPr>
        <a:xfrm>
          <a:off x="4038342" y="1297038"/>
          <a:ext cx="308477" cy="2658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CC5D3-75B1-4D27-9F4D-4EABEC73627E}">
      <dsp:nvSpPr>
        <dsp:cNvPr id="0" name=""/>
        <dsp:cNvSpPr/>
      </dsp:nvSpPr>
      <dsp:spPr>
        <a:xfrm>
          <a:off x="4496839" y="6703"/>
          <a:ext cx="2634720" cy="227158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5C97C-8B0C-4873-99D3-945433AE9F02}">
      <dsp:nvSpPr>
        <dsp:cNvPr id="0" name=""/>
        <dsp:cNvSpPr/>
      </dsp:nvSpPr>
      <dsp:spPr>
        <a:xfrm>
          <a:off x="4574662" y="1004162"/>
          <a:ext cx="308477" cy="26586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C3D4C-2C98-4674-8554-AD6CF790BF67}">
      <dsp:nvSpPr>
        <dsp:cNvPr id="0" name=""/>
        <dsp:cNvSpPr/>
      </dsp:nvSpPr>
      <dsp:spPr>
        <a:xfrm>
          <a:off x="5758517" y="2179987"/>
          <a:ext cx="4049034" cy="3820148"/>
        </a:xfrm>
        <a:prstGeom prst="gear9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Power Balance</a:t>
          </a:r>
          <a:endParaRPr lang="en-SG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400" kern="1200" dirty="0" smtClean="0"/>
            <a:t>P</a:t>
          </a:r>
          <a:r>
            <a:rPr lang="en-PH" sz="2400" kern="1200" baseline="-25000" dirty="0" smtClean="0"/>
            <a:t>BIO</a:t>
          </a:r>
          <a:r>
            <a:rPr lang="en-PH" sz="2400" kern="1200" dirty="0" smtClean="0"/>
            <a:t> + P</a:t>
          </a:r>
          <a:r>
            <a:rPr lang="en-PH" sz="2400" kern="1200" baseline="-25000" dirty="0" smtClean="0"/>
            <a:t>SOLAR</a:t>
          </a:r>
          <a:r>
            <a:rPr lang="en-PH" sz="2400" kern="1200" dirty="0" smtClean="0"/>
            <a:t> + P</a:t>
          </a:r>
          <a:r>
            <a:rPr lang="en-PH" sz="2400" kern="1200" baseline="-25000" dirty="0" smtClean="0"/>
            <a:t>WIND</a:t>
          </a:r>
          <a:r>
            <a:rPr lang="en-PH" sz="2400" kern="1200" dirty="0" smtClean="0"/>
            <a:t> + P</a:t>
          </a:r>
          <a:r>
            <a:rPr lang="en-PH" sz="2400" kern="1200" baseline="-25000" dirty="0" smtClean="0"/>
            <a:t>BESS-Dis</a:t>
          </a:r>
          <a:r>
            <a:rPr lang="en-PH" sz="2400" kern="1200" dirty="0" smtClean="0"/>
            <a:t> + P</a:t>
          </a:r>
          <a:r>
            <a:rPr lang="en-PH" sz="2400" kern="1200" baseline="-25000" dirty="0" smtClean="0"/>
            <a:t>slack1</a:t>
          </a:r>
          <a:r>
            <a:rPr lang="en-PH" sz="2400" kern="1200" dirty="0" smtClean="0"/>
            <a:t>= </a:t>
          </a:r>
          <a:r>
            <a:rPr lang="en-PH" sz="2400" kern="1200" dirty="0" err="1" smtClean="0"/>
            <a:t>P</a:t>
          </a:r>
          <a:r>
            <a:rPr lang="en-PH" sz="2400" kern="1200" baseline="-25000" dirty="0" err="1" smtClean="0"/>
            <a:t>Load</a:t>
          </a:r>
          <a:r>
            <a:rPr lang="en-PH" sz="2400" kern="1200" dirty="0" smtClean="0"/>
            <a:t> + </a:t>
          </a:r>
          <a:r>
            <a:rPr lang="en-PH" sz="2400" kern="1200" dirty="0" err="1" smtClean="0"/>
            <a:t>P</a:t>
          </a:r>
          <a:r>
            <a:rPr lang="en-PH" sz="2400" kern="1200" baseline="-25000" dirty="0" err="1" smtClean="0"/>
            <a:t>Loss</a:t>
          </a:r>
          <a:r>
            <a:rPr lang="en-PH" sz="2400" kern="1200" dirty="0" smtClean="0"/>
            <a:t> + P</a:t>
          </a:r>
          <a:r>
            <a:rPr lang="en-PH" sz="2400" kern="1200" baseline="-25000" dirty="0" smtClean="0"/>
            <a:t>BESS-Cha </a:t>
          </a:r>
          <a:r>
            <a:rPr lang="en-PH" sz="2400" kern="1200" dirty="0" smtClean="0"/>
            <a:t>+ P</a:t>
          </a:r>
          <a:r>
            <a:rPr lang="en-PH" sz="2400" kern="1200" baseline="-25000" dirty="0" smtClean="0"/>
            <a:t>slack2</a:t>
          </a:r>
          <a:endParaRPr lang="en-SG" sz="2400" kern="1200" dirty="0"/>
        </a:p>
      </dsp:txBody>
      <dsp:txXfrm>
        <a:off x="6555446" y="3074838"/>
        <a:ext cx="2455176" cy="1963635"/>
      </dsp:txXfrm>
    </dsp:sp>
    <dsp:sp modelId="{2997FFC7-6080-4491-9827-609C0135971D}">
      <dsp:nvSpPr>
        <dsp:cNvPr id="0" name=""/>
        <dsp:cNvSpPr/>
      </dsp:nvSpPr>
      <dsp:spPr>
        <a:xfrm>
          <a:off x="2497939" y="2256016"/>
          <a:ext cx="3278917" cy="3421918"/>
        </a:xfrm>
        <a:prstGeom prst="gear6">
          <a:avLst/>
        </a:prstGeom>
        <a:solidFill>
          <a:srgbClr val="A278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000" kern="1200" dirty="0" smtClean="0"/>
            <a:t>Power delivered by BESS when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000" kern="1200" dirty="0" smtClean="0"/>
            <a:t>P</a:t>
          </a:r>
          <a:r>
            <a:rPr lang="en-PH" sz="2000" kern="1200" baseline="-25000" dirty="0" smtClean="0"/>
            <a:t>BIO</a:t>
          </a:r>
          <a:r>
            <a:rPr lang="en-PH" sz="2000" kern="1200" dirty="0" smtClean="0"/>
            <a:t> + P</a:t>
          </a:r>
          <a:r>
            <a:rPr lang="en-PH" sz="2000" kern="1200" baseline="-25000" dirty="0" smtClean="0"/>
            <a:t>SOLAR</a:t>
          </a:r>
          <a:r>
            <a:rPr lang="en-PH" sz="2000" kern="1200" dirty="0" smtClean="0"/>
            <a:t> + P</a:t>
          </a:r>
          <a:r>
            <a:rPr lang="en-PH" sz="2000" kern="1200" baseline="-25000" dirty="0" smtClean="0"/>
            <a:t>WIND</a:t>
          </a:r>
          <a:r>
            <a:rPr lang="en-PH" sz="2000" kern="1200" dirty="0" smtClean="0"/>
            <a:t> &lt; </a:t>
          </a:r>
          <a:r>
            <a:rPr lang="en-PH" sz="2000" kern="1200" dirty="0" err="1" smtClean="0"/>
            <a:t>P</a:t>
          </a:r>
          <a:r>
            <a:rPr lang="en-PH" sz="2000" kern="1200" baseline="-25000" dirty="0" err="1" smtClean="0"/>
            <a:t>Load</a:t>
          </a:r>
          <a:r>
            <a:rPr lang="en-PH" sz="2000" kern="1200" dirty="0" smtClean="0"/>
            <a:t> + </a:t>
          </a:r>
          <a:r>
            <a:rPr lang="en-PH" sz="2000" kern="1200" dirty="0" err="1" smtClean="0"/>
            <a:t>P</a:t>
          </a:r>
          <a:r>
            <a:rPr lang="en-PH" sz="2000" kern="1200" baseline="-25000" dirty="0" err="1" smtClean="0"/>
            <a:t>Loss</a:t>
          </a:r>
          <a:endParaRPr lang="en-SG" sz="2000" kern="1200" dirty="0"/>
        </a:p>
      </dsp:txBody>
      <dsp:txXfrm>
        <a:off x="3323416" y="3107580"/>
        <a:ext cx="1627963" cy="1718790"/>
      </dsp:txXfrm>
    </dsp:sp>
    <dsp:sp modelId="{24FC2B14-8851-4AD9-8C01-5D7655AEE069}">
      <dsp:nvSpPr>
        <dsp:cNvPr id="0" name=""/>
        <dsp:cNvSpPr/>
      </dsp:nvSpPr>
      <dsp:spPr>
        <a:xfrm rot="20700000">
          <a:off x="4093732" y="21683"/>
          <a:ext cx="3243108" cy="3202913"/>
        </a:xfrm>
        <a:prstGeom prst="gear6">
          <a:avLst/>
        </a:prstGeom>
        <a:solidFill>
          <a:srgbClr val="626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800" kern="1200" dirty="0" smtClean="0"/>
            <a:t>Power absorbed by BESS when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800" kern="1200" dirty="0" smtClean="0"/>
            <a:t>PBIO + PSOLAR + PWIND &gt; </a:t>
          </a:r>
          <a:r>
            <a:rPr lang="en-PH" sz="1800" kern="1200" dirty="0" err="1" smtClean="0"/>
            <a:t>PLoad</a:t>
          </a:r>
          <a:r>
            <a:rPr lang="en-PH" sz="1800" kern="1200" dirty="0" smtClean="0"/>
            <a:t> + </a:t>
          </a:r>
          <a:r>
            <a:rPr lang="en-PH" sz="1800" kern="1200" dirty="0" err="1" smtClean="0"/>
            <a:t>PLoss</a:t>
          </a:r>
          <a:endParaRPr lang="en-SG" sz="1800" kern="1200" dirty="0"/>
        </a:p>
      </dsp:txBody>
      <dsp:txXfrm rot="-20700000">
        <a:off x="4807424" y="721792"/>
        <a:ext cx="1815722" cy="1802696"/>
      </dsp:txXfrm>
    </dsp:sp>
    <dsp:sp modelId="{CA68563E-8DD2-4829-BDEB-625465BB4E0B}">
      <dsp:nvSpPr>
        <dsp:cNvPr id="0" name=""/>
        <dsp:cNvSpPr/>
      </dsp:nvSpPr>
      <dsp:spPr>
        <a:xfrm>
          <a:off x="6148272" y="2033996"/>
          <a:ext cx="4360394" cy="4360394"/>
        </a:xfrm>
        <a:prstGeom prst="circularArrow">
          <a:avLst>
            <a:gd name="adj1" fmla="val 4687"/>
            <a:gd name="adj2" fmla="val 299029"/>
            <a:gd name="adj3" fmla="val 2549605"/>
            <a:gd name="adj4" fmla="val 1579103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4156-CC92-4D8B-B48A-49CFD291878F}">
      <dsp:nvSpPr>
        <dsp:cNvPr id="0" name=""/>
        <dsp:cNvSpPr/>
      </dsp:nvSpPr>
      <dsp:spPr>
        <a:xfrm>
          <a:off x="2249724" y="1979089"/>
          <a:ext cx="3168099" cy="31680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29B3B-F0F8-4390-A3D0-13FB15AB9C02}">
      <dsp:nvSpPr>
        <dsp:cNvPr id="0" name=""/>
        <dsp:cNvSpPr/>
      </dsp:nvSpPr>
      <dsp:spPr>
        <a:xfrm>
          <a:off x="3823989" y="-564367"/>
          <a:ext cx="3415848" cy="34158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8028-A2AD-4F56-BB91-1B18994B9BBF}" type="datetimeFigureOut">
              <a:rPr lang="en-SG" smtClean="0"/>
              <a:t>3/12/2016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76DC2-7E09-4E36-BAEA-BBC7E6BBF6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23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E4A0-0BC0-480C-AE55-08BF83E80B50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BB8A5-BAF0-48D3-89CB-E26DADD5A3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02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 6"/>
          <p:cNvSpPr/>
          <p:nvPr userDrawn="1"/>
        </p:nvSpPr>
        <p:spPr>
          <a:xfrm>
            <a:off x="0" y="6375400"/>
            <a:ext cx="68072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 userDrawn="1"/>
        </p:nvSpPr>
        <p:spPr>
          <a:xfrm>
            <a:off x="6870700" y="6375400"/>
            <a:ext cx="2159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4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397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582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332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742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763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5344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3645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8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  <p:sp>
        <p:nvSpPr>
          <p:cNvPr id="8" name="Rectangle 7"/>
          <p:cNvSpPr/>
          <p:nvPr userDrawn="1"/>
        </p:nvSpPr>
        <p:spPr>
          <a:xfrm>
            <a:off x="0" y="6375400"/>
            <a:ext cx="68072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 userDrawn="1"/>
        </p:nvSpPr>
        <p:spPr>
          <a:xfrm>
            <a:off x="6870700" y="6375400"/>
            <a:ext cx="2159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962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 6"/>
          <p:cNvSpPr/>
          <p:nvPr userDrawn="1"/>
        </p:nvSpPr>
        <p:spPr>
          <a:xfrm>
            <a:off x="0" y="6375400"/>
            <a:ext cx="68072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 userDrawn="1"/>
        </p:nvSpPr>
        <p:spPr>
          <a:xfrm>
            <a:off x="6870700" y="6375400"/>
            <a:ext cx="2159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0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  <p:sp>
        <p:nvSpPr>
          <p:cNvPr id="8" name="Rectangle 7"/>
          <p:cNvSpPr/>
          <p:nvPr userDrawn="1"/>
        </p:nvSpPr>
        <p:spPr>
          <a:xfrm>
            <a:off x="0" y="6375400"/>
            <a:ext cx="68072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 userDrawn="1"/>
        </p:nvSpPr>
        <p:spPr>
          <a:xfrm>
            <a:off x="6870700" y="6375400"/>
            <a:ext cx="2159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210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629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579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462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52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75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B34808-5081-4A98-8375-1DDACBA40D9B}" type="datetimeFigureOut">
              <a:rPr lang="en-PH" smtClean="0"/>
              <a:t>12/3/2016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D36A-332B-477E-8D36-F5590D1B6C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2295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67575737"/>
              </p:ext>
            </p:extLst>
          </p:nvPr>
        </p:nvGraphicFramePr>
        <p:xfrm>
          <a:off x="-846771" y="0"/>
          <a:ext cx="1303877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9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>
            <a:off x="6793211" y="2509689"/>
            <a:ext cx="601038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40592"/>
            <a:ext cx="9929613" cy="1028354"/>
          </a:xfrm>
        </p:spPr>
        <p:txBody>
          <a:bodyPr/>
          <a:lstStyle/>
          <a:p>
            <a:pPr algn="r"/>
            <a:r>
              <a:rPr lang="en-PH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Philosophy of Control System</a:t>
            </a:r>
            <a:endParaRPr lang="en-PH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Flowchart: Multidocument 2"/>
          <p:cNvSpPr/>
          <p:nvPr/>
        </p:nvSpPr>
        <p:spPr>
          <a:xfrm>
            <a:off x="8783393" y="2845156"/>
            <a:ext cx="3168203" cy="2189408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9086048" y="3772433"/>
            <a:ext cx="199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MGMCS</a:t>
            </a:r>
            <a:endParaRPr lang="en-SG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42789" y="2024497"/>
            <a:ext cx="0" cy="1023503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579661" y="961987"/>
            <a:ext cx="1094704" cy="10689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553903" y="1215098"/>
            <a:ext cx="119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</a:t>
            </a:r>
            <a:r>
              <a:rPr lang="en-US" sz="2400" b="1" baseline="-25000" dirty="0" smtClean="0"/>
              <a:t>BESS</a:t>
            </a:r>
            <a:endParaRPr lang="en-SG" sz="2400" b="1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6507214" y="2301045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471816" y="2354110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RTU</a:t>
            </a:r>
            <a:r>
              <a:rPr lang="en-US" sz="1200" b="1" baseline="-25000" dirty="0" smtClean="0"/>
              <a:t>4</a:t>
            </a:r>
            <a:endParaRPr lang="en-SG" sz="1200" b="1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7376309" y="2301045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7340911" y="2354110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MQ</a:t>
            </a:r>
            <a:r>
              <a:rPr lang="en-US" sz="1200" b="1" baseline="-25000" dirty="0" smtClean="0"/>
              <a:t>4</a:t>
            </a:r>
            <a:endParaRPr lang="en-SG" sz="1200" b="1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742238" y="2511835"/>
            <a:ext cx="601038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91816" y="2026643"/>
            <a:ext cx="0" cy="1021357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28688" y="964133"/>
            <a:ext cx="1094704" cy="10689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4502930" y="1217244"/>
            <a:ext cx="119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</a:t>
            </a:r>
            <a:r>
              <a:rPr lang="en-US" sz="2400" b="1" baseline="-25000" dirty="0" err="1" smtClean="0"/>
              <a:t>Solar</a:t>
            </a:r>
            <a:endParaRPr lang="en-SG" sz="2400" b="1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4456241" y="2303191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4420843" y="2356256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RTU</a:t>
            </a:r>
            <a:r>
              <a:rPr lang="en-US" sz="1200" b="1" baseline="-25000" dirty="0"/>
              <a:t>3</a:t>
            </a:r>
            <a:endParaRPr lang="en-SG" sz="1200" b="1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5325336" y="2303191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/>
          <p:cNvSpPr txBox="1"/>
          <p:nvPr/>
        </p:nvSpPr>
        <p:spPr>
          <a:xfrm>
            <a:off x="5289938" y="2356256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MQ</a:t>
            </a:r>
            <a:r>
              <a:rPr lang="en-US" sz="1200" b="1" baseline="-25000" dirty="0"/>
              <a:t>3</a:t>
            </a:r>
            <a:endParaRPr lang="en-SG" sz="1200" b="1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684151" y="2509689"/>
            <a:ext cx="601038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033729" y="2024497"/>
            <a:ext cx="0" cy="1023503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470601" y="961987"/>
            <a:ext cx="1094704" cy="10689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2444843" y="1215098"/>
            <a:ext cx="119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</a:t>
            </a:r>
            <a:r>
              <a:rPr lang="en-US" sz="2400" b="1" baseline="-25000" dirty="0" err="1" smtClean="0"/>
              <a:t>Wind</a:t>
            </a:r>
            <a:endParaRPr lang="en-SG" sz="2400" b="1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2398154" y="2301045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2362756" y="2354110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RTU</a:t>
            </a:r>
            <a:r>
              <a:rPr lang="en-US" sz="1200" b="1" baseline="-25000" dirty="0" smtClean="0"/>
              <a:t>2</a:t>
            </a:r>
            <a:endParaRPr lang="en-SG" sz="1200" b="1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3267249" y="2301045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3231851" y="2354110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MQ</a:t>
            </a:r>
            <a:r>
              <a:rPr lang="en-US" sz="1200" b="1" baseline="-25000" dirty="0" smtClean="0"/>
              <a:t>2</a:t>
            </a:r>
            <a:endParaRPr lang="en-SG" sz="1200" b="1" baseline="-250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76508" y="2509689"/>
            <a:ext cx="601038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6086" y="2024497"/>
            <a:ext cx="0" cy="1023503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62958" y="961987"/>
            <a:ext cx="1094704" cy="10689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337200" y="1215098"/>
            <a:ext cx="119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</a:t>
            </a:r>
            <a:r>
              <a:rPr lang="en-US" sz="2400" b="1" baseline="-25000" dirty="0" err="1" smtClean="0"/>
              <a:t>Bio</a:t>
            </a:r>
            <a:endParaRPr lang="en-SG" sz="2400" b="1" baseline="-25000" dirty="0"/>
          </a:p>
        </p:txBody>
      </p:sp>
      <p:sp>
        <p:nvSpPr>
          <p:cNvPr id="39" name="Oval 38"/>
          <p:cNvSpPr/>
          <p:nvPr/>
        </p:nvSpPr>
        <p:spPr>
          <a:xfrm>
            <a:off x="290511" y="2301045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255113" y="2354110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RTU</a:t>
            </a:r>
            <a:r>
              <a:rPr lang="en-US" sz="1200" b="1" baseline="-25000" dirty="0"/>
              <a:t>1</a:t>
            </a:r>
            <a:endParaRPr lang="en-SG" sz="1200" b="1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1159606" y="2301045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1124208" y="2354110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MQ</a:t>
            </a:r>
            <a:r>
              <a:rPr lang="en-US" sz="1200" b="1" baseline="-25000" dirty="0"/>
              <a:t>1</a:t>
            </a:r>
            <a:endParaRPr lang="en-SG" sz="1200" b="1" baseline="-250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824688" y="5172838"/>
            <a:ext cx="601038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186966" y="4711700"/>
            <a:ext cx="0" cy="1152382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691" y="4964194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/>
          <p:cNvSpPr txBox="1"/>
          <p:nvPr/>
        </p:nvSpPr>
        <p:spPr>
          <a:xfrm>
            <a:off x="4503293" y="5017259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RTU</a:t>
            </a:r>
            <a:r>
              <a:rPr lang="en-US" sz="1200" b="1" baseline="-25000" dirty="0" smtClean="0"/>
              <a:t>7</a:t>
            </a:r>
            <a:endParaRPr lang="en-SG" sz="1200" b="1" baseline="-25000" dirty="0"/>
          </a:p>
        </p:txBody>
      </p:sp>
      <p:sp>
        <p:nvSpPr>
          <p:cNvPr id="47" name="Oval 46"/>
          <p:cNvSpPr/>
          <p:nvPr/>
        </p:nvSpPr>
        <p:spPr>
          <a:xfrm>
            <a:off x="5407786" y="4964194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/>
          <p:cNvSpPr txBox="1"/>
          <p:nvPr/>
        </p:nvSpPr>
        <p:spPr>
          <a:xfrm>
            <a:off x="5372388" y="5017259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MQ</a:t>
            </a:r>
            <a:r>
              <a:rPr lang="en-US" sz="1200" b="1" baseline="-25000" dirty="0"/>
              <a:t>7</a:t>
            </a:r>
            <a:endParaRPr lang="en-SG" sz="1200" b="1" baseline="-25000" dirty="0"/>
          </a:p>
        </p:txBody>
      </p:sp>
      <p:cxnSp>
        <p:nvCxnSpPr>
          <p:cNvPr id="50" name="Straight Connector 49"/>
          <p:cNvCxnSpPr/>
          <p:nvPr/>
        </p:nvCxnSpPr>
        <p:spPr>
          <a:xfrm rot="16200000" flipV="1">
            <a:off x="5171606" y="4352615"/>
            <a:ext cx="0" cy="693836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91080" y="5172837"/>
            <a:ext cx="601038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053358" y="4711699"/>
            <a:ext cx="0" cy="1152382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405083" y="4964193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2369685" y="5017258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RTU</a:t>
            </a:r>
            <a:r>
              <a:rPr lang="en-US" sz="1200" b="1" baseline="-25000" dirty="0" smtClean="0"/>
              <a:t>6</a:t>
            </a:r>
            <a:endParaRPr lang="en-SG" sz="1200" b="1" baseline="-25000" dirty="0"/>
          </a:p>
        </p:txBody>
      </p:sp>
      <p:sp>
        <p:nvSpPr>
          <p:cNvPr id="55" name="Oval 54"/>
          <p:cNvSpPr/>
          <p:nvPr/>
        </p:nvSpPr>
        <p:spPr>
          <a:xfrm>
            <a:off x="3274178" y="4964193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/>
          <p:cNvSpPr txBox="1"/>
          <p:nvPr/>
        </p:nvSpPr>
        <p:spPr>
          <a:xfrm>
            <a:off x="3238780" y="5017258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MQ</a:t>
            </a:r>
            <a:r>
              <a:rPr lang="en-US" sz="1200" b="1" baseline="-25000" dirty="0" smtClean="0"/>
              <a:t>6</a:t>
            </a:r>
            <a:endParaRPr lang="en-SG" sz="1200" b="1" baseline="-25000" dirty="0"/>
          </a:p>
        </p:txBody>
      </p:sp>
      <p:cxnSp>
        <p:nvCxnSpPr>
          <p:cNvPr id="57" name="Straight Connector 56"/>
          <p:cNvCxnSpPr/>
          <p:nvPr/>
        </p:nvCxnSpPr>
        <p:spPr>
          <a:xfrm rot="16200000" flipV="1">
            <a:off x="3037998" y="4352614"/>
            <a:ext cx="0" cy="693836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82832" y="5172837"/>
            <a:ext cx="601038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945110" y="4711699"/>
            <a:ext cx="0" cy="1152382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96835" y="4964193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TextBox 60"/>
          <p:cNvSpPr txBox="1"/>
          <p:nvPr/>
        </p:nvSpPr>
        <p:spPr>
          <a:xfrm>
            <a:off x="261437" y="5017258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RTU</a:t>
            </a:r>
            <a:r>
              <a:rPr lang="en-US" sz="1200" b="1" baseline="-25000" dirty="0" smtClean="0"/>
              <a:t>5</a:t>
            </a:r>
            <a:endParaRPr lang="en-SG" sz="1200" b="1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1165930" y="4964193"/>
            <a:ext cx="437455" cy="41728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1130532" y="5017258"/>
            <a:ext cx="53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MQ</a:t>
            </a:r>
            <a:r>
              <a:rPr lang="en-US" sz="1200" b="1" baseline="-25000" dirty="0" smtClean="0"/>
              <a:t>5</a:t>
            </a:r>
            <a:endParaRPr lang="en-SG" sz="1200" b="1" baseline="-25000" dirty="0"/>
          </a:p>
        </p:txBody>
      </p:sp>
      <p:cxnSp>
        <p:nvCxnSpPr>
          <p:cNvPr id="64" name="Straight Connector 63"/>
          <p:cNvCxnSpPr/>
          <p:nvPr/>
        </p:nvCxnSpPr>
        <p:spPr>
          <a:xfrm rot="16200000" flipV="1">
            <a:off x="929750" y="4352614"/>
            <a:ext cx="0" cy="693836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V="1">
            <a:off x="7138258" y="2754147"/>
            <a:ext cx="0" cy="693836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5086268" y="2754146"/>
            <a:ext cx="0" cy="693836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3053358" y="2754146"/>
            <a:ext cx="0" cy="693836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929750" y="2761791"/>
            <a:ext cx="0" cy="693836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398180" y="2197768"/>
            <a:ext cx="1527343" cy="62198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ounded Rectangle 73"/>
          <p:cNvSpPr/>
          <p:nvPr/>
        </p:nvSpPr>
        <p:spPr>
          <a:xfrm>
            <a:off x="4328144" y="2197768"/>
            <a:ext cx="1527343" cy="62198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ounded Rectangle 74"/>
          <p:cNvSpPr/>
          <p:nvPr/>
        </p:nvSpPr>
        <p:spPr>
          <a:xfrm>
            <a:off x="2270057" y="2199212"/>
            <a:ext cx="1527343" cy="62198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ounded Rectangle 75"/>
          <p:cNvSpPr/>
          <p:nvPr/>
        </p:nvSpPr>
        <p:spPr>
          <a:xfrm>
            <a:off x="174621" y="2211039"/>
            <a:ext cx="1527343" cy="62198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ounded Rectangle 76"/>
          <p:cNvSpPr/>
          <p:nvPr/>
        </p:nvSpPr>
        <p:spPr>
          <a:xfrm>
            <a:off x="174549" y="4857463"/>
            <a:ext cx="1527343" cy="62198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ounded Rectangle 77"/>
          <p:cNvSpPr/>
          <p:nvPr/>
        </p:nvSpPr>
        <p:spPr>
          <a:xfrm>
            <a:off x="2280885" y="4870163"/>
            <a:ext cx="1527343" cy="62198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Rounded Rectangle 78"/>
          <p:cNvSpPr/>
          <p:nvPr/>
        </p:nvSpPr>
        <p:spPr>
          <a:xfrm>
            <a:off x="4410739" y="4870340"/>
            <a:ext cx="1527343" cy="62198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reeform 79"/>
          <p:cNvSpPr/>
          <p:nvPr/>
        </p:nvSpPr>
        <p:spPr>
          <a:xfrm>
            <a:off x="5511800" y="2895600"/>
            <a:ext cx="3276600" cy="787400"/>
          </a:xfrm>
          <a:custGeom>
            <a:avLst/>
            <a:gdLst>
              <a:gd name="connsiteX0" fmla="*/ 0 w 3276600"/>
              <a:gd name="connsiteY0" fmla="*/ 0 h 787400"/>
              <a:gd name="connsiteX1" fmla="*/ 927100 w 3276600"/>
              <a:gd name="connsiteY1" fmla="*/ 787400 h 787400"/>
              <a:gd name="connsiteX2" fmla="*/ 3276600 w 3276600"/>
              <a:gd name="connsiteY2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787400">
                <a:moveTo>
                  <a:pt x="0" y="0"/>
                </a:moveTo>
                <a:lnTo>
                  <a:pt x="927100" y="787400"/>
                </a:lnTo>
                <a:lnTo>
                  <a:pt x="3276600" y="787400"/>
                </a:lnTo>
              </a:path>
            </a:pathLst>
          </a:custGeom>
          <a:noFill/>
          <a:ln>
            <a:solidFill>
              <a:srgbClr val="FFFF00"/>
            </a:solidFill>
            <a:prstDash val="dash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reeform 80"/>
          <p:cNvSpPr/>
          <p:nvPr/>
        </p:nvSpPr>
        <p:spPr>
          <a:xfrm>
            <a:off x="3504543" y="2920448"/>
            <a:ext cx="5266149" cy="974153"/>
          </a:xfrm>
          <a:custGeom>
            <a:avLst/>
            <a:gdLst>
              <a:gd name="connsiteX0" fmla="*/ 0 w 3276600"/>
              <a:gd name="connsiteY0" fmla="*/ 0 h 787400"/>
              <a:gd name="connsiteX1" fmla="*/ 927100 w 3276600"/>
              <a:gd name="connsiteY1" fmla="*/ 787400 h 787400"/>
              <a:gd name="connsiteX2" fmla="*/ 3276600 w 3276600"/>
              <a:gd name="connsiteY2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787400">
                <a:moveTo>
                  <a:pt x="0" y="0"/>
                </a:moveTo>
                <a:lnTo>
                  <a:pt x="927100" y="787400"/>
                </a:lnTo>
                <a:lnTo>
                  <a:pt x="3276600" y="787400"/>
                </a:lnTo>
              </a:path>
            </a:pathLst>
          </a:custGeom>
          <a:noFill/>
          <a:ln>
            <a:solidFill>
              <a:srgbClr val="FFFF00"/>
            </a:solidFill>
            <a:prstDash val="dash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reeform 81"/>
          <p:cNvSpPr/>
          <p:nvPr/>
        </p:nvSpPr>
        <p:spPr>
          <a:xfrm>
            <a:off x="1434450" y="2932614"/>
            <a:ext cx="7329919" cy="1122756"/>
          </a:xfrm>
          <a:custGeom>
            <a:avLst/>
            <a:gdLst>
              <a:gd name="connsiteX0" fmla="*/ 0 w 3276600"/>
              <a:gd name="connsiteY0" fmla="*/ 0 h 787400"/>
              <a:gd name="connsiteX1" fmla="*/ 927100 w 3276600"/>
              <a:gd name="connsiteY1" fmla="*/ 787400 h 787400"/>
              <a:gd name="connsiteX2" fmla="*/ 3276600 w 3276600"/>
              <a:gd name="connsiteY2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787400">
                <a:moveTo>
                  <a:pt x="0" y="0"/>
                </a:moveTo>
                <a:lnTo>
                  <a:pt x="927100" y="787400"/>
                </a:lnTo>
                <a:lnTo>
                  <a:pt x="3276600" y="787400"/>
                </a:lnTo>
              </a:path>
            </a:pathLst>
          </a:custGeom>
          <a:noFill/>
          <a:ln>
            <a:solidFill>
              <a:srgbClr val="FFFF00"/>
            </a:solidFill>
            <a:prstDash val="dash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 82"/>
          <p:cNvSpPr/>
          <p:nvPr/>
        </p:nvSpPr>
        <p:spPr>
          <a:xfrm>
            <a:off x="7604118" y="2882544"/>
            <a:ext cx="1172346" cy="645721"/>
          </a:xfrm>
          <a:custGeom>
            <a:avLst/>
            <a:gdLst>
              <a:gd name="connsiteX0" fmla="*/ 0 w 3276600"/>
              <a:gd name="connsiteY0" fmla="*/ 0 h 787400"/>
              <a:gd name="connsiteX1" fmla="*/ 927100 w 3276600"/>
              <a:gd name="connsiteY1" fmla="*/ 787400 h 787400"/>
              <a:gd name="connsiteX2" fmla="*/ 3276600 w 3276600"/>
              <a:gd name="connsiteY2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787400">
                <a:moveTo>
                  <a:pt x="0" y="0"/>
                </a:moveTo>
                <a:lnTo>
                  <a:pt x="927100" y="787400"/>
                </a:lnTo>
                <a:lnTo>
                  <a:pt x="3276600" y="787400"/>
                </a:lnTo>
              </a:path>
            </a:pathLst>
          </a:custGeom>
          <a:noFill/>
          <a:ln>
            <a:solidFill>
              <a:srgbClr val="FFFF00"/>
            </a:solidFill>
            <a:prstDash val="dashDot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reeform 83"/>
          <p:cNvSpPr/>
          <p:nvPr/>
        </p:nvSpPr>
        <p:spPr>
          <a:xfrm>
            <a:off x="5753100" y="4494776"/>
            <a:ext cx="3009900" cy="280423"/>
          </a:xfrm>
          <a:custGeom>
            <a:avLst/>
            <a:gdLst>
              <a:gd name="connsiteX0" fmla="*/ 0 w 3009900"/>
              <a:gd name="connsiteY0" fmla="*/ 292100 h 292100"/>
              <a:gd name="connsiteX1" fmla="*/ 279400 w 3009900"/>
              <a:gd name="connsiteY1" fmla="*/ 0 h 292100"/>
              <a:gd name="connsiteX2" fmla="*/ 3009900 w 3009900"/>
              <a:gd name="connsiteY2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292100">
                <a:moveTo>
                  <a:pt x="0" y="292100"/>
                </a:moveTo>
                <a:lnTo>
                  <a:pt x="279400" y="0"/>
                </a:lnTo>
                <a:lnTo>
                  <a:pt x="3009900" y="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reeform 84"/>
          <p:cNvSpPr/>
          <p:nvPr/>
        </p:nvSpPr>
        <p:spPr>
          <a:xfrm>
            <a:off x="3544002" y="4338490"/>
            <a:ext cx="5218997" cy="448387"/>
          </a:xfrm>
          <a:custGeom>
            <a:avLst/>
            <a:gdLst>
              <a:gd name="connsiteX0" fmla="*/ 0 w 3009900"/>
              <a:gd name="connsiteY0" fmla="*/ 292100 h 292100"/>
              <a:gd name="connsiteX1" fmla="*/ 279400 w 3009900"/>
              <a:gd name="connsiteY1" fmla="*/ 0 h 292100"/>
              <a:gd name="connsiteX2" fmla="*/ 3009900 w 3009900"/>
              <a:gd name="connsiteY2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292100">
                <a:moveTo>
                  <a:pt x="0" y="292100"/>
                </a:moveTo>
                <a:lnTo>
                  <a:pt x="279400" y="0"/>
                </a:lnTo>
                <a:lnTo>
                  <a:pt x="3009900" y="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Freeform 85"/>
          <p:cNvSpPr/>
          <p:nvPr/>
        </p:nvSpPr>
        <p:spPr>
          <a:xfrm>
            <a:off x="1461698" y="4175288"/>
            <a:ext cx="7301301" cy="599569"/>
          </a:xfrm>
          <a:custGeom>
            <a:avLst/>
            <a:gdLst>
              <a:gd name="connsiteX0" fmla="*/ 0 w 3009900"/>
              <a:gd name="connsiteY0" fmla="*/ 292100 h 292100"/>
              <a:gd name="connsiteX1" fmla="*/ 279400 w 3009900"/>
              <a:gd name="connsiteY1" fmla="*/ 0 h 292100"/>
              <a:gd name="connsiteX2" fmla="*/ 3009900 w 3009900"/>
              <a:gd name="connsiteY2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292100">
                <a:moveTo>
                  <a:pt x="0" y="292100"/>
                </a:moveTo>
                <a:lnTo>
                  <a:pt x="279400" y="0"/>
                </a:lnTo>
                <a:lnTo>
                  <a:pt x="3009900" y="0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0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40592"/>
            <a:ext cx="9929613" cy="1028354"/>
          </a:xfrm>
        </p:spPr>
        <p:txBody>
          <a:bodyPr/>
          <a:lstStyle/>
          <a:p>
            <a:pPr algn="r"/>
            <a:r>
              <a:rPr lang="en-PH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Architecture and Infrastructure of BESS</a:t>
            </a:r>
            <a:endParaRPr lang="en-PH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0" y="1068946"/>
            <a:ext cx="8145455" cy="50776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23777" y="4967840"/>
            <a:ext cx="2768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Battery Management System</a:t>
            </a:r>
            <a:endParaRPr lang="en-SG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0048" y="5398728"/>
            <a:ext cx="559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Battery Energy Storage System</a:t>
            </a:r>
            <a:endParaRPr lang="en-SG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596" y="712305"/>
            <a:ext cx="2490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System Supervisory Control</a:t>
            </a:r>
            <a:endParaRPr lang="en-SG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55769" y="2188153"/>
            <a:ext cx="3423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Power Control and Switching Facilities</a:t>
            </a:r>
            <a:endParaRPr lang="en-SG" sz="2800" b="1" dirty="0"/>
          </a:p>
        </p:txBody>
      </p:sp>
      <p:sp>
        <p:nvSpPr>
          <p:cNvPr id="3" name="Freeform 2"/>
          <p:cNvSpPr/>
          <p:nvPr/>
        </p:nvSpPr>
        <p:spPr>
          <a:xfrm>
            <a:off x="342900" y="2146300"/>
            <a:ext cx="647700" cy="2019300"/>
          </a:xfrm>
          <a:custGeom>
            <a:avLst/>
            <a:gdLst>
              <a:gd name="connsiteX0" fmla="*/ 0 w 419100"/>
              <a:gd name="connsiteY0" fmla="*/ 0 h 2019300"/>
              <a:gd name="connsiteX1" fmla="*/ 419100 w 419100"/>
              <a:gd name="connsiteY1" fmla="*/ 889000 h 2019300"/>
              <a:gd name="connsiteX2" fmla="*/ 419100 w 419100"/>
              <a:gd name="connsiteY2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2019300">
                <a:moveTo>
                  <a:pt x="0" y="0"/>
                </a:moveTo>
                <a:lnTo>
                  <a:pt x="419100" y="889000"/>
                </a:lnTo>
                <a:lnTo>
                  <a:pt x="419100" y="2019300"/>
                </a:lnTo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reeform 8"/>
          <p:cNvSpPr/>
          <p:nvPr/>
        </p:nvSpPr>
        <p:spPr>
          <a:xfrm>
            <a:off x="333375" y="2143125"/>
            <a:ext cx="185738" cy="238126"/>
          </a:xfrm>
          <a:custGeom>
            <a:avLst/>
            <a:gdLst>
              <a:gd name="connsiteX0" fmla="*/ 0 w 185738"/>
              <a:gd name="connsiteY0" fmla="*/ 0 h 228600"/>
              <a:gd name="connsiteX1" fmla="*/ 185738 w 185738"/>
              <a:gd name="connsiteY1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738" h="228600">
                <a:moveTo>
                  <a:pt x="0" y="0"/>
                </a:moveTo>
                <a:lnTo>
                  <a:pt x="185738" y="22860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 10"/>
          <p:cNvSpPr/>
          <p:nvPr/>
        </p:nvSpPr>
        <p:spPr>
          <a:xfrm rot="5400000" flipH="1">
            <a:off x="9076618" y="3837396"/>
            <a:ext cx="872385" cy="2250278"/>
          </a:xfrm>
          <a:custGeom>
            <a:avLst/>
            <a:gdLst>
              <a:gd name="connsiteX0" fmla="*/ 0 w 419100"/>
              <a:gd name="connsiteY0" fmla="*/ 0 h 2019300"/>
              <a:gd name="connsiteX1" fmla="*/ 419100 w 419100"/>
              <a:gd name="connsiteY1" fmla="*/ 889000 h 2019300"/>
              <a:gd name="connsiteX2" fmla="*/ 419100 w 419100"/>
              <a:gd name="connsiteY2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2019300">
                <a:moveTo>
                  <a:pt x="0" y="0"/>
                </a:moveTo>
                <a:lnTo>
                  <a:pt x="419100" y="889000"/>
                </a:lnTo>
                <a:lnTo>
                  <a:pt x="419100" y="2019300"/>
                </a:lnTo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10367495" y="5177306"/>
            <a:ext cx="270455" cy="221421"/>
          </a:xfrm>
          <a:custGeom>
            <a:avLst/>
            <a:gdLst>
              <a:gd name="connsiteX0" fmla="*/ 0 w 185738"/>
              <a:gd name="connsiteY0" fmla="*/ 0 h 228600"/>
              <a:gd name="connsiteX1" fmla="*/ 185738 w 185738"/>
              <a:gd name="connsiteY1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738" h="228600">
                <a:moveTo>
                  <a:pt x="0" y="0"/>
                </a:moveTo>
                <a:lnTo>
                  <a:pt x="185738" y="22860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reeform 12"/>
          <p:cNvSpPr/>
          <p:nvPr/>
        </p:nvSpPr>
        <p:spPr>
          <a:xfrm rot="16200000" flipH="1" flipV="1">
            <a:off x="9283004" y="2339952"/>
            <a:ext cx="645657" cy="2250278"/>
          </a:xfrm>
          <a:custGeom>
            <a:avLst/>
            <a:gdLst>
              <a:gd name="connsiteX0" fmla="*/ 0 w 419100"/>
              <a:gd name="connsiteY0" fmla="*/ 0 h 2019300"/>
              <a:gd name="connsiteX1" fmla="*/ 419100 w 419100"/>
              <a:gd name="connsiteY1" fmla="*/ 889000 h 2019300"/>
              <a:gd name="connsiteX2" fmla="*/ 419100 w 419100"/>
              <a:gd name="connsiteY2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2019300">
                <a:moveTo>
                  <a:pt x="0" y="0"/>
                </a:moveTo>
                <a:lnTo>
                  <a:pt x="419100" y="889000"/>
                </a:lnTo>
                <a:lnTo>
                  <a:pt x="419100" y="2019300"/>
                </a:lnTo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13"/>
          <p:cNvSpPr/>
          <p:nvPr/>
        </p:nvSpPr>
        <p:spPr>
          <a:xfrm flipV="1">
            <a:off x="10460517" y="3117426"/>
            <a:ext cx="270455" cy="221421"/>
          </a:xfrm>
          <a:custGeom>
            <a:avLst/>
            <a:gdLst>
              <a:gd name="connsiteX0" fmla="*/ 0 w 185738"/>
              <a:gd name="connsiteY0" fmla="*/ 0 h 228600"/>
              <a:gd name="connsiteX1" fmla="*/ 185738 w 185738"/>
              <a:gd name="connsiteY1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738" h="228600">
                <a:moveTo>
                  <a:pt x="0" y="0"/>
                </a:moveTo>
                <a:lnTo>
                  <a:pt x="185738" y="22860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0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rot="5400000" flipV="1">
            <a:off x="9197888" y="5248555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Freeform 49"/>
          <p:cNvSpPr/>
          <p:nvPr/>
        </p:nvSpPr>
        <p:spPr>
          <a:xfrm rot="5400000" flipV="1">
            <a:off x="9159250" y="4142200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Freeform 48"/>
          <p:cNvSpPr/>
          <p:nvPr/>
        </p:nvSpPr>
        <p:spPr>
          <a:xfrm rot="10800000" flipH="1" flipV="1">
            <a:off x="10287508" y="3331632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47"/>
          <p:cNvSpPr/>
          <p:nvPr/>
        </p:nvSpPr>
        <p:spPr>
          <a:xfrm rot="10800000" flipH="1" flipV="1">
            <a:off x="7487021" y="4021084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reeform 34"/>
          <p:cNvSpPr/>
          <p:nvPr/>
        </p:nvSpPr>
        <p:spPr>
          <a:xfrm rot="5400000" flipV="1">
            <a:off x="1244581" y="3167480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reeform 33"/>
          <p:cNvSpPr/>
          <p:nvPr/>
        </p:nvSpPr>
        <p:spPr>
          <a:xfrm>
            <a:off x="4945487" y="5228824"/>
            <a:ext cx="953037" cy="939396"/>
          </a:xfrm>
          <a:custGeom>
            <a:avLst/>
            <a:gdLst>
              <a:gd name="connsiteX0" fmla="*/ 579550 w 953037"/>
              <a:gd name="connsiteY0" fmla="*/ 991673 h 991673"/>
              <a:gd name="connsiteX1" fmla="*/ 0 w 953037"/>
              <a:gd name="connsiteY1" fmla="*/ 991673 h 991673"/>
              <a:gd name="connsiteX2" fmla="*/ 0 w 953037"/>
              <a:gd name="connsiteY2" fmla="*/ 0 h 991673"/>
              <a:gd name="connsiteX3" fmla="*/ 953037 w 953037"/>
              <a:gd name="connsiteY3" fmla="*/ 0 h 99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037" h="991673">
                <a:moveTo>
                  <a:pt x="579550" y="991673"/>
                </a:moveTo>
                <a:lnTo>
                  <a:pt x="0" y="991673"/>
                </a:lnTo>
                <a:lnTo>
                  <a:pt x="0" y="0"/>
                </a:lnTo>
                <a:lnTo>
                  <a:pt x="953037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reeform 29"/>
          <p:cNvSpPr/>
          <p:nvPr/>
        </p:nvSpPr>
        <p:spPr>
          <a:xfrm rot="5400000" flipV="1">
            <a:off x="6307732" y="4718470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 rot="10800000" flipV="1">
            <a:off x="2424154" y="2668802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28"/>
          <p:cNvSpPr/>
          <p:nvPr/>
        </p:nvSpPr>
        <p:spPr>
          <a:xfrm rot="5400000" flipV="1">
            <a:off x="3666394" y="3424705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reeform 27"/>
          <p:cNvSpPr/>
          <p:nvPr/>
        </p:nvSpPr>
        <p:spPr>
          <a:xfrm rot="5400000" flipV="1">
            <a:off x="3679273" y="1811408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 flipV="1">
            <a:off x="2298879" y="1311297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40592"/>
            <a:ext cx="9929613" cy="1028354"/>
          </a:xfrm>
        </p:spPr>
        <p:txBody>
          <a:bodyPr/>
          <a:lstStyle/>
          <a:p>
            <a:pPr algn="r"/>
            <a:r>
              <a:rPr lang="en-PH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 Management Algorithm</a:t>
            </a:r>
            <a:endParaRPr lang="en-PH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1667" y="785612"/>
            <a:ext cx="2279560" cy="1120462"/>
          </a:xfrm>
          <a:prstGeom prst="roundRect">
            <a:avLst/>
          </a:prstGeom>
          <a:solidFill>
            <a:srgbClr val="B8B4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48691" y="903515"/>
            <a:ext cx="232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Check Availability of Solar, Wind, Bio and BESS</a:t>
            </a:r>
            <a:endParaRPr lang="en-SG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774816" y="772733"/>
            <a:ext cx="2279560" cy="1120462"/>
          </a:xfrm>
          <a:prstGeom prst="roundRect">
            <a:avLst/>
          </a:prstGeom>
          <a:solidFill>
            <a:srgbClr val="B8B4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2910630" y="851999"/>
            <a:ext cx="200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Evaluate </a:t>
            </a:r>
          </a:p>
          <a:p>
            <a:pPr algn="ctr"/>
            <a:r>
              <a:rPr lang="en-US" b="1" dirty="0" smtClean="0"/>
              <a:t>P </a:t>
            </a:r>
            <a:r>
              <a:rPr lang="en-US" b="1" baseline="-25000" dirty="0" smtClean="0"/>
              <a:t>supply</a:t>
            </a:r>
            <a:r>
              <a:rPr lang="en-US" b="1" dirty="0" smtClean="0"/>
              <a:t> = P </a:t>
            </a:r>
            <a:r>
              <a:rPr lang="en-US" b="1" baseline="-25000" dirty="0" smtClean="0"/>
              <a:t>load</a:t>
            </a:r>
            <a:r>
              <a:rPr lang="en-US" b="1" dirty="0" smtClean="0"/>
              <a:t> + P </a:t>
            </a:r>
            <a:r>
              <a:rPr lang="en-US" b="1" baseline="-25000" dirty="0" smtClean="0"/>
              <a:t>loss</a:t>
            </a:r>
            <a:endParaRPr lang="en-SG" b="1" baseline="-25000" dirty="0"/>
          </a:p>
        </p:txBody>
      </p:sp>
      <p:sp>
        <p:nvSpPr>
          <p:cNvPr id="8" name="Diamond 7"/>
          <p:cNvSpPr/>
          <p:nvPr/>
        </p:nvSpPr>
        <p:spPr>
          <a:xfrm>
            <a:off x="2774816" y="2072736"/>
            <a:ext cx="2253803" cy="1171977"/>
          </a:xfrm>
          <a:prstGeom prst="diamond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3071032" y="2302170"/>
            <a:ext cx="16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Load balance&lt;0</a:t>
            </a:r>
            <a:endParaRPr lang="en-SG" b="1" baseline="-25000" dirty="0"/>
          </a:p>
        </p:txBody>
      </p:sp>
      <p:sp>
        <p:nvSpPr>
          <p:cNvPr id="10" name="Rounded Rectangle 9"/>
          <p:cNvSpPr/>
          <p:nvPr/>
        </p:nvSpPr>
        <p:spPr>
          <a:xfrm>
            <a:off x="482374" y="2313094"/>
            <a:ext cx="1938857" cy="725597"/>
          </a:xfrm>
          <a:prstGeom prst="roundRect">
            <a:avLst/>
          </a:prstGeom>
          <a:solidFill>
            <a:srgbClr val="B0753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37882" y="2366602"/>
            <a:ext cx="200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Check Battery SOC</a:t>
            </a:r>
            <a:endParaRPr lang="en-SG" b="1" baseline="-25000" dirty="0"/>
          </a:p>
        </p:txBody>
      </p:sp>
      <p:sp>
        <p:nvSpPr>
          <p:cNvPr id="12" name="Diamond 11"/>
          <p:cNvSpPr/>
          <p:nvPr/>
        </p:nvSpPr>
        <p:spPr>
          <a:xfrm>
            <a:off x="340706" y="3420638"/>
            <a:ext cx="2253803" cy="1171977"/>
          </a:xfrm>
          <a:prstGeom prst="diamond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636922" y="3817499"/>
            <a:ext cx="168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SOC&gt;80%</a:t>
            </a:r>
            <a:endParaRPr lang="en-SG" b="1" baseline="-25000" dirty="0"/>
          </a:p>
        </p:txBody>
      </p:sp>
      <p:sp>
        <p:nvSpPr>
          <p:cNvPr id="14" name="Rounded Rectangle 13"/>
          <p:cNvSpPr/>
          <p:nvPr/>
        </p:nvSpPr>
        <p:spPr>
          <a:xfrm>
            <a:off x="159822" y="5429743"/>
            <a:ext cx="1488671" cy="725597"/>
          </a:xfrm>
          <a:prstGeom prst="roundRect">
            <a:avLst/>
          </a:prstGeom>
          <a:solidFill>
            <a:srgbClr val="B0753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115330" y="5483251"/>
            <a:ext cx="153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Charge the Battery</a:t>
            </a:r>
            <a:endParaRPr lang="en-SG" b="1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2021690" y="5555776"/>
            <a:ext cx="1325949" cy="435719"/>
          </a:xfrm>
          <a:prstGeom prst="roundRect">
            <a:avLst/>
          </a:prstGeom>
          <a:solidFill>
            <a:srgbClr val="B0753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021690" y="5596405"/>
            <a:ext cx="135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</a:t>
            </a:r>
            <a:endParaRPr lang="en-SG" b="1" baseline="-25000" dirty="0"/>
          </a:p>
        </p:txBody>
      </p:sp>
      <p:sp>
        <p:nvSpPr>
          <p:cNvPr id="18" name="Rounded Rectangle 17"/>
          <p:cNvSpPr/>
          <p:nvPr/>
        </p:nvSpPr>
        <p:spPr>
          <a:xfrm>
            <a:off x="2980880" y="3709718"/>
            <a:ext cx="1938857" cy="725597"/>
          </a:xfrm>
          <a:prstGeom prst="roundRect">
            <a:avLst/>
          </a:prstGeom>
          <a:solidFill>
            <a:srgbClr val="B0753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936388" y="3763226"/>
            <a:ext cx="200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Check BIO availability</a:t>
            </a:r>
            <a:endParaRPr lang="en-SG" b="1" baseline="-25000" dirty="0"/>
          </a:p>
        </p:txBody>
      </p:sp>
      <p:sp>
        <p:nvSpPr>
          <p:cNvPr id="20" name="Diamond 19"/>
          <p:cNvSpPr/>
          <p:nvPr/>
        </p:nvSpPr>
        <p:spPr>
          <a:xfrm>
            <a:off x="5393332" y="3427516"/>
            <a:ext cx="2253803" cy="1171977"/>
          </a:xfrm>
          <a:prstGeom prst="diamond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5689548" y="3579676"/>
            <a:ext cx="16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Bio Available?</a:t>
            </a:r>
            <a:endParaRPr lang="en-SG" b="1" baseline="-25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85351" y="4980494"/>
            <a:ext cx="1325949" cy="435719"/>
          </a:xfrm>
          <a:prstGeom prst="roundRect">
            <a:avLst/>
          </a:prstGeom>
          <a:solidFill>
            <a:srgbClr val="B0753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5885351" y="5021123"/>
            <a:ext cx="135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 Bio</a:t>
            </a:r>
            <a:endParaRPr lang="en-SG" b="1" baseline="-25000" dirty="0"/>
          </a:p>
        </p:txBody>
      </p:sp>
      <p:sp>
        <p:nvSpPr>
          <p:cNvPr id="32" name="Diamond 31"/>
          <p:cNvSpPr/>
          <p:nvPr/>
        </p:nvSpPr>
        <p:spPr>
          <a:xfrm>
            <a:off x="5406210" y="5596405"/>
            <a:ext cx="2253803" cy="1171977"/>
          </a:xfrm>
          <a:prstGeom prst="diamond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5715305" y="5722807"/>
            <a:ext cx="1687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Supply-Demand balance?</a:t>
            </a:r>
            <a:endParaRPr lang="en-SG" sz="1600" b="1" baseline="-25000" dirty="0"/>
          </a:p>
        </p:txBody>
      </p:sp>
      <p:sp>
        <p:nvSpPr>
          <p:cNvPr id="37" name="Freeform 36"/>
          <p:cNvSpPr/>
          <p:nvPr/>
        </p:nvSpPr>
        <p:spPr>
          <a:xfrm>
            <a:off x="347730" y="4031087"/>
            <a:ext cx="502276" cy="1403798"/>
          </a:xfrm>
          <a:custGeom>
            <a:avLst/>
            <a:gdLst>
              <a:gd name="connsiteX0" fmla="*/ 0 w 502276"/>
              <a:gd name="connsiteY0" fmla="*/ 0 h 1403798"/>
              <a:gd name="connsiteX1" fmla="*/ 0 w 502276"/>
              <a:gd name="connsiteY1" fmla="*/ 862885 h 1403798"/>
              <a:gd name="connsiteX2" fmla="*/ 489397 w 502276"/>
              <a:gd name="connsiteY2" fmla="*/ 862885 h 1403798"/>
              <a:gd name="connsiteX3" fmla="*/ 489397 w 502276"/>
              <a:gd name="connsiteY3" fmla="*/ 1403798 h 1403798"/>
              <a:gd name="connsiteX4" fmla="*/ 502276 w 502276"/>
              <a:gd name="connsiteY4" fmla="*/ 1403798 h 140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276" h="1403798">
                <a:moveTo>
                  <a:pt x="0" y="0"/>
                </a:moveTo>
                <a:lnTo>
                  <a:pt x="0" y="862885"/>
                </a:lnTo>
                <a:lnTo>
                  <a:pt x="489397" y="862885"/>
                </a:lnTo>
                <a:lnTo>
                  <a:pt x="489397" y="1403798"/>
                </a:lnTo>
                <a:lnTo>
                  <a:pt x="502276" y="1403798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Freeform 37"/>
          <p:cNvSpPr/>
          <p:nvPr/>
        </p:nvSpPr>
        <p:spPr>
          <a:xfrm>
            <a:off x="2550892" y="4020200"/>
            <a:ext cx="161577" cy="1524689"/>
          </a:xfrm>
          <a:custGeom>
            <a:avLst/>
            <a:gdLst>
              <a:gd name="connsiteX0" fmla="*/ 0 w 502276"/>
              <a:gd name="connsiteY0" fmla="*/ 0 h 1403798"/>
              <a:gd name="connsiteX1" fmla="*/ 0 w 502276"/>
              <a:gd name="connsiteY1" fmla="*/ 862885 h 1403798"/>
              <a:gd name="connsiteX2" fmla="*/ 489397 w 502276"/>
              <a:gd name="connsiteY2" fmla="*/ 862885 h 1403798"/>
              <a:gd name="connsiteX3" fmla="*/ 489397 w 502276"/>
              <a:gd name="connsiteY3" fmla="*/ 1403798 h 1403798"/>
              <a:gd name="connsiteX4" fmla="*/ 502276 w 502276"/>
              <a:gd name="connsiteY4" fmla="*/ 1403798 h 140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276" h="1403798">
                <a:moveTo>
                  <a:pt x="0" y="0"/>
                </a:moveTo>
                <a:lnTo>
                  <a:pt x="0" y="862885"/>
                </a:lnTo>
                <a:lnTo>
                  <a:pt x="489397" y="862885"/>
                </a:lnTo>
                <a:lnTo>
                  <a:pt x="489397" y="1403798"/>
                </a:lnTo>
                <a:lnTo>
                  <a:pt x="502276" y="1403798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 rot="10800000" flipH="1" flipV="1">
            <a:off x="4937596" y="4021084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 39"/>
          <p:cNvSpPr/>
          <p:nvPr/>
        </p:nvSpPr>
        <p:spPr>
          <a:xfrm rot="5400000" flipV="1">
            <a:off x="9172130" y="2467641"/>
            <a:ext cx="502276" cy="51515"/>
          </a:xfrm>
          <a:custGeom>
            <a:avLst/>
            <a:gdLst>
              <a:gd name="connsiteX0" fmla="*/ 0 w 772732"/>
              <a:gd name="connsiteY0" fmla="*/ 0 h 0"/>
              <a:gd name="connsiteX1" fmla="*/ 772732 w 7727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732">
                <a:moveTo>
                  <a:pt x="0" y="0"/>
                </a:moveTo>
                <a:lnTo>
                  <a:pt x="772732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8409923" y="1613255"/>
            <a:ext cx="1938857" cy="725597"/>
          </a:xfrm>
          <a:prstGeom prst="roundRect">
            <a:avLst/>
          </a:prstGeom>
          <a:solidFill>
            <a:srgbClr val="B0753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8365431" y="1666763"/>
            <a:ext cx="200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Check Battery SOC</a:t>
            </a:r>
            <a:endParaRPr lang="en-SG" b="1" baseline="-25000" dirty="0"/>
          </a:p>
        </p:txBody>
      </p:sp>
      <p:sp>
        <p:nvSpPr>
          <p:cNvPr id="43" name="Diamond 42"/>
          <p:cNvSpPr/>
          <p:nvPr/>
        </p:nvSpPr>
        <p:spPr>
          <a:xfrm>
            <a:off x="8268389" y="2760706"/>
            <a:ext cx="2253803" cy="1171977"/>
          </a:xfrm>
          <a:prstGeom prst="diamond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/>
          <p:cNvSpPr txBox="1"/>
          <p:nvPr/>
        </p:nvSpPr>
        <p:spPr>
          <a:xfrm>
            <a:off x="8564605" y="3157567"/>
            <a:ext cx="168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SOC&gt;20%</a:t>
            </a:r>
            <a:endParaRPr lang="en-SG" b="1" baseline="-25000" dirty="0"/>
          </a:p>
        </p:txBody>
      </p:sp>
      <p:sp>
        <p:nvSpPr>
          <p:cNvPr id="45" name="Rounded Rectangle 44"/>
          <p:cNvSpPr/>
          <p:nvPr/>
        </p:nvSpPr>
        <p:spPr>
          <a:xfrm>
            <a:off x="10774042" y="3142696"/>
            <a:ext cx="1325949" cy="435719"/>
          </a:xfrm>
          <a:prstGeom prst="roundRect">
            <a:avLst/>
          </a:prstGeom>
          <a:solidFill>
            <a:srgbClr val="B0753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/>
          <p:cNvSpPr txBox="1"/>
          <p:nvPr/>
        </p:nvSpPr>
        <p:spPr>
          <a:xfrm>
            <a:off x="10774042" y="3183325"/>
            <a:ext cx="135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</a:t>
            </a:r>
            <a:endParaRPr lang="en-SG" b="1" baseline="-25000" dirty="0"/>
          </a:p>
        </p:txBody>
      </p:sp>
      <p:sp>
        <p:nvSpPr>
          <p:cNvPr id="47" name="Freeform 46"/>
          <p:cNvSpPr/>
          <p:nvPr/>
        </p:nvSpPr>
        <p:spPr>
          <a:xfrm>
            <a:off x="7598535" y="1906075"/>
            <a:ext cx="798490" cy="4288664"/>
          </a:xfrm>
          <a:custGeom>
            <a:avLst/>
            <a:gdLst>
              <a:gd name="connsiteX0" fmla="*/ 0 w 798490"/>
              <a:gd name="connsiteY0" fmla="*/ 4172755 h 4172755"/>
              <a:gd name="connsiteX1" fmla="*/ 412124 w 798490"/>
              <a:gd name="connsiteY1" fmla="*/ 4172755 h 4172755"/>
              <a:gd name="connsiteX2" fmla="*/ 412124 w 798490"/>
              <a:gd name="connsiteY2" fmla="*/ 0 h 4172755"/>
              <a:gd name="connsiteX3" fmla="*/ 798490 w 798490"/>
              <a:gd name="connsiteY3" fmla="*/ 0 h 417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490" h="4172755">
                <a:moveTo>
                  <a:pt x="0" y="4172755"/>
                </a:moveTo>
                <a:lnTo>
                  <a:pt x="412124" y="4172755"/>
                </a:lnTo>
                <a:lnTo>
                  <a:pt x="412124" y="0"/>
                </a:lnTo>
                <a:lnTo>
                  <a:pt x="79849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8474317" y="4408273"/>
            <a:ext cx="1938857" cy="725597"/>
          </a:xfrm>
          <a:prstGeom prst="roundRect">
            <a:avLst/>
          </a:prstGeom>
          <a:solidFill>
            <a:srgbClr val="B0753A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/>
          <p:cNvSpPr txBox="1"/>
          <p:nvPr/>
        </p:nvSpPr>
        <p:spPr>
          <a:xfrm>
            <a:off x="8429825" y="4461781"/>
            <a:ext cx="200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 power from the main Grid</a:t>
            </a:r>
            <a:endParaRPr lang="en-SG" b="1" baseline="-25000" dirty="0"/>
          </a:p>
        </p:txBody>
      </p:sp>
      <p:sp>
        <p:nvSpPr>
          <p:cNvPr id="54" name="Rounded Rectangle 53"/>
          <p:cNvSpPr/>
          <p:nvPr/>
        </p:nvSpPr>
        <p:spPr>
          <a:xfrm>
            <a:off x="8400525" y="5551208"/>
            <a:ext cx="2279560" cy="1120462"/>
          </a:xfrm>
          <a:prstGeom prst="roundRect">
            <a:avLst/>
          </a:prstGeom>
          <a:solidFill>
            <a:srgbClr val="B8B400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/>
          <p:cNvSpPr txBox="1"/>
          <p:nvPr/>
        </p:nvSpPr>
        <p:spPr>
          <a:xfrm>
            <a:off x="8536339" y="5630474"/>
            <a:ext cx="200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Supply and Demand is balance</a:t>
            </a:r>
            <a:endParaRPr lang="en-SG" b="1" baseline="-25000" dirty="0"/>
          </a:p>
        </p:txBody>
      </p:sp>
      <p:sp>
        <p:nvSpPr>
          <p:cNvPr id="57" name="Freeform 56"/>
          <p:cNvSpPr/>
          <p:nvPr/>
        </p:nvSpPr>
        <p:spPr>
          <a:xfrm>
            <a:off x="10702344" y="3606085"/>
            <a:ext cx="772732" cy="2523497"/>
          </a:xfrm>
          <a:custGeom>
            <a:avLst/>
            <a:gdLst>
              <a:gd name="connsiteX0" fmla="*/ 772732 w 772732"/>
              <a:gd name="connsiteY0" fmla="*/ 0 h 2627290"/>
              <a:gd name="connsiteX1" fmla="*/ 772732 w 772732"/>
              <a:gd name="connsiteY1" fmla="*/ 2627290 h 2627290"/>
              <a:gd name="connsiteX2" fmla="*/ 0 w 772732"/>
              <a:gd name="connsiteY2" fmla="*/ 2627290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732" h="2627290">
                <a:moveTo>
                  <a:pt x="772732" y="0"/>
                </a:moveTo>
                <a:lnTo>
                  <a:pt x="772732" y="2627290"/>
                </a:lnTo>
                <a:lnTo>
                  <a:pt x="0" y="2627290"/>
                </a:ln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/>
          <p:cNvSpPr txBox="1"/>
          <p:nvPr/>
        </p:nvSpPr>
        <p:spPr>
          <a:xfrm>
            <a:off x="3705604" y="3282348"/>
            <a:ext cx="7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SG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308687" y="2261165"/>
            <a:ext cx="7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  <a:endParaRPr lang="en-SG" b="1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03" y="3541197"/>
            <a:ext cx="7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SG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57179" y="3561047"/>
            <a:ext cx="7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  <a:endParaRPr lang="en-SG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359676" y="4581250"/>
            <a:ext cx="7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SG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7343025" y="3561047"/>
            <a:ext cx="7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  <a:endParaRPr lang="en-SG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69463" y="2880793"/>
            <a:ext cx="7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SG" b="1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9248608" y="3960212"/>
            <a:ext cx="7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  <a:endParaRPr lang="en-SG" b="1" baseline="-25000" dirty="0"/>
          </a:p>
        </p:txBody>
      </p:sp>
    </p:spTree>
    <p:extLst>
      <p:ext uri="{BB962C8B-B14F-4D97-AF65-F5344CB8AC3E}">
        <p14:creationId xmlns:p14="http://schemas.microsoft.com/office/powerpoint/2010/main" val="37193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40592"/>
            <a:ext cx="9929613" cy="1028354"/>
          </a:xfrm>
        </p:spPr>
        <p:txBody>
          <a:bodyPr/>
          <a:lstStyle/>
          <a:p>
            <a:pPr algn="r"/>
            <a:r>
              <a:rPr lang="en-PH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of </a:t>
            </a:r>
            <a:r>
              <a:rPr lang="en-PH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Microgrid</a:t>
            </a:r>
            <a:endParaRPr lang="en-PH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27402901"/>
              </p:ext>
            </p:extLst>
          </p:nvPr>
        </p:nvGraphicFramePr>
        <p:xfrm>
          <a:off x="986970" y="676124"/>
          <a:ext cx="9724572" cy="6029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4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40592"/>
            <a:ext cx="9929613" cy="1028354"/>
          </a:xfrm>
        </p:spPr>
        <p:txBody>
          <a:bodyPr/>
          <a:lstStyle/>
          <a:p>
            <a:pPr algn="r"/>
            <a:r>
              <a:rPr lang="en-PH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Microgrid</a:t>
            </a:r>
            <a:r>
              <a:rPr lang="en-PH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Power System</a:t>
            </a:r>
            <a:endParaRPr lang="en-PH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224" t="14041" r="18854" b="11312"/>
          <a:stretch/>
        </p:blipFill>
        <p:spPr>
          <a:xfrm>
            <a:off x="437881" y="914399"/>
            <a:ext cx="11333409" cy="58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191" y="3035443"/>
            <a:ext cx="5741810" cy="1400530"/>
          </a:xfrm>
        </p:spPr>
        <p:txBody>
          <a:bodyPr/>
          <a:lstStyle/>
          <a:p>
            <a:pPr algn="ctr"/>
            <a:r>
              <a:rPr lang="en-PH" sz="7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PH" sz="7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8" y="40592"/>
            <a:ext cx="8178087" cy="1028354"/>
          </a:xfrm>
        </p:spPr>
        <p:txBody>
          <a:bodyPr/>
          <a:lstStyle/>
          <a:p>
            <a:pPr algn="r"/>
            <a:r>
              <a:rPr lang="en-PH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Points</a:t>
            </a:r>
            <a:endParaRPr lang="en-PH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329423"/>
              </p:ext>
            </p:extLst>
          </p:nvPr>
        </p:nvGraphicFramePr>
        <p:xfrm>
          <a:off x="264732" y="1120462"/>
          <a:ext cx="6973195" cy="512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23844367"/>
              </p:ext>
            </p:extLst>
          </p:nvPr>
        </p:nvGraphicFramePr>
        <p:xfrm>
          <a:off x="6096715" y="1120461"/>
          <a:ext cx="6973195" cy="512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87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8" y="40592"/>
            <a:ext cx="8178087" cy="1028354"/>
          </a:xfrm>
        </p:spPr>
        <p:txBody>
          <a:bodyPr/>
          <a:lstStyle/>
          <a:p>
            <a:pPr algn="r"/>
            <a:r>
              <a:rPr lang="en-PH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Attributes of </a:t>
            </a:r>
            <a:r>
              <a:rPr lang="en-PH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Microgrid</a:t>
            </a:r>
            <a:endParaRPr lang="en-PH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9092" y="1109537"/>
            <a:ext cx="11487956" cy="49306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endParaRPr lang="en-PH" sz="29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PH" sz="29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PH" sz="29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PH" sz="29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PH" sz="29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42160433"/>
              </p:ext>
            </p:extLst>
          </p:nvPr>
        </p:nvGraphicFramePr>
        <p:xfrm>
          <a:off x="203200" y="848455"/>
          <a:ext cx="117483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1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8" y="40592"/>
            <a:ext cx="8178087" cy="1028354"/>
          </a:xfrm>
        </p:spPr>
        <p:txBody>
          <a:bodyPr/>
          <a:lstStyle/>
          <a:p>
            <a:pPr algn="r"/>
            <a:r>
              <a:rPr lang="en-PH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Salient Features of </a:t>
            </a:r>
            <a:r>
              <a:rPr lang="en-PH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Microgrid</a:t>
            </a:r>
            <a:endParaRPr lang="en-PH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65539516"/>
              </p:ext>
            </p:extLst>
          </p:nvPr>
        </p:nvGraphicFramePr>
        <p:xfrm>
          <a:off x="553791" y="874214"/>
          <a:ext cx="109599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4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8" y="40592"/>
            <a:ext cx="8178087" cy="1028354"/>
          </a:xfrm>
        </p:spPr>
        <p:txBody>
          <a:bodyPr/>
          <a:lstStyle/>
          <a:p>
            <a:pPr algn="r"/>
            <a:r>
              <a:rPr lang="en-PH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Salient Features of </a:t>
            </a:r>
            <a:r>
              <a:rPr lang="en-PH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Microgrid</a:t>
            </a:r>
            <a:endParaRPr lang="en-PH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8487882"/>
              </p:ext>
            </p:extLst>
          </p:nvPr>
        </p:nvGraphicFramePr>
        <p:xfrm>
          <a:off x="553791" y="874214"/>
          <a:ext cx="109599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9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8" y="40592"/>
            <a:ext cx="8178087" cy="1028354"/>
          </a:xfrm>
        </p:spPr>
        <p:txBody>
          <a:bodyPr/>
          <a:lstStyle/>
          <a:p>
            <a:pPr algn="r"/>
            <a:r>
              <a:rPr lang="en-PH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of </a:t>
            </a:r>
            <a:r>
              <a:rPr lang="en-PH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Microgrid</a:t>
            </a:r>
            <a:r>
              <a:rPr lang="en-PH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</a:t>
            </a:r>
            <a:endParaRPr lang="en-PH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01023864"/>
              </p:ext>
            </p:extLst>
          </p:nvPr>
        </p:nvGraphicFramePr>
        <p:xfrm>
          <a:off x="1407885" y="719665"/>
          <a:ext cx="9376230" cy="601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9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8" y="40592"/>
            <a:ext cx="8178087" cy="1028354"/>
          </a:xfrm>
        </p:spPr>
        <p:txBody>
          <a:bodyPr/>
          <a:lstStyle/>
          <a:p>
            <a:pPr algn="r"/>
            <a:r>
              <a:rPr lang="en-PH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of </a:t>
            </a:r>
            <a:r>
              <a:rPr lang="en-PH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Microgrid</a:t>
            </a:r>
            <a:r>
              <a:rPr lang="en-PH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</a:t>
            </a:r>
            <a:endParaRPr lang="en-PH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98" y="1297249"/>
            <a:ext cx="6712147" cy="3429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3" y="1068946"/>
            <a:ext cx="4906075" cy="296432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53448" y="2058357"/>
            <a:ext cx="72326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66143" y="2058357"/>
            <a:ext cx="72326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953" y="2079706"/>
            <a:ext cx="72326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640694"/>
            <a:ext cx="4971245" cy="3139091"/>
          </a:xfrm>
          <a:prstGeom prst="rect">
            <a:avLst/>
          </a:prstGeom>
        </p:spPr>
      </p:pic>
      <p:sp>
        <p:nvSpPr>
          <p:cNvPr id="11" name="Flowchart: Multidocument 10"/>
          <p:cNvSpPr/>
          <p:nvPr/>
        </p:nvSpPr>
        <p:spPr>
          <a:xfrm>
            <a:off x="7289444" y="5125790"/>
            <a:ext cx="2640167" cy="1532585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7501947" y="5653823"/>
            <a:ext cx="199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MGCMCS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8776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8788" y="40592"/>
            <a:ext cx="10496284" cy="1028354"/>
          </a:xfrm>
        </p:spPr>
        <p:txBody>
          <a:bodyPr/>
          <a:lstStyle/>
          <a:p>
            <a:pPr algn="r"/>
            <a:r>
              <a:rPr lang="en-PH" sz="3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Understanding the Potential of Wind and Solar</a:t>
            </a:r>
            <a:endParaRPr lang="en-PH" sz="3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t="61201" r="69619" b="-1"/>
          <a:stretch/>
        </p:blipFill>
        <p:spPr>
          <a:xfrm>
            <a:off x="3962401" y="4121464"/>
            <a:ext cx="1967455" cy="251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6" b="52858"/>
          <a:stretch/>
        </p:blipFill>
        <p:spPr>
          <a:xfrm>
            <a:off x="6581459" y="932610"/>
            <a:ext cx="3273742" cy="2550819"/>
          </a:xfrm>
          <a:prstGeom prst="hexagon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58" b="52191"/>
          <a:stretch/>
        </p:blipFill>
        <p:spPr>
          <a:xfrm>
            <a:off x="359081" y="4075977"/>
            <a:ext cx="3443663" cy="2559587"/>
          </a:xfrm>
          <a:prstGeom prst="hexagon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56706" r="71940" b="2254"/>
          <a:stretch/>
        </p:blipFill>
        <p:spPr>
          <a:xfrm>
            <a:off x="10014858" y="932610"/>
            <a:ext cx="1698171" cy="2467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46" y="3584433"/>
            <a:ext cx="3904341" cy="3205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5"/>
          <a:stretch/>
        </p:blipFill>
        <p:spPr>
          <a:xfrm>
            <a:off x="1087789" y="870857"/>
            <a:ext cx="4586146" cy="29463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257" y="4056352"/>
            <a:ext cx="2627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Solar Irradiance</a:t>
            </a:r>
            <a:endParaRPr lang="en-SG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80629" y="922020"/>
            <a:ext cx="262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Wind Speed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6157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40592"/>
            <a:ext cx="9929613" cy="1028354"/>
          </a:xfrm>
        </p:spPr>
        <p:txBody>
          <a:bodyPr/>
          <a:lstStyle/>
          <a:p>
            <a:pPr algn="r"/>
            <a:r>
              <a:rPr lang="en-PH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Mathematical Model</a:t>
            </a:r>
            <a:endParaRPr lang="en-PH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65" y="2003451"/>
            <a:ext cx="4322785" cy="334844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3659984"/>
              </p:ext>
            </p:extLst>
          </p:nvPr>
        </p:nvGraphicFramePr>
        <p:xfrm>
          <a:off x="-2249717" y="664258"/>
          <a:ext cx="11364687" cy="6193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6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6792</TotalTime>
  <Words>429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Malgun Gothic</vt:lpstr>
      <vt:lpstr>Arial</vt:lpstr>
      <vt:lpstr>Calibri</vt:lpstr>
      <vt:lpstr>Century Gothic</vt:lpstr>
      <vt:lpstr>Verdana</vt:lpstr>
      <vt:lpstr>Wingdings</vt:lpstr>
      <vt:lpstr>Wingdings 3</vt:lpstr>
      <vt:lpstr>Ion</vt:lpstr>
      <vt:lpstr>PowerPoint Presentation</vt:lpstr>
      <vt:lpstr>Discussion Points</vt:lpstr>
      <vt:lpstr>Key Attributes of Microgrid</vt:lpstr>
      <vt:lpstr>Salient Features of Microgrid</vt:lpstr>
      <vt:lpstr>Salient Features of Microgrid</vt:lpstr>
      <vt:lpstr>Component of Microgrid System</vt:lpstr>
      <vt:lpstr>Component of Microgrid System</vt:lpstr>
      <vt:lpstr>Understanding the Potential of Wind and Solar</vt:lpstr>
      <vt:lpstr>Mathematical Model</vt:lpstr>
      <vt:lpstr>Design Philosophy of Control System</vt:lpstr>
      <vt:lpstr>Design Architecture and Infrastructure of BESS</vt:lpstr>
      <vt:lpstr>Energy Management Algorithm</vt:lpstr>
      <vt:lpstr>Development of Microgrid</vt:lpstr>
      <vt:lpstr>Microgrid Power System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GNPD;Roel Calano</dc:creator>
  <cp:lastModifiedBy>winmanager</cp:lastModifiedBy>
  <cp:revision>361</cp:revision>
  <dcterms:created xsi:type="dcterms:W3CDTF">2015-09-01T01:02:56Z</dcterms:created>
  <dcterms:modified xsi:type="dcterms:W3CDTF">2016-12-03T01:16:19Z</dcterms:modified>
</cp:coreProperties>
</file>