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handoutMasterIdLst>
    <p:handoutMasterId r:id="rId22"/>
  </p:handoutMasterIdLst>
  <p:sldIdLst>
    <p:sldId id="335" r:id="rId2"/>
    <p:sldId id="404" r:id="rId3"/>
    <p:sldId id="400" r:id="rId4"/>
    <p:sldId id="401" r:id="rId5"/>
    <p:sldId id="402" r:id="rId6"/>
    <p:sldId id="403" r:id="rId7"/>
    <p:sldId id="405" r:id="rId8"/>
    <p:sldId id="406" r:id="rId9"/>
    <p:sldId id="446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15" r:id="rId18"/>
    <p:sldId id="36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33CC"/>
    <a:srgbClr val="FFFF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58014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uh 460 Background Biru Muda Png Terbaik - Download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5764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752475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ALGORITMA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PEMROGRAMAN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z="3200" smtClean="0">
                <a:solidFill>
                  <a:srgbClr val="FFFF00"/>
                </a:solidFill>
                <a:latin typeface="AR JULIAN" pitchFamily="2" charset="0"/>
              </a:rPr>
              <a:t>(dasAr)</a:t>
            </a:r>
            <a:endParaRPr lang="id-ID" sz="3200">
              <a:solidFill>
                <a:srgbClr val="FFFF00"/>
              </a:solidFill>
              <a:latin typeface="AR JULIAN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7771" y="4791075"/>
            <a:ext cx="34317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smtClean="0"/>
              <a:t>LOGIS 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Diterima/dipahami </a:t>
            </a:r>
            <a:br>
              <a:rPr lang="en-US" sz="2000" smtClean="0"/>
            </a:br>
            <a:r>
              <a:rPr lang="en-US" sz="2000" smtClean="0"/>
              <a:t>akal manusia</a:t>
            </a:r>
            <a:endParaRPr lang="en-US" sz="200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Secara formal memenuhi</a:t>
            </a:r>
            <a:br>
              <a:rPr lang="en-US" sz="2000" smtClean="0"/>
            </a:br>
            <a:r>
              <a:rPr lang="en-US" sz="2000" smtClean="0"/>
              <a:t>kaidah/hukum ilmu logika </a:t>
            </a:r>
            <a:endParaRPr lang="en-US" sz="2000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3" y="836712"/>
            <a:ext cx="2967138" cy="41162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48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0232" y="1478196"/>
            <a:ext cx="5031973" cy="419785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35576" y="1478196"/>
            <a:ext cx="5253791" cy="4215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0231" y="946478"/>
            <a:ext cx="4729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Problem-1. </a:t>
            </a:r>
            <a:r>
              <a:rPr lang="pl-PL" smtClean="0">
                <a:latin typeface="Times New Roman" pitchFamily="18" charset="0"/>
                <a:cs typeface="Times New Roman" pitchFamily="18" charset="0"/>
              </a:rPr>
              <a:t>Mencetak </a:t>
            </a:r>
            <a:r>
              <a:rPr lang="pl-PL">
                <a:latin typeface="Times New Roman" pitchFamily="18" charset="0"/>
                <a:cs typeface="Times New Roman" pitchFamily="18" charset="0"/>
              </a:rPr>
              <a:t>NAMA sebanyak N kali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526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Problem-2. </a:t>
            </a:r>
            <a:r>
              <a:rPr lang="en-US"/>
              <a:t>Mencetak N Bilangan PRIMA yang pertama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232" y="946478"/>
            <a:ext cx="5031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Problem-3. Mencetak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 bilangan FIBBONASCI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yang pertama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5045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Problem-4. Mencetak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bilangan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bulat/integer dari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AWAL s/d AKHIR 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1109" y="1758933"/>
            <a:ext cx="4775502" cy="346277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994701" y="1758933"/>
            <a:ext cx="4986120" cy="34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231" y="946478"/>
            <a:ext cx="367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Problem-5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 Mencetak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status bilangan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Problem-6</a:t>
            </a:r>
            <a:r>
              <a:rPr lang="de-DE" smtClean="0">
                <a:latin typeface="Times New Roman" pitchFamily="18" charset="0"/>
                <a:cs typeface="Times New Roman" pitchFamily="18" charset="0"/>
              </a:rPr>
              <a:t>. Menghtitung </a:t>
            </a:r>
            <a:r>
              <a:rPr lang="de-DE">
                <a:latin typeface="Times New Roman" pitchFamily="18" charset="0"/>
                <a:cs typeface="Times New Roman" pitchFamily="18" charset="0"/>
              </a:rPr>
              <a:t>HURUF dari KATA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0231" y="1399491"/>
            <a:ext cx="5122948" cy="36778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53889" y="1399491"/>
            <a:ext cx="5504448" cy="36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496" y="962514"/>
            <a:ext cx="455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Problem-7. Menghitung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KATA dari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KALIMAT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280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Problem-8. Validasi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Tanggal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9496" y="1456072"/>
            <a:ext cx="5451809" cy="39865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29161" y="1456072"/>
            <a:ext cx="5529176" cy="39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231" y="946478"/>
            <a:ext cx="3744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Problem-9. Mencetak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teks KUITANSI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512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Problem-A. Konversi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bilangan DESIMAL ke BINER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0231" y="1381577"/>
            <a:ext cx="5002632" cy="378398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935576" y="1381577"/>
            <a:ext cx="5662866" cy="37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747" y="939171"/>
            <a:ext cx="5356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Problem-B. Konversi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bilangan DESIMAL ke HEKKSA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35576" y="946835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Problem-C. Menghitung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Faktorial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8597" y="1491782"/>
            <a:ext cx="5190308" cy="378607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44113" y="1491782"/>
            <a:ext cx="5450055" cy="37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47938" y="138002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  <a:sym typeface="Wingdings"/>
              </a:rPr>
              <a:t>TERAPAN ALGORITMA </a:t>
            </a:r>
            <a:r>
              <a:rPr lang="en-US">
                <a:latin typeface="AR JULIAN" pitchFamily="2" charset="0"/>
              </a:rPr>
              <a:t>: </a:t>
            </a:r>
            <a:r>
              <a:rPr lang="en-US" smtClean="0">
                <a:solidFill>
                  <a:srgbClr val="0033CC"/>
                </a:solidFill>
                <a:latin typeface="AR JULIAN" pitchFamily="2" charset="0"/>
              </a:rPr>
              <a:t>KOMUNIKASI I-O</a:t>
            </a:r>
            <a:endParaRPr lang="id-ID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231" y="946478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Problem-D. Menampilkan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Kode ASCII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8095" y="1499903"/>
            <a:ext cx="6436894" cy="44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9334499" y="1259934"/>
            <a:ext cx="1958453" cy="31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85702" y="1026686"/>
            <a:ext cx="7866319" cy="47705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Studi Terapan Demo Program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 Program :  App_DP.exe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Nama Unit 		 : U_Basic.TPU</a:t>
            </a:r>
          </a:p>
          <a:p>
            <a:pPr marL="514350" indent="-514350">
              <a:buAutoNum type="arabicPeriod"/>
            </a:pP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Running :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a. run DosBox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b. mounting Path Drive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c. run App_DP </a:t>
            </a:r>
            <a:b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  <a:r>
              <a:rPr lang="en-US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(Aplikasi untuk Kompetensi Domain Problem)</a:t>
            </a:r>
            <a:endParaRPr lang="en-US" sz="240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2400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2400" u="sng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Ujicoba Mandiri</a:t>
            </a:r>
            <a:r>
              <a:rPr lang="en-US" sz="240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</a:p>
          <a:p>
            <a:r>
              <a:rPr lang="en-US" sz="2400" i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Download WAG : </a:t>
            </a:r>
            <a:r>
              <a:rPr lang="en-US" sz="2400" i="1" smtClean="0">
                <a:ln w="18415" cmpd="sng">
                  <a:noFill/>
                  <a:prstDash val="solid"/>
                </a:ln>
                <a:solidFill>
                  <a:srgbClr val="0033CC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App_DP.exe + U_Basic.TPU  </a:t>
            </a:r>
            <a:r>
              <a:rPr lang="en-US" i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(sehabis pertemuan)</a:t>
            </a:r>
            <a:endParaRPr lang="en-US" sz="3600" i="1" smtClean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DEMO &amp; DISKUSI</a:t>
            </a:r>
            <a:endParaRPr lang="id-ID">
              <a:latin typeface="AR JULIAN" pitchFamily="2" charset="0"/>
            </a:endParaRPr>
          </a:p>
        </p:txBody>
      </p:sp>
      <p:pic>
        <p:nvPicPr>
          <p:cNvPr id="8" name="Picture 3" descr="D:\korea1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8486112" y="2483459"/>
            <a:ext cx="2652325" cy="35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087382" y="3530600"/>
            <a:ext cx="5488411" cy="1650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Mohon diaktifkan  Videonya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 UNTUK DOKUMEN FOTO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6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DOKUMEN Foto </a:t>
            </a:r>
            <a:endParaRPr lang="en-US">
              <a:latin typeface="AR CENA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" y="1197429"/>
            <a:ext cx="4025725" cy="22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249691"/>
            <a:ext cx="4299975" cy="241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37" y="4118536"/>
            <a:ext cx="4354092" cy="244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7" y="3736975"/>
            <a:ext cx="4593771" cy="258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-145670" y="628651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88964" y="872036"/>
            <a:ext cx="94094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mtClean="0"/>
              <a:t>REVIEW:</a:t>
            </a:r>
            <a:endParaRPr lang="en-US" sz="2400" b="1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Review-1 : Kompetensi, Manager Informatika, &amp; Renungan khusus akal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Review-2 : Kerangka Berpikir Manager Informatika &amp; Robot Komputer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Review-3 : Identifikasi Problem (IPO), Data (Constanta, Type, Variable, </a:t>
            </a:r>
            <a:br>
              <a:rPr lang="en-US" smtClean="0"/>
            </a:br>
            <a:r>
              <a:rPr lang="en-US" smtClean="0"/>
              <a:t>			Parameter), Skema Solusi/ Algoritma.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Review-4 : Tipe Data Dasar dan Instruksi Dasar Algoritma</a:t>
            </a:r>
            <a:br>
              <a:rPr lang="en-US" smtClean="0"/>
            </a:br>
            <a:r>
              <a:rPr lang="en-US" smtClean="0"/>
              <a:t>		</a:t>
            </a:r>
            <a:r>
              <a:rPr lang="en-US"/>
              <a:t> </a:t>
            </a:r>
            <a:r>
              <a:rPr lang="en-US" smtClean="0"/>
              <a:t>     Realisasi Algoritma &amp; Source Code dalam Pascal/C/Basic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Review-5 : Laporan Kinerja Manager Informatika</a:t>
            </a:r>
            <a:br>
              <a:rPr lang="en-US" smtClean="0"/>
            </a:br>
            <a:endParaRPr lang="en-US" b="1" smtClean="0"/>
          </a:p>
          <a:p>
            <a:pPr>
              <a:spcAft>
                <a:spcPts val="600"/>
              </a:spcAft>
            </a:pPr>
            <a:r>
              <a:rPr lang="en-US" sz="2400" b="1" smtClean="0"/>
              <a:t>APLIKASI TERAPAN ALGORITMA</a:t>
            </a:r>
            <a:br>
              <a:rPr lang="en-US" sz="2400" b="1" smtClean="0"/>
            </a:br>
            <a:r>
              <a:rPr lang="en-US" sz="2400" b="1" smtClean="0"/>
              <a:t>DALAM BAHASA PASCAL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Studi Kasus : APLIKASI KREASI DOMAIN PROBLEM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Demo :  Contoh Kreasi Aplikasi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2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EKSPLORASI MANAGER-1 …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138" y="1233279"/>
            <a:ext cx="829669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Menjadi Manager Informatika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Pribadi Mandiri (Sadar berbuat tidak karena pengaruh di luar diri)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Mampu bekerja sama dengan sesama manager atau narasumber ahli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Bijaksana dengan kepada bawahan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Belajar dengan metode pencarian solusi 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Literasi mandiri </a:t>
            </a:r>
            <a:r>
              <a:rPr lang="en-US" smtClean="0">
                <a:sym typeface="Wingdings" pitchFamily="2" charset="2"/>
              </a:rPr>
              <a:t> Solusi Manager  Diskusi/Bertanya dgn tim/ahli Bersabar &amp; diam menunggu “Ilham” (menangkap petunjukNya)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Renungan Soal akal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Menentukan Mana yang lebih dulu Telor atau Ayam ?</a:t>
            </a:r>
            <a:br>
              <a:rPr lang="en-US" smtClean="0"/>
            </a:br>
            <a:r>
              <a:rPr lang="en-US" smtClean="0"/>
              <a:t>Latihan eksplorasi logika mindset.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bedanya Benar dan Adil ? Cerita 3 A,B,C musafir</a:t>
            </a:r>
            <a:br>
              <a:rPr lang="en-US" smtClean="0"/>
            </a:br>
            <a:r>
              <a:rPr lang="en-US" smtClean="0"/>
              <a:t>Kisah A-B = 40-40, 30-50, dan 10-70 </a:t>
            </a:r>
            <a:r>
              <a:rPr lang="en-US" smtClean="0">
                <a:sym typeface="Wingdings" pitchFamily="2" charset="2"/>
              </a:rPr>
              <a:t> pelajaran SD ttg KPK (kelipatan Persekutuan terKecil)</a:t>
            </a:r>
            <a:endParaRPr lang="en-US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mengalahkan rasa takut pada setan/pocong? Kisah Uka-uka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menganalisis terapan kata KASIH, SAYANG, dan CINTA? Cerita surat.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1283" y="127181"/>
            <a:ext cx="1122542" cy="493240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9756559" y="3471857"/>
            <a:ext cx="2077741" cy="3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6015" y="688609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676274" y="3161987"/>
            <a:ext cx="2030732" cy="326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2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707006" y="1768832"/>
            <a:ext cx="8327254" cy="46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Kerangka </a:t>
            </a:r>
            <a:r>
              <a:rPr lang="en-US" sz="2400" b="1" smtClean="0">
                <a:latin typeface="Calibri"/>
                <a:cs typeface="Arial" pitchFamily="34" charset="0"/>
              </a:rPr>
              <a:t>Berpikir </a:t>
            </a:r>
            <a:r>
              <a:rPr lang="en-US" sz="2400" b="1" smtClean="0">
                <a:latin typeface="Calibri"/>
                <a:cs typeface="Arial" pitchFamily="34" charset="0"/>
              </a:rPr>
              <a:t>Informatika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FAKTA, DATA, dan INFORMASI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Mesin/Robot Komputer ?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RAM, Storage, Microprocessor, CPU, Port controller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Bahasa Komputer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Kenapa ada Proses Transformasi Data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Tipe/Jenis Data untuk Program Komputer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itu Informatikawan/wati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Intisari Tujuan Manajemen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014" y="809625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3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352583" y="1970843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Skema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Konsep Data dalam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Constanta, Type, Variabel, dan Parameter Data?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Aturan menulis identifier data dalam Algoritma/Pemrograman?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instruksi dasar Algoritma/Pemrograman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Algoritma Code dengan Source Code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9" name="Picture 2" descr="D:\Gambar\korea6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r="81454" b="69390"/>
          <a:stretch/>
        </p:blipFill>
        <p:spPr bwMode="auto">
          <a:xfrm>
            <a:off x="676272" y="3417903"/>
            <a:ext cx="2413091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4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454670" y="1658022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Dasar 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Kompleks/Bentukan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Skalar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Statis dan Dinamis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10 Instruksi Dasar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</a:t>
            </a:r>
            <a:r>
              <a:rPr lang="en-US" sz="2400" b="1" smtClean="0">
                <a:latin typeface="Calibri"/>
                <a:cs typeface="Arial" pitchFamily="34" charset="0"/>
              </a:rPr>
              <a:t>cara menjawab Soal/Problem apapun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secara teknis umum untuk Manajer Informatika?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800182" y="4422381"/>
            <a:ext cx="1654487" cy="1787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15" y="3056039"/>
            <a:ext cx="2007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Perlu inisiatif &amp; kreatif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17" y="3955925"/>
            <a:ext cx="2007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Perlu inisiatif &amp; kreatif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441980" y="3035049"/>
            <a:ext cx="413657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54670" y="3912950"/>
            <a:ext cx="413657" cy="391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</a:t>
            </a:r>
            <a:r>
              <a:rPr lang="en-US">
                <a:latin typeface="AR JULIAN" pitchFamily="2" charset="0"/>
              </a:rPr>
              <a:t>5</a:t>
            </a:r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Prinsip Pelaporan Kinerja Manager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intisari yang dilaporkan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Bagaimana tentang </a:t>
            </a:r>
            <a:r>
              <a:rPr lang="en-US" sz="2400" b="1" smtClean="0">
                <a:latin typeface="Calibri"/>
                <a:cs typeface="Arial" pitchFamily="34" charset="0"/>
              </a:rPr>
              <a:t/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tata </a:t>
            </a:r>
            <a:r>
              <a:rPr lang="en-US" sz="2400" b="1">
                <a:latin typeface="Calibri"/>
                <a:cs typeface="Arial" pitchFamily="34" charset="0"/>
              </a:rPr>
              <a:t>tulis pelaporannya ?</a:t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Daftar </a:t>
            </a:r>
            <a:r>
              <a:rPr lang="en-US" sz="2400" b="1" smtClean="0">
                <a:latin typeface="Calibri"/>
                <a:cs typeface="Arial" pitchFamily="34" charset="0"/>
              </a:rPr>
              <a:t>Pustaka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Referensi Pustaka</a:t>
            </a:r>
            <a:r>
              <a:rPr lang="en-US" sz="2400" b="1">
                <a:latin typeface="Calibri"/>
                <a:cs typeface="Arial" pitchFamily="34" charset="0"/>
              </a:rPr>
              <a:t/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Sitasi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Quotasi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Footnote</a:t>
            </a: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936715" y="1590878"/>
            <a:ext cx="2007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Perlu inisiatif &amp; kreatif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049" y="2019050"/>
            <a:ext cx="46135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Perlu inisiatif &amp; kreatif :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600" smtClean="0">
                <a:solidFill>
                  <a:srgbClr val="FF0000"/>
                </a:solidFill>
              </a:rPr>
              <a:t>Progres/perkembangan/kemajuan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pekerjaan/kinerja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600" smtClean="0">
                <a:solidFill>
                  <a:srgbClr val="FF0000"/>
                </a:solidFill>
              </a:rPr>
              <a:t>Pekerjaan yang eksplisit, implisit, dan kreasi mandiri.</a:t>
            </a:r>
            <a:endParaRPr lang="en-US" sz="160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3771" y="3309257"/>
            <a:ext cx="3339011" cy="1565888"/>
            <a:chOff x="7133771" y="3309257"/>
            <a:chExt cx="3339011" cy="1565888"/>
          </a:xfrm>
        </p:grpSpPr>
        <p:sp>
          <p:nvSpPr>
            <p:cNvPr id="2" name="Isosceles Triangle 1"/>
            <p:cNvSpPr/>
            <p:nvPr/>
          </p:nvSpPr>
          <p:spPr>
            <a:xfrm>
              <a:off x="7612742" y="3309257"/>
              <a:ext cx="631371" cy="580572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/>
            <p:cNvSpPr/>
            <p:nvPr/>
          </p:nvSpPr>
          <p:spPr>
            <a:xfrm>
              <a:off x="7373257" y="3889829"/>
              <a:ext cx="1099007" cy="471714"/>
            </a:xfrm>
            <a:prstGeom prst="trapezoid">
              <a:avLst>
                <a:gd name="adj" fmla="val 4961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/>
            <p:cNvSpPr/>
            <p:nvPr/>
          </p:nvSpPr>
          <p:spPr>
            <a:xfrm>
              <a:off x="7133771" y="4372429"/>
              <a:ext cx="1572091" cy="471714"/>
            </a:xfrm>
            <a:prstGeom prst="trapezoid">
              <a:avLst>
                <a:gd name="adj" fmla="val 49615"/>
              </a:avLst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4505" y="3784411"/>
              <a:ext cx="18982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smtClean="0">
                  <a:solidFill>
                    <a:srgbClr val="FF0000"/>
                  </a:solidFill>
                </a:rPr>
                <a:t>Piramida Manajemen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18397" y="4351925"/>
              <a:ext cx="870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smtClean="0"/>
                <a:t>Buttom</a:t>
              </a:r>
              <a:br>
                <a:rPr lang="en-US" sz="1400" smtClean="0"/>
              </a:br>
              <a:r>
                <a:rPr lang="en-US" sz="1400" smtClean="0"/>
                <a:t>(Bawah)</a:t>
              </a:r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54678" y="3864076"/>
              <a:ext cx="870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smtClean="0"/>
                <a:t>Middle</a:t>
              </a:r>
              <a:br>
                <a:rPr lang="en-US" sz="1400" smtClean="0"/>
              </a:br>
              <a:r>
                <a:rPr lang="en-US" sz="1400" smtClean="0"/>
                <a:t>(tengah)</a:t>
              </a:r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92999" y="3334690"/>
              <a:ext cx="870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smtClean="0"/>
                <a:t>Top</a:t>
              </a:r>
              <a:br>
                <a:rPr lang="en-US" sz="1400" smtClean="0"/>
              </a:br>
              <a:r>
                <a:rPr lang="en-US" sz="1400" smtClean="0"/>
                <a:t>(atas)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16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64169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298773" y="1647791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2716" y="724461"/>
            <a:ext cx="10762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Siap fokus ya </a:t>
            </a:r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  rehat 5 menit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8864" y="1800568"/>
            <a:ext cx="801248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APLIKASI TERAPAN ALGORITMA</a:t>
            </a:r>
            <a:br>
              <a:rPr lang="en-US" sz="2400" b="1"/>
            </a:br>
            <a:r>
              <a:rPr lang="en-US" sz="2400" b="1"/>
              <a:t>DALAM BAHASA PASCAL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Studi Kasus : APLIKASI KREASI DOMAIN PROBLEM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/>
              <a:t>Demo :  Contoh Kreasi Aplikasi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1) Instalasi Bahasa Pascal + DosBox untuk komputer terkini</a:t>
            </a:r>
            <a:br>
              <a:rPr lang="en-US" sz="2400" smtClean="0"/>
            </a:br>
            <a:r>
              <a:rPr lang="en-US" sz="2400" smtClean="0"/>
              <a:t>2) Mengidentifikasi domain problem secara kreatif</a:t>
            </a:r>
            <a:br>
              <a:rPr lang="en-US" sz="2400" smtClean="0"/>
            </a:br>
            <a:r>
              <a:rPr lang="en-US" sz="2400" smtClean="0"/>
              <a:t>3) Membuat algoritma/solusi</a:t>
            </a:r>
            <a:br>
              <a:rPr lang="en-US" sz="2400" smtClean="0"/>
            </a:br>
            <a:r>
              <a:rPr lang="en-US" sz="2400" smtClean="0"/>
              <a:t>4) Membuat Implmentasi algoritma </a:t>
            </a:r>
            <a:br>
              <a:rPr lang="en-US" sz="2400" smtClean="0"/>
            </a:br>
            <a:r>
              <a:rPr lang="en-US" sz="2400" smtClean="0"/>
              <a:t>    dalam bahasa komputer (membuat program/ source code)</a:t>
            </a:r>
            <a:br>
              <a:rPr lang="en-US" sz="2400" smtClean="0"/>
            </a:br>
            <a:r>
              <a:rPr lang="en-US" sz="2400" smtClean="0"/>
              <a:t>5) Demokan hasilnya dan minta komentar/saran/koreksi</a:t>
            </a:r>
          </a:p>
        </p:txBody>
      </p:sp>
    </p:spTree>
    <p:extLst>
      <p:ext uri="{BB962C8B-B14F-4D97-AF65-F5344CB8AC3E}">
        <p14:creationId xmlns:p14="http://schemas.microsoft.com/office/powerpoint/2010/main" val="1055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86860" y="2322524"/>
            <a:ext cx="3192380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1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Media Layar/Screen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5116" y="127181"/>
            <a:ext cx="11500183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 JULIAN" pitchFamily="2" charset="0"/>
                <a:sym typeface="Wingdings"/>
              </a:rPr>
              <a:t> TERAPAN ALGORITMA </a:t>
            </a:r>
            <a:r>
              <a:rPr lang="en-US" sz="2800" smtClean="0">
                <a:latin typeface="AR JULIAN" pitchFamily="2" charset="0"/>
              </a:rPr>
              <a:t>: </a:t>
            </a:r>
            <a:r>
              <a:rPr lang="en-US" sz="2800" smtClean="0">
                <a:solidFill>
                  <a:srgbClr val="0033CC"/>
                </a:solidFill>
                <a:latin typeface="AR JULIAN" pitchFamily="2" charset="0"/>
              </a:rPr>
              <a:t>KREASI APLIKASI PROBLEM</a:t>
            </a:r>
            <a:endParaRPr lang="id-ID" sz="2800">
              <a:solidFill>
                <a:srgbClr val="0033CC"/>
              </a:solidFill>
              <a:latin typeface="AR JULIAN" pitchFamily="2" charset="0"/>
            </a:endParaRPr>
          </a:p>
          <a:p>
            <a:pPr algn="l"/>
            <a:r>
              <a:rPr lang="en-US" sz="2800" smtClean="0">
                <a:latin typeface="AR JULIAN" pitchFamily="2" charset="0"/>
              </a:rPr>
              <a:t> </a:t>
            </a:r>
            <a:endParaRPr lang="id-ID" sz="2800">
              <a:latin typeface="AR JULIAN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"/>
          <a:stretch/>
        </p:blipFill>
        <p:spPr bwMode="auto">
          <a:xfrm>
            <a:off x="914400" y="2478863"/>
            <a:ext cx="5090543" cy="388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1" y="834130"/>
            <a:ext cx="5090543" cy="1169551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PROBLEM </a:t>
            </a:r>
          </a:p>
          <a:p>
            <a:pPr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Judul	: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Memahami Kompetensi Domain Problem</a:t>
            </a:r>
            <a:endParaRPr lang="en-US" sz="1400" b="1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027113" algn="l"/>
              </a:tabLst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Input	: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Kasus Problem</a:t>
            </a:r>
            <a:endParaRPr lang="en-US" sz="1400" b="1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Pengulangan &amp; Komputasi IPO</a:t>
            </a:r>
          </a:p>
          <a:p>
            <a:pPr>
              <a:tabLst>
                <a:tab pos="1027113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Output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	: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Solusi Problem</a:t>
            </a:r>
            <a:endParaRPr lang="en-US" sz="1400" b="1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109531"/>
            <a:ext cx="293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Visualisasi : MENU PROBLEM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4271" y="2701011"/>
            <a:ext cx="218974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Komunikasi </a:t>
            </a:r>
          </a:p>
          <a:p>
            <a:pPr algn="ctr"/>
            <a:r>
              <a:rPr lang="en-US" sz="16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</a:t>
            </a:r>
          </a:p>
          <a:p>
            <a:pPr algn="ctr">
              <a:tabLst>
                <a:tab pos="1027113" algn="l"/>
              </a:tabLst>
            </a:pPr>
            <a:r>
              <a:rPr 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13" y="3856043"/>
            <a:ext cx="218974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Proses </a:t>
            </a:r>
          </a:p>
          <a:p>
            <a:pPr algn="ctr"/>
            <a:r>
              <a:rPr lang="en-US" sz="16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algn="ctr">
              <a:tabLst>
                <a:tab pos="1027113" algn="l"/>
              </a:tabLst>
            </a:pPr>
            <a:r>
              <a:rPr 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4323" y="4982446"/>
            <a:ext cx="2189748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Komunikasi OUTPUT</a:t>
            </a:r>
          </a:p>
          <a:p>
            <a:pPr algn="ctr">
              <a:tabLst>
                <a:tab pos="1027113" algn="l"/>
              </a:tabLst>
            </a:pPr>
            <a:r>
              <a:rPr lang="en-US" sz="16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600" b="1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19145" y="3538656"/>
            <a:ext cx="0" cy="317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39197" y="4687040"/>
            <a:ext cx="0" cy="2954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5927554" y="2511758"/>
            <a:ext cx="1876928" cy="851985"/>
          </a:xfrm>
          <a:prstGeom prst="arc">
            <a:avLst>
              <a:gd name="adj1" fmla="val 11383580"/>
              <a:gd name="adj2" fmla="val 208353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 flipV="1">
            <a:off x="5927554" y="5206830"/>
            <a:ext cx="1876928" cy="851985"/>
          </a:xfrm>
          <a:prstGeom prst="arc">
            <a:avLst>
              <a:gd name="adj1" fmla="val 11383580"/>
              <a:gd name="adj2" fmla="val 20835378"/>
            </a:avLst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60101" y="1118901"/>
            <a:ext cx="2221831" cy="85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Down Arrow 19"/>
          <p:cNvSpPr/>
          <p:nvPr/>
        </p:nvSpPr>
        <p:spPr>
          <a:xfrm>
            <a:off x="8590545" y="2003681"/>
            <a:ext cx="320842" cy="62722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7291</TotalTime>
  <Words>474</Words>
  <Application>Microsoft Office PowerPoint</Application>
  <PresentationFormat>Custom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ALGORITMA PEMROGRAMAN (dasAr)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DOKUMEN Foto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754</cp:revision>
  <dcterms:created xsi:type="dcterms:W3CDTF">2020-08-18T06:10:40Z</dcterms:created>
  <dcterms:modified xsi:type="dcterms:W3CDTF">2021-10-28T05:22:26Z</dcterms:modified>
</cp:coreProperties>
</file>