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8" r:id="rId2"/>
    <p:sldId id="259" r:id="rId3"/>
    <p:sldId id="276" r:id="rId4"/>
    <p:sldId id="261" r:id="rId5"/>
    <p:sldId id="263" r:id="rId6"/>
    <p:sldId id="264" r:id="rId7"/>
    <p:sldId id="277" r:id="rId8"/>
    <p:sldId id="284" r:id="rId9"/>
    <p:sldId id="283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A64D2-F46C-4CD5-BB18-1B3F712EFB4E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6BCAAE-1836-4A94-AC6A-86BB2663DF7B}">
      <dgm:prSet phldrT="[Text]"/>
      <dgm:spPr/>
      <dgm:t>
        <a:bodyPr/>
        <a:lstStyle/>
        <a:p>
          <a:r>
            <a:rPr lang="en-ID" b="1" dirty="0" err="1" smtClean="0"/>
            <a:t>Fungsi</a:t>
          </a:r>
          <a:r>
            <a:rPr lang="en-ID" b="1" dirty="0" smtClean="0"/>
            <a:t> </a:t>
          </a:r>
          <a:r>
            <a:rPr lang="en-ID" b="1" dirty="0" err="1" smtClean="0"/>
            <a:t>Kuadrat</a:t>
          </a:r>
          <a:r>
            <a:rPr lang="en-ID" b="1" dirty="0" smtClean="0"/>
            <a:t> </a:t>
          </a:r>
          <a:r>
            <a:rPr lang="en-ID" dirty="0" smtClean="0"/>
            <a:t>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dua</a:t>
          </a:r>
          <a:r>
            <a:rPr lang="en-ID" dirty="0" smtClean="0"/>
            <a:t>, </a:t>
          </a:r>
          <a:r>
            <a:rPr lang="en-ID" dirty="0" err="1" smtClean="0"/>
            <a:t>sering</a:t>
          </a:r>
          <a:r>
            <a:rPr lang="en-ID" dirty="0" smtClean="0"/>
            <a:t> </a:t>
          </a:r>
          <a:r>
            <a:rPr lang="en-ID" dirty="0" err="1" smtClean="0"/>
            <a:t>juga</a:t>
          </a:r>
          <a:r>
            <a:rPr lang="en-ID" dirty="0" smtClean="0"/>
            <a:t> </a:t>
          </a:r>
          <a:r>
            <a:rPr lang="en-ID" dirty="0" err="1" smtClean="0"/>
            <a:t>disebut</a:t>
          </a:r>
          <a:r>
            <a:rPr lang="en-ID" dirty="0" smtClean="0"/>
            <a:t>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dua</a:t>
          </a:r>
          <a:r>
            <a:rPr lang="en-ID" dirty="0" smtClean="0"/>
            <a:t>.</a:t>
          </a:r>
          <a:endParaRPr lang="en-US" dirty="0"/>
        </a:p>
      </dgm:t>
    </dgm:pt>
    <dgm:pt modelId="{AEDF798B-5D74-4FAF-ABD9-024909CAC70B}" type="par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C4FA81C-F334-4E9E-A651-7ED3C2626261}" type="sib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4C6061B-28E5-4FA3-84E8-C4F582CFF0B2}">
      <dgm:prSet phldrT="[Text]"/>
      <dgm:spPr/>
      <dgm:t>
        <a:bodyPr/>
        <a:lstStyle/>
        <a:p>
          <a:r>
            <a:rPr lang="en-ID" b="1" i="1" dirty="0" err="1" smtClean="0">
              <a:latin typeface="inherit"/>
            </a:rPr>
            <a:t>Fungsi</a:t>
          </a:r>
          <a:r>
            <a:rPr lang="en-ID" b="1" i="1" dirty="0" smtClean="0">
              <a:latin typeface="inherit"/>
            </a:rPr>
            <a:t> </a:t>
          </a:r>
          <a:r>
            <a:rPr lang="en-ID" b="1" i="1" dirty="0" err="1" smtClean="0">
              <a:latin typeface="inherit"/>
            </a:rPr>
            <a:t>Kubik</a:t>
          </a:r>
          <a:r>
            <a:rPr lang="en-ID" b="1" i="1" dirty="0" smtClean="0">
              <a:latin typeface="inherit"/>
            </a:rPr>
            <a:t>, </a:t>
          </a:r>
          <a:r>
            <a:rPr lang="en-ID" b="1" dirty="0" err="1" smtClean="0">
              <a:latin typeface="Source Sans Pro" panose="020B0503030403020204" pitchFamily="34" charset="0"/>
            </a:rPr>
            <a:t>yaitu</a:t>
          </a:r>
          <a:r>
            <a:rPr lang="en-ID" b="1" dirty="0" smtClean="0">
              <a:latin typeface="Source Sans Pro" panose="020B0503030403020204" pitchFamily="34" charset="0"/>
            </a:rPr>
            <a:t> </a:t>
          </a:r>
          <a:r>
            <a:rPr lang="en-ID" dirty="0" err="1" smtClean="0">
              <a:latin typeface="Source Sans Pro" panose="020B0503030403020204" pitchFamily="34" charset="0"/>
            </a:rPr>
            <a:t>fungsi</a:t>
          </a:r>
          <a:r>
            <a:rPr lang="en-ID" dirty="0" smtClean="0">
              <a:latin typeface="Source Sans Pro" panose="020B0503030403020204" pitchFamily="34" charset="0"/>
            </a:rPr>
            <a:t> yang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tertinggi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dari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variabelnya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adalah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tiga</a:t>
          </a:r>
          <a:r>
            <a:rPr lang="id-ID" dirty="0" smtClean="0">
              <a:latin typeface="Source Sans Pro" panose="020B0503030403020204" pitchFamily="34" charset="0"/>
            </a:rPr>
            <a:t>.</a:t>
          </a:r>
          <a:endParaRPr lang="en-US" dirty="0"/>
        </a:p>
      </dgm:t>
    </dgm:pt>
    <dgm:pt modelId="{7A7AF1AF-726C-4F06-9BDA-32DE4407A45E}" type="par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65667FE-F1D0-40D1-A64D-07342F2B4934}" type="sib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8A6A72C-CDF2-4913-BF86-B80569000E84}">
      <dgm:prSet/>
      <dgm:spPr/>
      <dgm:t>
        <a:bodyPr/>
        <a:lstStyle/>
        <a:p>
          <a:r>
            <a:rPr lang="id-ID" b="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: fungsi yang mengandung </a:t>
          </a:r>
          <a:r>
            <a:rPr lang="id-ID" spc="-15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banyak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suku (polinom) dalam variabel</a:t>
          </a:r>
          <a:r>
            <a:rPr lang="id-ID" spc="38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bebasnya.</a:t>
          </a:r>
          <a:endParaRPr lang="id-ID" dirty="0">
            <a:latin typeface="Arial" panose="020B0604020202020204" pitchFamily="34" charset="0"/>
          </a:endParaRPr>
        </a:p>
      </dgm:t>
    </dgm:pt>
    <dgm:pt modelId="{717DB683-268C-4E44-84CF-D3F1482222A3}" type="par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AEFDDE4-8669-453C-9D18-69B5BB828795}" type="sib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926328A-584F-4539-8245-3B846260BD55}">
          <dgm:prSet/>
          <dgm:spPr/>
          <dgm:t>
            <a:bodyPr/>
            <a:lstStyle/>
            <a:p>
              <a:r>
                <a:rPr lang="id-ID" dirty="0" smtClean="0">
                  <a:latin typeface="Arial" panose="020B0604020202020204" pitchFamily="34" charset="0"/>
                  <a:ea typeface="Wingdings" panose="05000000000000000000" pitchFamily="2" charset="2"/>
                  <a:cs typeface="Wingdings" panose="05000000000000000000" pitchFamily="2" charset="2"/>
                </a:rPr>
                <a:t>Contoh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y =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𝟎</m:t>
                      </m:r>
                    </m:sub>
                  </m:sSub>
                  <m:r>
                    <a:rPr lang="id-ID" b="1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𝟏</m:t>
                      </m:r>
                    </m:sup>
                  </m:sSup>
                  <m:r>
                    <a:rPr lang="id-ID" b="1" i="1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𝟐</m:t>
                      </m:r>
                    </m:sup>
                  </m:sSup>
                </m:oMath>
              </a14:m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+…...+</a:t>
              </a:r>
              <a:r>
                <a:rPr lang="id-ID" b="1" i="1" spc="-195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𝒂</m:t>
                      </m:r>
                    </m:e>
                    <m:sub>
                      <m:r>
                        <a:rPr lang="id-ID" b="1" i="1">
                          <a:latin typeface="Cambria Math" panose="02040503050406030204" pitchFamily="18" charset="0"/>
                        </a:rPr>
                        <m:t>𝒏</m:t>
                      </m:r>
                    </m:sub>
                  </m:sSub>
                  <m:sSup>
                    <m:sSupPr>
                      <m:ctrlPr>
                        <a:rPr lang="id-ID" b="1"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  <m:sup>
                      <m:r>
                        <a:rPr lang="id-ID" b="1" i="1">
                          <a:latin typeface="Cambria Math" panose="02040503050406030204" pitchFamily="18" charset="0"/>
                        </a:rPr>
                        <m:t>𝒏</m:t>
                      </m:r>
                    </m:sup>
                  </m:sSup>
                </m:oMath>
              </a14:m>
              <a:endParaRPr lang="id-ID" dirty="0"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endParaRPr>
            </a:p>
          </dgm:t>
        </dgm:pt>
      </mc:Choice>
      <mc:Fallback xmlns="">
        <dgm:pt modelId="{5926328A-584F-4539-8245-3B846260BD55}">
          <dgm:prSet/>
          <dgm:spPr/>
          <dgm:t>
            <a:bodyPr/>
            <a:lstStyle/>
            <a:p>
              <a:r>
                <a:rPr lang="id-ID" dirty="0" smtClean="0">
                  <a:latin typeface="Arial" panose="020B0604020202020204" pitchFamily="34" charset="0"/>
                  <a:ea typeface="Wingdings" panose="05000000000000000000" pitchFamily="2" charset="2"/>
                  <a:cs typeface="Wingdings" panose="05000000000000000000" pitchFamily="2" charset="2"/>
                </a:rPr>
                <a:t>Contoh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y = </a:t>
              </a:r>
              <a:r>
                <a:rPr lang="id-ID" b="1" i="0">
                  <a:latin typeface="Cambria Math" panose="02040503050406030204" pitchFamily="18" charset="0"/>
                </a:rPr>
                <a:t>𝒂_𝟎 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:r>
                <a:rPr lang="id-ID" b="1" i="0">
                  <a:latin typeface="Cambria Math" panose="02040503050406030204" pitchFamily="18" charset="0"/>
                </a:rPr>
                <a:t>𝒂_𝟏 𝒙^𝟏  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 </a:t>
              </a:r>
              <a:r>
                <a:rPr lang="id-ID" b="1" i="0">
                  <a:latin typeface="Cambria Math" panose="02040503050406030204" pitchFamily="18" charset="0"/>
                </a:rPr>
                <a:t>𝒂_𝟐 𝒙^𝟐</a:t>
              </a:r>
              <a:r>
                <a:rPr lang="id-ID" b="1" i="1" dirty="0">
                  <a:latin typeface="Arial" panose="020B0604020202020204" pitchFamily="34" charset="0"/>
                  <a:ea typeface="Arial" panose="020B0604020202020204" pitchFamily="34" charset="0"/>
                </a:rPr>
                <a:t>+…...+</a:t>
              </a:r>
              <a:r>
                <a:rPr lang="id-ID" b="1" i="1" spc="-195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id-ID" b="1" i="0">
                  <a:latin typeface="Cambria Math" panose="02040503050406030204" pitchFamily="18" charset="0"/>
                </a:rPr>
                <a:t>𝒂_𝒏 𝒙^𝒏</a:t>
              </a:r>
              <a:endParaRPr lang="id-ID" dirty="0">
                <a:latin typeface="Arial" panose="020B0604020202020204" pitchFamily="34" charset="0"/>
                <a:ea typeface="Wingdings" panose="05000000000000000000" pitchFamily="2" charset="2"/>
                <a:cs typeface="Wingdings" panose="05000000000000000000" pitchFamily="2" charset="2"/>
              </a:endParaRPr>
            </a:p>
          </dgm:t>
        </dgm:pt>
      </mc:Fallback>
    </mc:AlternateContent>
    <dgm:pt modelId="{557010D2-1421-419D-94F2-CBF8A662C1AF}" type="par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26404B-E6E8-4140-AB86-F326DC944174}" type="sib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C53868-70F8-4564-953E-8E6C91192E1E}">
      <dgm:prSet/>
      <dgm:spPr/>
      <dgm:t>
        <a:bodyPr/>
        <a:lstStyle/>
        <a:p>
          <a:r>
            <a:rPr lang="en-ID" dirty="0" err="1" smtClean="0"/>
            <a:t>Fungsi</a:t>
          </a:r>
          <a:r>
            <a:rPr lang="en-ID" dirty="0" smtClean="0"/>
            <a:t> Linear 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</a:t>
          </a:r>
          <a:r>
            <a:rPr lang="en-ID" dirty="0" err="1" smtClean="0"/>
            <a:t>khusus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(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= </a:t>
          </a:r>
          <a:r>
            <a:rPr lang="en-ID" dirty="0" err="1" smtClean="0"/>
            <a:t>persamaan</a:t>
          </a:r>
          <a:r>
            <a:rPr lang="en-ID" dirty="0" smtClean="0"/>
            <a:t> </a:t>
          </a:r>
          <a:r>
            <a:rPr lang="en-ID" dirty="0" err="1" smtClean="0"/>
            <a:t>garis</a:t>
          </a:r>
          <a:r>
            <a:rPr lang="en-ID" dirty="0" smtClean="0"/>
            <a:t>).</a:t>
          </a:r>
          <a:endParaRPr lang="id-ID" dirty="0"/>
        </a:p>
      </dgm:t>
    </dgm:pt>
    <dgm:pt modelId="{1ED8A9C9-FB99-4DA0-AAC2-6D8AEA695537}" type="par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F4165AD-BA0C-4AD2-B1E7-65C320A5E8A6}" type="sib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628F9EB-FD39-4100-9C7F-F7B3A3EA0FA5}">
      <dgm:prSet/>
      <dgm:spPr/>
      <dgm:t>
        <a:bodyPr/>
        <a:lstStyle/>
        <a:p>
          <a:r>
            <a:rPr lang="id-ID" smtClean="0"/>
            <a:t>F (x) = 2x + 4y + z</a:t>
          </a:r>
          <a:endParaRPr lang="id-ID" dirty="0"/>
        </a:p>
      </dgm:t>
    </dgm:pt>
    <dgm:pt modelId="{493A8C73-F710-4B64-B785-115E5FDFD6D6}" type="par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E90C961-E2D2-45A9-B690-7BF0C2F0DFCD}" type="sib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4F0D004-BE8F-4B02-A52F-521EB6C58066}">
      <dgm:prSet/>
      <dgm:spPr/>
      <dgm:t>
        <a:bodyPr/>
        <a:lstStyle/>
        <a:p>
          <a:r>
            <a:rPr lang="id-ID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gm:t>
    </dgm:pt>
    <dgm:pt modelId="{99C5E3B3-F8F8-4CCE-998B-CED35CF131EE}" type="par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F3133B2-6CD8-4D97-A301-5695CD55DEEA}" type="sib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0EC95FF-729A-41CA-BF05-C4BBF55B13DB}">
      <dgm:prSet/>
      <dgm:spPr/>
      <dgm:t>
        <a:bodyPr/>
        <a:lstStyle/>
        <a:p>
          <a:r>
            <a:rPr lang="en-ID" b="1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D3C05-1396-470D-9523-355FA731B877}" type="par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597F495-DD4C-4D63-9B07-58781B016359}" type="sib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3FE7494-6528-4733-ADE5-29482C1A9E10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+4</m:t>
                    </m:r>
                  </m:oMath>
                </m:oMathPara>
              </a14:m>
              <a:endParaRPr lang="id-ID" dirty="0"/>
            </a:p>
          </dgm:t>
        </dgm:pt>
      </mc:Choice>
      <mc:Fallback xmlns="">
        <dgm:pt modelId="{E3FE7494-6528-4733-ADE5-29482C1A9E10}">
          <dgm:prSet/>
          <dgm:spPr/>
          <dgm:t>
            <a:bodyPr/>
            <a:lstStyle/>
            <a:p>
              <a:r>
                <a:rPr lang="id-ID" i="0" smtClean="0">
                  <a:latin typeface="Cambria Math" panose="02040503050406030204" pitchFamily="18" charset="0"/>
                </a:rPr>
                <a:t>〖</a:t>
              </a:r>
              <a:r>
                <a:rPr lang="id-ID" i="0">
                  <a:latin typeface="Cambria Math" panose="02040503050406030204" pitchFamily="18" charset="0"/>
                </a:rPr>
                <a:t>𝑓(𝑥)=3𝑥</a:t>
              </a:r>
              <a:r>
                <a:rPr lang="id-ID" i="0" smtClean="0">
                  <a:latin typeface="Cambria Math" panose="02040503050406030204" pitchFamily="18" charset="0"/>
                </a:rPr>
                <a:t>〗^</a:t>
              </a:r>
              <a:r>
                <a:rPr lang="id-ID" i="0">
                  <a:latin typeface="Cambria Math" panose="02040503050406030204" pitchFamily="18" charset="0"/>
                </a:rPr>
                <a:t>2+𝑥+4</a:t>
              </a:r>
              <a:endParaRPr lang="id-ID" dirty="0"/>
            </a:p>
          </dgm:t>
        </dgm:pt>
      </mc:Fallback>
    </mc:AlternateContent>
    <dgm:pt modelId="{D9C939B0-7425-437D-B7EC-DF3F1F462128}" type="par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320E05C-813F-4AD0-8846-D69FD86C6C12}" type="sib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75B9E2-5660-40EA-B8AB-F3BDD28DB8D3}">
      <dgm:prSet phldrT="[Text]"/>
      <dgm:spPr/>
      <dgm:t>
        <a:bodyPr/>
        <a:lstStyle/>
        <a:p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011C18C-7B64-414F-9207-7B9FC1313E43}" type="par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B26F778-70BD-4396-8F5E-386B6EA53D6A}" type="sib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71CB6EA-37D7-482D-ACBB-819B641C63E8}">
      <dgm:prSet/>
      <dgm:spPr/>
      <dgm:t>
        <a:bodyPr/>
        <a:lstStyle/>
        <a:p>
          <a:r>
            <a:rPr lang="en-ID" b="1" i="1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dirty="0">
            <a:solidFill>
              <a:srgbClr val="7030A0"/>
            </a:solidFill>
            <a:latin typeface="Source Sans Pro" panose="020B0503030403020204" pitchFamily="34" charset="0"/>
          </a:endParaRPr>
        </a:p>
      </dgm:t>
    </dgm:pt>
    <dgm:pt modelId="{27043A9E-8528-4AD5-97FB-85A237E9ED39}" type="par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FA2656-8D68-4784-93CA-618649684969}" type="sib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836DAC-7DC3-4463-BD7C-2D47CC3B8C50}">
      <dgm:prSet/>
      <dgm:spPr/>
      <dgm:t>
        <a:bodyPr/>
        <a:lstStyle/>
        <a:p>
          <a:r>
            <a:rPr lang="en-ID" b="1" i="1" smtClean="0">
              <a:latin typeface="inherit"/>
            </a:rPr>
            <a:t>Fungsi Pangkat,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yang variabel bebasnya berpangkat suatu bilangan riil positif</a:t>
          </a:r>
          <a:endParaRPr lang="id-ID" dirty="0">
            <a:latin typeface="Source Sans Pro" panose="020B0503030403020204" pitchFamily="34" charset="0"/>
          </a:endParaRPr>
        </a:p>
      </dgm:t>
    </dgm:pt>
    <dgm:pt modelId="{FADB3490-9BB3-47C0-BA32-29216579DD47}" type="par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B255472-053D-42A9-8383-01FEA8F5A1EE}" type="sib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1A6D9C0-5581-4264-98C9-1145312FF018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 dirty="0">
                            <a:latin typeface="Cambria Math" panose="02040503050406030204" pitchFamily="18" charset="0"/>
                          </a:rPr>
                          <m:t>0,5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+4</m:t>
                    </m:r>
                  </m:oMath>
                </m:oMathPara>
              </a14:m>
              <a:endParaRPr lang="id-ID" dirty="0"/>
            </a:p>
          </dgm:t>
        </dgm:pt>
      </mc:Choice>
      <mc:Fallback xmlns="">
        <dgm:pt modelId="{91A6D9C0-5581-4264-98C9-1145312FF018}">
          <dgm:prSet/>
          <dgm:spPr/>
          <dgm:t>
            <a:bodyPr/>
            <a:lstStyle/>
            <a:p>
              <a:r>
                <a:rPr lang="id-ID" i="0" smtClean="0">
                  <a:latin typeface="Cambria Math" panose="02040503050406030204" pitchFamily="18" charset="0"/>
                </a:rPr>
                <a:t>〖</a:t>
              </a:r>
              <a:r>
                <a:rPr lang="id-ID" i="0">
                  <a:latin typeface="Cambria Math" panose="02040503050406030204" pitchFamily="18" charset="0"/>
                </a:rPr>
                <a:t>𝑓(𝑥)=3𝑥</a:t>
              </a:r>
              <a:r>
                <a:rPr lang="id-ID" i="0" smtClean="0">
                  <a:latin typeface="Cambria Math" panose="02040503050406030204" pitchFamily="18" charset="0"/>
                </a:rPr>
                <a:t>〗^</a:t>
              </a:r>
              <a:r>
                <a:rPr lang="id-ID" i="0">
                  <a:latin typeface="Cambria Math" panose="02040503050406030204" pitchFamily="18" charset="0"/>
                </a:rPr>
                <a:t>4+</a:t>
              </a:r>
              <a:r>
                <a:rPr lang="id-ID" i="0" dirty="0">
                  <a:latin typeface="Cambria Math" panose="02040503050406030204" pitchFamily="18" charset="0"/>
                </a:rPr>
                <a:t>𝑥^0,5</a:t>
              </a:r>
              <a:r>
                <a:rPr lang="id-ID" i="0">
                  <a:latin typeface="Cambria Math" panose="02040503050406030204" pitchFamily="18" charset="0"/>
                </a:rPr>
                <a:t>+4</a:t>
              </a:r>
              <a:endParaRPr lang="id-ID" dirty="0"/>
            </a:p>
          </dgm:t>
        </dgm:pt>
      </mc:Fallback>
    </mc:AlternateContent>
    <dgm:pt modelId="{7F1FDDB8-D818-4A45-8C5A-3C81521D3422}" type="par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44D96BA-2128-4C6D-8508-630E41D1DD22}" type="sib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A90BE1-D4EF-4967-8240-BD62A4D30DB6}">
      <dgm:prSet phldrT="[Text]"/>
      <dgm:spPr/>
      <dgm:t>
        <a:bodyPr/>
        <a:lstStyle/>
        <a:p>
          <a:r>
            <a:rPr lang="en-ID" b="1" i="1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dirty="0">
            <a:solidFill>
              <a:srgbClr val="0070C0"/>
            </a:solidFill>
          </a:endParaRPr>
        </a:p>
      </dgm:t>
    </dgm:pt>
    <dgm:pt modelId="{9BE75A7A-653D-44BB-9D3C-671A8D236892}" type="par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57A8463-C207-4D8C-8DDA-4DE2E6DC037A}" type="sib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229651-FC31-49F2-8B0A-1F68852E6944}">
      <dgm:prSet/>
      <dgm:spPr/>
      <dgm:t>
        <a:bodyPr/>
        <a:lstStyle/>
        <a:p>
          <a:r>
            <a:rPr lang="en-ID" b="1" i="1" smtClean="0">
              <a:latin typeface="inherit"/>
            </a:rPr>
            <a:t>Fungsi Bikuadrat,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polinom yang </a:t>
          </a:r>
          <a:r>
            <a:rPr lang="id-ID" smtClean="0">
              <a:latin typeface="Source Sans Pro" panose="020B0503030403020204" pitchFamily="34" charset="0"/>
            </a:rPr>
            <a:t>v</a:t>
          </a:r>
          <a:r>
            <a:rPr lang="en-ID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mtClean="0">
              <a:latin typeface="Source Sans Pro" panose="020B0503030403020204" pitchFamily="34" charset="0"/>
            </a:rPr>
            <a:t>g</a:t>
          </a:r>
          <a:r>
            <a:rPr lang="en-ID" smtClean="0">
              <a:latin typeface="Source Sans Pro" panose="020B0503030403020204" pitchFamily="34" charset="0"/>
            </a:rPr>
            <a:t>gi adalah empat.</a:t>
          </a:r>
          <a:endParaRPr lang="id-ID" dirty="0">
            <a:latin typeface="Source Sans Pro" panose="020B0503030403020204" pitchFamily="34" charset="0"/>
          </a:endParaRPr>
        </a:p>
      </dgm:t>
    </dgm:pt>
    <dgm:pt modelId="{0AAA84D0-EA1A-47F3-AD1D-9FCB781BE150}" type="par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2F4E583-D70B-4902-BAAC-8DAEB6F36D08}" type="sib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391E51C-643A-4E3D-891B-2182E4918F6C}">
      <dgm:prSet/>
      <dgm:spPr/>
      <dgm:t>
        <a:bodyPr/>
        <a:lstStyle/>
        <a:p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b="1" i="1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5E05DC47-D5BA-4644-BB24-6BF7765F85A3}" type="par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A3A2865-CF29-4A93-A88F-CBFB5B969A18}" type="sib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FEAE58D-E3A0-47F1-93C4-D5C4182D7864}" type="pres">
      <dgm:prSet presAssocID="{3AFA64D2-F46C-4CD5-BB18-1B3F712EFB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E2D07-ADE8-48FE-867E-90ABA68F49F2}" type="pres">
      <dgm:prSet presAssocID="{D4F0D004-BE8F-4B02-A52F-521EB6C58066}" presName="linNode" presStyleCnt="0"/>
      <dgm:spPr/>
    </dgm:pt>
    <dgm:pt modelId="{2D6EE170-D67F-4A55-81DE-4575DBF17F1F}" type="pres">
      <dgm:prSet presAssocID="{D4F0D004-BE8F-4B02-A52F-521EB6C58066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D26B8-D8DC-4A41-ABFD-217E5187E004}" type="pres">
      <dgm:prSet presAssocID="{D4F0D004-BE8F-4B02-A52F-521EB6C58066}" presName="bracket" presStyleLbl="parChTrans1D1" presStyleIdx="0" presStyleCnt="6"/>
      <dgm:spPr/>
    </dgm:pt>
    <dgm:pt modelId="{A077E003-8FB1-4733-A67B-B1461B9E37F6}" type="pres">
      <dgm:prSet presAssocID="{D4F0D004-BE8F-4B02-A52F-521EB6C58066}" presName="spH" presStyleCnt="0"/>
      <dgm:spPr/>
    </dgm:pt>
    <dgm:pt modelId="{16B4D1A9-6121-43BB-8D64-2BE39B049FEA}" type="pres">
      <dgm:prSet presAssocID="{D4F0D004-BE8F-4B02-A52F-521EB6C58066}" presName="desTx" presStyleLbl="node1" presStyleIdx="0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61B1B-F3A2-4144-849A-28BABB0914FF}" type="pres">
      <dgm:prSet presAssocID="{1F3133B2-6CD8-4D97-A301-5695CD55DEEA}" presName="spV" presStyleCnt="0"/>
      <dgm:spPr/>
    </dgm:pt>
    <dgm:pt modelId="{1FC66959-AB14-4D30-8CB9-772FD73BCDD3}" type="pres">
      <dgm:prSet presAssocID="{40EC95FF-729A-41CA-BF05-C4BBF55B13DB}" presName="linNode" presStyleCnt="0"/>
      <dgm:spPr/>
    </dgm:pt>
    <dgm:pt modelId="{D083A61E-C390-404F-8C2A-31CFF56F5175}" type="pres">
      <dgm:prSet presAssocID="{40EC95FF-729A-41CA-BF05-C4BBF55B13D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70EA9-B7B3-4B7E-9604-693FBAA5AAD4}" type="pres">
      <dgm:prSet presAssocID="{40EC95FF-729A-41CA-BF05-C4BBF55B13DB}" presName="bracket" presStyleLbl="parChTrans1D1" presStyleIdx="1" presStyleCnt="6"/>
      <dgm:spPr/>
    </dgm:pt>
    <dgm:pt modelId="{5FA4B478-5CD2-459F-9E8D-2D15513E971C}" type="pres">
      <dgm:prSet presAssocID="{40EC95FF-729A-41CA-BF05-C4BBF55B13DB}" presName="spH" presStyleCnt="0"/>
      <dgm:spPr/>
    </dgm:pt>
    <dgm:pt modelId="{B055AD5A-6510-41D1-B4E5-D1771921E6DE}" type="pres">
      <dgm:prSet presAssocID="{40EC95FF-729A-41CA-BF05-C4BBF55B13DB}" presName="desTx" presStyleLbl="node1" presStyleIdx="1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9CE-9D99-4036-99F2-F47A8B287C16}" type="pres">
      <dgm:prSet presAssocID="{9597F495-DD4C-4D63-9B07-58781B016359}" presName="spV" presStyleCnt="0"/>
      <dgm:spPr/>
    </dgm:pt>
    <dgm:pt modelId="{8D3345A6-A6CF-448F-84BE-8551A912FDC1}" type="pres">
      <dgm:prSet presAssocID="{0975B9E2-5660-40EA-B8AB-F3BDD28DB8D3}" presName="linNode" presStyleCnt="0"/>
      <dgm:spPr/>
    </dgm:pt>
    <dgm:pt modelId="{0F36322A-F211-469F-95DA-D54C86306549}" type="pres">
      <dgm:prSet presAssocID="{0975B9E2-5660-40EA-B8AB-F3BDD28DB8D3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2481C-5567-4C31-9D9F-181B800B9827}" type="pres">
      <dgm:prSet presAssocID="{0975B9E2-5660-40EA-B8AB-F3BDD28DB8D3}" presName="bracket" presStyleLbl="parChTrans1D1" presStyleIdx="2" presStyleCnt="6"/>
      <dgm:spPr/>
    </dgm:pt>
    <dgm:pt modelId="{D90EE795-A5AC-47EE-88F8-DF6B9F5B2815}" type="pres">
      <dgm:prSet presAssocID="{0975B9E2-5660-40EA-B8AB-F3BDD28DB8D3}" presName="spH" presStyleCnt="0"/>
      <dgm:spPr/>
    </dgm:pt>
    <dgm:pt modelId="{1378EC30-93B3-42F6-91D2-FFCE613D2FD7}" type="pres">
      <dgm:prSet presAssocID="{0975B9E2-5660-40EA-B8AB-F3BDD28DB8D3}" presName="desTx" presStyleLbl="node1" presStyleIdx="2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800C3-D3F3-4827-B3AE-5C791EDD48AF}" type="pres">
      <dgm:prSet presAssocID="{8B26F778-70BD-4396-8F5E-386B6EA53D6A}" presName="spV" presStyleCnt="0"/>
      <dgm:spPr/>
    </dgm:pt>
    <dgm:pt modelId="{05FD307C-7FD9-49D1-9780-0B26EDEA4292}" type="pres">
      <dgm:prSet presAssocID="{87A90BE1-D4EF-4967-8240-BD62A4D30DB6}" presName="linNode" presStyleCnt="0"/>
      <dgm:spPr/>
    </dgm:pt>
    <dgm:pt modelId="{B6758309-E18F-4DDA-B087-4AB22B616768}" type="pres">
      <dgm:prSet presAssocID="{87A90BE1-D4EF-4967-8240-BD62A4D30DB6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27018-1BBC-48A7-9C9A-E8B07CC261E6}" type="pres">
      <dgm:prSet presAssocID="{87A90BE1-D4EF-4967-8240-BD62A4D30DB6}" presName="bracket" presStyleLbl="parChTrans1D1" presStyleIdx="3" presStyleCnt="6"/>
      <dgm:spPr/>
    </dgm:pt>
    <dgm:pt modelId="{7C61B848-ADAF-48C8-9AEF-481706F913E5}" type="pres">
      <dgm:prSet presAssocID="{87A90BE1-D4EF-4967-8240-BD62A4D30DB6}" presName="spH" presStyleCnt="0"/>
      <dgm:spPr/>
    </dgm:pt>
    <dgm:pt modelId="{423E21FB-67B9-4B47-8F2C-77EF3CDAE344}" type="pres">
      <dgm:prSet presAssocID="{87A90BE1-D4EF-4967-8240-BD62A4D30DB6}" presName="desTx" presStyleLbl="node1" presStyleIdx="3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46FB-5F7A-4FB7-8143-28CF9777CD4D}" type="pres">
      <dgm:prSet presAssocID="{857A8463-C207-4D8C-8DDA-4DE2E6DC037A}" presName="spV" presStyleCnt="0"/>
      <dgm:spPr/>
    </dgm:pt>
    <dgm:pt modelId="{9CF44B91-FBF3-4205-8CC6-55F1EBD0D552}" type="pres">
      <dgm:prSet presAssocID="{571CB6EA-37D7-482D-ACBB-819B641C63E8}" presName="linNode" presStyleCnt="0"/>
      <dgm:spPr/>
    </dgm:pt>
    <dgm:pt modelId="{414680FF-57FF-46E2-B236-61E26DB9D8C2}" type="pres">
      <dgm:prSet presAssocID="{571CB6EA-37D7-482D-ACBB-819B641C63E8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312B-CB94-4CCF-A0E0-A0A15A7F7C05}" type="pres">
      <dgm:prSet presAssocID="{571CB6EA-37D7-482D-ACBB-819B641C63E8}" presName="bracket" presStyleLbl="parChTrans1D1" presStyleIdx="4" presStyleCnt="6"/>
      <dgm:spPr/>
    </dgm:pt>
    <dgm:pt modelId="{139DA407-F3E2-44B8-A388-0B2F2D3DB931}" type="pres">
      <dgm:prSet presAssocID="{571CB6EA-37D7-482D-ACBB-819B641C63E8}" presName="spH" presStyleCnt="0"/>
      <dgm:spPr/>
    </dgm:pt>
    <dgm:pt modelId="{069F7990-8D2B-4385-9067-BE99648CF5C1}" type="pres">
      <dgm:prSet presAssocID="{571CB6EA-37D7-482D-ACBB-819B641C63E8}" presName="desTx" presStyleLbl="node1" presStyleIdx="4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1CF1F-3629-49B1-8D69-18061E855EB3}" type="pres">
      <dgm:prSet presAssocID="{BCFA2656-8D68-4784-93CA-618649684969}" presName="spV" presStyleCnt="0"/>
      <dgm:spPr/>
    </dgm:pt>
    <dgm:pt modelId="{8155A579-145B-46E9-A0CF-AC2660E2530C}" type="pres">
      <dgm:prSet presAssocID="{7391E51C-643A-4E3D-891B-2182E4918F6C}" presName="linNode" presStyleCnt="0"/>
      <dgm:spPr/>
    </dgm:pt>
    <dgm:pt modelId="{843FD4DA-7208-47B1-A9A7-F1D10A8C1A3C}" type="pres">
      <dgm:prSet presAssocID="{7391E51C-643A-4E3D-891B-2182E4918F6C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45BB-2EAF-423B-9C54-1133F9E12650}" type="pres">
      <dgm:prSet presAssocID="{7391E51C-643A-4E3D-891B-2182E4918F6C}" presName="bracket" presStyleLbl="parChTrans1D1" presStyleIdx="5" presStyleCnt="6"/>
      <dgm:spPr/>
    </dgm:pt>
    <dgm:pt modelId="{5F5C2985-F570-4159-A777-88D014AB5B45}" type="pres">
      <dgm:prSet presAssocID="{7391E51C-643A-4E3D-891B-2182E4918F6C}" presName="spH" presStyleCnt="0"/>
      <dgm:spPr/>
    </dgm:pt>
    <dgm:pt modelId="{B1B8D082-0B8C-4FF2-8F84-A0E819334EF8}" type="pres">
      <dgm:prSet presAssocID="{7391E51C-643A-4E3D-891B-2182E4918F6C}" presName="desTx" presStyleLbl="node1" presStyleIdx="5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5AABE-8A84-4E9E-A062-E00A2DC8726E}" type="presOf" srcId="{0975B9E2-5660-40EA-B8AB-F3BDD28DB8D3}" destId="{0F36322A-F211-469F-95DA-D54C86306549}" srcOrd="0" destOrd="0" presId="urn:diagrams.loki3.com/BracketList"/>
    <dgm:cxn modelId="{6F5AB81D-DAF7-46EB-8FEA-8AF361C63120}" srcId="{40EC95FF-729A-41CA-BF05-C4BBF55B13DB}" destId="{1628F9EB-FD39-4100-9C7F-F7B3A3EA0FA5}" srcOrd="1" destOrd="0" parTransId="{493A8C73-F710-4B64-B785-115E5FDFD6D6}" sibTransId="{6E90C961-E2D2-45A9-B690-7BF0C2F0DFCD}"/>
    <dgm:cxn modelId="{D5C7A13D-E36A-4DAE-BAB2-D210DE522F58}" type="presOf" srcId="{E3FE7494-6528-4733-ADE5-29482C1A9E10}" destId="{1378EC30-93B3-42F6-91D2-FFCE613D2FD7}" srcOrd="0" destOrd="1" presId="urn:diagrams.loki3.com/BracketList"/>
    <dgm:cxn modelId="{59DA107C-F663-4BC4-8D5B-F27EE74C3491}" type="presOf" srcId="{7391E51C-643A-4E3D-891B-2182E4918F6C}" destId="{843FD4DA-7208-47B1-A9A7-F1D10A8C1A3C}" srcOrd="0" destOrd="0" presId="urn:diagrams.loki3.com/BracketList"/>
    <dgm:cxn modelId="{258CF7D3-42AA-4960-A122-CF606B7B03ED}" srcId="{7391E51C-643A-4E3D-891B-2182E4918F6C}" destId="{BC836DAC-7DC3-4463-BD7C-2D47CC3B8C50}" srcOrd="0" destOrd="0" parTransId="{FADB3490-9BB3-47C0-BA32-29216579DD47}" sibTransId="{BB255472-053D-42A9-8383-01FEA8F5A1EE}"/>
    <dgm:cxn modelId="{270E7DDC-B506-4953-AEA7-6F64AA4E45E9}" type="presOf" srcId="{87A90BE1-D4EF-4967-8240-BD62A4D30DB6}" destId="{B6758309-E18F-4DDA-B087-4AB22B616768}" srcOrd="0" destOrd="0" presId="urn:diagrams.loki3.com/BracketList"/>
    <dgm:cxn modelId="{EC845489-540B-4D41-8884-01DEB178D2A3}" type="presOf" srcId="{1628F9EB-FD39-4100-9C7F-F7B3A3EA0FA5}" destId="{B055AD5A-6510-41D1-B4E5-D1771921E6DE}" srcOrd="0" destOrd="1" presId="urn:diagrams.loki3.com/BracketList"/>
    <dgm:cxn modelId="{AB8DC307-F0F9-463E-9735-ABB75461398F}" srcId="{3AFA64D2-F46C-4CD5-BB18-1B3F712EFB4E}" destId="{40EC95FF-729A-41CA-BF05-C4BBF55B13DB}" srcOrd="1" destOrd="0" parTransId="{A3FD3C05-1396-470D-9523-355FA731B877}" sibTransId="{9597F495-DD4C-4D63-9B07-58781B016359}"/>
    <dgm:cxn modelId="{0E991E42-0A38-40AC-8ACC-FC1FEBCCA047}" type="presOf" srcId="{856BCAAE-1836-4A94-AC6A-86BB2663DF7B}" destId="{1378EC30-93B3-42F6-91D2-FFCE613D2FD7}" srcOrd="0" destOrd="0" presId="urn:diagrams.loki3.com/BracketList"/>
    <dgm:cxn modelId="{58DF663C-8F9E-4219-99C4-16CCF95E5B13}" srcId="{7391E51C-643A-4E3D-891B-2182E4918F6C}" destId="{91A6D9C0-5581-4264-98C9-1145312FF018}" srcOrd="1" destOrd="0" parTransId="{7F1FDDB8-D818-4A45-8C5A-3C81521D3422}" sibTransId="{F44D96BA-2128-4C6D-8508-630E41D1DD22}"/>
    <dgm:cxn modelId="{052BA9FE-8BDC-405D-ADB5-71668397BD2E}" type="presOf" srcId="{40EC95FF-729A-41CA-BF05-C4BBF55B13DB}" destId="{D083A61E-C390-404F-8C2A-31CFF56F5175}" srcOrd="0" destOrd="0" presId="urn:diagrams.loki3.com/BracketList"/>
    <dgm:cxn modelId="{593D7F1B-613F-4B03-9E9C-FDDC68AA6B33}" srcId="{D4F0D004-BE8F-4B02-A52F-521EB6C58066}" destId="{E8A6A72C-CDF2-4913-BF86-B80569000E84}" srcOrd="0" destOrd="0" parTransId="{717DB683-268C-4E44-84CF-D3F1482222A3}" sibTransId="{1AEFDDE4-8669-453C-9D18-69B5BB828795}"/>
    <dgm:cxn modelId="{7EF66D63-D1FA-4ACD-90A5-00C6CFE97463}" type="presOf" srcId="{91A6D9C0-5581-4264-98C9-1145312FF018}" destId="{B1B8D082-0B8C-4FF2-8F84-A0E819334EF8}" srcOrd="0" destOrd="1" presId="urn:diagrams.loki3.com/BracketList"/>
    <dgm:cxn modelId="{45F65718-76C0-4B37-8338-44D0558ADFA3}" type="presOf" srcId="{5E229651-FC31-49F2-8B0A-1F68852E6944}" destId="{069F7990-8D2B-4385-9067-BE99648CF5C1}" srcOrd="0" destOrd="0" presId="urn:diagrams.loki3.com/BracketList"/>
    <dgm:cxn modelId="{2248A7BC-CBD6-4137-BA1B-49691B0432C4}" srcId="{0975B9E2-5660-40EA-B8AB-F3BDD28DB8D3}" destId="{856BCAAE-1836-4A94-AC6A-86BB2663DF7B}" srcOrd="0" destOrd="0" parTransId="{AEDF798B-5D74-4FAF-ABD9-024909CAC70B}" sibTransId="{3C4FA81C-F334-4E9E-A651-7ED3C2626261}"/>
    <dgm:cxn modelId="{D09F9E68-01B2-4D33-9A29-3BD19CDEBE1D}" srcId="{40EC95FF-729A-41CA-BF05-C4BBF55B13DB}" destId="{C5C53868-70F8-4564-953E-8E6C91192E1E}" srcOrd="0" destOrd="0" parTransId="{1ED8A9C9-FB99-4DA0-AAC2-6D8AEA695537}" sibTransId="{DF4165AD-BA0C-4AD2-B1E7-65C320A5E8A6}"/>
    <dgm:cxn modelId="{8ECC4827-3EB0-4A04-A9CD-66810DCE1C7C}" srcId="{0975B9E2-5660-40EA-B8AB-F3BDD28DB8D3}" destId="{E3FE7494-6528-4733-ADE5-29482C1A9E10}" srcOrd="1" destOrd="0" parTransId="{D9C939B0-7425-437D-B7EC-DF3F1F462128}" sibTransId="{8320E05C-813F-4AD0-8846-D69FD86C6C12}"/>
    <dgm:cxn modelId="{53ED9D94-E08A-4658-BB73-6C88D1A8D2AB}" type="presOf" srcId="{BC836DAC-7DC3-4463-BD7C-2D47CC3B8C50}" destId="{B1B8D082-0B8C-4FF2-8F84-A0E819334EF8}" srcOrd="0" destOrd="0" presId="urn:diagrams.loki3.com/BracketList"/>
    <dgm:cxn modelId="{903C43C6-F752-4B3A-B2D8-0476830DA980}" srcId="{3AFA64D2-F46C-4CD5-BB18-1B3F712EFB4E}" destId="{D4F0D004-BE8F-4B02-A52F-521EB6C58066}" srcOrd="0" destOrd="0" parTransId="{99C5E3B3-F8F8-4CCE-998B-CED35CF131EE}" sibTransId="{1F3133B2-6CD8-4D97-A301-5695CD55DEEA}"/>
    <dgm:cxn modelId="{65CD1BD8-1025-47AA-A7D7-CAA047659317}" type="presOf" srcId="{C5C53868-70F8-4564-953E-8E6C91192E1E}" destId="{B055AD5A-6510-41D1-B4E5-D1771921E6DE}" srcOrd="0" destOrd="0" presId="urn:diagrams.loki3.com/BracketList"/>
    <dgm:cxn modelId="{AFED4C50-1802-4B71-A6B8-DE53B34C3D09}" type="presOf" srcId="{D4F0D004-BE8F-4B02-A52F-521EB6C58066}" destId="{2D6EE170-D67F-4A55-81DE-4575DBF17F1F}" srcOrd="0" destOrd="0" presId="urn:diagrams.loki3.com/BracketList"/>
    <dgm:cxn modelId="{198AA4AF-ACE7-4C87-9C42-D02D4C827C38}" type="presOf" srcId="{3AFA64D2-F46C-4CD5-BB18-1B3F712EFB4E}" destId="{6FEAE58D-E3A0-47F1-93C4-D5C4182D7864}" srcOrd="0" destOrd="0" presId="urn:diagrams.loki3.com/BracketList"/>
    <dgm:cxn modelId="{BF1BFF55-EB0F-4009-ACCE-030D1D518A9A}" srcId="{D4F0D004-BE8F-4B02-A52F-521EB6C58066}" destId="{5926328A-584F-4539-8245-3B846260BD55}" srcOrd="1" destOrd="0" parTransId="{557010D2-1421-419D-94F2-CBF8A662C1AF}" sibTransId="{0926404B-E6E8-4140-AB86-F326DC944174}"/>
    <dgm:cxn modelId="{961382F1-243C-46DA-9954-6B608F5F35DE}" srcId="{3AFA64D2-F46C-4CD5-BB18-1B3F712EFB4E}" destId="{0975B9E2-5660-40EA-B8AB-F3BDD28DB8D3}" srcOrd="2" destOrd="0" parTransId="{0011C18C-7B64-414F-9207-7B9FC1313E43}" sibTransId="{8B26F778-70BD-4396-8F5E-386B6EA53D6A}"/>
    <dgm:cxn modelId="{396A94C1-31EF-4392-91A3-B9A9E3E44789}" srcId="{3AFA64D2-F46C-4CD5-BB18-1B3F712EFB4E}" destId="{571CB6EA-37D7-482D-ACBB-819B641C63E8}" srcOrd="4" destOrd="0" parTransId="{27043A9E-8528-4AD5-97FB-85A237E9ED39}" sibTransId="{BCFA2656-8D68-4784-93CA-618649684969}"/>
    <dgm:cxn modelId="{11AE9050-78FD-4987-85DE-6D76D6BBDE67}" srcId="{571CB6EA-37D7-482D-ACBB-819B641C63E8}" destId="{5E229651-FC31-49F2-8B0A-1F68852E6944}" srcOrd="0" destOrd="0" parTransId="{0AAA84D0-EA1A-47F3-AD1D-9FCB781BE150}" sibTransId="{82F4E583-D70B-4902-BAAC-8DAEB6F36D08}"/>
    <dgm:cxn modelId="{5AC6A3E6-6D41-4289-8636-F71CFACE2CFD}" type="presOf" srcId="{E8A6A72C-CDF2-4913-BF86-B80569000E84}" destId="{16B4D1A9-6121-43BB-8D64-2BE39B049FEA}" srcOrd="0" destOrd="0" presId="urn:diagrams.loki3.com/BracketList"/>
    <dgm:cxn modelId="{A3261CCA-8ABC-4491-97FC-BCD173E15A03}" type="presOf" srcId="{571CB6EA-37D7-482D-ACBB-819B641C63E8}" destId="{414680FF-57FF-46E2-B236-61E26DB9D8C2}" srcOrd="0" destOrd="0" presId="urn:diagrams.loki3.com/BracketList"/>
    <dgm:cxn modelId="{13F78996-F4BC-47C5-BBB9-215FE2C0DC75}" type="presOf" srcId="{5926328A-584F-4539-8245-3B846260BD55}" destId="{16B4D1A9-6121-43BB-8D64-2BE39B049FEA}" srcOrd="0" destOrd="1" presId="urn:diagrams.loki3.com/BracketList"/>
    <dgm:cxn modelId="{9A858635-61EC-4073-931F-512D7FF891D7}" type="presOf" srcId="{A4C6061B-28E5-4FA3-84E8-C4F582CFF0B2}" destId="{423E21FB-67B9-4B47-8F2C-77EF3CDAE344}" srcOrd="0" destOrd="0" presId="urn:diagrams.loki3.com/BracketList"/>
    <dgm:cxn modelId="{B1806AF8-97BA-4E55-8610-A8577D87EC79}" srcId="{3AFA64D2-F46C-4CD5-BB18-1B3F712EFB4E}" destId="{7391E51C-643A-4E3D-891B-2182E4918F6C}" srcOrd="5" destOrd="0" parTransId="{5E05DC47-D5BA-4644-BB24-6BF7765F85A3}" sibTransId="{DA3A2865-CF29-4A93-A88F-CBFB5B969A18}"/>
    <dgm:cxn modelId="{3A9656DF-5E32-4AB6-9811-5DC95B05F851}" srcId="{87A90BE1-D4EF-4967-8240-BD62A4D30DB6}" destId="{A4C6061B-28E5-4FA3-84E8-C4F582CFF0B2}" srcOrd="0" destOrd="0" parTransId="{7A7AF1AF-726C-4F06-9BDA-32DE4407A45E}" sibTransId="{565667FE-F1D0-40D1-A64D-07342F2B4934}"/>
    <dgm:cxn modelId="{05DB63BF-B4A3-4A25-8A88-9A5290CD391A}" srcId="{3AFA64D2-F46C-4CD5-BB18-1B3F712EFB4E}" destId="{87A90BE1-D4EF-4967-8240-BD62A4D30DB6}" srcOrd="3" destOrd="0" parTransId="{9BE75A7A-653D-44BB-9D3C-671A8D236892}" sibTransId="{857A8463-C207-4D8C-8DDA-4DE2E6DC037A}"/>
    <dgm:cxn modelId="{10F416F0-70AB-44A8-8A9B-CF7D2A953D84}" type="presParOf" srcId="{6FEAE58D-E3A0-47F1-93C4-D5C4182D7864}" destId="{DBCE2D07-ADE8-48FE-867E-90ABA68F49F2}" srcOrd="0" destOrd="0" presId="urn:diagrams.loki3.com/BracketList"/>
    <dgm:cxn modelId="{B7967959-FBAC-49DF-A8E2-977BD7E12A98}" type="presParOf" srcId="{DBCE2D07-ADE8-48FE-867E-90ABA68F49F2}" destId="{2D6EE170-D67F-4A55-81DE-4575DBF17F1F}" srcOrd="0" destOrd="0" presId="urn:diagrams.loki3.com/BracketList"/>
    <dgm:cxn modelId="{94B7492D-BD7A-4EB4-AE91-F7F3758F590E}" type="presParOf" srcId="{DBCE2D07-ADE8-48FE-867E-90ABA68F49F2}" destId="{4BBD26B8-D8DC-4A41-ABFD-217E5187E004}" srcOrd="1" destOrd="0" presId="urn:diagrams.loki3.com/BracketList"/>
    <dgm:cxn modelId="{02F316C2-6C4F-410F-A908-90856B48369B}" type="presParOf" srcId="{DBCE2D07-ADE8-48FE-867E-90ABA68F49F2}" destId="{A077E003-8FB1-4733-A67B-B1461B9E37F6}" srcOrd="2" destOrd="0" presId="urn:diagrams.loki3.com/BracketList"/>
    <dgm:cxn modelId="{EB6AE5F9-E45B-441D-8D94-DEC3B47984AA}" type="presParOf" srcId="{DBCE2D07-ADE8-48FE-867E-90ABA68F49F2}" destId="{16B4D1A9-6121-43BB-8D64-2BE39B049FEA}" srcOrd="3" destOrd="0" presId="urn:diagrams.loki3.com/BracketList"/>
    <dgm:cxn modelId="{F51A705D-949A-443C-9591-32DAA58DC418}" type="presParOf" srcId="{6FEAE58D-E3A0-47F1-93C4-D5C4182D7864}" destId="{D6061B1B-F3A2-4144-849A-28BABB0914FF}" srcOrd="1" destOrd="0" presId="urn:diagrams.loki3.com/BracketList"/>
    <dgm:cxn modelId="{77CC5DF7-4198-4DA4-BEDA-8561E5F6B3CA}" type="presParOf" srcId="{6FEAE58D-E3A0-47F1-93C4-D5C4182D7864}" destId="{1FC66959-AB14-4D30-8CB9-772FD73BCDD3}" srcOrd="2" destOrd="0" presId="urn:diagrams.loki3.com/BracketList"/>
    <dgm:cxn modelId="{348DBEA3-8D66-4123-94F3-4C9779925638}" type="presParOf" srcId="{1FC66959-AB14-4D30-8CB9-772FD73BCDD3}" destId="{D083A61E-C390-404F-8C2A-31CFF56F5175}" srcOrd="0" destOrd="0" presId="urn:diagrams.loki3.com/BracketList"/>
    <dgm:cxn modelId="{DEFE042F-BAF1-42A7-A474-6B92E2BC96B6}" type="presParOf" srcId="{1FC66959-AB14-4D30-8CB9-772FD73BCDD3}" destId="{EE970EA9-B7B3-4B7E-9604-693FBAA5AAD4}" srcOrd="1" destOrd="0" presId="urn:diagrams.loki3.com/BracketList"/>
    <dgm:cxn modelId="{5002846D-F7B4-428B-A579-B6C299F1667E}" type="presParOf" srcId="{1FC66959-AB14-4D30-8CB9-772FD73BCDD3}" destId="{5FA4B478-5CD2-459F-9E8D-2D15513E971C}" srcOrd="2" destOrd="0" presId="urn:diagrams.loki3.com/BracketList"/>
    <dgm:cxn modelId="{CE34F493-41FD-466E-B4B4-F7CF32E5EE22}" type="presParOf" srcId="{1FC66959-AB14-4D30-8CB9-772FD73BCDD3}" destId="{B055AD5A-6510-41D1-B4E5-D1771921E6DE}" srcOrd="3" destOrd="0" presId="urn:diagrams.loki3.com/BracketList"/>
    <dgm:cxn modelId="{0E91D769-2237-4EC1-847A-0322F2662737}" type="presParOf" srcId="{6FEAE58D-E3A0-47F1-93C4-D5C4182D7864}" destId="{C3C469CE-9D99-4036-99F2-F47A8B287C16}" srcOrd="3" destOrd="0" presId="urn:diagrams.loki3.com/BracketList"/>
    <dgm:cxn modelId="{DAD12668-70EA-4C67-98DE-9D11B0F0FC53}" type="presParOf" srcId="{6FEAE58D-E3A0-47F1-93C4-D5C4182D7864}" destId="{8D3345A6-A6CF-448F-84BE-8551A912FDC1}" srcOrd="4" destOrd="0" presId="urn:diagrams.loki3.com/BracketList"/>
    <dgm:cxn modelId="{3E46A5C4-38DB-417C-B17D-C03779385FE8}" type="presParOf" srcId="{8D3345A6-A6CF-448F-84BE-8551A912FDC1}" destId="{0F36322A-F211-469F-95DA-D54C86306549}" srcOrd="0" destOrd="0" presId="urn:diagrams.loki3.com/BracketList"/>
    <dgm:cxn modelId="{B19F7E55-B82E-4A45-865D-FF559408E20F}" type="presParOf" srcId="{8D3345A6-A6CF-448F-84BE-8551A912FDC1}" destId="{BC22481C-5567-4C31-9D9F-181B800B9827}" srcOrd="1" destOrd="0" presId="urn:diagrams.loki3.com/BracketList"/>
    <dgm:cxn modelId="{D01D5783-E588-43D3-B02A-6981DEB5C246}" type="presParOf" srcId="{8D3345A6-A6CF-448F-84BE-8551A912FDC1}" destId="{D90EE795-A5AC-47EE-88F8-DF6B9F5B2815}" srcOrd="2" destOrd="0" presId="urn:diagrams.loki3.com/BracketList"/>
    <dgm:cxn modelId="{BF6D5748-005A-445C-837F-99EC12BBD797}" type="presParOf" srcId="{8D3345A6-A6CF-448F-84BE-8551A912FDC1}" destId="{1378EC30-93B3-42F6-91D2-FFCE613D2FD7}" srcOrd="3" destOrd="0" presId="urn:diagrams.loki3.com/BracketList"/>
    <dgm:cxn modelId="{08C5CCBF-7A5E-4F62-BBE0-A4C63DCD0295}" type="presParOf" srcId="{6FEAE58D-E3A0-47F1-93C4-D5C4182D7864}" destId="{419800C3-D3F3-4827-B3AE-5C791EDD48AF}" srcOrd="5" destOrd="0" presId="urn:diagrams.loki3.com/BracketList"/>
    <dgm:cxn modelId="{ABB040FB-C1F6-42A3-81E6-7C3C39338FCC}" type="presParOf" srcId="{6FEAE58D-E3A0-47F1-93C4-D5C4182D7864}" destId="{05FD307C-7FD9-49D1-9780-0B26EDEA4292}" srcOrd="6" destOrd="0" presId="urn:diagrams.loki3.com/BracketList"/>
    <dgm:cxn modelId="{E05FC794-B357-449E-AA39-9C7AD7649923}" type="presParOf" srcId="{05FD307C-7FD9-49D1-9780-0B26EDEA4292}" destId="{B6758309-E18F-4DDA-B087-4AB22B616768}" srcOrd="0" destOrd="0" presId="urn:diagrams.loki3.com/BracketList"/>
    <dgm:cxn modelId="{828F4A08-B94B-4ED4-AF62-E6B8CE6C50D5}" type="presParOf" srcId="{05FD307C-7FD9-49D1-9780-0B26EDEA4292}" destId="{EFF27018-1BBC-48A7-9C9A-E8B07CC261E6}" srcOrd="1" destOrd="0" presId="urn:diagrams.loki3.com/BracketList"/>
    <dgm:cxn modelId="{BBA83020-B2CA-4A0B-9D63-8364EA9CC6B3}" type="presParOf" srcId="{05FD307C-7FD9-49D1-9780-0B26EDEA4292}" destId="{7C61B848-ADAF-48C8-9AEF-481706F913E5}" srcOrd="2" destOrd="0" presId="urn:diagrams.loki3.com/BracketList"/>
    <dgm:cxn modelId="{73B33E30-1FEE-489D-AE7E-9A5C24C5959B}" type="presParOf" srcId="{05FD307C-7FD9-49D1-9780-0B26EDEA4292}" destId="{423E21FB-67B9-4B47-8F2C-77EF3CDAE344}" srcOrd="3" destOrd="0" presId="urn:diagrams.loki3.com/BracketList"/>
    <dgm:cxn modelId="{FD708A95-D43C-44E3-B58E-31C3789845C9}" type="presParOf" srcId="{6FEAE58D-E3A0-47F1-93C4-D5C4182D7864}" destId="{867346FB-5F7A-4FB7-8143-28CF9777CD4D}" srcOrd="7" destOrd="0" presId="urn:diagrams.loki3.com/BracketList"/>
    <dgm:cxn modelId="{4B07F6E7-31C0-44A2-BA86-45D47125E445}" type="presParOf" srcId="{6FEAE58D-E3A0-47F1-93C4-D5C4182D7864}" destId="{9CF44B91-FBF3-4205-8CC6-55F1EBD0D552}" srcOrd="8" destOrd="0" presId="urn:diagrams.loki3.com/BracketList"/>
    <dgm:cxn modelId="{209AA2D6-6526-485E-AF43-60EFFE4FE374}" type="presParOf" srcId="{9CF44B91-FBF3-4205-8CC6-55F1EBD0D552}" destId="{414680FF-57FF-46E2-B236-61E26DB9D8C2}" srcOrd="0" destOrd="0" presId="urn:diagrams.loki3.com/BracketList"/>
    <dgm:cxn modelId="{D5E986D6-EEA9-4AC0-A1BC-435B36C0CB30}" type="presParOf" srcId="{9CF44B91-FBF3-4205-8CC6-55F1EBD0D552}" destId="{F165312B-CB94-4CCF-A0E0-A0A15A7F7C05}" srcOrd="1" destOrd="0" presId="urn:diagrams.loki3.com/BracketList"/>
    <dgm:cxn modelId="{57399C5B-F522-4C44-9B4B-D08CF0B74E5E}" type="presParOf" srcId="{9CF44B91-FBF3-4205-8CC6-55F1EBD0D552}" destId="{139DA407-F3E2-44B8-A388-0B2F2D3DB931}" srcOrd="2" destOrd="0" presId="urn:diagrams.loki3.com/BracketList"/>
    <dgm:cxn modelId="{5E192324-904A-4C7F-96D1-34AC8D36E56C}" type="presParOf" srcId="{9CF44B91-FBF3-4205-8CC6-55F1EBD0D552}" destId="{069F7990-8D2B-4385-9067-BE99648CF5C1}" srcOrd="3" destOrd="0" presId="urn:diagrams.loki3.com/BracketList"/>
    <dgm:cxn modelId="{E08FF0C9-430C-47FB-830B-FB1019896368}" type="presParOf" srcId="{6FEAE58D-E3A0-47F1-93C4-D5C4182D7864}" destId="{4341CF1F-3629-49B1-8D69-18061E855EB3}" srcOrd="9" destOrd="0" presId="urn:diagrams.loki3.com/BracketList"/>
    <dgm:cxn modelId="{51052849-AA85-49D3-8D0F-FDF55B06814D}" type="presParOf" srcId="{6FEAE58D-E3A0-47F1-93C4-D5C4182D7864}" destId="{8155A579-145B-46E9-A0CF-AC2660E2530C}" srcOrd="10" destOrd="0" presId="urn:diagrams.loki3.com/BracketList"/>
    <dgm:cxn modelId="{A4011FE1-D640-46F4-94BD-60FC7890E6A8}" type="presParOf" srcId="{8155A579-145B-46E9-A0CF-AC2660E2530C}" destId="{843FD4DA-7208-47B1-A9A7-F1D10A8C1A3C}" srcOrd="0" destOrd="0" presId="urn:diagrams.loki3.com/BracketList"/>
    <dgm:cxn modelId="{0A1D150B-676D-40DA-8E1F-F95A61971F79}" type="presParOf" srcId="{8155A579-145B-46E9-A0CF-AC2660E2530C}" destId="{8D6545BB-2EAF-423B-9C54-1133F9E12650}" srcOrd="1" destOrd="0" presId="urn:diagrams.loki3.com/BracketList"/>
    <dgm:cxn modelId="{99020723-9232-4857-9859-56CFDDA330BE}" type="presParOf" srcId="{8155A579-145B-46E9-A0CF-AC2660E2530C}" destId="{5F5C2985-F570-4159-A777-88D014AB5B45}" srcOrd="2" destOrd="0" presId="urn:diagrams.loki3.com/BracketList"/>
    <dgm:cxn modelId="{8FD93487-9050-4281-B2B6-A7E568078D04}" type="presParOf" srcId="{8155A579-145B-46E9-A0CF-AC2660E2530C}" destId="{B1B8D082-0B8C-4FF2-8F84-A0E819334E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A64D2-F46C-4CD5-BB18-1B3F712EFB4E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6BCAAE-1836-4A94-AC6A-86BB2663DF7B}">
      <dgm:prSet phldrT="[Text]"/>
      <dgm:spPr>
        <a:blipFill>
          <a:blip xmlns:r="http://schemas.openxmlformats.org/officeDocument/2006/relationships" r:embed="rId1"/>
          <a:stretch>
            <a:fillRect l="-1157" t="-1130" b="-2825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EDF798B-5D74-4FAF-ABD9-024909CAC70B}" type="par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C4FA81C-F334-4E9E-A651-7ED3C2626261}" type="sibTrans" cxnId="{2248A7BC-CBD6-4137-BA1B-49691B0432C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4C6061B-28E5-4FA3-84E8-C4F582CFF0B2}">
      <dgm:prSet phldrT="[Text]"/>
      <dgm:spPr/>
      <dgm:t>
        <a:bodyPr/>
        <a:lstStyle/>
        <a:p>
          <a:r>
            <a:rPr lang="en-ID" b="1" i="1" dirty="0" err="1" smtClean="0">
              <a:latin typeface="inherit"/>
            </a:rPr>
            <a:t>Fungsi</a:t>
          </a:r>
          <a:r>
            <a:rPr lang="en-ID" b="1" i="1" dirty="0" smtClean="0">
              <a:latin typeface="inherit"/>
            </a:rPr>
            <a:t> </a:t>
          </a:r>
          <a:r>
            <a:rPr lang="en-ID" b="1" i="1" dirty="0" err="1" smtClean="0">
              <a:latin typeface="inherit"/>
            </a:rPr>
            <a:t>Kubik</a:t>
          </a:r>
          <a:r>
            <a:rPr lang="en-ID" b="1" i="1" dirty="0" smtClean="0">
              <a:latin typeface="inherit"/>
            </a:rPr>
            <a:t>, </a:t>
          </a:r>
          <a:r>
            <a:rPr lang="en-ID" b="1" dirty="0" err="1" smtClean="0">
              <a:latin typeface="Source Sans Pro" panose="020B0503030403020204" pitchFamily="34" charset="0"/>
            </a:rPr>
            <a:t>yaitu</a:t>
          </a:r>
          <a:r>
            <a:rPr lang="en-ID" b="1" dirty="0" smtClean="0">
              <a:latin typeface="Source Sans Pro" panose="020B0503030403020204" pitchFamily="34" charset="0"/>
            </a:rPr>
            <a:t> </a:t>
          </a:r>
          <a:r>
            <a:rPr lang="en-ID" dirty="0" err="1" smtClean="0">
              <a:latin typeface="Source Sans Pro" panose="020B0503030403020204" pitchFamily="34" charset="0"/>
            </a:rPr>
            <a:t>fungsi</a:t>
          </a:r>
          <a:r>
            <a:rPr lang="en-ID" dirty="0" smtClean="0">
              <a:latin typeface="Source Sans Pro" panose="020B0503030403020204" pitchFamily="34" charset="0"/>
            </a:rPr>
            <a:t> yang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tertinggi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dari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variabelnya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adalah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pangkat</a:t>
          </a:r>
          <a:r>
            <a:rPr lang="en-ID" dirty="0" smtClean="0">
              <a:latin typeface="Source Sans Pro" panose="020B0503030403020204" pitchFamily="34" charset="0"/>
            </a:rPr>
            <a:t> </a:t>
          </a:r>
          <a:r>
            <a:rPr lang="en-ID" dirty="0" err="1" smtClean="0">
              <a:latin typeface="Source Sans Pro" panose="020B0503030403020204" pitchFamily="34" charset="0"/>
            </a:rPr>
            <a:t>tiga</a:t>
          </a:r>
          <a:r>
            <a:rPr lang="id-ID" dirty="0" smtClean="0">
              <a:latin typeface="Source Sans Pro" panose="020B0503030403020204" pitchFamily="34" charset="0"/>
            </a:rPr>
            <a:t>.</a:t>
          </a:r>
          <a:endParaRPr lang="en-US" dirty="0"/>
        </a:p>
      </dgm:t>
    </dgm:pt>
    <dgm:pt modelId="{7A7AF1AF-726C-4F06-9BDA-32DE4407A45E}" type="par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65667FE-F1D0-40D1-A64D-07342F2B4934}" type="sibTrans" cxnId="{3A9656DF-5E32-4AB6-9811-5DC95B05F85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8A6A72C-CDF2-4913-BF86-B80569000E84}">
      <dgm:prSet/>
      <dgm:spPr>
        <a:blipFill>
          <a:blip xmlns:r="http://schemas.openxmlformats.org/officeDocument/2006/relationships" r:embed="rId2"/>
          <a:stretch>
            <a:fillRect l="-1028" t="-2239" b="-597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17DB683-268C-4E44-84CF-D3F1482222A3}" type="par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AEFDDE4-8669-453C-9D18-69B5BB828795}" type="sibTrans" cxnId="{593D7F1B-613F-4B03-9E9C-FDDC68AA6B3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926328A-584F-4539-8245-3B846260BD5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557010D2-1421-419D-94F2-CBF8A662C1AF}" type="par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26404B-E6E8-4140-AB86-F326DC944174}" type="sibTrans" cxnId="{BF1BFF55-EB0F-4009-ACCE-030D1D518A9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C53868-70F8-4564-953E-8E6C91192E1E}">
      <dgm:prSet/>
      <dgm:spPr/>
      <dgm:t>
        <a:bodyPr/>
        <a:lstStyle/>
        <a:p>
          <a:r>
            <a:rPr lang="en-ID" dirty="0" err="1" smtClean="0"/>
            <a:t>Fungsi</a:t>
          </a:r>
          <a:r>
            <a:rPr lang="en-ID" dirty="0" smtClean="0"/>
            <a:t> Linear : 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polinom</a:t>
          </a:r>
          <a:r>
            <a:rPr lang="en-ID" dirty="0" smtClean="0"/>
            <a:t> </a:t>
          </a:r>
          <a:r>
            <a:rPr lang="en-ID" dirty="0" err="1" smtClean="0"/>
            <a:t>khusus</a:t>
          </a:r>
          <a:r>
            <a:rPr lang="en-ID" dirty="0" smtClean="0"/>
            <a:t> yang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tertinggi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</a:t>
          </a:r>
          <a:r>
            <a:rPr lang="en-ID" dirty="0" err="1" smtClean="0"/>
            <a:t>variabelnya</a:t>
          </a:r>
          <a:r>
            <a:rPr lang="en-ID" dirty="0" smtClean="0"/>
            <a:t>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pangkat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(</a:t>
          </a:r>
          <a:r>
            <a:rPr lang="en-ID" dirty="0" err="1" smtClean="0"/>
            <a:t>fungsi</a:t>
          </a:r>
          <a:r>
            <a:rPr lang="en-ID" dirty="0" smtClean="0"/>
            <a:t> </a:t>
          </a:r>
          <a:r>
            <a:rPr lang="en-ID" dirty="0" err="1" smtClean="0"/>
            <a:t>berderajat</a:t>
          </a:r>
          <a:r>
            <a:rPr lang="en-ID" dirty="0" smtClean="0"/>
            <a:t> </a:t>
          </a:r>
          <a:r>
            <a:rPr lang="en-ID" dirty="0" err="1" smtClean="0"/>
            <a:t>satu</a:t>
          </a:r>
          <a:r>
            <a:rPr lang="en-ID" dirty="0" smtClean="0"/>
            <a:t> = </a:t>
          </a:r>
          <a:r>
            <a:rPr lang="en-ID" dirty="0" err="1" smtClean="0"/>
            <a:t>persamaan</a:t>
          </a:r>
          <a:r>
            <a:rPr lang="en-ID" dirty="0" smtClean="0"/>
            <a:t> </a:t>
          </a:r>
          <a:r>
            <a:rPr lang="en-ID" dirty="0" err="1" smtClean="0"/>
            <a:t>garis</a:t>
          </a:r>
          <a:r>
            <a:rPr lang="en-ID" dirty="0" smtClean="0"/>
            <a:t>).</a:t>
          </a:r>
          <a:endParaRPr lang="id-ID" dirty="0"/>
        </a:p>
      </dgm:t>
    </dgm:pt>
    <dgm:pt modelId="{1ED8A9C9-FB99-4DA0-AAC2-6D8AEA695537}" type="par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F4165AD-BA0C-4AD2-B1E7-65C320A5E8A6}" type="sibTrans" cxnId="{D09F9E68-01B2-4D33-9A29-3BD19CDEBE1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628F9EB-FD39-4100-9C7F-F7B3A3EA0FA5}">
      <dgm:prSet/>
      <dgm:spPr/>
      <dgm:t>
        <a:bodyPr/>
        <a:lstStyle/>
        <a:p>
          <a:r>
            <a:rPr lang="id-ID" smtClean="0"/>
            <a:t>F (x) = 2x + 4y + z</a:t>
          </a:r>
          <a:endParaRPr lang="id-ID" dirty="0"/>
        </a:p>
      </dgm:t>
    </dgm:pt>
    <dgm:pt modelId="{493A8C73-F710-4B64-B785-115E5FDFD6D6}" type="par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E90C961-E2D2-45A9-B690-7BF0C2F0DFCD}" type="sibTrans" cxnId="{6F5AB81D-DAF7-46EB-8FEA-8AF361C6312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4F0D004-BE8F-4B02-A52F-521EB6C58066}">
      <dgm:prSet/>
      <dgm:spPr/>
      <dgm:t>
        <a:bodyPr/>
        <a:lstStyle/>
        <a:p>
          <a:r>
            <a:rPr lang="id-ID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gm:t>
    </dgm:pt>
    <dgm:pt modelId="{99C5E3B3-F8F8-4CCE-998B-CED35CF131EE}" type="par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F3133B2-6CD8-4D97-A301-5695CD55DEEA}" type="sibTrans" cxnId="{903C43C6-F752-4B3A-B2D8-0476830DA980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0EC95FF-729A-41CA-BF05-C4BBF55B13DB}">
      <dgm:prSet/>
      <dgm:spPr/>
      <dgm:t>
        <a:bodyPr/>
        <a:lstStyle/>
        <a:p>
          <a:r>
            <a:rPr lang="en-ID" b="1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b="1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FD3C05-1396-470D-9523-355FA731B877}" type="par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597F495-DD4C-4D63-9B07-58781B016359}" type="sibTrans" cxnId="{AB8DC307-F0F9-463E-9735-ABB75461398F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3FE7494-6528-4733-ADE5-29482C1A9E1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9C939B0-7425-437D-B7EC-DF3F1F462128}" type="par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320E05C-813F-4AD0-8846-D69FD86C6C12}" type="sibTrans" cxnId="{8ECC4827-3EB0-4A04-A9CD-66810DCE1C7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0975B9E2-5660-40EA-B8AB-F3BDD28DB8D3}">
      <dgm:prSet phldrT="[Text]"/>
      <dgm:spPr/>
      <dgm:t>
        <a:bodyPr/>
        <a:lstStyle/>
        <a:p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b="1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b="1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0011C18C-7B64-414F-9207-7B9FC1313E43}" type="par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B26F778-70BD-4396-8F5E-386B6EA53D6A}" type="sibTrans" cxnId="{961382F1-243C-46DA-9954-6B608F5F35D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71CB6EA-37D7-482D-ACBB-819B641C63E8}">
      <dgm:prSet/>
      <dgm:spPr/>
      <dgm:t>
        <a:bodyPr/>
        <a:lstStyle/>
        <a:p>
          <a:r>
            <a:rPr lang="en-ID" b="1" i="1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dirty="0">
            <a:solidFill>
              <a:srgbClr val="7030A0"/>
            </a:solidFill>
            <a:latin typeface="Source Sans Pro" panose="020B0503030403020204" pitchFamily="34" charset="0"/>
          </a:endParaRPr>
        </a:p>
      </dgm:t>
    </dgm:pt>
    <dgm:pt modelId="{27043A9E-8528-4AD5-97FB-85A237E9ED39}" type="par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FA2656-8D68-4784-93CA-618649684969}" type="sibTrans" cxnId="{396A94C1-31EF-4392-91A3-B9A9E3E4478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C836DAC-7DC3-4463-BD7C-2D47CC3B8C50}">
      <dgm:prSet/>
      <dgm:spPr>
        <a:blipFill>
          <a:blip xmlns:r="http://schemas.openxmlformats.org/officeDocument/2006/relationships" r:embed="rId3"/>
          <a:stretch>
            <a:fillRect l="-1028" t="-2890" b="-289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DB3490-9BB3-47C0-BA32-29216579DD47}" type="par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B255472-053D-42A9-8383-01FEA8F5A1EE}" type="sibTrans" cxnId="{258CF7D3-42AA-4960-A122-CF606B7B03ED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1A6D9C0-5581-4264-98C9-1145312FF018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F1FDDB8-D818-4A45-8C5A-3C81521D3422}" type="par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44D96BA-2128-4C6D-8508-630E41D1DD22}" type="sibTrans" cxnId="{58DF663C-8F9E-4219-99C4-16CCF95E5B13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7A90BE1-D4EF-4967-8240-BD62A4D30DB6}">
      <dgm:prSet phldrT="[Text]"/>
      <dgm:spPr/>
      <dgm:t>
        <a:bodyPr/>
        <a:lstStyle/>
        <a:p>
          <a:r>
            <a:rPr lang="en-ID" b="1" i="1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b="1" i="1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b="1" i="1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dirty="0">
            <a:solidFill>
              <a:srgbClr val="0070C0"/>
            </a:solidFill>
          </a:endParaRPr>
        </a:p>
      </dgm:t>
    </dgm:pt>
    <dgm:pt modelId="{9BE75A7A-653D-44BB-9D3C-671A8D236892}" type="par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57A8463-C207-4D8C-8DDA-4DE2E6DC037A}" type="sibTrans" cxnId="{05DB63BF-B4A3-4A25-8A88-9A5290CD39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E229651-FC31-49F2-8B0A-1F68852E6944}">
      <dgm:prSet/>
      <dgm:spPr/>
      <dgm:t>
        <a:bodyPr/>
        <a:lstStyle/>
        <a:p>
          <a:r>
            <a:rPr lang="en-ID" b="1" i="1" smtClean="0">
              <a:latin typeface="inherit"/>
            </a:rPr>
            <a:t>Fungsi Bikuadrat, </a:t>
          </a:r>
          <a:r>
            <a:rPr lang="en-ID" b="1" smtClean="0">
              <a:latin typeface="Source Sans Pro" panose="020B0503030403020204" pitchFamily="34" charset="0"/>
            </a:rPr>
            <a:t>yaitu </a:t>
          </a:r>
          <a:r>
            <a:rPr lang="en-ID" smtClean="0">
              <a:latin typeface="Source Sans Pro" panose="020B0503030403020204" pitchFamily="34" charset="0"/>
            </a:rPr>
            <a:t>Fungsi polinom yang </a:t>
          </a:r>
          <a:r>
            <a:rPr lang="id-ID" smtClean="0">
              <a:latin typeface="Source Sans Pro" panose="020B0503030403020204" pitchFamily="34" charset="0"/>
            </a:rPr>
            <a:t>v</a:t>
          </a:r>
          <a:r>
            <a:rPr lang="en-ID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mtClean="0">
              <a:latin typeface="Source Sans Pro" panose="020B0503030403020204" pitchFamily="34" charset="0"/>
            </a:rPr>
            <a:t>g</a:t>
          </a:r>
          <a:r>
            <a:rPr lang="en-ID" smtClean="0">
              <a:latin typeface="Source Sans Pro" panose="020B0503030403020204" pitchFamily="34" charset="0"/>
            </a:rPr>
            <a:t>gi adalah empat.</a:t>
          </a:r>
          <a:endParaRPr lang="id-ID" dirty="0">
            <a:latin typeface="Source Sans Pro" panose="020B0503030403020204" pitchFamily="34" charset="0"/>
          </a:endParaRPr>
        </a:p>
      </dgm:t>
    </dgm:pt>
    <dgm:pt modelId="{0AAA84D0-EA1A-47F3-AD1D-9FCB781BE150}" type="par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2F4E583-D70B-4902-BAAC-8DAEB6F36D08}" type="sibTrans" cxnId="{11AE9050-78FD-4987-85DE-6D76D6BBDE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391E51C-643A-4E3D-891B-2182E4918F6C}">
      <dgm:prSet/>
      <dgm:spPr/>
      <dgm:t>
        <a:bodyPr/>
        <a:lstStyle/>
        <a:p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b="1" i="1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b="1" i="1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5E05DC47-D5BA-4644-BB24-6BF7765F85A3}" type="par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A3A2865-CF29-4A93-A88F-CBFB5B969A18}" type="sibTrans" cxnId="{B1806AF8-97BA-4E55-8610-A8577D87EC7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FEAE58D-E3A0-47F1-93C4-D5C4182D7864}" type="pres">
      <dgm:prSet presAssocID="{3AFA64D2-F46C-4CD5-BB18-1B3F712EFB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E2D07-ADE8-48FE-867E-90ABA68F49F2}" type="pres">
      <dgm:prSet presAssocID="{D4F0D004-BE8F-4B02-A52F-521EB6C58066}" presName="linNode" presStyleCnt="0"/>
      <dgm:spPr/>
    </dgm:pt>
    <dgm:pt modelId="{2D6EE170-D67F-4A55-81DE-4575DBF17F1F}" type="pres">
      <dgm:prSet presAssocID="{D4F0D004-BE8F-4B02-A52F-521EB6C58066}" presName="parTx" presStyleLbl="revTx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D26B8-D8DC-4A41-ABFD-217E5187E004}" type="pres">
      <dgm:prSet presAssocID="{D4F0D004-BE8F-4B02-A52F-521EB6C58066}" presName="bracket" presStyleLbl="parChTrans1D1" presStyleIdx="0" presStyleCnt="6"/>
      <dgm:spPr/>
    </dgm:pt>
    <dgm:pt modelId="{A077E003-8FB1-4733-A67B-B1461B9E37F6}" type="pres">
      <dgm:prSet presAssocID="{D4F0D004-BE8F-4B02-A52F-521EB6C58066}" presName="spH" presStyleCnt="0"/>
      <dgm:spPr/>
    </dgm:pt>
    <dgm:pt modelId="{16B4D1A9-6121-43BB-8D64-2BE39B049FEA}" type="pres">
      <dgm:prSet presAssocID="{D4F0D004-BE8F-4B02-A52F-521EB6C58066}" presName="desTx" presStyleLbl="node1" presStyleIdx="0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61B1B-F3A2-4144-849A-28BABB0914FF}" type="pres">
      <dgm:prSet presAssocID="{1F3133B2-6CD8-4D97-A301-5695CD55DEEA}" presName="spV" presStyleCnt="0"/>
      <dgm:spPr/>
    </dgm:pt>
    <dgm:pt modelId="{1FC66959-AB14-4D30-8CB9-772FD73BCDD3}" type="pres">
      <dgm:prSet presAssocID="{40EC95FF-729A-41CA-BF05-C4BBF55B13DB}" presName="linNode" presStyleCnt="0"/>
      <dgm:spPr/>
    </dgm:pt>
    <dgm:pt modelId="{D083A61E-C390-404F-8C2A-31CFF56F5175}" type="pres">
      <dgm:prSet presAssocID="{40EC95FF-729A-41CA-BF05-C4BBF55B13DB}" presName="parTx" presStyleLbl="revTx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70EA9-B7B3-4B7E-9604-693FBAA5AAD4}" type="pres">
      <dgm:prSet presAssocID="{40EC95FF-729A-41CA-BF05-C4BBF55B13DB}" presName="bracket" presStyleLbl="parChTrans1D1" presStyleIdx="1" presStyleCnt="6"/>
      <dgm:spPr/>
    </dgm:pt>
    <dgm:pt modelId="{5FA4B478-5CD2-459F-9E8D-2D15513E971C}" type="pres">
      <dgm:prSet presAssocID="{40EC95FF-729A-41CA-BF05-C4BBF55B13DB}" presName="spH" presStyleCnt="0"/>
      <dgm:spPr/>
    </dgm:pt>
    <dgm:pt modelId="{B055AD5A-6510-41D1-B4E5-D1771921E6DE}" type="pres">
      <dgm:prSet presAssocID="{40EC95FF-729A-41CA-BF05-C4BBF55B13DB}" presName="desTx" presStyleLbl="node1" presStyleIdx="1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9CE-9D99-4036-99F2-F47A8B287C16}" type="pres">
      <dgm:prSet presAssocID="{9597F495-DD4C-4D63-9B07-58781B016359}" presName="spV" presStyleCnt="0"/>
      <dgm:spPr/>
    </dgm:pt>
    <dgm:pt modelId="{8D3345A6-A6CF-448F-84BE-8551A912FDC1}" type="pres">
      <dgm:prSet presAssocID="{0975B9E2-5660-40EA-B8AB-F3BDD28DB8D3}" presName="linNode" presStyleCnt="0"/>
      <dgm:spPr/>
    </dgm:pt>
    <dgm:pt modelId="{0F36322A-F211-469F-95DA-D54C86306549}" type="pres">
      <dgm:prSet presAssocID="{0975B9E2-5660-40EA-B8AB-F3BDD28DB8D3}" presName="parTx" presStyleLbl="revTx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2481C-5567-4C31-9D9F-181B800B9827}" type="pres">
      <dgm:prSet presAssocID="{0975B9E2-5660-40EA-B8AB-F3BDD28DB8D3}" presName="bracket" presStyleLbl="parChTrans1D1" presStyleIdx="2" presStyleCnt="6"/>
      <dgm:spPr/>
    </dgm:pt>
    <dgm:pt modelId="{D90EE795-A5AC-47EE-88F8-DF6B9F5B2815}" type="pres">
      <dgm:prSet presAssocID="{0975B9E2-5660-40EA-B8AB-F3BDD28DB8D3}" presName="spH" presStyleCnt="0"/>
      <dgm:spPr/>
    </dgm:pt>
    <dgm:pt modelId="{1378EC30-93B3-42F6-91D2-FFCE613D2FD7}" type="pres">
      <dgm:prSet presAssocID="{0975B9E2-5660-40EA-B8AB-F3BDD28DB8D3}" presName="desTx" presStyleLbl="node1" presStyleIdx="2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800C3-D3F3-4827-B3AE-5C791EDD48AF}" type="pres">
      <dgm:prSet presAssocID="{8B26F778-70BD-4396-8F5E-386B6EA53D6A}" presName="spV" presStyleCnt="0"/>
      <dgm:spPr/>
    </dgm:pt>
    <dgm:pt modelId="{05FD307C-7FD9-49D1-9780-0B26EDEA4292}" type="pres">
      <dgm:prSet presAssocID="{87A90BE1-D4EF-4967-8240-BD62A4D30DB6}" presName="linNode" presStyleCnt="0"/>
      <dgm:spPr/>
    </dgm:pt>
    <dgm:pt modelId="{B6758309-E18F-4DDA-B087-4AB22B616768}" type="pres">
      <dgm:prSet presAssocID="{87A90BE1-D4EF-4967-8240-BD62A4D30DB6}" presName="parTx" presStyleLbl="revTx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27018-1BBC-48A7-9C9A-E8B07CC261E6}" type="pres">
      <dgm:prSet presAssocID="{87A90BE1-D4EF-4967-8240-BD62A4D30DB6}" presName="bracket" presStyleLbl="parChTrans1D1" presStyleIdx="3" presStyleCnt="6"/>
      <dgm:spPr/>
    </dgm:pt>
    <dgm:pt modelId="{7C61B848-ADAF-48C8-9AEF-481706F913E5}" type="pres">
      <dgm:prSet presAssocID="{87A90BE1-D4EF-4967-8240-BD62A4D30DB6}" presName="spH" presStyleCnt="0"/>
      <dgm:spPr/>
    </dgm:pt>
    <dgm:pt modelId="{423E21FB-67B9-4B47-8F2C-77EF3CDAE344}" type="pres">
      <dgm:prSet presAssocID="{87A90BE1-D4EF-4967-8240-BD62A4D30DB6}" presName="desTx" presStyleLbl="node1" presStyleIdx="3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346FB-5F7A-4FB7-8143-28CF9777CD4D}" type="pres">
      <dgm:prSet presAssocID="{857A8463-C207-4D8C-8DDA-4DE2E6DC037A}" presName="spV" presStyleCnt="0"/>
      <dgm:spPr/>
    </dgm:pt>
    <dgm:pt modelId="{9CF44B91-FBF3-4205-8CC6-55F1EBD0D552}" type="pres">
      <dgm:prSet presAssocID="{571CB6EA-37D7-482D-ACBB-819B641C63E8}" presName="linNode" presStyleCnt="0"/>
      <dgm:spPr/>
    </dgm:pt>
    <dgm:pt modelId="{414680FF-57FF-46E2-B236-61E26DB9D8C2}" type="pres">
      <dgm:prSet presAssocID="{571CB6EA-37D7-482D-ACBB-819B641C63E8}" presName="parTx" presStyleLbl="revTx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312B-CB94-4CCF-A0E0-A0A15A7F7C05}" type="pres">
      <dgm:prSet presAssocID="{571CB6EA-37D7-482D-ACBB-819B641C63E8}" presName="bracket" presStyleLbl="parChTrans1D1" presStyleIdx="4" presStyleCnt="6"/>
      <dgm:spPr/>
    </dgm:pt>
    <dgm:pt modelId="{139DA407-F3E2-44B8-A388-0B2F2D3DB931}" type="pres">
      <dgm:prSet presAssocID="{571CB6EA-37D7-482D-ACBB-819B641C63E8}" presName="spH" presStyleCnt="0"/>
      <dgm:spPr/>
    </dgm:pt>
    <dgm:pt modelId="{069F7990-8D2B-4385-9067-BE99648CF5C1}" type="pres">
      <dgm:prSet presAssocID="{571CB6EA-37D7-482D-ACBB-819B641C63E8}" presName="desTx" presStyleLbl="node1" presStyleIdx="4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1CF1F-3629-49B1-8D69-18061E855EB3}" type="pres">
      <dgm:prSet presAssocID="{BCFA2656-8D68-4784-93CA-618649684969}" presName="spV" presStyleCnt="0"/>
      <dgm:spPr/>
    </dgm:pt>
    <dgm:pt modelId="{8155A579-145B-46E9-A0CF-AC2660E2530C}" type="pres">
      <dgm:prSet presAssocID="{7391E51C-643A-4E3D-891B-2182E4918F6C}" presName="linNode" presStyleCnt="0"/>
      <dgm:spPr/>
    </dgm:pt>
    <dgm:pt modelId="{843FD4DA-7208-47B1-A9A7-F1D10A8C1A3C}" type="pres">
      <dgm:prSet presAssocID="{7391E51C-643A-4E3D-891B-2182E4918F6C}" presName="parTx" presStyleLbl="revTx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545BB-2EAF-423B-9C54-1133F9E12650}" type="pres">
      <dgm:prSet presAssocID="{7391E51C-643A-4E3D-891B-2182E4918F6C}" presName="bracket" presStyleLbl="parChTrans1D1" presStyleIdx="5" presStyleCnt="6"/>
      <dgm:spPr/>
    </dgm:pt>
    <dgm:pt modelId="{5F5C2985-F570-4159-A777-88D014AB5B45}" type="pres">
      <dgm:prSet presAssocID="{7391E51C-643A-4E3D-891B-2182E4918F6C}" presName="spH" presStyleCnt="0"/>
      <dgm:spPr/>
    </dgm:pt>
    <dgm:pt modelId="{B1B8D082-0B8C-4FF2-8F84-A0E819334EF8}" type="pres">
      <dgm:prSet presAssocID="{7391E51C-643A-4E3D-891B-2182E4918F6C}" presName="desTx" presStyleLbl="node1" presStyleIdx="5" presStyleCnt="6" custScaleX="140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5AABE-8A84-4E9E-A062-E00A2DC8726E}" type="presOf" srcId="{0975B9E2-5660-40EA-B8AB-F3BDD28DB8D3}" destId="{0F36322A-F211-469F-95DA-D54C86306549}" srcOrd="0" destOrd="0" presId="urn:diagrams.loki3.com/BracketList"/>
    <dgm:cxn modelId="{6F5AB81D-DAF7-46EB-8FEA-8AF361C63120}" srcId="{40EC95FF-729A-41CA-BF05-C4BBF55B13DB}" destId="{1628F9EB-FD39-4100-9C7F-F7B3A3EA0FA5}" srcOrd="1" destOrd="0" parTransId="{493A8C73-F710-4B64-B785-115E5FDFD6D6}" sibTransId="{6E90C961-E2D2-45A9-B690-7BF0C2F0DFCD}"/>
    <dgm:cxn modelId="{D5C7A13D-E36A-4DAE-BAB2-D210DE522F58}" type="presOf" srcId="{E3FE7494-6528-4733-ADE5-29482C1A9E10}" destId="{1378EC30-93B3-42F6-91D2-FFCE613D2FD7}" srcOrd="0" destOrd="1" presId="urn:diagrams.loki3.com/BracketList"/>
    <dgm:cxn modelId="{59DA107C-F663-4BC4-8D5B-F27EE74C3491}" type="presOf" srcId="{7391E51C-643A-4E3D-891B-2182E4918F6C}" destId="{843FD4DA-7208-47B1-A9A7-F1D10A8C1A3C}" srcOrd="0" destOrd="0" presId="urn:diagrams.loki3.com/BracketList"/>
    <dgm:cxn modelId="{258CF7D3-42AA-4960-A122-CF606B7B03ED}" srcId="{7391E51C-643A-4E3D-891B-2182E4918F6C}" destId="{BC836DAC-7DC3-4463-BD7C-2D47CC3B8C50}" srcOrd="0" destOrd="0" parTransId="{FADB3490-9BB3-47C0-BA32-29216579DD47}" sibTransId="{BB255472-053D-42A9-8383-01FEA8F5A1EE}"/>
    <dgm:cxn modelId="{270E7DDC-B506-4953-AEA7-6F64AA4E45E9}" type="presOf" srcId="{87A90BE1-D4EF-4967-8240-BD62A4D30DB6}" destId="{B6758309-E18F-4DDA-B087-4AB22B616768}" srcOrd="0" destOrd="0" presId="urn:diagrams.loki3.com/BracketList"/>
    <dgm:cxn modelId="{EC845489-540B-4D41-8884-01DEB178D2A3}" type="presOf" srcId="{1628F9EB-FD39-4100-9C7F-F7B3A3EA0FA5}" destId="{B055AD5A-6510-41D1-B4E5-D1771921E6DE}" srcOrd="0" destOrd="1" presId="urn:diagrams.loki3.com/BracketList"/>
    <dgm:cxn modelId="{AB8DC307-F0F9-463E-9735-ABB75461398F}" srcId="{3AFA64D2-F46C-4CD5-BB18-1B3F712EFB4E}" destId="{40EC95FF-729A-41CA-BF05-C4BBF55B13DB}" srcOrd="1" destOrd="0" parTransId="{A3FD3C05-1396-470D-9523-355FA731B877}" sibTransId="{9597F495-DD4C-4D63-9B07-58781B016359}"/>
    <dgm:cxn modelId="{0E991E42-0A38-40AC-8ACC-FC1FEBCCA047}" type="presOf" srcId="{856BCAAE-1836-4A94-AC6A-86BB2663DF7B}" destId="{1378EC30-93B3-42F6-91D2-FFCE613D2FD7}" srcOrd="0" destOrd="0" presId="urn:diagrams.loki3.com/BracketList"/>
    <dgm:cxn modelId="{58DF663C-8F9E-4219-99C4-16CCF95E5B13}" srcId="{7391E51C-643A-4E3D-891B-2182E4918F6C}" destId="{91A6D9C0-5581-4264-98C9-1145312FF018}" srcOrd="1" destOrd="0" parTransId="{7F1FDDB8-D818-4A45-8C5A-3C81521D3422}" sibTransId="{F44D96BA-2128-4C6D-8508-630E41D1DD22}"/>
    <dgm:cxn modelId="{052BA9FE-8BDC-405D-ADB5-71668397BD2E}" type="presOf" srcId="{40EC95FF-729A-41CA-BF05-C4BBF55B13DB}" destId="{D083A61E-C390-404F-8C2A-31CFF56F5175}" srcOrd="0" destOrd="0" presId="urn:diagrams.loki3.com/BracketList"/>
    <dgm:cxn modelId="{593D7F1B-613F-4B03-9E9C-FDDC68AA6B33}" srcId="{D4F0D004-BE8F-4B02-A52F-521EB6C58066}" destId="{E8A6A72C-CDF2-4913-BF86-B80569000E84}" srcOrd="0" destOrd="0" parTransId="{717DB683-268C-4E44-84CF-D3F1482222A3}" sibTransId="{1AEFDDE4-8669-453C-9D18-69B5BB828795}"/>
    <dgm:cxn modelId="{7EF66D63-D1FA-4ACD-90A5-00C6CFE97463}" type="presOf" srcId="{91A6D9C0-5581-4264-98C9-1145312FF018}" destId="{B1B8D082-0B8C-4FF2-8F84-A0E819334EF8}" srcOrd="0" destOrd="1" presId="urn:diagrams.loki3.com/BracketList"/>
    <dgm:cxn modelId="{45F65718-76C0-4B37-8338-44D0558ADFA3}" type="presOf" srcId="{5E229651-FC31-49F2-8B0A-1F68852E6944}" destId="{069F7990-8D2B-4385-9067-BE99648CF5C1}" srcOrd="0" destOrd="0" presId="urn:diagrams.loki3.com/BracketList"/>
    <dgm:cxn modelId="{2248A7BC-CBD6-4137-BA1B-49691B0432C4}" srcId="{0975B9E2-5660-40EA-B8AB-F3BDD28DB8D3}" destId="{856BCAAE-1836-4A94-AC6A-86BB2663DF7B}" srcOrd="0" destOrd="0" parTransId="{AEDF798B-5D74-4FAF-ABD9-024909CAC70B}" sibTransId="{3C4FA81C-F334-4E9E-A651-7ED3C2626261}"/>
    <dgm:cxn modelId="{D09F9E68-01B2-4D33-9A29-3BD19CDEBE1D}" srcId="{40EC95FF-729A-41CA-BF05-C4BBF55B13DB}" destId="{C5C53868-70F8-4564-953E-8E6C91192E1E}" srcOrd="0" destOrd="0" parTransId="{1ED8A9C9-FB99-4DA0-AAC2-6D8AEA695537}" sibTransId="{DF4165AD-BA0C-4AD2-B1E7-65C320A5E8A6}"/>
    <dgm:cxn modelId="{8ECC4827-3EB0-4A04-A9CD-66810DCE1C7C}" srcId="{0975B9E2-5660-40EA-B8AB-F3BDD28DB8D3}" destId="{E3FE7494-6528-4733-ADE5-29482C1A9E10}" srcOrd="1" destOrd="0" parTransId="{D9C939B0-7425-437D-B7EC-DF3F1F462128}" sibTransId="{8320E05C-813F-4AD0-8846-D69FD86C6C12}"/>
    <dgm:cxn modelId="{53ED9D94-E08A-4658-BB73-6C88D1A8D2AB}" type="presOf" srcId="{BC836DAC-7DC3-4463-BD7C-2D47CC3B8C50}" destId="{B1B8D082-0B8C-4FF2-8F84-A0E819334EF8}" srcOrd="0" destOrd="0" presId="urn:diagrams.loki3.com/BracketList"/>
    <dgm:cxn modelId="{903C43C6-F752-4B3A-B2D8-0476830DA980}" srcId="{3AFA64D2-F46C-4CD5-BB18-1B3F712EFB4E}" destId="{D4F0D004-BE8F-4B02-A52F-521EB6C58066}" srcOrd="0" destOrd="0" parTransId="{99C5E3B3-F8F8-4CCE-998B-CED35CF131EE}" sibTransId="{1F3133B2-6CD8-4D97-A301-5695CD55DEEA}"/>
    <dgm:cxn modelId="{65CD1BD8-1025-47AA-A7D7-CAA047659317}" type="presOf" srcId="{C5C53868-70F8-4564-953E-8E6C91192E1E}" destId="{B055AD5A-6510-41D1-B4E5-D1771921E6DE}" srcOrd="0" destOrd="0" presId="urn:diagrams.loki3.com/BracketList"/>
    <dgm:cxn modelId="{AFED4C50-1802-4B71-A6B8-DE53B34C3D09}" type="presOf" srcId="{D4F0D004-BE8F-4B02-A52F-521EB6C58066}" destId="{2D6EE170-D67F-4A55-81DE-4575DBF17F1F}" srcOrd="0" destOrd="0" presId="urn:diagrams.loki3.com/BracketList"/>
    <dgm:cxn modelId="{198AA4AF-ACE7-4C87-9C42-D02D4C827C38}" type="presOf" srcId="{3AFA64D2-F46C-4CD5-BB18-1B3F712EFB4E}" destId="{6FEAE58D-E3A0-47F1-93C4-D5C4182D7864}" srcOrd="0" destOrd="0" presId="urn:diagrams.loki3.com/BracketList"/>
    <dgm:cxn modelId="{BF1BFF55-EB0F-4009-ACCE-030D1D518A9A}" srcId="{D4F0D004-BE8F-4B02-A52F-521EB6C58066}" destId="{5926328A-584F-4539-8245-3B846260BD55}" srcOrd="1" destOrd="0" parTransId="{557010D2-1421-419D-94F2-CBF8A662C1AF}" sibTransId="{0926404B-E6E8-4140-AB86-F326DC944174}"/>
    <dgm:cxn modelId="{961382F1-243C-46DA-9954-6B608F5F35DE}" srcId="{3AFA64D2-F46C-4CD5-BB18-1B3F712EFB4E}" destId="{0975B9E2-5660-40EA-B8AB-F3BDD28DB8D3}" srcOrd="2" destOrd="0" parTransId="{0011C18C-7B64-414F-9207-7B9FC1313E43}" sibTransId="{8B26F778-70BD-4396-8F5E-386B6EA53D6A}"/>
    <dgm:cxn modelId="{396A94C1-31EF-4392-91A3-B9A9E3E44789}" srcId="{3AFA64D2-F46C-4CD5-BB18-1B3F712EFB4E}" destId="{571CB6EA-37D7-482D-ACBB-819B641C63E8}" srcOrd="4" destOrd="0" parTransId="{27043A9E-8528-4AD5-97FB-85A237E9ED39}" sibTransId="{BCFA2656-8D68-4784-93CA-618649684969}"/>
    <dgm:cxn modelId="{11AE9050-78FD-4987-85DE-6D76D6BBDE67}" srcId="{571CB6EA-37D7-482D-ACBB-819B641C63E8}" destId="{5E229651-FC31-49F2-8B0A-1F68852E6944}" srcOrd="0" destOrd="0" parTransId="{0AAA84D0-EA1A-47F3-AD1D-9FCB781BE150}" sibTransId="{82F4E583-D70B-4902-BAAC-8DAEB6F36D08}"/>
    <dgm:cxn modelId="{5AC6A3E6-6D41-4289-8636-F71CFACE2CFD}" type="presOf" srcId="{E8A6A72C-CDF2-4913-BF86-B80569000E84}" destId="{16B4D1A9-6121-43BB-8D64-2BE39B049FEA}" srcOrd="0" destOrd="0" presId="urn:diagrams.loki3.com/BracketList"/>
    <dgm:cxn modelId="{A3261CCA-8ABC-4491-97FC-BCD173E15A03}" type="presOf" srcId="{571CB6EA-37D7-482D-ACBB-819B641C63E8}" destId="{414680FF-57FF-46E2-B236-61E26DB9D8C2}" srcOrd="0" destOrd="0" presId="urn:diagrams.loki3.com/BracketList"/>
    <dgm:cxn modelId="{13F78996-F4BC-47C5-BBB9-215FE2C0DC75}" type="presOf" srcId="{5926328A-584F-4539-8245-3B846260BD55}" destId="{16B4D1A9-6121-43BB-8D64-2BE39B049FEA}" srcOrd="0" destOrd="1" presId="urn:diagrams.loki3.com/BracketList"/>
    <dgm:cxn modelId="{9A858635-61EC-4073-931F-512D7FF891D7}" type="presOf" srcId="{A4C6061B-28E5-4FA3-84E8-C4F582CFF0B2}" destId="{423E21FB-67B9-4B47-8F2C-77EF3CDAE344}" srcOrd="0" destOrd="0" presId="urn:diagrams.loki3.com/BracketList"/>
    <dgm:cxn modelId="{B1806AF8-97BA-4E55-8610-A8577D87EC79}" srcId="{3AFA64D2-F46C-4CD5-BB18-1B3F712EFB4E}" destId="{7391E51C-643A-4E3D-891B-2182E4918F6C}" srcOrd="5" destOrd="0" parTransId="{5E05DC47-D5BA-4644-BB24-6BF7765F85A3}" sibTransId="{DA3A2865-CF29-4A93-A88F-CBFB5B969A18}"/>
    <dgm:cxn modelId="{3A9656DF-5E32-4AB6-9811-5DC95B05F851}" srcId="{87A90BE1-D4EF-4967-8240-BD62A4D30DB6}" destId="{A4C6061B-28E5-4FA3-84E8-C4F582CFF0B2}" srcOrd="0" destOrd="0" parTransId="{7A7AF1AF-726C-4F06-9BDA-32DE4407A45E}" sibTransId="{565667FE-F1D0-40D1-A64D-07342F2B4934}"/>
    <dgm:cxn modelId="{05DB63BF-B4A3-4A25-8A88-9A5290CD391A}" srcId="{3AFA64D2-F46C-4CD5-BB18-1B3F712EFB4E}" destId="{87A90BE1-D4EF-4967-8240-BD62A4D30DB6}" srcOrd="3" destOrd="0" parTransId="{9BE75A7A-653D-44BB-9D3C-671A8D236892}" sibTransId="{857A8463-C207-4D8C-8DDA-4DE2E6DC037A}"/>
    <dgm:cxn modelId="{10F416F0-70AB-44A8-8A9B-CF7D2A953D84}" type="presParOf" srcId="{6FEAE58D-E3A0-47F1-93C4-D5C4182D7864}" destId="{DBCE2D07-ADE8-48FE-867E-90ABA68F49F2}" srcOrd="0" destOrd="0" presId="urn:diagrams.loki3.com/BracketList"/>
    <dgm:cxn modelId="{B7967959-FBAC-49DF-A8E2-977BD7E12A98}" type="presParOf" srcId="{DBCE2D07-ADE8-48FE-867E-90ABA68F49F2}" destId="{2D6EE170-D67F-4A55-81DE-4575DBF17F1F}" srcOrd="0" destOrd="0" presId="urn:diagrams.loki3.com/BracketList"/>
    <dgm:cxn modelId="{94B7492D-BD7A-4EB4-AE91-F7F3758F590E}" type="presParOf" srcId="{DBCE2D07-ADE8-48FE-867E-90ABA68F49F2}" destId="{4BBD26B8-D8DC-4A41-ABFD-217E5187E004}" srcOrd="1" destOrd="0" presId="urn:diagrams.loki3.com/BracketList"/>
    <dgm:cxn modelId="{02F316C2-6C4F-410F-A908-90856B48369B}" type="presParOf" srcId="{DBCE2D07-ADE8-48FE-867E-90ABA68F49F2}" destId="{A077E003-8FB1-4733-A67B-B1461B9E37F6}" srcOrd="2" destOrd="0" presId="urn:diagrams.loki3.com/BracketList"/>
    <dgm:cxn modelId="{EB6AE5F9-E45B-441D-8D94-DEC3B47984AA}" type="presParOf" srcId="{DBCE2D07-ADE8-48FE-867E-90ABA68F49F2}" destId="{16B4D1A9-6121-43BB-8D64-2BE39B049FEA}" srcOrd="3" destOrd="0" presId="urn:diagrams.loki3.com/BracketList"/>
    <dgm:cxn modelId="{F51A705D-949A-443C-9591-32DAA58DC418}" type="presParOf" srcId="{6FEAE58D-E3A0-47F1-93C4-D5C4182D7864}" destId="{D6061B1B-F3A2-4144-849A-28BABB0914FF}" srcOrd="1" destOrd="0" presId="urn:diagrams.loki3.com/BracketList"/>
    <dgm:cxn modelId="{77CC5DF7-4198-4DA4-BEDA-8561E5F6B3CA}" type="presParOf" srcId="{6FEAE58D-E3A0-47F1-93C4-D5C4182D7864}" destId="{1FC66959-AB14-4D30-8CB9-772FD73BCDD3}" srcOrd="2" destOrd="0" presId="urn:diagrams.loki3.com/BracketList"/>
    <dgm:cxn modelId="{348DBEA3-8D66-4123-94F3-4C9779925638}" type="presParOf" srcId="{1FC66959-AB14-4D30-8CB9-772FD73BCDD3}" destId="{D083A61E-C390-404F-8C2A-31CFF56F5175}" srcOrd="0" destOrd="0" presId="urn:diagrams.loki3.com/BracketList"/>
    <dgm:cxn modelId="{DEFE042F-BAF1-42A7-A474-6B92E2BC96B6}" type="presParOf" srcId="{1FC66959-AB14-4D30-8CB9-772FD73BCDD3}" destId="{EE970EA9-B7B3-4B7E-9604-693FBAA5AAD4}" srcOrd="1" destOrd="0" presId="urn:diagrams.loki3.com/BracketList"/>
    <dgm:cxn modelId="{5002846D-F7B4-428B-A579-B6C299F1667E}" type="presParOf" srcId="{1FC66959-AB14-4D30-8CB9-772FD73BCDD3}" destId="{5FA4B478-5CD2-459F-9E8D-2D15513E971C}" srcOrd="2" destOrd="0" presId="urn:diagrams.loki3.com/BracketList"/>
    <dgm:cxn modelId="{CE34F493-41FD-466E-B4B4-F7CF32E5EE22}" type="presParOf" srcId="{1FC66959-AB14-4D30-8CB9-772FD73BCDD3}" destId="{B055AD5A-6510-41D1-B4E5-D1771921E6DE}" srcOrd="3" destOrd="0" presId="urn:diagrams.loki3.com/BracketList"/>
    <dgm:cxn modelId="{0E91D769-2237-4EC1-847A-0322F2662737}" type="presParOf" srcId="{6FEAE58D-E3A0-47F1-93C4-D5C4182D7864}" destId="{C3C469CE-9D99-4036-99F2-F47A8B287C16}" srcOrd="3" destOrd="0" presId="urn:diagrams.loki3.com/BracketList"/>
    <dgm:cxn modelId="{DAD12668-70EA-4C67-98DE-9D11B0F0FC53}" type="presParOf" srcId="{6FEAE58D-E3A0-47F1-93C4-D5C4182D7864}" destId="{8D3345A6-A6CF-448F-84BE-8551A912FDC1}" srcOrd="4" destOrd="0" presId="urn:diagrams.loki3.com/BracketList"/>
    <dgm:cxn modelId="{3E46A5C4-38DB-417C-B17D-C03779385FE8}" type="presParOf" srcId="{8D3345A6-A6CF-448F-84BE-8551A912FDC1}" destId="{0F36322A-F211-469F-95DA-D54C86306549}" srcOrd="0" destOrd="0" presId="urn:diagrams.loki3.com/BracketList"/>
    <dgm:cxn modelId="{B19F7E55-B82E-4A45-865D-FF559408E20F}" type="presParOf" srcId="{8D3345A6-A6CF-448F-84BE-8551A912FDC1}" destId="{BC22481C-5567-4C31-9D9F-181B800B9827}" srcOrd="1" destOrd="0" presId="urn:diagrams.loki3.com/BracketList"/>
    <dgm:cxn modelId="{D01D5783-E588-43D3-B02A-6981DEB5C246}" type="presParOf" srcId="{8D3345A6-A6CF-448F-84BE-8551A912FDC1}" destId="{D90EE795-A5AC-47EE-88F8-DF6B9F5B2815}" srcOrd="2" destOrd="0" presId="urn:diagrams.loki3.com/BracketList"/>
    <dgm:cxn modelId="{BF6D5748-005A-445C-837F-99EC12BBD797}" type="presParOf" srcId="{8D3345A6-A6CF-448F-84BE-8551A912FDC1}" destId="{1378EC30-93B3-42F6-91D2-FFCE613D2FD7}" srcOrd="3" destOrd="0" presId="urn:diagrams.loki3.com/BracketList"/>
    <dgm:cxn modelId="{08C5CCBF-7A5E-4F62-BBE0-A4C63DCD0295}" type="presParOf" srcId="{6FEAE58D-E3A0-47F1-93C4-D5C4182D7864}" destId="{419800C3-D3F3-4827-B3AE-5C791EDD48AF}" srcOrd="5" destOrd="0" presId="urn:diagrams.loki3.com/BracketList"/>
    <dgm:cxn modelId="{ABB040FB-C1F6-42A3-81E6-7C3C39338FCC}" type="presParOf" srcId="{6FEAE58D-E3A0-47F1-93C4-D5C4182D7864}" destId="{05FD307C-7FD9-49D1-9780-0B26EDEA4292}" srcOrd="6" destOrd="0" presId="urn:diagrams.loki3.com/BracketList"/>
    <dgm:cxn modelId="{E05FC794-B357-449E-AA39-9C7AD7649923}" type="presParOf" srcId="{05FD307C-7FD9-49D1-9780-0B26EDEA4292}" destId="{B6758309-E18F-4DDA-B087-4AB22B616768}" srcOrd="0" destOrd="0" presId="urn:diagrams.loki3.com/BracketList"/>
    <dgm:cxn modelId="{828F4A08-B94B-4ED4-AF62-E6B8CE6C50D5}" type="presParOf" srcId="{05FD307C-7FD9-49D1-9780-0B26EDEA4292}" destId="{EFF27018-1BBC-48A7-9C9A-E8B07CC261E6}" srcOrd="1" destOrd="0" presId="urn:diagrams.loki3.com/BracketList"/>
    <dgm:cxn modelId="{BBA83020-B2CA-4A0B-9D63-8364EA9CC6B3}" type="presParOf" srcId="{05FD307C-7FD9-49D1-9780-0B26EDEA4292}" destId="{7C61B848-ADAF-48C8-9AEF-481706F913E5}" srcOrd="2" destOrd="0" presId="urn:diagrams.loki3.com/BracketList"/>
    <dgm:cxn modelId="{73B33E30-1FEE-489D-AE7E-9A5C24C5959B}" type="presParOf" srcId="{05FD307C-7FD9-49D1-9780-0B26EDEA4292}" destId="{423E21FB-67B9-4B47-8F2C-77EF3CDAE344}" srcOrd="3" destOrd="0" presId="urn:diagrams.loki3.com/BracketList"/>
    <dgm:cxn modelId="{FD708A95-D43C-44E3-B58E-31C3789845C9}" type="presParOf" srcId="{6FEAE58D-E3A0-47F1-93C4-D5C4182D7864}" destId="{867346FB-5F7A-4FB7-8143-28CF9777CD4D}" srcOrd="7" destOrd="0" presId="urn:diagrams.loki3.com/BracketList"/>
    <dgm:cxn modelId="{4B07F6E7-31C0-44A2-BA86-45D47125E445}" type="presParOf" srcId="{6FEAE58D-E3A0-47F1-93C4-D5C4182D7864}" destId="{9CF44B91-FBF3-4205-8CC6-55F1EBD0D552}" srcOrd="8" destOrd="0" presId="urn:diagrams.loki3.com/BracketList"/>
    <dgm:cxn modelId="{209AA2D6-6526-485E-AF43-60EFFE4FE374}" type="presParOf" srcId="{9CF44B91-FBF3-4205-8CC6-55F1EBD0D552}" destId="{414680FF-57FF-46E2-B236-61E26DB9D8C2}" srcOrd="0" destOrd="0" presId="urn:diagrams.loki3.com/BracketList"/>
    <dgm:cxn modelId="{D5E986D6-EEA9-4AC0-A1BC-435B36C0CB30}" type="presParOf" srcId="{9CF44B91-FBF3-4205-8CC6-55F1EBD0D552}" destId="{F165312B-CB94-4CCF-A0E0-A0A15A7F7C05}" srcOrd="1" destOrd="0" presId="urn:diagrams.loki3.com/BracketList"/>
    <dgm:cxn modelId="{57399C5B-F522-4C44-9B4B-D08CF0B74E5E}" type="presParOf" srcId="{9CF44B91-FBF3-4205-8CC6-55F1EBD0D552}" destId="{139DA407-F3E2-44B8-A388-0B2F2D3DB931}" srcOrd="2" destOrd="0" presId="urn:diagrams.loki3.com/BracketList"/>
    <dgm:cxn modelId="{5E192324-904A-4C7F-96D1-34AC8D36E56C}" type="presParOf" srcId="{9CF44B91-FBF3-4205-8CC6-55F1EBD0D552}" destId="{069F7990-8D2B-4385-9067-BE99648CF5C1}" srcOrd="3" destOrd="0" presId="urn:diagrams.loki3.com/BracketList"/>
    <dgm:cxn modelId="{E08FF0C9-430C-47FB-830B-FB1019896368}" type="presParOf" srcId="{6FEAE58D-E3A0-47F1-93C4-D5C4182D7864}" destId="{4341CF1F-3629-49B1-8D69-18061E855EB3}" srcOrd="9" destOrd="0" presId="urn:diagrams.loki3.com/BracketList"/>
    <dgm:cxn modelId="{51052849-AA85-49D3-8D0F-FDF55B06814D}" type="presParOf" srcId="{6FEAE58D-E3A0-47F1-93C4-D5C4182D7864}" destId="{8155A579-145B-46E9-A0CF-AC2660E2530C}" srcOrd="10" destOrd="0" presId="urn:diagrams.loki3.com/BracketList"/>
    <dgm:cxn modelId="{A4011FE1-D640-46F4-94BD-60FC7890E6A8}" type="presParOf" srcId="{8155A579-145B-46E9-A0CF-AC2660E2530C}" destId="{843FD4DA-7208-47B1-A9A7-F1D10A8C1A3C}" srcOrd="0" destOrd="0" presId="urn:diagrams.loki3.com/BracketList"/>
    <dgm:cxn modelId="{0A1D150B-676D-40DA-8E1F-F95A61971F79}" type="presParOf" srcId="{8155A579-145B-46E9-A0CF-AC2660E2530C}" destId="{8D6545BB-2EAF-423B-9C54-1133F9E12650}" srcOrd="1" destOrd="0" presId="urn:diagrams.loki3.com/BracketList"/>
    <dgm:cxn modelId="{99020723-9232-4857-9859-56CFDDA330BE}" type="presParOf" srcId="{8155A579-145B-46E9-A0CF-AC2660E2530C}" destId="{5F5C2985-F570-4159-A777-88D014AB5B45}" srcOrd="2" destOrd="0" presId="urn:diagrams.loki3.com/BracketList"/>
    <dgm:cxn modelId="{8FD93487-9050-4281-B2B6-A7E568078D04}" type="presParOf" srcId="{8155A579-145B-46E9-A0CF-AC2660E2530C}" destId="{B1B8D082-0B8C-4FF2-8F84-A0E819334E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F19BC-2CC1-4A02-8BEE-3670ED9083ED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A5B8E5-2562-490E-B2A4-14CC9EBA67EC}">
      <dgm:prSet phldrT="[Text]"/>
      <dgm:spPr/>
      <dgm:t>
        <a:bodyPr/>
        <a:lstStyle/>
        <a:p>
          <a:r>
            <a:rPr lang="id-ID" b="1" u="none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b="1" u="none" dirty="0">
            <a:solidFill>
              <a:schemeClr val="accent4">
                <a:lumMod val="75000"/>
              </a:schemeClr>
            </a:solidFill>
          </a:endParaRPr>
        </a:p>
      </dgm:t>
    </dgm:pt>
    <dgm:pt modelId="{0C220A3F-658D-4836-BA01-20B1C95896E0}" type="parTrans" cxnId="{4C47909B-2529-410C-9CF1-F9DBCA600DEB}">
      <dgm:prSet/>
      <dgm:spPr/>
      <dgm:t>
        <a:bodyPr/>
        <a:lstStyle/>
        <a:p>
          <a:endParaRPr lang="en-US" u="none"/>
        </a:p>
      </dgm:t>
    </dgm:pt>
    <dgm:pt modelId="{CFFB07C5-9768-43EC-8A3D-EFFE42991240}" type="sibTrans" cxnId="{4C47909B-2529-410C-9CF1-F9DBCA600DEB}">
      <dgm:prSet/>
      <dgm:spPr/>
      <dgm:t>
        <a:bodyPr/>
        <a:lstStyle/>
        <a:p>
          <a:endParaRPr lang="en-US" u="none"/>
        </a:p>
      </dgm:t>
    </dgm:pt>
    <mc:AlternateContent xmlns:mc="http://schemas.openxmlformats.org/markup-compatibility/2006" xmlns:a14="http://schemas.microsoft.com/office/drawing/2010/main">
      <mc:Choice Requires="a14">
        <dgm:pt modelId="{C7623996-382F-4F50-844C-DC35D521BAE3}">
          <dgm:prSet/>
          <dgm:spPr/>
          <dgm:t>
            <a:bodyPr/>
            <a:lstStyle/>
            <a:p>
              <a:r>
                <a:rPr lang="id-ID" u="none" dirty="0" smtClean="0">
                  <a:latin typeface="Trebuchet MS" panose="020B0603020202020204" pitchFamily="34" charset="0"/>
                </a:rPr>
                <a:t>Contoh : </a:t>
              </a:r>
              <a14:m>
                <m:oMath xmlns:m="http://schemas.openxmlformats.org/officeDocument/2006/math">
                  <m:sSup>
                    <m:sSupPr>
                      <m:ctrlPr>
                        <a:rPr lang="id-ID" i="1" u="none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27</m:t>
                      </m:r>
                    </m:e>
                    <m:sup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𝑥</m:t>
                      </m:r>
                    </m:sup>
                  </m:sSup>
                  <m:r>
                    <a:rPr lang="id-ID" b="0" i="1" u="none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id-ID" b="0" i="1" u="none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3</m:t>
                      </m:r>
                    </m:e>
                    <m:sup>
                      <m:sSup>
                        <m:sSupPr>
                          <m:ctrlPr>
                            <a:rPr lang="id-ID" b="0" i="1" u="non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u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u="none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−4</m:t>
                      </m:r>
                    </m:sup>
                  </m:sSup>
                </m:oMath>
              </a14:m>
              <a:endParaRPr lang="id-ID" u="none" dirty="0"/>
            </a:p>
          </dgm:t>
        </dgm:pt>
      </mc:Choice>
      <mc:Fallback xmlns="">
        <dgm:pt modelId="{C7623996-382F-4F50-844C-DC35D521BAE3}">
          <dgm:prSet/>
          <dgm:spPr/>
          <dgm:t>
            <a:bodyPr/>
            <a:lstStyle/>
            <a:p>
              <a:r>
                <a:rPr lang="id-ID" u="none" dirty="0" smtClean="0">
                  <a:latin typeface="Trebuchet MS" panose="020B0603020202020204" pitchFamily="34" charset="0"/>
                </a:rPr>
                <a:t>Contoh : </a:t>
              </a:r>
              <a:r>
                <a:rPr lang="id-ID" i="0" u="none" smtClean="0">
                  <a:latin typeface="Cambria Math" panose="02040503050406030204" pitchFamily="18" charset="0"/>
                </a:rPr>
                <a:t>〖</a:t>
              </a:r>
              <a:r>
                <a:rPr lang="id-ID" b="0" i="0" u="none" smtClean="0">
                  <a:latin typeface="Cambria Math" panose="02040503050406030204" pitchFamily="18" charset="0"/>
                </a:rPr>
                <a:t>27〗^𝑥=3^(𝑥^2−4)</a:t>
              </a:r>
              <a:endParaRPr lang="id-ID" u="none" dirty="0"/>
            </a:p>
          </dgm:t>
        </dgm:pt>
      </mc:Fallback>
    </mc:AlternateContent>
    <dgm:pt modelId="{2C11A3CD-CBAC-4091-9F4C-17BCB118FCE1}" type="parTrans" cxnId="{49F90B40-23B2-41C1-896B-250266CC1CDF}">
      <dgm:prSet/>
      <dgm:spPr/>
      <dgm:t>
        <a:bodyPr/>
        <a:lstStyle/>
        <a:p>
          <a:endParaRPr lang="en-US" u="none"/>
        </a:p>
      </dgm:t>
    </dgm:pt>
    <dgm:pt modelId="{D95DA587-4769-45CD-872A-6E8E6487DC4D}" type="sibTrans" cxnId="{49F90B40-23B2-41C1-896B-250266CC1CDF}">
      <dgm:prSet/>
      <dgm:spPr/>
      <dgm:t>
        <a:bodyPr/>
        <a:lstStyle/>
        <a:p>
          <a:endParaRPr lang="en-US" u="none"/>
        </a:p>
      </dgm:t>
    </dgm:pt>
    <dgm:pt modelId="{043D879E-1EF3-43C0-B2EC-52F2CF35E292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: fungsi balik (inverse) dari fungsi eksponensial, variabel bebasnya merupakan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bilangan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logaritmik.</a:t>
          </a:r>
          <a:endParaRPr lang="en-ID" u="none" dirty="0"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776F14C8-7337-4BD3-941A-D842EAED7A77}" type="parTrans" cxnId="{3EC91291-C256-4936-97C5-8ED7A2B25E3E}">
      <dgm:prSet/>
      <dgm:spPr/>
      <dgm:t>
        <a:bodyPr/>
        <a:lstStyle/>
        <a:p>
          <a:endParaRPr lang="en-US" u="none"/>
        </a:p>
      </dgm:t>
    </dgm:pt>
    <dgm:pt modelId="{0ACCB957-EDCD-4984-9919-A39A7106EECB}" type="sibTrans" cxnId="{3EC91291-C256-4936-97C5-8ED7A2B25E3E}">
      <dgm:prSet/>
      <dgm:spPr/>
      <dgm:t>
        <a:bodyPr/>
        <a:lstStyle/>
        <a:p>
          <a:endParaRPr lang="en-US" u="none"/>
        </a:p>
      </dgm:t>
    </dgm:pt>
    <mc:AlternateContent xmlns:mc="http://schemas.openxmlformats.org/markup-compatibility/2006" xmlns:a14="http://schemas.microsoft.com/office/drawing/2010/main">
      <mc:Choice Requires="a14">
        <dgm:pt modelId="{F2669729-DC6B-4DD8-B762-12FB0A80873D}">
          <dgm:prSet/>
          <dgm:spPr/>
          <dgm:t>
            <a:bodyPr/>
            <a:lstStyle/>
            <a:p>
              <a:r>
                <a:rPr lang="id-ID" u="none" dirty="0" smtClean="0"/>
                <a:t>Contoh : </a:t>
              </a:r>
              <a14:m>
                <m:oMath xmlns:m="http://schemas.openxmlformats.org/officeDocument/2006/math">
                  <m:func>
                    <m:funcPr>
                      <m:ctrlPr>
                        <a:rPr lang="id-ID" i="1" u="none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id-ID" i="0" u="none" smtClean="0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r>
                        <a:rPr lang="id-ID" b="0" i="1" u="none" smtClean="0">
                          <a:latin typeface="Cambria Math" panose="02040503050406030204" pitchFamily="18" charset="0"/>
                        </a:rPr>
                        <m:t>100=2</m:t>
                      </m:r>
                    </m:e>
                  </m:func>
                </m:oMath>
              </a14:m>
              <a:endParaRPr lang="id-ID" u="none" dirty="0"/>
            </a:p>
          </dgm:t>
        </dgm:pt>
      </mc:Choice>
      <mc:Fallback xmlns="">
        <dgm:pt modelId="{F2669729-DC6B-4DD8-B762-12FB0A80873D}">
          <dgm:prSet/>
          <dgm:spPr/>
          <dgm:t>
            <a:bodyPr/>
            <a:lstStyle/>
            <a:p>
              <a:r>
                <a:rPr lang="id-ID" u="none" dirty="0" smtClean="0"/>
                <a:t>Contoh : </a:t>
              </a:r>
              <a:r>
                <a:rPr lang="id-ID" i="0" u="none" smtClean="0">
                  <a:latin typeface="Cambria Math" panose="02040503050406030204" pitchFamily="18" charset="0"/>
                </a:rPr>
                <a:t>log⁡〖</a:t>
              </a:r>
              <a:r>
                <a:rPr lang="id-ID" b="0" i="0" u="none" smtClean="0">
                  <a:latin typeface="Cambria Math" panose="02040503050406030204" pitchFamily="18" charset="0"/>
                </a:rPr>
                <a:t>100=2〗</a:t>
              </a:r>
              <a:endParaRPr lang="id-ID" u="none" dirty="0"/>
            </a:p>
          </dgm:t>
        </dgm:pt>
      </mc:Fallback>
    </mc:AlternateContent>
    <dgm:pt modelId="{6B04ABA3-EBB4-49D3-AEF8-B7A0DAA963D1}" type="parTrans" cxnId="{59695682-7A51-4E2B-B1FE-2A9DA626284C}">
      <dgm:prSet/>
      <dgm:spPr/>
      <dgm:t>
        <a:bodyPr/>
        <a:lstStyle/>
        <a:p>
          <a:endParaRPr lang="en-US" u="none"/>
        </a:p>
      </dgm:t>
    </dgm:pt>
    <dgm:pt modelId="{1F4935DC-BA11-4F7E-9C87-C796749E834F}" type="sibTrans" cxnId="{59695682-7A51-4E2B-B1FE-2A9DA626284C}">
      <dgm:prSet/>
      <dgm:spPr/>
      <dgm:t>
        <a:bodyPr/>
        <a:lstStyle/>
        <a:p>
          <a:endParaRPr lang="en-US" u="none"/>
        </a:p>
      </dgm:t>
    </dgm:pt>
    <dgm:pt modelId="{BE2F7AD9-7775-4E49-B2CB-C8D687E668FA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u="none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u="none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u="none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0591AF50-7C02-460E-96DF-071F869F995E}" type="parTrans" cxnId="{E334B95D-66B2-411D-BFA0-644172D49E67}">
      <dgm:prSet/>
      <dgm:spPr/>
      <dgm:t>
        <a:bodyPr/>
        <a:lstStyle/>
        <a:p>
          <a:endParaRPr lang="en-US" u="none"/>
        </a:p>
      </dgm:t>
    </dgm:pt>
    <dgm:pt modelId="{0C2DA99E-2B98-42DB-BAF5-9BB73BCC09B7}" type="sibTrans" cxnId="{E334B95D-66B2-411D-BFA0-644172D49E67}">
      <dgm:prSet/>
      <dgm:spPr/>
      <dgm:t>
        <a:bodyPr/>
        <a:lstStyle/>
        <a:p>
          <a:endParaRPr lang="en-US" u="none"/>
        </a:p>
      </dgm:t>
    </dgm:pt>
    <dgm:pt modelId="{E671A359-28FB-4D84-BB22-1B0D5E2B5F44}">
      <dgm:prSet/>
      <dgm:spPr/>
      <dgm:t>
        <a:bodyPr/>
        <a:lstStyle/>
        <a:p>
          <a:r>
            <a:rPr lang="id-ID" u="none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14E05891-B9D1-427E-8302-457CF93FD49F}" type="parTrans" cxnId="{EAB1BC44-94A5-4ECB-AFCD-A5F4AAE0698C}">
      <dgm:prSet/>
      <dgm:spPr/>
      <dgm:t>
        <a:bodyPr/>
        <a:lstStyle/>
        <a:p>
          <a:endParaRPr lang="en-US" u="none"/>
        </a:p>
      </dgm:t>
    </dgm:pt>
    <dgm:pt modelId="{F32FBF7B-955B-4431-9631-D972C1415662}" type="sibTrans" cxnId="{EAB1BC44-94A5-4ECB-AFCD-A5F4AAE0698C}">
      <dgm:prSet/>
      <dgm:spPr/>
      <dgm:t>
        <a:bodyPr/>
        <a:lstStyle/>
        <a:p>
          <a:endParaRPr lang="en-US" u="none"/>
        </a:p>
      </dgm:t>
    </dgm:pt>
    <dgm:pt modelId="{1FE73B07-3C96-4A81-B939-A53C572F4BDF}">
      <dgm:prSet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658EE306-E1BF-43ED-8557-D6B99A282390}" type="parTrans" cxnId="{7349D394-7453-42B3-9DBA-7F65AE97BA97}">
      <dgm:prSet/>
      <dgm:spPr/>
      <dgm:t>
        <a:bodyPr/>
        <a:lstStyle/>
        <a:p>
          <a:endParaRPr lang="en-US" u="none"/>
        </a:p>
      </dgm:t>
    </dgm:pt>
    <dgm:pt modelId="{1E03C97E-8AB2-4052-BA21-F19A9FF0F4D8}" type="sibTrans" cxnId="{7349D394-7453-42B3-9DBA-7F65AE97BA97}">
      <dgm:prSet/>
      <dgm:spPr/>
      <dgm:t>
        <a:bodyPr/>
        <a:lstStyle/>
        <a:p>
          <a:endParaRPr lang="en-US" u="none"/>
        </a:p>
      </dgm:t>
    </dgm:pt>
    <dgm:pt modelId="{1AD6C934-7676-4853-9467-1B376680CE54}">
      <dgm:prSet/>
      <dgm:spPr/>
      <dgm:t>
        <a:bodyPr/>
        <a:lstStyle/>
        <a:p>
          <a:r>
            <a:rPr lang="id-ID" u="none" dirty="0" smtClean="0"/>
            <a:t>Contoh : y = arc cos x </a:t>
          </a:r>
          <a:endParaRPr lang="en-ID" u="none" dirty="0"/>
        </a:p>
      </dgm:t>
    </dgm:pt>
    <dgm:pt modelId="{850A0FE9-EBCC-4DCF-B20D-AEC3AAA41578}" type="parTrans" cxnId="{E5CEF6B5-6E32-42AA-ABDF-B6BA2705CA6C}">
      <dgm:prSet/>
      <dgm:spPr/>
      <dgm:t>
        <a:bodyPr/>
        <a:lstStyle/>
        <a:p>
          <a:endParaRPr lang="en-US" u="none"/>
        </a:p>
      </dgm:t>
    </dgm:pt>
    <dgm:pt modelId="{ADDE5CB9-1D40-4B2C-8BA7-92FBB2546847}" type="sibTrans" cxnId="{E5CEF6B5-6E32-42AA-ABDF-B6BA2705CA6C}">
      <dgm:prSet/>
      <dgm:spPr/>
      <dgm:t>
        <a:bodyPr/>
        <a:lstStyle/>
        <a:p>
          <a:endParaRPr lang="en-US" u="none"/>
        </a:p>
      </dgm:t>
    </dgm:pt>
    <dgm:pt modelId="{B64BE9CB-99EB-4141-AD21-48FDAA57BEFF}">
      <dgm:prSet phldrT="[Text]"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 : fungsi yang variabel </a:t>
          </a:r>
          <a:r>
            <a:rPr lang="id-ID" u="none" spc="-11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pangkat dari suatu konstanta bukan</a:t>
          </a:r>
          <a:r>
            <a:rPr lang="id-ID" u="none" spc="-8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nol.</a:t>
          </a:r>
          <a:endParaRPr lang="en-US" u="none" dirty="0"/>
        </a:p>
      </dgm:t>
    </dgm:pt>
    <dgm:pt modelId="{A634E348-22C5-4D97-AD39-75D2661EE361}" type="parTrans" cxnId="{BC9C9D03-1971-4BAD-817E-3E43BD32C148}">
      <dgm:prSet/>
      <dgm:spPr/>
      <dgm:t>
        <a:bodyPr/>
        <a:lstStyle/>
        <a:p>
          <a:endParaRPr lang="en-US" u="none"/>
        </a:p>
      </dgm:t>
    </dgm:pt>
    <dgm:pt modelId="{B5E09942-CDF0-4B18-A2A4-616281DC4D69}" type="sibTrans" cxnId="{BC9C9D03-1971-4BAD-817E-3E43BD32C148}">
      <dgm:prSet/>
      <dgm:spPr/>
      <dgm:t>
        <a:bodyPr/>
        <a:lstStyle/>
        <a:p>
          <a:endParaRPr lang="en-US" u="none"/>
        </a:p>
      </dgm:t>
    </dgm:pt>
    <dgm:pt modelId="{5854F92A-A038-428A-BD8B-3C3DB19F39F2}">
      <dgm:prSet/>
      <dgm:spPr/>
      <dgm:t>
        <a:bodyPr/>
        <a:lstStyle/>
        <a:p>
          <a:r>
            <a:rPr lang="id-ID" b="1" u="none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b="1" u="none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AA6C76B1-F815-4B1A-834B-214F670388A5}" type="parTrans" cxnId="{C0650790-3211-450F-979A-2320754085DE}">
      <dgm:prSet/>
      <dgm:spPr/>
      <dgm:t>
        <a:bodyPr/>
        <a:lstStyle/>
        <a:p>
          <a:endParaRPr lang="en-US" u="none"/>
        </a:p>
      </dgm:t>
    </dgm:pt>
    <dgm:pt modelId="{D9600A54-B334-4161-8121-CC7DB7045113}" type="sibTrans" cxnId="{C0650790-3211-450F-979A-2320754085DE}">
      <dgm:prSet/>
      <dgm:spPr/>
      <dgm:t>
        <a:bodyPr/>
        <a:lstStyle/>
        <a:p>
          <a:endParaRPr lang="en-US" u="none"/>
        </a:p>
      </dgm:t>
    </dgm:pt>
    <dgm:pt modelId="{A40E93CE-E848-4283-AF15-2401F0ABC91B}">
      <dgm:prSet/>
      <dgm:spPr/>
      <dgm:t>
        <a:bodyPr/>
        <a:lstStyle/>
        <a:p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 </a:t>
          </a:r>
          <a:endParaRPr lang="id-ID" b="1" u="none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F60285B0-2E21-436B-876B-1266F07AA51E}" type="parTrans" cxnId="{90D85F04-F729-45EA-A318-05560D932A03}">
      <dgm:prSet/>
      <dgm:spPr/>
      <dgm:t>
        <a:bodyPr/>
        <a:lstStyle/>
        <a:p>
          <a:endParaRPr lang="en-US" u="none"/>
        </a:p>
      </dgm:t>
    </dgm:pt>
    <dgm:pt modelId="{810A6381-89E2-4B7A-A5C1-4ECC77EA2FD4}" type="sibTrans" cxnId="{90D85F04-F729-45EA-A318-05560D932A03}">
      <dgm:prSet/>
      <dgm:spPr/>
      <dgm:t>
        <a:bodyPr/>
        <a:lstStyle/>
        <a:p>
          <a:endParaRPr lang="en-US" u="none"/>
        </a:p>
      </dgm:t>
    </dgm:pt>
    <dgm:pt modelId="{31CAF03D-C117-496D-A417-E74748A80604}">
      <dgm:prSet/>
      <dgm:spPr/>
      <dgm:t>
        <a:bodyPr/>
        <a:lstStyle/>
        <a:p>
          <a:r>
            <a:rPr lang="id-ID" b="1" u="none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b="1" u="none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279A6261-5A58-4C37-95F8-E8DDAFBFA947}" type="parTrans" cxnId="{A436C11B-F7FC-453A-9E13-126C5CC94ED9}">
      <dgm:prSet/>
      <dgm:spPr/>
      <dgm:t>
        <a:bodyPr/>
        <a:lstStyle/>
        <a:p>
          <a:endParaRPr lang="en-US" u="none"/>
        </a:p>
      </dgm:t>
    </dgm:pt>
    <dgm:pt modelId="{EAD9082A-CC08-4C46-8DB2-FBB508F0975C}" type="sibTrans" cxnId="{A436C11B-F7FC-453A-9E13-126C5CC94ED9}">
      <dgm:prSet/>
      <dgm:spPr/>
      <dgm:t>
        <a:bodyPr/>
        <a:lstStyle/>
        <a:p>
          <a:endParaRPr lang="en-US" u="none"/>
        </a:p>
      </dgm:t>
    </dgm:pt>
    <dgm:pt modelId="{EEEB975F-E6C4-4F28-8652-72CC5933CA27}" type="pres">
      <dgm:prSet presAssocID="{C4EF19BC-2CC1-4A02-8BEE-3670ED908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D2A54-6434-4DED-BCEE-0472B3635456}" type="pres">
      <dgm:prSet presAssocID="{6BA5B8E5-2562-490E-B2A4-14CC9EBA67EC}" presName="linNode" presStyleCnt="0"/>
      <dgm:spPr/>
    </dgm:pt>
    <dgm:pt modelId="{D74096A8-7510-46AD-97D0-3BB275FC5F87}" type="pres">
      <dgm:prSet presAssocID="{6BA5B8E5-2562-490E-B2A4-14CC9EBA67EC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2DD7-8471-4946-91D5-4F15D44DD44E}" type="pres">
      <dgm:prSet presAssocID="{6BA5B8E5-2562-490E-B2A4-14CC9EBA67EC}" presName="bracket" presStyleLbl="parChTrans1D1" presStyleIdx="0" presStyleCnt="4"/>
      <dgm:spPr/>
    </dgm:pt>
    <dgm:pt modelId="{441380E7-C517-48F4-A3DA-3F3D3196FB4D}" type="pres">
      <dgm:prSet presAssocID="{6BA5B8E5-2562-490E-B2A4-14CC9EBA67EC}" presName="spH" presStyleCnt="0"/>
      <dgm:spPr/>
    </dgm:pt>
    <dgm:pt modelId="{FDBC5867-F210-41CE-BAB0-82EBAB84B121}" type="pres">
      <dgm:prSet presAssocID="{6BA5B8E5-2562-490E-B2A4-14CC9EBA67EC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30433-E15D-417D-879B-955BEB87F0F3}" type="pres">
      <dgm:prSet presAssocID="{CFFB07C5-9768-43EC-8A3D-EFFE42991240}" presName="spV" presStyleCnt="0"/>
      <dgm:spPr/>
    </dgm:pt>
    <dgm:pt modelId="{10C17C60-3687-4525-B0E6-4B7166A1A7E0}" type="pres">
      <dgm:prSet presAssocID="{5854F92A-A038-428A-BD8B-3C3DB19F39F2}" presName="linNode" presStyleCnt="0"/>
      <dgm:spPr/>
    </dgm:pt>
    <dgm:pt modelId="{D0F816F1-E1CA-4A05-B21A-5F83BCBFDD96}" type="pres">
      <dgm:prSet presAssocID="{5854F92A-A038-428A-BD8B-3C3DB19F39F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6C33-536D-4678-899E-06A554D0DB71}" type="pres">
      <dgm:prSet presAssocID="{5854F92A-A038-428A-BD8B-3C3DB19F39F2}" presName="bracket" presStyleLbl="parChTrans1D1" presStyleIdx="1" presStyleCnt="4"/>
      <dgm:spPr/>
    </dgm:pt>
    <dgm:pt modelId="{DC67A8AD-C531-4EBD-BC25-BB100D9B9B34}" type="pres">
      <dgm:prSet presAssocID="{5854F92A-A038-428A-BD8B-3C3DB19F39F2}" presName="spH" presStyleCnt="0"/>
      <dgm:spPr/>
    </dgm:pt>
    <dgm:pt modelId="{B5C9CE78-991D-4470-A1B4-347D68D99084}" type="pres">
      <dgm:prSet presAssocID="{5854F92A-A038-428A-BD8B-3C3DB19F39F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B3C6-422C-4E5E-A55E-C3EE4DA7CAB1}" type="pres">
      <dgm:prSet presAssocID="{D9600A54-B334-4161-8121-CC7DB7045113}" presName="spV" presStyleCnt="0"/>
      <dgm:spPr/>
    </dgm:pt>
    <dgm:pt modelId="{365D10B0-C81C-474C-A975-364715784D62}" type="pres">
      <dgm:prSet presAssocID="{A40E93CE-E848-4283-AF15-2401F0ABC91B}" presName="linNode" presStyleCnt="0"/>
      <dgm:spPr/>
    </dgm:pt>
    <dgm:pt modelId="{5BBB535C-607F-4C20-BACB-3692B136D361}" type="pres">
      <dgm:prSet presAssocID="{A40E93CE-E848-4283-AF15-2401F0ABC91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D27B8-7DBE-4862-86D5-B43C01E27474}" type="pres">
      <dgm:prSet presAssocID="{A40E93CE-E848-4283-AF15-2401F0ABC91B}" presName="bracket" presStyleLbl="parChTrans1D1" presStyleIdx="2" presStyleCnt="4"/>
      <dgm:spPr/>
    </dgm:pt>
    <dgm:pt modelId="{D2CAD470-3361-4333-BC98-B116847B0CE8}" type="pres">
      <dgm:prSet presAssocID="{A40E93CE-E848-4283-AF15-2401F0ABC91B}" presName="spH" presStyleCnt="0"/>
      <dgm:spPr/>
    </dgm:pt>
    <dgm:pt modelId="{30C290D6-85B8-4DC9-B7C0-53909C2502A4}" type="pres">
      <dgm:prSet presAssocID="{A40E93CE-E848-4283-AF15-2401F0ABC91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6A3EC-0B52-4228-B97D-9D74767B371B}" type="pres">
      <dgm:prSet presAssocID="{810A6381-89E2-4B7A-A5C1-4ECC77EA2FD4}" presName="spV" presStyleCnt="0"/>
      <dgm:spPr/>
    </dgm:pt>
    <dgm:pt modelId="{58FD9071-AF95-4BB4-BF44-D5F99A518CFC}" type="pres">
      <dgm:prSet presAssocID="{31CAF03D-C117-496D-A417-E74748A80604}" presName="linNode" presStyleCnt="0"/>
      <dgm:spPr/>
    </dgm:pt>
    <dgm:pt modelId="{BD0F3553-B866-4837-8F73-D911E501C416}" type="pres">
      <dgm:prSet presAssocID="{31CAF03D-C117-496D-A417-E74748A80604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12162-C95B-48B2-89D3-C0B1EEFE9AFA}" type="pres">
      <dgm:prSet presAssocID="{31CAF03D-C117-496D-A417-E74748A80604}" presName="bracket" presStyleLbl="parChTrans1D1" presStyleIdx="3" presStyleCnt="4"/>
      <dgm:spPr/>
    </dgm:pt>
    <dgm:pt modelId="{C7E2FA03-D2E1-454A-92AC-73AE6A5FAFAE}" type="pres">
      <dgm:prSet presAssocID="{31CAF03D-C117-496D-A417-E74748A80604}" presName="spH" presStyleCnt="0"/>
      <dgm:spPr/>
    </dgm:pt>
    <dgm:pt modelId="{1312040F-1F20-4BC6-A35E-3755D1606258}" type="pres">
      <dgm:prSet presAssocID="{31CAF03D-C117-496D-A417-E74748A80604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77DE0-A958-4524-9F92-F63D1D43B301}" type="presOf" srcId="{1AD6C934-7676-4853-9467-1B376680CE54}" destId="{1312040F-1F20-4BC6-A35E-3755D1606258}" srcOrd="0" destOrd="1" presId="urn:diagrams.loki3.com/BracketList"/>
    <dgm:cxn modelId="{59695682-7A51-4E2B-B1FE-2A9DA626284C}" srcId="{5854F92A-A038-428A-BD8B-3C3DB19F39F2}" destId="{F2669729-DC6B-4DD8-B762-12FB0A80873D}" srcOrd="1" destOrd="0" parTransId="{6B04ABA3-EBB4-49D3-AEF8-B7A0DAA963D1}" sibTransId="{1F4935DC-BA11-4F7E-9C87-C796749E834F}"/>
    <dgm:cxn modelId="{FADE6822-867C-4D84-859A-E26F872CF27F}" type="presOf" srcId="{5854F92A-A038-428A-BD8B-3C3DB19F39F2}" destId="{D0F816F1-E1CA-4A05-B21A-5F83BCBFDD96}" srcOrd="0" destOrd="0" presId="urn:diagrams.loki3.com/BracketList"/>
    <dgm:cxn modelId="{CEA9CE86-DC5E-4FC7-BDA3-C5FEA928FDE6}" type="presOf" srcId="{6BA5B8E5-2562-490E-B2A4-14CC9EBA67EC}" destId="{D74096A8-7510-46AD-97D0-3BB275FC5F87}" srcOrd="0" destOrd="0" presId="urn:diagrams.loki3.com/BracketList"/>
    <dgm:cxn modelId="{E3CEFB42-9D4D-4B32-BA5D-FD7BC4F1AC01}" type="presOf" srcId="{31CAF03D-C117-496D-A417-E74748A80604}" destId="{BD0F3553-B866-4837-8F73-D911E501C416}" srcOrd="0" destOrd="0" presId="urn:diagrams.loki3.com/BracketList"/>
    <dgm:cxn modelId="{3EC91291-C256-4936-97C5-8ED7A2B25E3E}" srcId="{5854F92A-A038-428A-BD8B-3C3DB19F39F2}" destId="{043D879E-1EF3-43C0-B2EC-52F2CF35E292}" srcOrd="0" destOrd="0" parTransId="{776F14C8-7337-4BD3-941A-D842EAED7A77}" sibTransId="{0ACCB957-EDCD-4984-9919-A39A7106EECB}"/>
    <dgm:cxn modelId="{6AFF8867-CA70-4A3A-B2DF-066AC332B061}" type="presOf" srcId="{C7623996-382F-4F50-844C-DC35D521BAE3}" destId="{FDBC5867-F210-41CE-BAB0-82EBAB84B121}" srcOrd="0" destOrd="1" presId="urn:diagrams.loki3.com/BracketList"/>
    <dgm:cxn modelId="{325B9014-85D9-436A-B245-A7BCDEC5216B}" type="presOf" srcId="{F2669729-DC6B-4DD8-B762-12FB0A80873D}" destId="{B5C9CE78-991D-4470-A1B4-347D68D99084}" srcOrd="0" destOrd="1" presId="urn:diagrams.loki3.com/BracketList"/>
    <dgm:cxn modelId="{3314AFBF-AE63-41B2-8BF9-3AB8D2264003}" type="presOf" srcId="{043D879E-1EF3-43C0-B2EC-52F2CF35E292}" destId="{B5C9CE78-991D-4470-A1B4-347D68D99084}" srcOrd="0" destOrd="0" presId="urn:diagrams.loki3.com/BracketList"/>
    <dgm:cxn modelId="{BC9C9D03-1971-4BAD-817E-3E43BD32C148}" srcId="{6BA5B8E5-2562-490E-B2A4-14CC9EBA67EC}" destId="{B64BE9CB-99EB-4141-AD21-48FDAA57BEFF}" srcOrd="0" destOrd="0" parTransId="{A634E348-22C5-4D97-AD39-75D2661EE361}" sibTransId="{B5E09942-CDF0-4B18-A2A4-616281DC4D69}"/>
    <dgm:cxn modelId="{E5CEF6B5-6E32-42AA-ABDF-B6BA2705CA6C}" srcId="{31CAF03D-C117-496D-A417-E74748A80604}" destId="{1AD6C934-7676-4853-9467-1B376680CE54}" srcOrd="1" destOrd="0" parTransId="{850A0FE9-EBCC-4DCF-B20D-AEC3AAA41578}" sibTransId="{ADDE5CB9-1D40-4B2C-8BA7-92FBB2546847}"/>
    <dgm:cxn modelId="{7F18D5FE-FEF9-401E-BDE0-065A27863760}" type="presOf" srcId="{C4EF19BC-2CC1-4A02-8BEE-3670ED9083ED}" destId="{EEEB975F-E6C4-4F28-8652-72CC5933CA27}" srcOrd="0" destOrd="0" presId="urn:diagrams.loki3.com/BracketList"/>
    <dgm:cxn modelId="{90D85F04-F729-45EA-A318-05560D932A03}" srcId="{C4EF19BC-2CC1-4A02-8BEE-3670ED9083ED}" destId="{A40E93CE-E848-4283-AF15-2401F0ABC91B}" srcOrd="2" destOrd="0" parTransId="{F60285B0-2E21-436B-876B-1266F07AA51E}" sibTransId="{810A6381-89E2-4B7A-A5C1-4ECC77EA2FD4}"/>
    <dgm:cxn modelId="{C0650790-3211-450F-979A-2320754085DE}" srcId="{C4EF19BC-2CC1-4A02-8BEE-3670ED9083ED}" destId="{5854F92A-A038-428A-BD8B-3C3DB19F39F2}" srcOrd="1" destOrd="0" parTransId="{AA6C76B1-F815-4B1A-834B-214F670388A5}" sibTransId="{D9600A54-B334-4161-8121-CC7DB7045113}"/>
    <dgm:cxn modelId="{E018CC40-CD4B-4427-B346-A3A262C17ABF}" type="presOf" srcId="{1FE73B07-3C96-4A81-B939-A53C572F4BDF}" destId="{1312040F-1F20-4BC6-A35E-3755D1606258}" srcOrd="0" destOrd="0" presId="urn:diagrams.loki3.com/BracketList"/>
    <dgm:cxn modelId="{EAB1BC44-94A5-4ECB-AFCD-A5F4AAE0698C}" srcId="{A40E93CE-E848-4283-AF15-2401F0ABC91B}" destId="{E671A359-28FB-4D84-BB22-1B0D5E2B5F44}" srcOrd="1" destOrd="0" parTransId="{14E05891-B9D1-427E-8302-457CF93FD49F}" sibTransId="{F32FBF7B-955B-4431-9631-D972C1415662}"/>
    <dgm:cxn modelId="{737F5530-78C3-480B-9149-41B6BC0EA613}" type="presOf" srcId="{B64BE9CB-99EB-4141-AD21-48FDAA57BEFF}" destId="{FDBC5867-F210-41CE-BAB0-82EBAB84B121}" srcOrd="0" destOrd="0" presId="urn:diagrams.loki3.com/BracketList"/>
    <dgm:cxn modelId="{4C47909B-2529-410C-9CF1-F9DBCA600DEB}" srcId="{C4EF19BC-2CC1-4A02-8BEE-3670ED9083ED}" destId="{6BA5B8E5-2562-490E-B2A4-14CC9EBA67EC}" srcOrd="0" destOrd="0" parTransId="{0C220A3F-658D-4836-BA01-20B1C95896E0}" sibTransId="{CFFB07C5-9768-43EC-8A3D-EFFE42991240}"/>
    <dgm:cxn modelId="{A436C11B-F7FC-453A-9E13-126C5CC94ED9}" srcId="{C4EF19BC-2CC1-4A02-8BEE-3670ED9083ED}" destId="{31CAF03D-C117-496D-A417-E74748A80604}" srcOrd="3" destOrd="0" parTransId="{279A6261-5A58-4C37-95F8-E8DDAFBFA947}" sibTransId="{EAD9082A-CC08-4C46-8DB2-FBB508F0975C}"/>
    <dgm:cxn modelId="{7226633C-A0D7-4DD5-8708-C57A22F5650E}" type="presOf" srcId="{E671A359-28FB-4D84-BB22-1B0D5E2B5F44}" destId="{30C290D6-85B8-4DC9-B7C0-53909C2502A4}" srcOrd="0" destOrd="1" presId="urn:diagrams.loki3.com/BracketList"/>
    <dgm:cxn modelId="{49F90B40-23B2-41C1-896B-250266CC1CDF}" srcId="{6BA5B8E5-2562-490E-B2A4-14CC9EBA67EC}" destId="{C7623996-382F-4F50-844C-DC35D521BAE3}" srcOrd="1" destOrd="0" parTransId="{2C11A3CD-CBAC-4091-9F4C-17BCB118FCE1}" sibTransId="{D95DA587-4769-45CD-872A-6E8E6487DC4D}"/>
    <dgm:cxn modelId="{7349D394-7453-42B3-9DBA-7F65AE97BA97}" srcId="{31CAF03D-C117-496D-A417-E74748A80604}" destId="{1FE73B07-3C96-4A81-B939-A53C572F4BDF}" srcOrd="0" destOrd="0" parTransId="{658EE306-E1BF-43ED-8557-D6B99A282390}" sibTransId="{1E03C97E-8AB2-4052-BA21-F19A9FF0F4D8}"/>
    <dgm:cxn modelId="{F74C7C81-B001-4D68-98E3-9EE91C36EACA}" type="presOf" srcId="{A40E93CE-E848-4283-AF15-2401F0ABC91B}" destId="{5BBB535C-607F-4C20-BACB-3692B136D361}" srcOrd="0" destOrd="0" presId="urn:diagrams.loki3.com/BracketList"/>
    <dgm:cxn modelId="{CCCAC685-0BB4-4B32-8077-5FAB14CCB066}" type="presOf" srcId="{BE2F7AD9-7775-4E49-B2CB-C8D687E668FA}" destId="{30C290D6-85B8-4DC9-B7C0-53909C2502A4}" srcOrd="0" destOrd="0" presId="urn:diagrams.loki3.com/BracketList"/>
    <dgm:cxn modelId="{E334B95D-66B2-411D-BFA0-644172D49E67}" srcId="{A40E93CE-E848-4283-AF15-2401F0ABC91B}" destId="{BE2F7AD9-7775-4E49-B2CB-C8D687E668FA}" srcOrd="0" destOrd="0" parTransId="{0591AF50-7C02-460E-96DF-071F869F995E}" sibTransId="{0C2DA99E-2B98-42DB-BAF5-9BB73BCC09B7}"/>
    <dgm:cxn modelId="{F7F1B524-10C2-4B2B-ABB8-09AA06855789}" type="presParOf" srcId="{EEEB975F-E6C4-4F28-8652-72CC5933CA27}" destId="{453D2A54-6434-4DED-BCEE-0472B3635456}" srcOrd="0" destOrd="0" presId="urn:diagrams.loki3.com/BracketList"/>
    <dgm:cxn modelId="{18E0C2CA-67A3-42FD-99D6-97BCB72FCFFF}" type="presParOf" srcId="{453D2A54-6434-4DED-BCEE-0472B3635456}" destId="{D74096A8-7510-46AD-97D0-3BB275FC5F87}" srcOrd="0" destOrd="0" presId="urn:diagrams.loki3.com/BracketList"/>
    <dgm:cxn modelId="{E6F547AC-3E87-4E55-A3C7-75C1B69BB741}" type="presParOf" srcId="{453D2A54-6434-4DED-BCEE-0472B3635456}" destId="{6EB62DD7-8471-4946-91D5-4F15D44DD44E}" srcOrd="1" destOrd="0" presId="urn:diagrams.loki3.com/BracketList"/>
    <dgm:cxn modelId="{EEFBB890-1586-4E9F-A940-735BD83FC8A0}" type="presParOf" srcId="{453D2A54-6434-4DED-BCEE-0472B3635456}" destId="{441380E7-C517-48F4-A3DA-3F3D3196FB4D}" srcOrd="2" destOrd="0" presId="urn:diagrams.loki3.com/BracketList"/>
    <dgm:cxn modelId="{7CEFAB6C-B620-4B42-AC1B-B9D2726F4F9B}" type="presParOf" srcId="{453D2A54-6434-4DED-BCEE-0472B3635456}" destId="{FDBC5867-F210-41CE-BAB0-82EBAB84B121}" srcOrd="3" destOrd="0" presId="urn:diagrams.loki3.com/BracketList"/>
    <dgm:cxn modelId="{EB0D02A0-02B6-4E27-8153-250764A6FB2A}" type="presParOf" srcId="{EEEB975F-E6C4-4F28-8652-72CC5933CA27}" destId="{AA930433-E15D-417D-879B-955BEB87F0F3}" srcOrd="1" destOrd="0" presId="urn:diagrams.loki3.com/BracketList"/>
    <dgm:cxn modelId="{8616FEA1-A034-41A2-8DA8-D19AA0CA7EC0}" type="presParOf" srcId="{EEEB975F-E6C4-4F28-8652-72CC5933CA27}" destId="{10C17C60-3687-4525-B0E6-4B7166A1A7E0}" srcOrd="2" destOrd="0" presId="urn:diagrams.loki3.com/BracketList"/>
    <dgm:cxn modelId="{12309380-67BE-458F-A936-4CFA35AEAD20}" type="presParOf" srcId="{10C17C60-3687-4525-B0E6-4B7166A1A7E0}" destId="{D0F816F1-E1CA-4A05-B21A-5F83BCBFDD96}" srcOrd="0" destOrd="0" presId="urn:diagrams.loki3.com/BracketList"/>
    <dgm:cxn modelId="{47904A23-3E43-4D95-98F1-E1E93EEBC54C}" type="presParOf" srcId="{10C17C60-3687-4525-B0E6-4B7166A1A7E0}" destId="{578A6C33-536D-4678-899E-06A554D0DB71}" srcOrd="1" destOrd="0" presId="urn:diagrams.loki3.com/BracketList"/>
    <dgm:cxn modelId="{8DB50EEE-701A-4AD2-BDC3-3B9BED23A1A4}" type="presParOf" srcId="{10C17C60-3687-4525-B0E6-4B7166A1A7E0}" destId="{DC67A8AD-C531-4EBD-BC25-BB100D9B9B34}" srcOrd="2" destOrd="0" presId="urn:diagrams.loki3.com/BracketList"/>
    <dgm:cxn modelId="{B468FC10-49AA-40C7-84EC-1790F022ED18}" type="presParOf" srcId="{10C17C60-3687-4525-B0E6-4B7166A1A7E0}" destId="{B5C9CE78-991D-4470-A1B4-347D68D99084}" srcOrd="3" destOrd="0" presId="urn:diagrams.loki3.com/BracketList"/>
    <dgm:cxn modelId="{64069434-833F-4831-87E9-9DFED455B6B7}" type="presParOf" srcId="{EEEB975F-E6C4-4F28-8652-72CC5933CA27}" destId="{83E3B3C6-422C-4E5E-A55E-C3EE4DA7CAB1}" srcOrd="3" destOrd="0" presId="urn:diagrams.loki3.com/BracketList"/>
    <dgm:cxn modelId="{B21A4B1B-2732-4DA5-9FEA-A90DA58DC08C}" type="presParOf" srcId="{EEEB975F-E6C4-4F28-8652-72CC5933CA27}" destId="{365D10B0-C81C-474C-A975-364715784D62}" srcOrd="4" destOrd="0" presId="urn:diagrams.loki3.com/BracketList"/>
    <dgm:cxn modelId="{69A5C032-3D9E-4336-B85E-7E1918B44F8D}" type="presParOf" srcId="{365D10B0-C81C-474C-A975-364715784D62}" destId="{5BBB535C-607F-4C20-BACB-3692B136D361}" srcOrd="0" destOrd="0" presId="urn:diagrams.loki3.com/BracketList"/>
    <dgm:cxn modelId="{ABB04B64-2F80-4103-A17C-4C0C6970D887}" type="presParOf" srcId="{365D10B0-C81C-474C-A975-364715784D62}" destId="{8C9D27B8-7DBE-4862-86D5-B43C01E27474}" srcOrd="1" destOrd="0" presId="urn:diagrams.loki3.com/BracketList"/>
    <dgm:cxn modelId="{49789C10-DE0F-4DBE-850C-290B386410BF}" type="presParOf" srcId="{365D10B0-C81C-474C-A975-364715784D62}" destId="{D2CAD470-3361-4333-BC98-B116847B0CE8}" srcOrd="2" destOrd="0" presId="urn:diagrams.loki3.com/BracketList"/>
    <dgm:cxn modelId="{38955E08-0C57-4A97-8C4D-8B1F71080FE4}" type="presParOf" srcId="{365D10B0-C81C-474C-A975-364715784D62}" destId="{30C290D6-85B8-4DC9-B7C0-53909C2502A4}" srcOrd="3" destOrd="0" presId="urn:diagrams.loki3.com/BracketList"/>
    <dgm:cxn modelId="{C0030A43-1753-4D43-AA51-5FF5407B981E}" type="presParOf" srcId="{EEEB975F-E6C4-4F28-8652-72CC5933CA27}" destId="{7976A3EC-0B52-4228-B97D-9D74767B371B}" srcOrd="5" destOrd="0" presId="urn:diagrams.loki3.com/BracketList"/>
    <dgm:cxn modelId="{EB2D9380-9788-4893-9A6F-04037BDD9468}" type="presParOf" srcId="{EEEB975F-E6C4-4F28-8652-72CC5933CA27}" destId="{58FD9071-AF95-4BB4-BF44-D5F99A518CFC}" srcOrd="6" destOrd="0" presId="urn:diagrams.loki3.com/BracketList"/>
    <dgm:cxn modelId="{23A6284A-2455-4B33-BCE2-19D1A074F053}" type="presParOf" srcId="{58FD9071-AF95-4BB4-BF44-D5F99A518CFC}" destId="{BD0F3553-B866-4837-8F73-D911E501C416}" srcOrd="0" destOrd="0" presId="urn:diagrams.loki3.com/BracketList"/>
    <dgm:cxn modelId="{CC2C0ED8-E35E-4EDA-8646-9D8E9991A080}" type="presParOf" srcId="{58FD9071-AF95-4BB4-BF44-D5F99A518CFC}" destId="{27012162-C95B-48B2-89D3-C0B1EEFE9AFA}" srcOrd="1" destOrd="0" presId="urn:diagrams.loki3.com/BracketList"/>
    <dgm:cxn modelId="{318EEACD-639C-4322-A2B5-6F4E06D2CB67}" type="presParOf" srcId="{58FD9071-AF95-4BB4-BF44-D5F99A518CFC}" destId="{C7E2FA03-D2E1-454A-92AC-73AE6A5FAFAE}" srcOrd="2" destOrd="0" presId="urn:diagrams.loki3.com/BracketList"/>
    <dgm:cxn modelId="{C4606288-DBB8-48F2-B6CA-432D799DFC7E}" type="presParOf" srcId="{58FD9071-AF95-4BB4-BF44-D5F99A518CFC}" destId="{1312040F-1F20-4BC6-A35E-3755D1606258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EF19BC-2CC1-4A02-8BEE-3670ED9083ED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A5B8E5-2562-490E-B2A4-14CC9EBA67EC}">
      <dgm:prSet phldrT="[Text]"/>
      <dgm:spPr/>
      <dgm:t>
        <a:bodyPr/>
        <a:lstStyle/>
        <a:p>
          <a:r>
            <a:rPr lang="id-ID" b="1" u="none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b="1" u="none" dirty="0">
            <a:solidFill>
              <a:schemeClr val="accent4">
                <a:lumMod val="75000"/>
              </a:schemeClr>
            </a:solidFill>
          </a:endParaRPr>
        </a:p>
      </dgm:t>
    </dgm:pt>
    <dgm:pt modelId="{0C220A3F-658D-4836-BA01-20B1C95896E0}" type="parTrans" cxnId="{4C47909B-2529-410C-9CF1-F9DBCA600DEB}">
      <dgm:prSet/>
      <dgm:spPr/>
      <dgm:t>
        <a:bodyPr/>
        <a:lstStyle/>
        <a:p>
          <a:endParaRPr lang="en-US" u="none"/>
        </a:p>
      </dgm:t>
    </dgm:pt>
    <dgm:pt modelId="{CFFB07C5-9768-43EC-8A3D-EFFE42991240}" type="sibTrans" cxnId="{4C47909B-2529-410C-9CF1-F9DBCA600DEB}">
      <dgm:prSet/>
      <dgm:spPr/>
      <dgm:t>
        <a:bodyPr/>
        <a:lstStyle/>
        <a:p>
          <a:endParaRPr lang="en-US" u="none"/>
        </a:p>
      </dgm:t>
    </dgm:pt>
    <dgm:pt modelId="{C7623996-382F-4F50-844C-DC35D521BAE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C11A3CD-CBAC-4091-9F4C-17BCB118FCE1}" type="parTrans" cxnId="{49F90B40-23B2-41C1-896B-250266CC1CDF}">
      <dgm:prSet/>
      <dgm:spPr/>
      <dgm:t>
        <a:bodyPr/>
        <a:lstStyle/>
        <a:p>
          <a:endParaRPr lang="en-US" u="none"/>
        </a:p>
      </dgm:t>
    </dgm:pt>
    <dgm:pt modelId="{D95DA587-4769-45CD-872A-6E8E6487DC4D}" type="sibTrans" cxnId="{49F90B40-23B2-41C1-896B-250266CC1CDF}">
      <dgm:prSet/>
      <dgm:spPr/>
      <dgm:t>
        <a:bodyPr/>
        <a:lstStyle/>
        <a:p>
          <a:endParaRPr lang="en-US" u="none"/>
        </a:p>
      </dgm:t>
    </dgm:pt>
    <dgm:pt modelId="{043D879E-1EF3-43C0-B2EC-52F2CF35E292}">
      <dgm:prSet/>
      <dgm:spPr>
        <a:blipFill>
          <a:blip xmlns:r="http://schemas.openxmlformats.org/officeDocument/2006/relationships" r:embed="rId1"/>
          <a:stretch>
            <a:fillRect l="-1221" b="-490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76F14C8-7337-4BD3-941A-D842EAED7A77}" type="parTrans" cxnId="{3EC91291-C256-4936-97C5-8ED7A2B25E3E}">
      <dgm:prSet/>
      <dgm:spPr/>
      <dgm:t>
        <a:bodyPr/>
        <a:lstStyle/>
        <a:p>
          <a:endParaRPr lang="en-US" u="none"/>
        </a:p>
      </dgm:t>
    </dgm:pt>
    <dgm:pt modelId="{0ACCB957-EDCD-4984-9919-A39A7106EECB}" type="sibTrans" cxnId="{3EC91291-C256-4936-97C5-8ED7A2B25E3E}">
      <dgm:prSet/>
      <dgm:spPr/>
      <dgm:t>
        <a:bodyPr/>
        <a:lstStyle/>
        <a:p>
          <a:endParaRPr lang="en-US" u="none"/>
        </a:p>
      </dgm:t>
    </dgm:pt>
    <dgm:pt modelId="{F2669729-DC6B-4DD8-B762-12FB0A80873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B04ABA3-EBB4-49D3-AEF8-B7A0DAA963D1}" type="parTrans" cxnId="{59695682-7A51-4E2B-B1FE-2A9DA626284C}">
      <dgm:prSet/>
      <dgm:spPr/>
      <dgm:t>
        <a:bodyPr/>
        <a:lstStyle/>
        <a:p>
          <a:endParaRPr lang="en-US" u="none"/>
        </a:p>
      </dgm:t>
    </dgm:pt>
    <dgm:pt modelId="{1F4935DC-BA11-4F7E-9C87-C796749E834F}" type="sibTrans" cxnId="{59695682-7A51-4E2B-B1FE-2A9DA626284C}">
      <dgm:prSet/>
      <dgm:spPr/>
      <dgm:t>
        <a:bodyPr/>
        <a:lstStyle/>
        <a:p>
          <a:endParaRPr lang="en-US" u="none"/>
        </a:p>
      </dgm:t>
    </dgm:pt>
    <dgm:pt modelId="{BE2F7AD9-7775-4E49-B2CB-C8D687E668FA}">
      <dgm:prSet/>
      <dgm:spPr/>
      <dgm:t>
        <a:bodyPr/>
        <a:lstStyle/>
        <a:p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u="none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u="none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u="none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u="none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u="none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0591AF50-7C02-460E-96DF-071F869F995E}" type="parTrans" cxnId="{E334B95D-66B2-411D-BFA0-644172D49E67}">
      <dgm:prSet/>
      <dgm:spPr/>
      <dgm:t>
        <a:bodyPr/>
        <a:lstStyle/>
        <a:p>
          <a:endParaRPr lang="en-US" u="none"/>
        </a:p>
      </dgm:t>
    </dgm:pt>
    <dgm:pt modelId="{0C2DA99E-2B98-42DB-BAF5-9BB73BCC09B7}" type="sibTrans" cxnId="{E334B95D-66B2-411D-BFA0-644172D49E67}">
      <dgm:prSet/>
      <dgm:spPr/>
      <dgm:t>
        <a:bodyPr/>
        <a:lstStyle/>
        <a:p>
          <a:endParaRPr lang="en-US" u="none"/>
        </a:p>
      </dgm:t>
    </dgm:pt>
    <dgm:pt modelId="{E671A359-28FB-4D84-BB22-1B0D5E2B5F44}">
      <dgm:prSet/>
      <dgm:spPr/>
      <dgm:t>
        <a:bodyPr/>
        <a:lstStyle/>
        <a:p>
          <a:r>
            <a:rPr lang="id-ID" u="none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14E05891-B9D1-427E-8302-457CF93FD49F}" type="parTrans" cxnId="{EAB1BC44-94A5-4ECB-AFCD-A5F4AAE0698C}">
      <dgm:prSet/>
      <dgm:spPr/>
      <dgm:t>
        <a:bodyPr/>
        <a:lstStyle/>
        <a:p>
          <a:endParaRPr lang="en-US" u="none"/>
        </a:p>
      </dgm:t>
    </dgm:pt>
    <dgm:pt modelId="{F32FBF7B-955B-4431-9631-D972C1415662}" type="sibTrans" cxnId="{EAB1BC44-94A5-4ECB-AFCD-A5F4AAE0698C}">
      <dgm:prSet/>
      <dgm:spPr/>
      <dgm:t>
        <a:bodyPr/>
        <a:lstStyle/>
        <a:p>
          <a:endParaRPr lang="en-US" u="none"/>
        </a:p>
      </dgm:t>
    </dgm:pt>
    <dgm:pt modelId="{1FE73B07-3C96-4A81-B939-A53C572F4BDF}">
      <dgm:prSet/>
      <dgm:spPr/>
      <dgm:t>
        <a:bodyPr/>
        <a:lstStyle/>
        <a:p>
          <a:r>
            <a:rPr lang="id-ID" u="none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u="none" dirty="0"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658EE306-E1BF-43ED-8557-D6B99A282390}" type="parTrans" cxnId="{7349D394-7453-42B3-9DBA-7F65AE97BA97}">
      <dgm:prSet/>
      <dgm:spPr/>
      <dgm:t>
        <a:bodyPr/>
        <a:lstStyle/>
        <a:p>
          <a:endParaRPr lang="en-US" u="none"/>
        </a:p>
      </dgm:t>
    </dgm:pt>
    <dgm:pt modelId="{1E03C97E-8AB2-4052-BA21-F19A9FF0F4D8}" type="sibTrans" cxnId="{7349D394-7453-42B3-9DBA-7F65AE97BA97}">
      <dgm:prSet/>
      <dgm:spPr/>
      <dgm:t>
        <a:bodyPr/>
        <a:lstStyle/>
        <a:p>
          <a:endParaRPr lang="en-US" u="none"/>
        </a:p>
      </dgm:t>
    </dgm:pt>
    <dgm:pt modelId="{1AD6C934-7676-4853-9467-1B376680CE54}">
      <dgm:prSet/>
      <dgm:spPr/>
      <dgm:t>
        <a:bodyPr/>
        <a:lstStyle/>
        <a:p>
          <a:r>
            <a:rPr lang="id-ID" u="none" dirty="0" smtClean="0"/>
            <a:t>Contoh : y = arc cos x </a:t>
          </a:r>
          <a:endParaRPr lang="en-ID" u="none" dirty="0"/>
        </a:p>
      </dgm:t>
    </dgm:pt>
    <dgm:pt modelId="{850A0FE9-EBCC-4DCF-B20D-AEC3AAA41578}" type="parTrans" cxnId="{E5CEF6B5-6E32-42AA-ABDF-B6BA2705CA6C}">
      <dgm:prSet/>
      <dgm:spPr/>
      <dgm:t>
        <a:bodyPr/>
        <a:lstStyle/>
        <a:p>
          <a:endParaRPr lang="en-US" u="none"/>
        </a:p>
      </dgm:t>
    </dgm:pt>
    <dgm:pt modelId="{ADDE5CB9-1D40-4B2C-8BA7-92FBB2546847}" type="sibTrans" cxnId="{E5CEF6B5-6E32-42AA-ABDF-B6BA2705CA6C}">
      <dgm:prSet/>
      <dgm:spPr/>
      <dgm:t>
        <a:bodyPr/>
        <a:lstStyle/>
        <a:p>
          <a:endParaRPr lang="en-US" u="none"/>
        </a:p>
      </dgm:t>
    </dgm:pt>
    <dgm:pt modelId="{B64BE9CB-99EB-4141-AD21-48FDAA57BEFF}">
      <dgm:prSet phldrT="[Text]"/>
      <dgm:spPr>
        <a:blipFill>
          <a:blip xmlns:r="http://schemas.openxmlformats.org/officeDocument/2006/relationships" r:embed="rId2"/>
          <a:stretch>
            <a:fillRect l="-1119" t="-1190" r="-1831" b="-5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634E348-22C5-4D97-AD39-75D2661EE361}" type="parTrans" cxnId="{BC9C9D03-1971-4BAD-817E-3E43BD32C148}">
      <dgm:prSet/>
      <dgm:spPr/>
      <dgm:t>
        <a:bodyPr/>
        <a:lstStyle/>
        <a:p>
          <a:endParaRPr lang="en-US" u="none"/>
        </a:p>
      </dgm:t>
    </dgm:pt>
    <dgm:pt modelId="{B5E09942-CDF0-4B18-A2A4-616281DC4D69}" type="sibTrans" cxnId="{BC9C9D03-1971-4BAD-817E-3E43BD32C148}">
      <dgm:prSet/>
      <dgm:spPr/>
      <dgm:t>
        <a:bodyPr/>
        <a:lstStyle/>
        <a:p>
          <a:endParaRPr lang="en-US" u="none"/>
        </a:p>
      </dgm:t>
    </dgm:pt>
    <dgm:pt modelId="{5854F92A-A038-428A-BD8B-3C3DB19F39F2}">
      <dgm:prSet/>
      <dgm:spPr/>
      <dgm:t>
        <a:bodyPr/>
        <a:lstStyle/>
        <a:p>
          <a:r>
            <a:rPr lang="id-ID" b="1" u="none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b="1" u="none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gm:t>
    </dgm:pt>
    <dgm:pt modelId="{AA6C76B1-F815-4B1A-834B-214F670388A5}" type="parTrans" cxnId="{C0650790-3211-450F-979A-2320754085DE}">
      <dgm:prSet/>
      <dgm:spPr/>
      <dgm:t>
        <a:bodyPr/>
        <a:lstStyle/>
        <a:p>
          <a:endParaRPr lang="en-US" u="none"/>
        </a:p>
      </dgm:t>
    </dgm:pt>
    <dgm:pt modelId="{D9600A54-B334-4161-8121-CC7DB7045113}" type="sibTrans" cxnId="{C0650790-3211-450F-979A-2320754085DE}">
      <dgm:prSet/>
      <dgm:spPr/>
      <dgm:t>
        <a:bodyPr/>
        <a:lstStyle/>
        <a:p>
          <a:endParaRPr lang="en-US" u="none"/>
        </a:p>
      </dgm:t>
    </dgm:pt>
    <dgm:pt modelId="{A40E93CE-E848-4283-AF15-2401F0ABC91B}">
      <dgm:prSet/>
      <dgm:spPr/>
      <dgm:t>
        <a:bodyPr/>
        <a:lstStyle/>
        <a:p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</a:t>
          </a:r>
          <a:r>
            <a:rPr lang="id-ID" b="1" u="none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endParaRPr lang="id-ID" b="1" u="none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F60285B0-2E21-436B-876B-1266F07AA51E}" type="parTrans" cxnId="{90D85F04-F729-45EA-A318-05560D932A03}">
      <dgm:prSet/>
      <dgm:spPr/>
      <dgm:t>
        <a:bodyPr/>
        <a:lstStyle/>
        <a:p>
          <a:endParaRPr lang="en-US" u="none"/>
        </a:p>
      </dgm:t>
    </dgm:pt>
    <dgm:pt modelId="{810A6381-89E2-4B7A-A5C1-4ECC77EA2FD4}" type="sibTrans" cxnId="{90D85F04-F729-45EA-A318-05560D932A03}">
      <dgm:prSet/>
      <dgm:spPr/>
      <dgm:t>
        <a:bodyPr/>
        <a:lstStyle/>
        <a:p>
          <a:endParaRPr lang="en-US" u="none"/>
        </a:p>
      </dgm:t>
    </dgm:pt>
    <dgm:pt modelId="{31CAF03D-C117-496D-A417-E74748A80604}">
      <dgm:prSet/>
      <dgm:spPr/>
      <dgm:t>
        <a:bodyPr/>
        <a:lstStyle/>
        <a:p>
          <a:r>
            <a:rPr lang="id-ID" b="1" u="none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b="1" u="none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gm:t>
    </dgm:pt>
    <dgm:pt modelId="{279A6261-5A58-4C37-95F8-E8DDAFBFA947}" type="parTrans" cxnId="{A436C11B-F7FC-453A-9E13-126C5CC94ED9}">
      <dgm:prSet/>
      <dgm:spPr/>
      <dgm:t>
        <a:bodyPr/>
        <a:lstStyle/>
        <a:p>
          <a:endParaRPr lang="en-US" u="none"/>
        </a:p>
      </dgm:t>
    </dgm:pt>
    <dgm:pt modelId="{EAD9082A-CC08-4C46-8DB2-FBB508F0975C}" type="sibTrans" cxnId="{A436C11B-F7FC-453A-9E13-126C5CC94ED9}">
      <dgm:prSet/>
      <dgm:spPr/>
      <dgm:t>
        <a:bodyPr/>
        <a:lstStyle/>
        <a:p>
          <a:endParaRPr lang="en-US" u="none"/>
        </a:p>
      </dgm:t>
    </dgm:pt>
    <dgm:pt modelId="{EEEB975F-E6C4-4F28-8652-72CC5933CA27}" type="pres">
      <dgm:prSet presAssocID="{C4EF19BC-2CC1-4A02-8BEE-3670ED9083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D2A54-6434-4DED-BCEE-0472B3635456}" type="pres">
      <dgm:prSet presAssocID="{6BA5B8E5-2562-490E-B2A4-14CC9EBA67EC}" presName="linNode" presStyleCnt="0"/>
      <dgm:spPr/>
    </dgm:pt>
    <dgm:pt modelId="{D74096A8-7510-46AD-97D0-3BB275FC5F87}" type="pres">
      <dgm:prSet presAssocID="{6BA5B8E5-2562-490E-B2A4-14CC9EBA67EC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62DD7-8471-4946-91D5-4F15D44DD44E}" type="pres">
      <dgm:prSet presAssocID="{6BA5B8E5-2562-490E-B2A4-14CC9EBA67EC}" presName="bracket" presStyleLbl="parChTrans1D1" presStyleIdx="0" presStyleCnt="4"/>
      <dgm:spPr/>
    </dgm:pt>
    <dgm:pt modelId="{441380E7-C517-48F4-A3DA-3F3D3196FB4D}" type="pres">
      <dgm:prSet presAssocID="{6BA5B8E5-2562-490E-B2A4-14CC9EBA67EC}" presName="spH" presStyleCnt="0"/>
      <dgm:spPr/>
    </dgm:pt>
    <dgm:pt modelId="{FDBC5867-F210-41CE-BAB0-82EBAB84B121}" type="pres">
      <dgm:prSet presAssocID="{6BA5B8E5-2562-490E-B2A4-14CC9EBA67EC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30433-E15D-417D-879B-955BEB87F0F3}" type="pres">
      <dgm:prSet presAssocID="{CFFB07C5-9768-43EC-8A3D-EFFE42991240}" presName="spV" presStyleCnt="0"/>
      <dgm:spPr/>
    </dgm:pt>
    <dgm:pt modelId="{10C17C60-3687-4525-B0E6-4B7166A1A7E0}" type="pres">
      <dgm:prSet presAssocID="{5854F92A-A038-428A-BD8B-3C3DB19F39F2}" presName="linNode" presStyleCnt="0"/>
      <dgm:spPr/>
    </dgm:pt>
    <dgm:pt modelId="{D0F816F1-E1CA-4A05-B21A-5F83BCBFDD96}" type="pres">
      <dgm:prSet presAssocID="{5854F92A-A038-428A-BD8B-3C3DB19F39F2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A6C33-536D-4678-899E-06A554D0DB71}" type="pres">
      <dgm:prSet presAssocID="{5854F92A-A038-428A-BD8B-3C3DB19F39F2}" presName="bracket" presStyleLbl="parChTrans1D1" presStyleIdx="1" presStyleCnt="4"/>
      <dgm:spPr/>
    </dgm:pt>
    <dgm:pt modelId="{DC67A8AD-C531-4EBD-BC25-BB100D9B9B34}" type="pres">
      <dgm:prSet presAssocID="{5854F92A-A038-428A-BD8B-3C3DB19F39F2}" presName="spH" presStyleCnt="0"/>
      <dgm:spPr/>
    </dgm:pt>
    <dgm:pt modelId="{B5C9CE78-991D-4470-A1B4-347D68D99084}" type="pres">
      <dgm:prSet presAssocID="{5854F92A-A038-428A-BD8B-3C3DB19F39F2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B3C6-422C-4E5E-A55E-C3EE4DA7CAB1}" type="pres">
      <dgm:prSet presAssocID="{D9600A54-B334-4161-8121-CC7DB7045113}" presName="spV" presStyleCnt="0"/>
      <dgm:spPr/>
    </dgm:pt>
    <dgm:pt modelId="{365D10B0-C81C-474C-A975-364715784D62}" type="pres">
      <dgm:prSet presAssocID="{A40E93CE-E848-4283-AF15-2401F0ABC91B}" presName="linNode" presStyleCnt="0"/>
      <dgm:spPr/>
    </dgm:pt>
    <dgm:pt modelId="{5BBB535C-607F-4C20-BACB-3692B136D361}" type="pres">
      <dgm:prSet presAssocID="{A40E93CE-E848-4283-AF15-2401F0ABC91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D27B8-7DBE-4862-86D5-B43C01E27474}" type="pres">
      <dgm:prSet presAssocID="{A40E93CE-E848-4283-AF15-2401F0ABC91B}" presName="bracket" presStyleLbl="parChTrans1D1" presStyleIdx="2" presStyleCnt="4"/>
      <dgm:spPr/>
    </dgm:pt>
    <dgm:pt modelId="{D2CAD470-3361-4333-BC98-B116847B0CE8}" type="pres">
      <dgm:prSet presAssocID="{A40E93CE-E848-4283-AF15-2401F0ABC91B}" presName="spH" presStyleCnt="0"/>
      <dgm:spPr/>
    </dgm:pt>
    <dgm:pt modelId="{30C290D6-85B8-4DC9-B7C0-53909C2502A4}" type="pres">
      <dgm:prSet presAssocID="{A40E93CE-E848-4283-AF15-2401F0ABC91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6A3EC-0B52-4228-B97D-9D74767B371B}" type="pres">
      <dgm:prSet presAssocID="{810A6381-89E2-4B7A-A5C1-4ECC77EA2FD4}" presName="spV" presStyleCnt="0"/>
      <dgm:spPr/>
    </dgm:pt>
    <dgm:pt modelId="{58FD9071-AF95-4BB4-BF44-D5F99A518CFC}" type="pres">
      <dgm:prSet presAssocID="{31CAF03D-C117-496D-A417-E74748A80604}" presName="linNode" presStyleCnt="0"/>
      <dgm:spPr/>
    </dgm:pt>
    <dgm:pt modelId="{BD0F3553-B866-4837-8F73-D911E501C416}" type="pres">
      <dgm:prSet presAssocID="{31CAF03D-C117-496D-A417-E74748A80604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12162-C95B-48B2-89D3-C0B1EEFE9AFA}" type="pres">
      <dgm:prSet presAssocID="{31CAF03D-C117-496D-A417-E74748A80604}" presName="bracket" presStyleLbl="parChTrans1D1" presStyleIdx="3" presStyleCnt="4"/>
      <dgm:spPr/>
    </dgm:pt>
    <dgm:pt modelId="{C7E2FA03-D2E1-454A-92AC-73AE6A5FAFAE}" type="pres">
      <dgm:prSet presAssocID="{31CAF03D-C117-496D-A417-E74748A80604}" presName="spH" presStyleCnt="0"/>
      <dgm:spPr/>
    </dgm:pt>
    <dgm:pt modelId="{1312040F-1F20-4BC6-A35E-3755D1606258}" type="pres">
      <dgm:prSet presAssocID="{31CAF03D-C117-496D-A417-E74748A80604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77DE0-A958-4524-9F92-F63D1D43B301}" type="presOf" srcId="{1AD6C934-7676-4853-9467-1B376680CE54}" destId="{1312040F-1F20-4BC6-A35E-3755D1606258}" srcOrd="0" destOrd="1" presId="urn:diagrams.loki3.com/BracketList"/>
    <dgm:cxn modelId="{59695682-7A51-4E2B-B1FE-2A9DA626284C}" srcId="{5854F92A-A038-428A-BD8B-3C3DB19F39F2}" destId="{F2669729-DC6B-4DD8-B762-12FB0A80873D}" srcOrd="1" destOrd="0" parTransId="{6B04ABA3-EBB4-49D3-AEF8-B7A0DAA963D1}" sibTransId="{1F4935DC-BA11-4F7E-9C87-C796749E834F}"/>
    <dgm:cxn modelId="{FADE6822-867C-4D84-859A-E26F872CF27F}" type="presOf" srcId="{5854F92A-A038-428A-BD8B-3C3DB19F39F2}" destId="{D0F816F1-E1CA-4A05-B21A-5F83BCBFDD96}" srcOrd="0" destOrd="0" presId="urn:diagrams.loki3.com/BracketList"/>
    <dgm:cxn modelId="{CEA9CE86-DC5E-4FC7-BDA3-C5FEA928FDE6}" type="presOf" srcId="{6BA5B8E5-2562-490E-B2A4-14CC9EBA67EC}" destId="{D74096A8-7510-46AD-97D0-3BB275FC5F87}" srcOrd="0" destOrd="0" presId="urn:diagrams.loki3.com/BracketList"/>
    <dgm:cxn modelId="{E3CEFB42-9D4D-4B32-BA5D-FD7BC4F1AC01}" type="presOf" srcId="{31CAF03D-C117-496D-A417-E74748A80604}" destId="{BD0F3553-B866-4837-8F73-D911E501C416}" srcOrd="0" destOrd="0" presId="urn:diagrams.loki3.com/BracketList"/>
    <dgm:cxn modelId="{3EC91291-C256-4936-97C5-8ED7A2B25E3E}" srcId="{5854F92A-A038-428A-BD8B-3C3DB19F39F2}" destId="{043D879E-1EF3-43C0-B2EC-52F2CF35E292}" srcOrd="0" destOrd="0" parTransId="{776F14C8-7337-4BD3-941A-D842EAED7A77}" sibTransId="{0ACCB957-EDCD-4984-9919-A39A7106EECB}"/>
    <dgm:cxn modelId="{6AFF8867-CA70-4A3A-B2DF-066AC332B061}" type="presOf" srcId="{C7623996-382F-4F50-844C-DC35D521BAE3}" destId="{FDBC5867-F210-41CE-BAB0-82EBAB84B121}" srcOrd="0" destOrd="1" presId="urn:diagrams.loki3.com/BracketList"/>
    <dgm:cxn modelId="{325B9014-85D9-436A-B245-A7BCDEC5216B}" type="presOf" srcId="{F2669729-DC6B-4DD8-B762-12FB0A80873D}" destId="{B5C9CE78-991D-4470-A1B4-347D68D99084}" srcOrd="0" destOrd="1" presId="urn:diagrams.loki3.com/BracketList"/>
    <dgm:cxn modelId="{3314AFBF-AE63-41B2-8BF9-3AB8D2264003}" type="presOf" srcId="{043D879E-1EF3-43C0-B2EC-52F2CF35E292}" destId="{B5C9CE78-991D-4470-A1B4-347D68D99084}" srcOrd="0" destOrd="0" presId="urn:diagrams.loki3.com/BracketList"/>
    <dgm:cxn modelId="{BC9C9D03-1971-4BAD-817E-3E43BD32C148}" srcId="{6BA5B8E5-2562-490E-B2A4-14CC9EBA67EC}" destId="{B64BE9CB-99EB-4141-AD21-48FDAA57BEFF}" srcOrd="0" destOrd="0" parTransId="{A634E348-22C5-4D97-AD39-75D2661EE361}" sibTransId="{B5E09942-CDF0-4B18-A2A4-616281DC4D69}"/>
    <dgm:cxn modelId="{E5CEF6B5-6E32-42AA-ABDF-B6BA2705CA6C}" srcId="{31CAF03D-C117-496D-A417-E74748A80604}" destId="{1AD6C934-7676-4853-9467-1B376680CE54}" srcOrd="1" destOrd="0" parTransId="{850A0FE9-EBCC-4DCF-B20D-AEC3AAA41578}" sibTransId="{ADDE5CB9-1D40-4B2C-8BA7-92FBB2546847}"/>
    <dgm:cxn modelId="{7F18D5FE-FEF9-401E-BDE0-065A27863760}" type="presOf" srcId="{C4EF19BC-2CC1-4A02-8BEE-3670ED9083ED}" destId="{EEEB975F-E6C4-4F28-8652-72CC5933CA27}" srcOrd="0" destOrd="0" presId="urn:diagrams.loki3.com/BracketList"/>
    <dgm:cxn modelId="{90D85F04-F729-45EA-A318-05560D932A03}" srcId="{C4EF19BC-2CC1-4A02-8BEE-3670ED9083ED}" destId="{A40E93CE-E848-4283-AF15-2401F0ABC91B}" srcOrd="2" destOrd="0" parTransId="{F60285B0-2E21-436B-876B-1266F07AA51E}" sibTransId="{810A6381-89E2-4B7A-A5C1-4ECC77EA2FD4}"/>
    <dgm:cxn modelId="{C0650790-3211-450F-979A-2320754085DE}" srcId="{C4EF19BC-2CC1-4A02-8BEE-3670ED9083ED}" destId="{5854F92A-A038-428A-BD8B-3C3DB19F39F2}" srcOrd="1" destOrd="0" parTransId="{AA6C76B1-F815-4B1A-834B-214F670388A5}" sibTransId="{D9600A54-B334-4161-8121-CC7DB7045113}"/>
    <dgm:cxn modelId="{E018CC40-CD4B-4427-B346-A3A262C17ABF}" type="presOf" srcId="{1FE73B07-3C96-4A81-B939-A53C572F4BDF}" destId="{1312040F-1F20-4BC6-A35E-3755D1606258}" srcOrd="0" destOrd="0" presId="urn:diagrams.loki3.com/BracketList"/>
    <dgm:cxn modelId="{EAB1BC44-94A5-4ECB-AFCD-A5F4AAE0698C}" srcId="{A40E93CE-E848-4283-AF15-2401F0ABC91B}" destId="{E671A359-28FB-4D84-BB22-1B0D5E2B5F44}" srcOrd="1" destOrd="0" parTransId="{14E05891-B9D1-427E-8302-457CF93FD49F}" sibTransId="{F32FBF7B-955B-4431-9631-D972C1415662}"/>
    <dgm:cxn modelId="{737F5530-78C3-480B-9149-41B6BC0EA613}" type="presOf" srcId="{B64BE9CB-99EB-4141-AD21-48FDAA57BEFF}" destId="{FDBC5867-F210-41CE-BAB0-82EBAB84B121}" srcOrd="0" destOrd="0" presId="urn:diagrams.loki3.com/BracketList"/>
    <dgm:cxn modelId="{4C47909B-2529-410C-9CF1-F9DBCA600DEB}" srcId="{C4EF19BC-2CC1-4A02-8BEE-3670ED9083ED}" destId="{6BA5B8E5-2562-490E-B2A4-14CC9EBA67EC}" srcOrd="0" destOrd="0" parTransId="{0C220A3F-658D-4836-BA01-20B1C95896E0}" sibTransId="{CFFB07C5-9768-43EC-8A3D-EFFE42991240}"/>
    <dgm:cxn modelId="{A436C11B-F7FC-453A-9E13-126C5CC94ED9}" srcId="{C4EF19BC-2CC1-4A02-8BEE-3670ED9083ED}" destId="{31CAF03D-C117-496D-A417-E74748A80604}" srcOrd="3" destOrd="0" parTransId="{279A6261-5A58-4C37-95F8-E8DDAFBFA947}" sibTransId="{EAD9082A-CC08-4C46-8DB2-FBB508F0975C}"/>
    <dgm:cxn modelId="{7226633C-A0D7-4DD5-8708-C57A22F5650E}" type="presOf" srcId="{E671A359-28FB-4D84-BB22-1B0D5E2B5F44}" destId="{30C290D6-85B8-4DC9-B7C0-53909C2502A4}" srcOrd="0" destOrd="1" presId="urn:diagrams.loki3.com/BracketList"/>
    <dgm:cxn modelId="{49F90B40-23B2-41C1-896B-250266CC1CDF}" srcId="{6BA5B8E5-2562-490E-B2A4-14CC9EBA67EC}" destId="{C7623996-382F-4F50-844C-DC35D521BAE3}" srcOrd="1" destOrd="0" parTransId="{2C11A3CD-CBAC-4091-9F4C-17BCB118FCE1}" sibTransId="{D95DA587-4769-45CD-872A-6E8E6487DC4D}"/>
    <dgm:cxn modelId="{7349D394-7453-42B3-9DBA-7F65AE97BA97}" srcId="{31CAF03D-C117-496D-A417-E74748A80604}" destId="{1FE73B07-3C96-4A81-B939-A53C572F4BDF}" srcOrd="0" destOrd="0" parTransId="{658EE306-E1BF-43ED-8557-D6B99A282390}" sibTransId="{1E03C97E-8AB2-4052-BA21-F19A9FF0F4D8}"/>
    <dgm:cxn modelId="{F74C7C81-B001-4D68-98E3-9EE91C36EACA}" type="presOf" srcId="{A40E93CE-E848-4283-AF15-2401F0ABC91B}" destId="{5BBB535C-607F-4C20-BACB-3692B136D361}" srcOrd="0" destOrd="0" presId="urn:diagrams.loki3.com/BracketList"/>
    <dgm:cxn modelId="{CCCAC685-0BB4-4B32-8077-5FAB14CCB066}" type="presOf" srcId="{BE2F7AD9-7775-4E49-B2CB-C8D687E668FA}" destId="{30C290D6-85B8-4DC9-B7C0-53909C2502A4}" srcOrd="0" destOrd="0" presId="urn:diagrams.loki3.com/BracketList"/>
    <dgm:cxn modelId="{E334B95D-66B2-411D-BFA0-644172D49E67}" srcId="{A40E93CE-E848-4283-AF15-2401F0ABC91B}" destId="{BE2F7AD9-7775-4E49-B2CB-C8D687E668FA}" srcOrd="0" destOrd="0" parTransId="{0591AF50-7C02-460E-96DF-071F869F995E}" sibTransId="{0C2DA99E-2B98-42DB-BAF5-9BB73BCC09B7}"/>
    <dgm:cxn modelId="{F7F1B524-10C2-4B2B-ABB8-09AA06855789}" type="presParOf" srcId="{EEEB975F-E6C4-4F28-8652-72CC5933CA27}" destId="{453D2A54-6434-4DED-BCEE-0472B3635456}" srcOrd="0" destOrd="0" presId="urn:diagrams.loki3.com/BracketList"/>
    <dgm:cxn modelId="{18E0C2CA-67A3-42FD-99D6-97BCB72FCFFF}" type="presParOf" srcId="{453D2A54-6434-4DED-BCEE-0472B3635456}" destId="{D74096A8-7510-46AD-97D0-3BB275FC5F87}" srcOrd="0" destOrd="0" presId="urn:diagrams.loki3.com/BracketList"/>
    <dgm:cxn modelId="{E6F547AC-3E87-4E55-A3C7-75C1B69BB741}" type="presParOf" srcId="{453D2A54-6434-4DED-BCEE-0472B3635456}" destId="{6EB62DD7-8471-4946-91D5-4F15D44DD44E}" srcOrd="1" destOrd="0" presId="urn:diagrams.loki3.com/BracketList"/>
    <dgm:cxn modelId="{EEFBB890-1586-4E9F-A940-735BD83FC8A0}" type="presParOf" srcId="{453D2A54-6434-4DED-BCEE-0472B3635456}" destId="{441380E7-C517-48F4-A3DA-3F3D3196FB4D}" srcOrd="2" destOrd="0" presId="urn:diagrams.loki3.com/BracketList"/>
    <dgm:cxn modelId="{7CEFAB6C-B620-4B42-AC1B-B9D2726F4F9B}" type="presParOf" srcId="{453D2A54-6434-4DED-BCEE-0472B3635456}" destId="{FDBC5867-F210-41CE-BAB0-82EBAB84B121}" srcOrd="3" destOrd="0" presId="urn:diagrams.loki3.com/BracketList"/>
    <dgm:cxn modelId="{EB0D02A0-02B6-4E27-8153-250764A6FB2A}" type="presParOf" srcId="{EEEB975F-E6C4-4F28-8652-72CC5933CA27}" destId="{AA930433-E15D-417D-879B-955BEB87F0F3}" srcOrd="1" destOrd="0" presId="urn:diagrams.loki3.com/BracketList"/>
    <dgm:cxn modelId="{8616FEA1-A034-41A2-8DA8-D19AA0CA7EC0}" type="presParOf" srcId="{EEEB975F-E6C4-4F28-8652-72CC5933CA27}" destId="{10C17C60-3687-4525-B0E6-4B7166A1A7E0}" srcOrd="2" destOrd="0" presId="urn:diagrams.loki3.com/BracketList"/>
    <dgm:cxn modelId="{12309380-67BE-458F-A936-4CFA35AEAD20}" type="presParOf" srcId="{10C17C60-3687-4525-B0E6-4B7166A1A7E0}" destId="{D0F816F1-E1CA-4A05-B21A-5F83BCBFDD96}" srcOrd="0" destOrd="0" presId="urn:diagrams.loki3.com/BracketList"/>
    <dgm:cxn modelId="{47904A23-3E43-4D95-98F1-E1E93EEBC54C}" type="presParOf" srcId="{10C17C60-3687-4525-B0E6-4B7166A1A7E0}" destId="{578A6C33-536D-4678-899E-06A554D0DB71}" srcOrd="1" destOrd="0" presId="urn:diagrams.loki3.com/BracketList"/>
    <dgm:cxn modelId="{8DB50EEE-701A-4AD2-BDC3-3B9BED23A1A4}" type="presParOf" srcId="{10C17C60-3687-4525-B0E6-4B7166A1A7E0}" destId="{DC67A8AD-C531-4EBD-BC25-BB100D9B9B34}" srcOrd="2" destOrd="0" presId="urn:diagrams.loki3.com/BracketList"/>
    <dgm:cxn modelId="{B468FC10-49AA-40C7-84EC-1790F022ED18}" type="presParOf" srcId="{10C17C60-3687-4525-B0E6-4B7166A1A7E0}" destId="{B5C9CE78-991D-4470-A1B4-347D68D99084}" srcOrd="3" destOrd="0" presId="urn:diagrams.loki3.com/BracketList"/>
    <dgm:cxn modelId="{64069434-833F-4831-87E9-9DFED455B6B7}" type="presParOf" srcId="{EEEB975F-E6C4-4F28-8652-72CC5933CA27}" destId="{83E3B3C6-422C-4E5E-A55E-C3EE4DA7CAB1}" srcOrd="3" destOrd="0" presId="urn:diagrams.loki3.com/BracketList"/>
    <dgm:cxn modelId="{B21A4B1B-2732-4DA5-9FEA-A90DA58DC08C}" type="presParOf" srcId="{EEEB975F-E6C4-4F28-8652-72CC5933CA27}" destId="{365D10B0-C81C-474C-A975-364715784D62}" srcOrd="4" destOrd="0" presId="urn:diagrams.loki3.com/BracketList"/>
    <dgm:cxn modelId="{69A5C032-3D9E-4336-B85E-7E1918B44F8D}" type="presParOf" srcId="{365D10B0-C81C-474C-A975-364715784D62}" destId="{5BBB535C-607F-4C20-BACB-3692B136D361}" srcOrd="0" destOrd="0" presId="urn:diagrams.loki3.com/BracketList"/>
    <dgm:cxn modelId="{ABB04B64-2F80-4103-A17C-4C0C6970D887}" type="presParOf" srcId="{365D10B0-C81C-474C-A975-364715784D62}" destId="{8C9D27B8-7DBE-4862-86D5-B43C01E27474}" srcOrd="1" destOrd="0" presId="urn:diagrams.loki3.com/BracketList"/>
    <dgm:cxn modelId="{49789C10-DE0F-4DBE-850C-290B386410BF}" type="presParOf" srcId="{365D10B0-C81C-474C-A975-364715784D62}" destId="{D2CAD470-3361-4333-BC98-B116847B0CE8}" srcOrd="2" destOrd="0" presId="urn:diagrams.loki3.com/BracketList"/>
    <dgm:cxn modelId="{38955E08-0C57-4A97-8C4D-8B1F71080FE4}" type="presParOf" srcId="{365D10B0-C81C-474C-A975-364715784D62}" destId="{30C290D6-85B8-4DC9-B7C0-53909C2502A4}" srcOrd="3" destOrd="0" presId="urn:diagrams.loki3.com/BracketList"/>
    <dgm:cxn modelId="{C0030A43-1753-4D43-AA51-5FF5407B981E}" type="presParOf" srcId="{EEEB975F-E6C4-4F28-8652-72CC5933CA27}" destId="{7976A3EC-0B52-4228-B97D-9D74767B371B}" srcOrd="5" destOrd="0" presId="urn:diagrams.loki3.com/BracketList"/>
    <dgm:cxn modelId="{EB2D9380-9788-4893-9A6F-04037BDD9468}" type="presParOf" srcId="{EEEB975F-E6C4-4F28-8652-72CC5933CA27}" destId="{58FD9071-AF95-4BB4-BF44-D5F99A518CFC}" srcOrd="6" destOrd="0" presId="urn:diagrams.loki3.com/BracketList"/>
    <dgm:cxn modelId="{23A6284A-2455-4B33-BCE2-19D1A074F053}" type="presParOf" srcId="{58FD9071-AF95-4BB4-BF44-D5F99A518CFC}" destId="{BD0F3553-B866-4837-8F73-D911E501C416}" srcOrd="0" destOrd="0" presId="urn:diagrams.loki3.com/BracketList"/>
    <dgm:cxn modelId="{CC2C0ED8-E35E-4EDA-8646-9D8E9991A080}" type="presParOf" srcId="{58FD9071-AF95-4BB4-BF44-D5F99A518CFC}" destId="{27012162-C95B-48B2-89D3-C0B1EEFE9AFA}" srcOrd="1" destOrd="0" presId="urn:diagrams.loki3.com/BracketList"/>
    <dgm:cxn modelId="{318EEACD-639C-4322-A2B5-6F4E06D2CB67}" type="presParOf" srcId="{58FD9071-AF95-4BB4-BF44-D5F99A518CFC}" destId="{C7E2FA03-D2E1-454A-92AC-73AE6A5FAFAE}" srcOrd="2" destOrd="0" presId="urn:diagrams.loki3.com/BracketList"/>
    <dgm:cxn modelId="{C4606288-DBB8-48F2-B6CA-432D799DFC7E}" type="presParOf" srcId="{58FD9071-AF95-4BB4-BF44-D5F99A518CFC}" destId="{1312040F-1F20-4BC6-A35E-3755D1606258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E170-D67F-4A55-81DE-4575DBF17F1F}">
      <dsp:nvSpPr>
        <dsp:cNvPr id="0" name=""/>
        <dsp:cNvSpPr/>
      </dsp:nvSpPr>
      <dsp:spPr>
        <a:xfrm>
          <a:off x="2295" y="438322"/>
          <a:ext cx="1238791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kern="1200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endParaRPr lang="id-ID" sz="1600" kern="1200" dirty="0">
            <a:solidFill>
              <a:schemeClr val="accent3">
                <a:lumMod val="50000"/>
              </a:schemeClr>
            </a:solidFill>
            <a:latin typeface="Arial" panose="020B0604020202020204" pitchFamily="34" charset="0"/>
          </a:endParaRPr>
        </a:p>
      </dsp:txBody>
      <dsp:txXfrm>
        <a:off x="2295" y="438322"/>
        <a:ext cx="1238791" cy="504900"/>
      </dsp:txXfrm>
    </dsp:sp>
    <dsp:sp modelId="{4BBD26B8-D8DC-4A41-ABFD-217E5187E004}">
      <dsp:nvSpPr>
        <dsp:cNvPr id="0" name=""/>
        <dsp:cNvSpPr/>
      </dsp:nvSpPr>
      <dsp:spPr>
        <a:xfrm>
          <a:off x="1241086" y="288429"/>
          <a:ext cx="247758" cy="8046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D1A9-6121-43BB-8D64-2BE39B049FEA}">
      <dsp:nvSpPr>
        <dsp:cNvPr id="0" name=""/>
        <dsp:cNvSpPr/>
      </dsp:nvSpPr>
      <dsp:spPr>
        <a:xfrm>
          <a:off x="1587947" y="288429"/>
          <a:ext cx="4728671" cy="8046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b="1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polinom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: fungsi yang mengandung </a:t>
          </a:r>
          <a:r>
            <a:rPr lang="id-ID" sz="1600" kern="1200" spc="-15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banyak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suku (polinom) dalam variabel</a:t>
          </a:r>
          <a:r>
            <a:rPr lang="id-ID" sz="1600" kern="1200" spc="38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600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bebasnya.</a:t>
          </a:r>
          <a:endParaRPr lang="id-ID" sz="1600" kern="1200" dirty="0">
            <a:latin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Contoh </a:t>
          </a:r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y =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𝟎</m:t>
                  </m:r>
                </m:sub>
              </m:sSub>
              <m:r>
                <a:rPr lang="id-ID" sz="1600" b="1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𝟏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𝟏</m:t>
                  </m:r>
                </m:sup>
              </m:sSup>
              <m:r>
                <a:rPr lang="id-ID" sz="1600" b="1" i="1" kern="1200">
                  <a:latin typeface="Cambria Math" panose="02040503050406030204" pitchFamily="18" charset="0"/>
                </a:rPr>
                <m:t> </m:t>
              </m:r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𝟐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𝟐</m:t>
                  </m:r>
                </m:sup>
              </m:sSup>
            </m:oMath>
          </a14:m>
          <a:r>
            <a:rPr lang="id-ID" sz="1600" b="1" i="1" kern="1200" dirty="0">
              <a:latin typeface="Arial" panose="020B0604020202020204" pitchFamily="34" charset="0"/>
              <a:ea typeface="Arial" panose="020B0604020202020204" pitchFamily="34" charset="0"/>
            </a:rPr>
            <a:t>+…...+</a:t>
          </a:r>
          <a:r>
            <a:rPr lang="id-ID" sz="1600" b="1" i="1" kern="1200" spc="-195" dirty="0">
              <a:latin typeface="Arial" panose="020B0604020202020204" pitchFamily="34" charset="0"/>
              <a:ea typeface="Arial" panose="020B0604020202020204" pitchFamily="34" charset="0"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𝒂</m:t>
                  </m:r>
                </m:e>
                <m:sub>
                  <m:r>
                    <a:rPr lang="id-ID" sz="1600" b="1" i="1" kern="1200">
                      <a:latin typeface="Cambria Math" panose="02040503050406030204" pitchFamily="18" charset="0"/>
                    </a:rPr>
                    <m:t>𝒏</m:t>
                  </m:r>
                </m:sub>
              </m:sSub>
              <m:sSup>
                <m:sSupPr>
                  <m:ctrlPr>
                    <a:rPr lang="id-ID" sz="1600" b="1" i="1" kern="120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b="1" i="1" kern="1200">
                      <a:latin typeface="Cambria Math" panose="02040503050406030204" pitchFamily="18" charset="0"/>
                    </a:rPr>
                    <m:t>𝒙</m:t>
                  </m:r>
                </m:e>
                <m:sup>
                  <m:r>
                    <a:rPr lang="id-ID" sz="1600" b="1" i="1" kern="1200">
                      <a:latin typeface="Cambria Math" panose="02040503050406030204" pitchFamily="18" charset="0"/>
                    </a:rPr>
                    <m:t>𝒏</m:t>
                  </m:r>
                </m:sup>
              </m:sSup>
            </m:oMath>
          </a14:m>
          <a:endParaRPr lang="id-ID" sz="1600" kern="1200" dirty="0"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sp:txBody>
      <dsp:txXfrm>
        <a:off x="1587947" y="288429"/>
        <a:ext cx="4728671" cy="804684"/>
      </dsp:txXfrm>
    </dsp:sp>
    <dsp:sp modelId="{D083A61E-C390-404F-8C2A-31CFF56F5175}">
      <dsp:nvSpPr>
        <dsp:cNvPr id="0" name=""/>
        <dsp:cNvSpPr/>
      </dsp:nvSpPr>
      <dsp:spPr>
        <a:xfrm>
          <a:off x="2295" y="1434720"/>
          <a:ext cx="1238791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err="1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Fungsi</a:t>
          </a:r>
          <a:r>
            <a:rPr lang="en-ID" sz="1600" b="1" kern="12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Linear </a:t>
          </a:r>
          <a:endParaRPr lang="id-ID" sz="16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5" y="1434720"/>
        <a:ext cx="1238791" cy="504900"/>
      </dsp:txXfrm>
    </dsp:sp>
    <dsp:sp modelId="{EE970EA9-B7B3-4B7E-9604-693FBAA5AAD4}">
      <dsp:nvSpPr>
        <dsp:cNvPr id="0" name=""/>
        <dsp:cNvSpPr/>
      </dsp:nvSpPr>
      <dsp:spPr>
        <a:xfrm>
          <a:off x="1241086" y="1150714"/>
          <a:ext cx="247758" cy="10729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AD5A-6510-41D1-B4E5-D1771921E6DE}">
      <dsp:nvSpPr>
        <dsp:cNvPr id="0" name=""/>
        <dsp:cNvSpPr/>
      </dsp:nvSpPr>
      <dsp:spPr>
        <a:xfrm>
          <a:off x="1587947" y="1150714"/>
          <a:ext cx="4728671" cy="1072912"/>
        </a:xfrm>
        <a:prstGeom prst="rect">
          <a:avLst/>
        </a:prstGeom>
        <a:solidFill>
          <a:schemeClr val="accent3">
            <a:hueOff val="3670826"/>
            <a:satOff val="603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kern="1200" dirty="0" err="1" smtClean="0"/>
            <a:t>Fungsi</a:t>
          </a:r>
          <a:r>
            <a:rPr lang="en-ID" sz="1600" kern="1200" dirty="0" smtClean="0"/>
            <a:t> Linear :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polinom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khusus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tertinggi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dari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variabelnya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adalah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satu</a:t>
          </a:r>
          <a:r>
            <a:rPr lang="en-ID" sz="1600" kern="1200" dirty="0" smtClean="0"/>
            <a:t> (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berderajat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satu</a:t>
          </a:r>
          <a:r>
            <a:rPr lang="en-ID" sz="1600" kern="1200" dirty="0" smtClean="0"/>
            <a:t> = </a:t>
          </a:r>
          <a:r>
            <a:rPr lang="en-ID" sz="1600" kern="1200" dirty="0" err="1" smtClean="0"/>
            <a:t>persamaan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garis</a:t>
          </a:r>
          <a:r>
            <a:rPr lang="en-ID" sz="1600" kern="1200" dirty="0" smtClean="0"/>
            <a:t>).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F (x) = 2x + 4y + z</a:t>
          </a:r>
          <a:endParaRPr lang="id-ID" sz="1600" kern="1200" dirty="0"/>
        </a:p>
      </dsp:txBody>
      <dsp:txXfrm>
        <a:off x="1587947" y="1150714"/>
        <a:ext cx="4728671" cy="1072912"/>
      </dsp:txXfrm>
    </dsp:sp>
    <dsp:sp modelId="{0F36322A-F211-469F-95DA-D54C86306549}">
      <dsp:nvSpPr>
        <dsp:cNvPr id="0" name=""/>
        <dsp:cNvSpPr/>
      </dsp:nvSpPr>
      <dsp:spPr>
        <a:xfrm>
          <a:off x="2295" y="2548526"/>
          <a:ext cx="123879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kern="1200" dirty="0" err="1" smtClean="0">
              <a:solidFill>
                <a:schemeClr val="accent2">
                  <a:lumMod val="50000"/>
                </a:schemeClr>
              </a:solidFill>
            </a:rPr>
            <a:t>Fungsi</a:t>
          </a:r>
          <a:r>
            <a:rPr lang="en-ID" sz="16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r>
            <a:rPr lang="en-ID" sz="1600" b="1" kern="1200" dirty="0" err="1" smtClean="0">
              <a:solidFill>
                <a:schemeClr val="accent2">
                  <a:lumMod val="50000"/>
                </a:schemeClr>
              </a:solidFill>
            </a:rPr>
            <a:t>Kuadrat</a:t>
          </a:r>
          <a:r>
            <a:rPr lang="en-ID" sz="1600" b="1" kern="1200" dirty="0" smtClean="0">
              <a:solidFill>
                <a:schemeClr val="accent2">
                  <a:lumMod val="50000"/>
                </a:schemeClr>
              </a:solidFill>
            </a:rPr>
            <a:t> </a:t>
          </a:r>
          <a:endParaRPr lang="en-US" sz="16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295" y="2548526"/>
        <a:ext cx="1238791" cy="534600"/>
      </dsp:txXfrm>
    </dsp:sp>
    <dsp:sp modelId="{BC22481C-5567-4C31-9D9F-181B800B9827}">
      <dsp:nvSpPr>
        <dsp:cNvPr id="0" name=""/>
        <dsp:cNvSpPr/>
      </dsp:nvSpPr>
      <dsp:spPr>
        <a:xfrm>
          <a:off x="1241086" y="2281226"/>
          <a:ext cx="247758" cy="1069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8EC30-93B3-42F6-91D2-FFCE613D2FD7}">
      <dsp:nvSpPr>
        <dsp:cNvPr id="0" name=""/>
        <dsp:cNvSpPr/>
      </dsp:nvSpPr>
      <dsp:spPr>
        <a:xfrm>
          <a:off x="1587947" y="2281226"/>
          <a:ext cx="4728671" cy="1069200"/>
        </a:xfrm>
        <a:prstGeom prst="rect">
          <a:avLst/>
        </a:prstGeom>
        <a:solidFill>
          <a:schemeClr val="accent3">
            <a:hueOff val="7341652"/>
            <a:satOff val="1206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kern="1200" dirty="0" err="1" smtClean="0"/>
            <a:t>Fungsi</a:t>
          </a:r>
          <a:r>
            <a:rPr lang="en-ID" sz="1600" b="1" kern="1200" dirty="0" smtClean="0"/>
            <a:t> </a:t>
          </a:r>
          <a:r>
            <a:rPr lang="en-ID" sz="1600" b="1" kern="1200" dirty="0" err="1" smtClean="0"/>
            <a:t>Kuadrat</a:t>
          </a:r>
          <a:r>
            <a:rPr lang="en-ID" sz="1600" b="1" kern="1200" dirty="0" smtClean="0"/>
            <a:t> </a:t>
          </a:r>
          <a:r>
            <a:rPr lang="en-ID" sz="1600" kern="1200" dirty="0" smtClean="0"/>
            <a:t>: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polinom</a:t>
          </a:r>
          <a:r>
            <a:rPr lang="en-ID" sz="1600" kern="1200" dirty="0" smtClean="0"/>
            <a:t> yang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tertinggi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dari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variabelnya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adalah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pangkat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dua</a:t>
          </a:r>
          <a:r>
            <a:rPr lang="en-ID" sz="1600" kern="1200" dirty="0" smtClean="0"/>
            <a:t>, </a:t>
          </a:r>
          <a:r>
            <a:rPr lang="en-ID" sz="1600" kern="1200" dirty="0" err="1" smtClean="0"/>
            <a:t>sering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juga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disebut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fungsi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berderajat</a:t>
          </a:r>
          <a:r>
            <a:rPr lang="en-ID" sz="1600" kern="1200" dirty="0" smtClean="0"/>
            <a:t> </a:t>
          </a:r>
          <a:r>
            <a:rPr lang="en-ID" sz="1600" kern="1200" dirty="0" err="1" smtClean="0"/>
            <a:t>dua</a:t>
          </a:r>
          <a:r>
            <a:rPr lang="en-ID" sz="1600" kern="1200" dirty="0" smtClean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id-ID" sz="16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d-ID" sz="1600" i="1" kern="120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id-ID" sz="1600" i="1" kern="1200">
                      <a:latin typeface="Cambria Math" panose="02040503050406030204" pitchFamily="18" charset="0"/>
                    </a:rPr>
                    <m:t>=3</m:t>
                  </m:r>
                  <m:r>
                    <a:rPr lang="id-ID" sz="1600" i="1" kern="120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</m:t>
              </m:r>
              <m:r>
                <a:rPr lang="id-ID" sz="1600" i="1" kern="1200">
                  <a:latin typeface="Cambria Math" panose="02040503050406030204" pitchFamily="18" charset="0"/>
                </a:rPr>
                <m:t>𝑥</m:t>
              </m:r>
              <m:r>
                <a:rPr lang="id-ID" sz="1600" i="1" kern="1200">
                  <a:latin typeface="Cambria Math" panose="02040503050406030204" pitchFamily="18" charset="0"/>
                </a:rPr>
                <m:t>+4</m:t>
              </m:r>
            </m:oMath>
          </a14:m>
          <a:endParaRPr lang="id-ID" sz="1600" kern="1200" dirty="0"/>
        </a:p>
      </dsp:txBody>
      <dsp:txXfrm>
        <a:off x="1587947" y="2281226"/>
        <a:ext cx="4728671" cy="1069200"/>
      </dsp:txXfrm>
    </dsp:sp>
    <dsp:sp modelId="{B6758309-E18F-4DDA-B087-4AB22B616768}">
      <dsp:nvSpPr>
        <dsp:cNvPr id="0" name=""/>
        <dsp:cNvSpPr/>
      </dsp:nvSpPr>
      <dsp:spPr>
        <a:xfrm>
          <a:off x="2295" y="3520639"/>
          <a:ext cx="1238791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rgbClr val="0070C0"/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rgbClr val="0070C0"/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rgbClr val="0070C0"/>
              </a:solidFill>
              <a:latin typeface="inherit"/>
            </a:rPr>
            <a:t>Kubik</a:t>
          </a:r>
          <a:endParaRPr lang="en-US" sz="1600" kern="1200" dirty="0">
            <a:solidFill>
              <a:srgbClr val="0070C0"/>
            </a:solidFill>
          </a:endParaRPr>
        </a:p>
      </dsp:txBody>
      <dsp:txXfrm>
        <a:off x="2295" y="3520639"/>
        <a:ext cx="1238791" cy="514800"/>
      </dsp:txXfrm>
    </dsp:sp>
    <dsp:sp modelId="{EFF27018-1BBC-48A7-9C9A-E8B07CC261E6}">
      <dsp:nvSpPr>
        <dsp:cNvPr id="0" name=""/>
        <dsp:cNvSpPr/>
      </dsp:nvSpPr>
      <dsp:spPr>
        <a:xfrm>
          <a:off x="1241086" y="3408026"/>
          <a:ext cx="247758" cy="7400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E21FB-67B9-4B47-8F2C-77EF3CDAE344}">
      <dsp:nvSpPr>
        <dsp:cNvPr id="0" name=""/>
        <dsp:cNvSpPr/>
      </dsp:nvSpPr>
      <dsp:spPr>
        <a:xfrm>
          <a:off x="1587947" y="3408026"/>
          <a:ext cx="4728671" cy="740025"/>
        </a:xfrm>
        <a:prstGeom prst="rect">
          <a:avLst/>
        </a:prstGeom>
        <a:solidFill>
          <a:schemeClr val="accent3">
            <a:hueOff val="11012478"/>
            <a:satOff val="1808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dirty="0" err="1" smtClean="0">
              <a:latin typeface="inherit"/>
            </a:rPr>
            <a:t>Fungsi</a:t>
          </a:r>
          <a:r>
            <a:rPr lang="en-ID" sz="1600" b="1" i="1" kern="1200" dirty="0" smtClean="0">
              <a:latin typeface="inherit"/>
            </a:rPr>
            <a:t> </a:t>
          </a:r>
          <a:r>
            <a:rPr lang="en-ID" sz="1600" b="1" i="1" kern="1200" dirty="0" err="1" smtClean="0">
              <a:latin typeface="inherit"/>
            </a:rPr>
            <a:t>Kubik</a:t>
          </a:r>
          <a:r>
            <a:rPr lang="en-ID" sz="1600" b="1" i="1" kern="1200" dirty="0" smtClean="0">
              <a:latin typeface="inherit"/>
            </a:rPr>
            <a:t>, </a:t>
          </a:r>
          <a:r>
            <a:rPr lang="en-ID" sz="1600" b="1" kern="1200" dirty="0" err="1" smtClean="0">
              <a:latin typeface="Source Sans Pro" panose="020B0503030403020204" pitchFamily="34" charset="0"/>
            </a:rPr>
            <a:t>yaitu</a:t>
          </a:r>
          <a:r>
            <a:rPr lang="en-ID" sz="1600" b="1" kern="1200" dirty="0" smtClean="0">
              <a:latin typeface="Source Sans Pro" panose="020B0503030403020204" pitchFamily="34" charset="0"/>
            </a:rPr>
            <a:t> </a:t>
          </a:r>
          <a:r>
            <a:rPr lang="en-ID" sz="1600" kern="1200" dirty="0" err="1" smtClean="0">
              <a:latin typeface="Source Sans Pro" panose="020B0503030403020204" pitchFamily="34" charset="0"/>
            </a:rPr>
            <a:t>fungsi</a:t>
          </a:r>
          <a:r>
            <a:rPr lang="en-ID" sz="1600" kern="1200" dirty="0" smtClean="0">
              <a:latin typeface="Source Sans Pro" panose="020B0503030403020204" pitchFamily="34" charset="0"/>
            </a:rPr>
            <a:t> yang </a:t>
          </a:r>
          <a:r>
            <a:rPr lang="en-ID" sz="1600" kern="1200" dirty="0" err="1" smtClean="0">
              <a:latin typeface="Source Sans Pro" panose="020B0503030403020204" pitchFamily="34" charset="0"/>
            </a:rPr>
            <a:t>pangkat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tertinggi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dari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variabelnya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adalah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pangkat</a:t>
          </a:r>
          <a:r>
            <a:rPr lang="en-ID" sz="1600" kern="1200" dirty="0" smtClean="0">
              <a:latin typeface="Source Sans Pro" panose="020B0503030403020204" pitchFamily="34" charset="0"/>
            </a:rPr>
            <a:t> </a:t>
          </a:r>
          <a:r>
            <a:rPr lang="en-ID" sz="1600" kern="1200" dirty="0" err="1" smtClean="0">
              <a:latin typeface="Source Sans Pro" panose="020B0503030403020204" pitchFamily="34" charset="0"/>
            </a:rPr>
            <a:t>tiga</a:t>
          </a:r>
          <a:r>
            <a:rPr lang="id-ID" sz="1600" kern="1200" dirty="0" smtClean="0">
              <a:latin typeface="Source Sans Pro" panose="020B0503030403020204" pitchFamily="34" charset="0"/>
            </a:rPr>
            <a:t>.</a:t>
          </a:r>
          <a:endParaRPr lang="en-US" sz="1600" kern="1200" dirty="0"/>
        </a:p>
      </dsp:txBody>
      <dsp:txXfrm>
        <a:off x="1587947" y="3408026"/>
        <a:ext cx="4728671" cy="740025"/>
      </dsp:txXfrm>
    </dsp:sp>
    <dsp:sp modelId="{414680FF-57FF-46E2-B236-61E26DB9D8C2}">
      <dsp:nvSpPr>
        <dsp:cNvPr id="0" name=""/>
        <dsp:cNvSpPr/>
      </dsp:nvSpPr>
      <dsp:spPr>
        <a:xfrm>
          <a:off x="2295" y="4432114"/>
          <a:ext cx="1238791" cy="6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rgbClr val="7030A0"/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rgbClr val="7030A0"/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rgbClr val="7030A0"/>
              </a:solidFill>
              <a:latin typeface="inherit"/>
            </a:rPr>
            <a:t>Bikuadrat</a:t>
          </a:r>
          <a:endParaRPr lang="id-ID" sz="1600" kern="1200" dirty="0">
            <a:solidFill>
              <a:srgbClr val="7030A0"/>
            </a:solidFill>
            <a:latin typeface="Source Sans Pro" panose="020B0503030403020204" pitchFamily="34" charset="0"/>
          </a:endParaRPr>
        </a:p>
      </dsp:txBody>
      <dsp:txXfrm>
        <a:off x="2295" y="4432114"/>
        <a:ext cx="1238791" cy="603900"/>
      </dsp:txXfrm>
    </dsp:sp>
    <dsp:sp modelId="{F165312B-CB94-4CCF-A0E0-A0A15A7F7C05}">
      <dsp:nvSpPr>
        <dsp:cNvPr id="0" name=""/>
        <dsp:cNvSpPr/>
      </dsp:nvSpPr>
      <dsp:spPr>
        <a:xfrm>
          <a:off x="1241086" y="4205651"/>
          <a:ext cx="247758" cy="10568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F7990-8D2B-4385-9067-BE99648CF5C1}">
      <dsp:nvSpPr>
        <dsp:cNvPr id="0" name=""/>
        <dsp:cNvSpPr/>
      </dsp:nvSpPr>
      <dsp:spPr>
        <a:xfrm>
          <a:off x="1587947" y="4205651"/>
          <a:ext cx="4728671" cy="1056825"/>
        </a:xfrm>
        <a:prstGeom prst="rect">
          <a:avLst/>
        </a:prstGeom>
        <a:solidFill>
          <a:schemeClr val="accent3">
            <a:hueOff val="14683304"/>
            <a:satOff val="2411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smtClean="0">
              <a:latin typeface="inherit"/>
            </a:rPr>
            <a:t>Fungsi Bikuadrat, </a:t>
          </a:r>
          <a:r>
            <a:rPr lang="en-ID" sz="1600" b="1" kern="1200" smtClean="0">
              <a:latin typeface="Source Sans Pro" panose="020B0503030403020204" pitchFamily="34" charset="0"/>
            </a:rPr>
            <a:t>yaitu </a:t>
          </a:r>
          <a:r>
            <a:rPr lang="en-ID" sz="1600" kern="1200" smtClean="0">
              <a:latin typeface="Source Sans Pro" panose="020B0503030403020204" pitchFamily="34" charset="0"/>
            </a:rPr>
            <a:t>Fungsi polinom yang </a:t>
          </a:r>
          <a:r>
            <a:rPr lang="id-ID" sz="1600" kern="1200" smtClean="0">
              <a:latin typeface="Source Sans Pro" panose="020B0503030403020204" pitchFamily="34" charset="0"/>
            </a:rPr>
            <a:t>v</a:t>
          </a:r>
          <a:r>
            <a:rPr lang="en-ID" sz="1600" kern="1200" smtClean="0">
              <a:latin typeface="Source Sans Pro" panose="020B0503030403020204" pitchFamily="34" charset="0"/>
            </a:rPr>
            <a:t>ariabel bebasnya  memiliki pangkat paling tin</a:t>
          </a:r>
          <a:r>
            <a:rPr lang="id-ID" sz="1600" kern="1200" smtClean="0">
              <a:latin typeface="Source Sans Pro" panose="020B0503030403020204" pitchFamily="34" charset="0"/>
            </a:rPr>
            <a:t>g</a:t>
          </a:r>
          <a:r>
            <a:rPr lang="en-ID" sz="1600" kern="1200" smtClean="0">
              <a:latin typeface="Source Sans Pro" panose="020B0503030403020204" pitchFamily="34" charset="0"/>
            </a:rPr>
            <a:t>gi adalah empat.</a:t>
          </a:r>
          <a:endParaRPr lang="id-ID" sz="1600" kern="1200" dirty="0">
            <a:latin typeface="Source Sans Pro" panose="020B0503030403020204" pitchFamily="34" charset="0"/>
          </a:endParaRPr>
        </a:p>
      </dsp:txBody>
      <dsp:txXfrm>
        <a:off x="1587947" y="4205651"/>
        <a:ext cx="4728671" cy="1056825"/>
      </dsp:txXfrm>
    </dsp:sp>
    <dsp:sp modelId="{843FD4DA-7208-47B1-A9A7-F1D10A8C1A3C}">
      <dsp:nvSpPr>
        <dsp:cNvPr id="0" name=""/>
        <dsp:cNvSpPr/>
      </dsp:nvSpPr>
      <dsp:spPr>
        <a:xfrm>
          <a:off x="2295" y="5537103"/>
          <a:ext cx="1238791" cy="603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b="1" i="1" kern="1200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Fungsi</a:t>
          </a:r>
          <a:r>
            <a:rPr lang="en-ID" sz="1600" b="1" i="1" kern="1200" dirty="0" smtClean="0">
              <a:solidFill>
                <a:schemeClr val="accent4">
                  <a:lumMod val="75000"/>
                </a:schemeClr>
              </a:solidFill>
              <a:latin typeface="inherit"/>
            </a:rPr>
            <a:t> </a:t>
          </a:r>
          <a:r>
            <a:rPr lang="en-ID" sz="1600" b="1" i="1" kern="1200" dirty="0" err="1" smtClean="0">
              <a:solidFill>
                <a:schemeClr val="accent4">
                  <a:lumMod val="75000"/>
                </a:schemeClr>
              </a:solidFill>
              <a:latin typeface="inherit"/>
            </a:rPr>
            <a:t>Pangkat</a:t>
          </a:r>
          <a:endParaRPr lang="id-ID" sz="1600" kern="1200" dirty="0">
            <a:solidFill>
              <a:schemeClr val="accent4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2295" y="5537103"/>
        <a:ext cx="1238791" cy="603900"/>
      </dsp:txXfrm>
    </dsp:sp>
    <dsp:sp modelId="{8D6545BB-2EAF-423B-9C54-1133F9E12650}">
      <dsp:nvSpPr>
        <dsp:cNvPr id="0" name=""/>
        <dsp:cNvSpPr/>
      </dsp:nvSpPr>
      <dsp:spPr>
        <a:xfrm>
          <a:off x="1241086" y="5320076"/>
          <a:ext cx="247758" cy="103795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8D082-0B8C-4FF2-8F84-A0E819334EF8}">
      <dsp:nvSpPr>
        <dsp:cNvPr id="0" name=""/>
        <dsp:cNvSpPr/>
      </dsp:nvSpPr>
      <dsp:spPr>
        <a:xfrm>
          <a:off x="1587947" y="5320076"/>
          <a:ext cx="4728671" cy="1037953"/>
        </a:xfrm>
        <a:prstGeom prst="rect">
          <a:avLst/>
        </a:prstGeom>
        <a:solidFill>
          <a:schemeClr val="accent3">
            <a:hueOff val="18354130"/>
            <a:satOff val="3014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600" b="1" i="1" kern="1200" smtClean="0">
              <a:latin typeface="inherit"/>
            </a:rPr>
            <a:t>Fungsi Pangkat, </a:t>
          </a:r>
          <a:r>
            <a:rPr lang="en-ID" sz="1600" b="1" kern="1200" smtClean="0">
              <a:latin typeface="Source Sans Pro" panose="020B0503030403020204" pitchFamily="34" charset="0"/>
            </a:rPr>
            <a:t>yaitu </a:t>
          </a:r>
          <a:r>
            <a:rPr lang="en-ID" sz="1600" kern="1200" smtClean="0">
              <a:latin typeface="Source Sans Pro" panose="020B0503030403020204" pitchFamily="34" charset="0"/>
            </a:rPr>
            <a:t>Fungsi yang variabel bebasnya berpangkat suatu bilangan riil positif</a:t>
          </a:r>
          <a:endParaRPr lang="id-ID" sz="1600" kern="1200" dirty="0">
            <a:latin typeface="Source Sans Pro" panose="020B05030304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6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id-ID" sz="16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d-ID" sz="1600" i="1" kern="120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id-ID" sz="1600" i="1" kern="1200">
                      <a:latin typeface="Cambria Math" panose="02040503050406030204" pitchFamily="18" charset="0"/>
                    </a:rPr>
                    <m:t>=3</m:t>
                  </m:r>
                  <m:r>
                    <a:rPr lang="id-ID" sz="1600" i="1" kern="120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>
                      <a:latin typeface="Cambria Math" panose="02040503050406030204" pitchFamily="18" charset="0"/>
                    </a:rPr>
                    <m:t>4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</m:t>
              </m:r>
              <m:sSup>
                <m:sSupPr>
                  <m:ctrlPr>
                    <a:rPr lang="id-ID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600" i="1" kern="1200" dirty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id-ID" sz="1600" i="1" kern="1200" dirty="0">
                      <a:latin typeface="Cambria Math" panose="02040503050406030204" pitchFamily="18" charset="0"/>
                    </a:rPr>
                    <m:t>0,5</m:t>
                  </m:r>
                </m:sup>
              </m:sSup>
              <m:r>
                <a:rPr lang="id-ID" sz="1600" i="1" kern="1200">
                  <a:latin typeface="Cambria Math" panose="02040503050406030204" pitchFamily="18" charset="0"/>
                </a:rPr>
                <m:t>+4</m:t>
              </m:r>
            </m:oMath>
          </a14:m>
          <a:endParaRPr lang="id-ID" sz="1600" kern="1200" dirty="0"/>
        </a:p>
      </dsp:txBody>
      <dsp:txXfrm>
        <a:off x="1587947" y="5320076"/>
        <a:ext cx="4728671" cy="1037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096A8-7510-46AD-97D0-3BB275FC5F87}">
      <dsp:nvSpPr>
        <dsp:cNvPr id="0" name=""/>
        <dsp:cNvSpPr/>
      </dsp:nvSpPr>
      <dsp:spPr>
        <a:xfrm>
          <a:off x="4298" y="386798"/>
          <a:ext cx="2198552" cy="61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</a:t>
          </a:r>
          <a:endParaRPr lang="en-US" sz="1900" b="1" u="none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298" y="386798"/>
        <a:ext cx="2198552" cy="611325"/>
      </dsp:txXfrm>
    </dsp:sp>
    <dsp:sp modelId="{6EB62DD7-8471-4946-91D5-4F15D44DD44E}">
      <dsp:nvSpPr>
        <dsp:cNvPr id="0" name=""/>
        <dsp:cNvSpPr/>
      </dsp:nvSpPr>
      <dsp:spPr>
        <a:xfrm>
          <a:off x="2202850" y="186207"/>
          <a:ext cx="439710" cy="1012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C5867-F210-41CE-BAB0-82EBAB84B121}">
      <dsp:nvSpPr>
        <dsp:cNvPr id="0" name=""/>
        <dsp:cNvSpPr/>
      </dsp:nvSpPr>
      <dsp:spPr>
        <a:xfrm>
          <a:off x="2818445" y="186207"/>
          <a:ext cx="5980062" cy="10125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eksponensial : fungsi yang variabel </a:t>
          </a:r>
          <a:r>
            <a:rPr lang="id-ID" sz="1900" u="none" kern="1200" spc="-11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pangkat dari suatu konstanta bukan</a:t>
          </a:r>
          <a:r>
            <a:rPr lang="id-ID" sz="1900" u="none" kern="1200" spc="-8" dirty="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dirty="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nol.</a:t>
          </a:r>
          <a:endParaRPr lang="en-US" sz="1900" u="none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latin typeface="Trebuchet MS" panose="020B0603020202020204" pitchFamily="34" charset="0"/>
            </a:rPr>
            <a:t>Contoh 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id-ID" sz="1900" i="1" u="none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27</m:t>
                  </m:r>
                </m:e>
                <m:sup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𝑥</m:t>
                  </m:r>
                </m:sup>
              </m:sSup>
              <m:r>
                <a:rPr lang="id-ID" sz="1900" b="0" i="1" u="none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id-ID" sz="1900" b="0" i="1" u="none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3</m:t>
                  </m:r>
                </m:e>
                <m:sup>
                  <m:sSup>
                    <m:sSupPr>
                      <m:ctrlPr>
                        <a:rPr lang="id-ID" sz="1900" b="0" i="1" u="none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d-ID" sz="1900" b="0" i="1" u="none" kern="1200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id-ID" sz="1900" b="0" i="1" u="none" kern="1200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−4</m:t>
                  </m:r>
                </m:sup>
              </m:sSup>
            </m:oMath>
          </a14:m>
          <a:endParaRPr lang="id-ID" sz="1900" u="none" kern="1200" dirty="0"/>
        </a:p>
      </dsp:txBody>
      <dsp:txXfrm>
        <a:off x="2818445" y="186207"/>
        <a:ext cx="5980062" cy="1012507"/>
      </dsp:txXfrm>
    </dsp:sp>
    <dsp:sp modelId="{D0F816F1-E1CA-4A05-B21A-5F83BCBFDD96}">
      <dsp:nvSpPr>
        <dsp:cNvPr id="0" name=""/>
        <dsp:cNvSpPr/>
      </dsp:nvSpPr>
      <dsp:spPr>
        <a:xfrm>
          <a:off x="4298" y="1585635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rgbClr val="9933FF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</a:t>
          </a:r>
          <a:endParaRPr lang="en-ID" sz="1900" b="1" u="none" kern="1200" dirty="0">
            <a:solidFill>
              <a:srgbClr val="9933FF"/>
            </a:solidFill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</dsp:txBody>
      <dsp:txXfrm>
        <a:off x="4298" y="1585635"/>
        <a:ext cx="2198552" cy="599568"/>
      </dsp:txXfrm>
    </dsp:sp>
    <dsp:sp modelId="{578A6C33-536D-4678-899E-06A554D0DB71}">
      <dsp:nvSpPr>
        <dsp:cNvPr id="0" name=""/>
        <dsp:cNvSpPr/>
      </dsp:nvSpPr>
      <dsp:spPr>
        <a:xfrm>
          <a:off x="2202850" y="1267114"/>
          <a:ext cx="439710" cy="123661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9CE78-991D-4470-A1B4-347D68D99084}">
      <dsp:nvSpPr>
        <dsp:cNvPr id="0" name=""/>
        <dsp:cNvSpPr/>
      </dsp:nvSpPr>
      <dsp:spPr>
        <a:xfrm>
          <a:off x="2818445" y="1267114"/>
          <a:ext cx="5980062" cy="1236610"/>
        </a:xfrm>
        <a:prstGeom prst="rect">
          <a:avLst/>
        </a:prstGeom>
        <a:solidFill>
          <a:schemeClr val="accent4">
            <a:hueOff val="-6371030"/>
            <a:satOff val="11291"/>
            <a:lumOff val="3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logaritmik : fungsi balik (inverse) dari fungsi eksponensial, variabel bebasnya merupakan </a:t>
          </a:r>
          <a:r>
            <a:rPr lang="id-ID" sz="1900" u="none" kern="1200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bilangan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logaritmik.</a:t>
          </a:r>
          <a:endParaRPr lang="en-ID" sz="1900" u="none" kern="1200" dirty="0">
            <a:effectLst/>
            <a:latin typeface="Arial" panose="020B0604020202020204" pitchFamily="34" charset="0"/>
            <a:ea typeface="Wingdings" panose="05000000000000000000" pitchFamily="2" charset="2"/>
            <a:cs typeface="Wingdings" panose="05000000000000000000" pitchFamily="2" charset="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/>
            <a:t>Contoh :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id-ID" sz="1900" i="1" u="none" kern="1200" smtClean="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id-ID" sz="1900" i="0" u="none" kern="1200" smtClean="0">
                      <a:latin typeface="Cambria Math" panose="02040503050406030204" pitchFamily="18" charset="0"/>
                    </a:rPr>
                    <m:t>log</m:t>
                  </m:r>
                </m:fName>
                <m:e>
                  <m:r>
                    <a:rPr lang="id-ID" sz="1900" b="0" i="1" u="none" kern="1200" smtClean="0">
                      <a:latin typeface="Cambria Math" panose="02040503050406030204" pitchFamily="18" charset="0"/>
                    </a:rPr>
                    <m:t>100=2</m:t>
                  </m:r>
                </m:e>
              </m:func>
            </m:oMath>
          </a14:m>
          <a:endParaRPr lang="id-ID" sz="1900" u="none" kern="1200" dirty="0"/>
        </a:p>
      </dsp:txBody>
      <dsp:txXfrm>
        <a:off x="2818445" y="1267114"/>
        <a:ext cx="5980062" cy="1236610"/>
      </dsp:txXfrm>
    </dsp:sp>
    <dsp:sp modelId="{5BBB535C-607F-4C20-BACB-3692B136D361}">
      <dsp:nvSpPr>
        <dsp:cNvPr id="0" name=""/>
        <dsp:cNvSpPr/>
      </dsp:nvSpPr>
      <dsp:spPr>
        <a:xfrm>
          <a:off x="4298" y="2871909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 </a:t>
          </a:r>
          <a:endParaRPr lang="id-ID" sz="1900" b="1" u="none" kern="1200" dirty="0">
            <a:solidFill>
              <a:srgbClr val="00B050"/>
            </a:solidFill>
            <a:effectLst/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4298" y="2871909"/>
        <a:ext cx="2198552" cy="599568"/>
      </dsp:txXfrm>
    </dsp:sp>
    <dsp:sp modelId="{8C9D27B8-7DBE-4862-86D5-B43C01E27474}">
      <dsp:nvSpPr>
        <dsp:cNvPr id="0" name=""/>
        <dsp:cNvSpPr/>
      </dsp:nvSpPr>
      <dsp:spPr>
        <a:xfrm>
          <a:off x="2202850" y="2572124"/>
          <a:ext cx="439710" cy="11991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290D6-85B8-4DC9-B7C0-53909C2502A4}">
      <dsp:nvSpPr>
        <dsp:cNvPr id="0" name=""/>
        <dsp:cNvSpPr/>
      </dsp:nvSpPr>
      <dsp:spPr>
        <a:xfrm>
          <a:off x="2818445" y="2572124"/>
          <a:ext cx="5980062" cy="1199137"/>
        </a:xfrm>
        <a:prstGeom prst="rect">
          <a:avLst/>
        </a:prstGeom>
        <a:solidFill>
          <a:schemeClr val="accent4">
            <a:hueOff val="-12742060"/>
            <a:satOff val="22582"/>
            <a:lumOff val="7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Fungsi trigonometrik : fungsi yang variabel </a:t>
          </a:r>
          <a:r>
            <a:rPr lang="id-ID" sz="1900" u="none" kern="1200" spc="-11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bebasnya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merupakan bilangan - bilangan</a:t>
          </a:r>
          <a:r>
            <a:rPr lang="id-ID" sz="1900" u="none" kern="1200" spc="34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smtClean="0">
              <a:effectLst/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gonometrik.</a:t>
          </a:r>
          <a:r>
            <a:rPr lang="id-ID" sz="1900" u="none" kern="1200" smtClean="0">
              <a:latin typeface="Arial" panose="020B0604020202020204" pitchFamily="34" charset="0"/>
              <a:ea typeface="Wingdings" panose="05000000000000000000" pitchFamily="2" charset="2"/>
              <a:cs typeface="Wingdings" panose="05000000000000000000" pitchFamily="2" charset="2"/>
            </a:rPr>
            <a:t> </a:t>
          </a:r>
          <a:r>
            <a:rPr lang="id-ID" sz="1900" u="none" kern="120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(sinus, cosinus, tangent, cotangent, secant dan cosecant).</a:t>
          </a:r>
          <a:endParaRPr lang="id-ID" sz="1900" u="none" kern="1200" dirty="0">
            <a:effectLst/>
            <a:latin typeface="Arial" panose="020B0604020202020204" pitchFamily="34" charset="0"/>
            <a:ea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latin typeface="Arial" panose="020B0604020202020204" pitchFamily="34" charset="0"/>
              <a:ea typeface="Arial" panose="020B0604020202020204" pitchFamily="34" charset="0"/>
            </a:rPr>
            <a:t>Contoh : y = sin x </a:t>
          </a:r>
          <a:endParaRPr lang="id-ID" sz="1900" u="none" kern="1200" dirty="0"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2818445" y="2572124"/>
        <a:ext cx="5980062" cy="1199137"/>
      </dsp:txXfrm>
    </dsp:sp>
    <dsp:sp modelId="{BD0F3553-B866-4837-8F73-D911E501C416}">
      <dsp:nvSpPr>
        <dsp:cNvPr id="0" name=""/>
        <dsp:cNvSpPr/>
      </dsp:nvSpPr>
      <dsp:spPr>
        <a:xfrm>
          <a:off x="4298" y="4017659"/>
          <a:ext cx="2198552" cy="59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u="none" kern="1200" dirty="0" smtClean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</a:t>
          </a:r>
          <a:endParaRPr lang="id-ID" sz="1900" b="1" u="none" kern="1200" dirty="0">
            <a:solidFill>
              <a:schemeClr val="accent5">
                <a:lumMod val="75000"/>
              </a:schemeClr>
            </a:solidFill>
            <a:latin typeface="Arial" panose="020B0604020202020204" pitchFamily="34" charset="0"/>
            <a:ea typeface="Arial" panose="020B0604020202020204" pitchFamily="34" charset="0"/>
          </a:endParaRPr>
        </a:p>
      </dsp:txBody>
      <dsp:txXfrm>
        <a:off x="4298" y="4017659"/>
        <a:ext cx="2198552" cy="599568"/>
      </dsp:txXfrm>
    </dsp:sp>
    <dsp:sp modelId="{27012162-C95B-48B2-89D3-C0B1EEFE9AFA}">
      <dsp:nvSpPr>
        <dsp:cNvPr id="0" name=""/>
        <dsp:cNvSpPr/>
      </dsp:nvSpPr>
      <dsp:spPr>
        <a:xfrm>
          <a:off x="2202850" y="3839662"/>
          <a:ext cx="439710" cy="9555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2040F-1F20-4BC6-A35E-3755D1606258}">
      <dsp:nvSpPr>
        <dsp:cNvPr id="0" name=""/>
        <dsp:cNvSpPr/>
      </dsp:nvSpPr>
      <dsp:spPr>
        <a:xfrm>
          <a:off x="2818445" y="3839662"/>
          <a:ext cx="5980062" cy="955562"/>
        </a:xfrm>
        <a:prstGeom prst="rect">
          <a:avLst/>
        </a:prstGeom>
        <a:solidFill>
          <a:schemeClr val="accent4">
            <a:hueOff val="-19113089"/>
            <a:satOff val="33873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>
              <a:effectLst/>
              <a:latin typeface="Arial" panose="020B0604020202020204" pitchFamily="34" charset="0"/>
              <a:ea typeface="Arial" panose="020B0604020202020204" pitchFamily="34" charset="0"/>
            </a:rPr>
            <a:t>Fungsi Hiperbolik : fungsi yang mempunyai sifat yang serupa dengan fungsi trigonometri</a:t>
          </a:r>
          <a:endParaRPr lang="id-ID" sz="1900" u="none" kern="1200" dirty="0">
            <a:latin typeface="Arial" panose="020B0604020202020204" pitchFamily="34" charset="0"/>
            <a:ea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u="none" kern="1200" dirty="0" smtClean="0"/>
            <a:t>Contoh : y = arc cos x </a:t>
          </a:r>
          <a:endParaRPr lang="en-ID" sz="1900" u="none" kern="1200" dirty="0"/>
        </a:p>
      </dsp:txBody>
      <dsp:txXfrm>
        <a:off x="2818445" y="3839662"/>
        <a:ext cx="5980062" cy="95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0232-C863-4249-BF16-5B55123278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6EB57-4909-4501-90F1-24050937F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055">
            <a:extLst>
              <a:ext uri="{FF2B5EF4-FFF2-40B4-BE49-F238E27FC236}">
                <a16:creationId xmlns:a16="http://schemas.microsoft.com/office/drawing/2014/main" id="{DCC1E8C3-F6DD-4814-A579-1C1C5B930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D9BD8234-857A-498D-B692-6A5723AE69B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2CFE811-B2BD-44D2-ABB5-F9279D554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18F12CF-D6CA-42F3-89E3-9F5B967B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179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055">
            <a:extLst>
              <a:ext uri="{FF2B5EF4-FFF2-40B4-BE49-F238E27FC236}">
                <a16:creationId xmlns:a16="http://schemas.microsoft.com/office/drawing/2014/main" id="{67927A67-482A-4505-B537-63587DC76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6EF26144-8970-4203-8D17-28020F7B4B26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5492121-4E4C-4C39-9A6D-1CDC7499D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02745A4-A9CA-43EA-B142-9D2CCD99A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38793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6B9FF86D-254B-4ACD-8936-A8BA73C7CA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5396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02B-A2D4-4F06-AA24-3C45D8BE12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321429F2-9651-412E-A5E6-60D2A31ADE6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0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59761C-80C9-4A76-9BFC-8E8721C46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19AC1-F7B4-48D1-B397-6D1995ACA2CB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26894B3-6AC9-44C0-B0CA-F3D32B79C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AFD8FE1B-3254-43FA-921F-7E7ED89A4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69C07-1E55-4785-869F-28CF402FA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3621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0CC-DFEA-4E10-A7C9-15C28AA9A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2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ADFFC811-0491-4574-85ED-6A7392CAA6E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188C-C3B5-4031-B7D2-EEC34CC0B9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61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8ED2-9B85-4D0B-926E-26164EDA69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E14C-83BB-4045-9314-B9012A3BB3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0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741-62BC-4D4B-8BCC-F3492D04B9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7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  <p15:guide id="3" pos="30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FFC0EE5-AE93-47F1-9374-986879B4F5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63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  <p15:guide id="3" pos="303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A559ADE3-C702-4F3D-8D70-EB4805FCE5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55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91427B4-F5B7-4807-908F-F535088C36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2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4" pos="1386">
          <p15:clr>
            <a:srgbClr val="F26B43"/>
          </p15:clr>
        </p15:guide>
        <p15:guide id="15" pos="3312">
          <p15:clr>
            <a:srgbClr val="F26B43"/>
          </p15:clr>
        </p15:guide>
        <p15:guide id="16" pos="3600">
          <p15:clr>
            <a:srgbClr val="F26B43"/>
          </p15:clr>
        </p15:guide>
        <p15:guide id="17" pos="5526">
          <p15:clr>
            <a:srgbClr val="F26B43"/>
          </p15:clr>
        </p15:guide>
        <p15:guide id="18" pos="180">
          <p15:clr>
            <a:srgbClr val="F26B43"/>
          </p15:clr>
        </p15:guide>
        <p15:guide id="19" pos="1040">
          <p15:clr>
            <a:srgbClr val="F26B43"/>
          </p15:clr>
        </p15:guide>
        <p15:guide id="20" orient="horz" pos="3960">
          <p15:clr>
            <a:srgbClr val="F26B43"/>
          </p15:clr>
        </p15:guide>
        <p15:guide id="21" orient="horz" pos="3840">
          <p15:clr>
            <a:srgbClr val="F26B43"/>
          </p15:clr>
        </p15:guide>
        <p15:guide id="22" pos="2484">
          <p15:clr>
            <a:srgbClr val="F26B43"/>
          </p15:clr>
        </p15:guide>
        <p15:guide id="23" pos="2700">
          <p15:clr>
            <a:srgbClr val="F26B43"/>
          </p15:clr>
        </p15:guide>
        <p15:guide id="24" orient="horz" pos="360">
          <p15:clr>
            <a:srgbClr val="F26B43"/>
          </p15:clr>
        </p15:guide>
        <p15:guide id="25" pos="4145">
          <p15:clr>
            <a:srgbClr val="F26B43"/>
          </p15:clr>
        </p15:guide>
        <p15:guide id="26" pos="135">
          <p15:clr>
            <a:srgbClr val="F26B43"/>
          </p15:clr>
        </p15:guide>
        <p15:guide id="27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/index.php?title=Nol_suatu_fungsi&amp;action=edit&amp;redlink=1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id.wikipedia.org/wiki/Fungsi_(matematik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Operasi_aljabar" TargetMode="External"/><Relationship Id="rId5" Type="http://schemas.openxmlformats.org/officeDocument/2006/relationships/hyperlink" Target="https://id.wikipedia.org/wiki/Ekspresi_aljabar" TargetMode="External"/><Relationship Id="rId4" Type="http://schemas.openxmlformats.org/officeDocument/2006/relationships/hyperlink" Target="https://id.wikipedia.org/wiki/Persamaan_aljaba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2800" b="1" dirty="0" err="1" smtClean="0"/>
              <a:t>Pertemuan</a:t>
            </a:r>
            <a:r>
              <a:rPr lang="en-US" sz="2800" b="1" dirty="0" smtClean="0"/>
              <a:t> </a:t>
            </a:r>
            <a:r>
              <a:rPr lang="en-US" sz="2800" b="1" dirty="0" smtClean="0"/>
              <a:t>6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7</a:t>
            </a:r>
            <a:endParaRPr lang="en-US" sz="2800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" y="4374985"/>
            <a:ext cx="5500046" cy="176650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3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2800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2800" dirty="0" err="1" smtClean="0">
                <a:solidFill>
                  <a:srgbClr val="002060"/>
                </a:solidFill>
              </a:rPr>
              <a:t>Awit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M.Sakinah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S.Si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</a:rPr>
              <a:t>M.Stat</a:t>
            </a:r>
            <a:endParaRPr lang="en-US" sz="2800" dirty="0" smtClean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awitsakinah@gmail.com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770425"/>
            <a:ext cx="5500047" cy="348915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94000"/>
                  <a:satMod val="103000"/>
                  <a:lumMod val="102000"/>
                </a:schemeClr>
              </a:gs>
              <a:gs pos="50000">
                <a:schemeClr val="accent4">
                  <a:shade val="100000"/>
                  <a:satMod val="110000"/>
                  <a:lumMod val="100000"/>
                </a:schemeClr>
              </a:gs>
              <a:gs pos="100000">
                <a:schemeClr val="accent4">
                  <a:shade val="70000"/>
                  <a:satMod val="120000"/>
                  <a:lumMod val="99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3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 lang="en-US" sz="7200" dirty="0" smtClean="0"/>
          </a:p>
          <a:p>
            <a:pPr algn="ctr">
              <a:defRPr/>
            </a:pPr>
            <a:r>
              <a:rPr lang="en-US" sz="7200" dirty="0" smtClean="0"/>
              <a:t>FUNGSI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08" y="1751715"/>
            <a:ext cx="1684905" cy="89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5F5B-AE06-4065-B864-CBBE614A044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7786" y="218364"/>
            <a:ext cx="8868428" cy="1310186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Fungsi Non-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Aljabar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Fungsi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transenden</a:t>
            </a:r>
            <a:r>
              <a:rPr lang="en-ID" sz="2800" b="1" i="0" dirty="0"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adalah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fungsi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dinyatakan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sejumlah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berhingga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operasi</a:t>
            </a:r>
            <a:r>
              <a:rPr lang="en-ID" sz="2400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aljabar</a:t>
            </a:r>
            <a:r>
              <a:rPr lang="id-ID" sz="2400" b="0" i="0" dirty="0" smtClean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</a:t>
            </a:r>
            <a:endParaRPr lang="id-ID" sz="2400" b="0" i="0" dirty="0"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540488986"/>
                  </p:ext>
                </p:extLst>
              </p:nvPr>
            </p:nvGraphicFramePr>
            <p:xfrm>
              <a:off x="0" y="1528551"/>
              <a:ext cx="8802806" cy="498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540488986"/>
                  </p:ext>
                </p:extLst>
              </p:nvPr>
            </p:nvGraphicFramePr>
            <p:xfrm>
              <a:off x="0" y="1528551"/>
              <a:ext cx="8802806" cy="49814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30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BD618203-8F1A-483C-977B-5FC27B509E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A271C9-E34C-4161-9017-E16FE291575A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30725" name="Rectangle 46">
            <a:extLst>
              <a:ext uri="{FF2B5EF4-FFF2-40B4-BE49-F238E27FC236}">
                <a16:creationId xmlns:a16="http://schemas.microsoft.com/office/drawing/2014/main" id="{8631AC12-98CD-421E-AD6E-424CAACE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6477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MERUMUSKAN SUATU FUNGSI</a:t>
            </a:r>
          </a:p>
          <a:p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  <a:sym typeface="Symbol" panose="05050102010706020507" pitchFamily="18" charset="2"/>
              </a:rPr>
              <a:t>      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1634" name="Rectangle 2">
                <a:extLst>
                  <a:ext uri="{FF2B5EF4-FFF2-40B4-BE49-F238E27FC236}">
                    <a16:creationId xmlns:a16="http://schemas.microsoft.com/office/drawing/2014/main" id="{0B326CB6-870A-40FB-9353-2F2300C5389E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199" y="1066800"/>
                <a:ext cx="8321003" cy="5410200"/>
              </a:xfrm>
              <a:solidFill>
                <a:schemeClr val="bg2"/>
              </a:solidFill>
            </p:spPr>
            <p:txBody>
              <a:bodyPr>
                <a:normAutofit/>
              </a:bodyPr>
              <a:lstStyle/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</a:rPr>
                  <a:t>f : x 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</a:t>
                </a:r>
                <a:r>
                  <a:rPr lang="en-US" sz="32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y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dibaca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memetakkan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x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ke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y dan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dinyatakan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f(x).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Maka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rumus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dapat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ditulis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f(x) = y .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Contoh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: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Diketahui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suatu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f : x </a:t>
                </a:r>
                <a:r>
                  <a:rPr lang="en-US" sz="2800" dirty="0">
                    <a:solidFill>
                      <a:srgbClr val="002060"/>
                    </a:solidFill>
                    <a:effectLst/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x + 2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dengan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asal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endParaRPr lang="en-US" sz="2400" dirty="0" smtClean="0">
                  <a:solidFill>
                    <a:srgbClr val="002060"/>
                  </a:solidFill>
                  <a:effectLst/>
                  <a:latin typeface="Berlin Sans FB" pitchFamily="34" charset="0"/>
                  <a:sym typeface="Wingdings" pitchFamily="2" charset="2"/>
                </a:endParaRP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{ 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x</a:t>
                </a:r>
                <a:r>
                  <a:rPr lang="id-ID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d-ID" sz="24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sym typeface="Wingdings" pitchFamily="2" charset="2"/>
                      </a:rPr>
                      <m:t>│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Berlin Sans FB" pitchFamily="34" charset="0"/>
                    <a:sym typeface="Wingdings" pitchFamily="2" charset="2"/>
                  </a:rPr>
                  <a:t>2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Berlin Sans FB" pitchFamily="34" charset="0"/>
                  </a:rPr>
                  <a:t>≤  x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&lt;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Berlin Sans FB" pitchFamily="34" charset="0"/>
                  </a:rPr>
                  <a:t>6, x </a:t>
                </a:r>
                <a:r>
                  <a:rPr lang="en-US" sz="2400" b="1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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A</a:t>
                </a:r>
                <a:r>
                  <a:rPr lang="en-US" sz="2400" dirty="0" smtClean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}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endParaRPr lang="en-US" sz="2400" dirty="0">
                  <a:solidFill>
                    <a:srgbClr val="002060"/>
                  </a:solidFill>
                  <a:effectLst/>
                  <a:latin typeface="Berlin Sans FB" pitchFamily="34" charset="0"/>
                  <a:sym typeface="Symbol" pitchFamily="18" charset="2"/>
                </a:endParaRP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a.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rumus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b.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asal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c .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daerah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hasil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fungsi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!</a:t>
                </a:r>
              </a:p>
              <a:p>
                <a:pPr marL="0" indent="0" algn="just" eaLnBrk="1" hangingPunct="1">
                  <a:lnSpc>
                    <a:spcPct val="80000"/>
                  </a:lnSpc>
                  <a:buFont typeface="Wingdings" panose="05000000000000000000" pitchFamily="2" charset="2"/>
                  <a:buNone/>
                  <a:tabLst>
                    <a:tab pos="1968500" algn="l"/>
                  </a:tabLst>
                  <a:defRPr/>
                </a:pP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d.  Jika f(x) = </a:t>
                </a:r>
                <a:r>
                  <a:rPr lang="id-ID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1</a:t>
                </a:r>
                <a:r>
                  <a:rPr lang="id-ID" sz="2400" dirty="0">
                    <a:solidFill>
                      <a:srgbClr val="002060"/>
                    </a:solidFill>
                    <a:latin typeface="Berlin Sans FB" pitchFamily="34" charset="0"/>
                    <a:sym typeface="Symbol" pitchFamily="18" charset="2"/>
                  </a:rPr>
                  <a:t>7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,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maka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tentukan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nilai</a:t>
                </a:r>
                <a:r>
                  <a:rPr lang="en-US" sz="2400" dirty="0">
                    <a:solidFill>
                      <a:srgbClr val="002060"/>
                    </a:solidFill>
                    <a:effectLst/>
                    <a:latin typeface="Berlin Sans FB" pitchFamily="34" charset="0"/>
                    <a:sym typeface="Symbol" pitchFamily="18" charset="2"/>
                  </a:rPr>
                  <a:t> x ! </a:t>
                </a:r>
                <a:endParaRPr lang="id-ID" sz="2400" dirty="0">
                  <a:solidFill>
                    <a:srgbClr val="002060"/>
                  </a:solidFill>
                  <a:effectLst/>
                  <a:latin typeface="Berlin Sans FB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81634" name="Rectangle 2">
                <a:extLst>
                  <a:ext uri="{FF2B5EF4-FFF2-40B4-BE49-F238E27FC236}">
                    <a16:creationId xmlns:a16="http://schemas.microsoft.com/office/drawing/2014/main" id="{0B326CB6-870A-40FB-9353-2F2300C5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199" y="1066800"/>
                <a:ext cx="8321003" cy="5410200"/>
              </a:xfrm>
              <a:blipFill>
                <a:blip r:embed="rId4"/>
                <a:stretch>
                  <a:fillRect l="-1099" t="-2140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463910"/>
      </p:ext>
    </p:extLst>
  </p:cSld>
  <p:clrMapOvr>
    <a:masterClrMapping/>
  </p:clrMapOvr>
  <p:transition spd="slow">
    <p:strips/>
    <p:sndAc>
      <p:stSnd>
        <p:snd r:embed="rId3" name="coi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16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1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1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81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1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81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81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1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81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81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DF528068-0F96-4065-908D-0A6868636D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36638"/>
            <a:ext cx="8375176" cy="54733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a.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Rumus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fungsi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f(x) = x +2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b. Daerah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asal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= { 2, 3, 4, 5 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c. Daerah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hasil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: f(x) = x + 2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            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x = 2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2 + 2 = 4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3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3 + 2 = 5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4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4 + 2 = 6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x = 5  </a:t>
            </a:r>
            <a:r>
              <a:rPr lang="en-US" altLang="en-US" sz="320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f(x) = 5 + 2 = 7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Jadi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daerah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hasil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fungsi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: { 4, 5, 6, 7 }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d. f(x)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x + 2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endParaRPr lang="en-US" altLang="en-US" sz="2800" dirty="0">
              <a:solidFill>
                <a:schemeClr val="tx1"/>
              </a:solidFill>
              <a:effectLst/>
              <a:latin typeface="Berlin Sans FB" panose="020E0602020502020306" pitchFamily="34" charset="0"/>
              <a:sym typeface="Wingdings" panose="05000000000000000000" pitchFamily="2" charset="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x   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7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– 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2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                          x  = 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5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       Jadi </a:t>
            </a:r>
            <a:r>
              <a:rPr lang="en-US" altLang="en-US" sz="2800" dirty="0" err="1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nilai</a:t>
            </a:r>
            <a:r>
              <a:rPr lang="en-US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 x = 1</a:t>
            </a:r>
            <a:r>
              <a:rPr lang="id-ID" altLang="en-US" sz="2800" dirty="0">
                <a:solidFill>
                  <a:schemeClr val="tx1"/>
                </a:solidFill>
                <a:effectLst/>
                <a:latin typeface="Berlin Sans FB" panose="020E0602020502020306" pitchFamily="34" charset="0"/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968283E0-CFDD-4219-8175-9BF37D54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B0F0"/>
                </a:solidFill>
              </a:rPr>
              <a:t>Jawab </a:t>
            </a:r>
            <a:r>
              <a:rPr lang="id-ID" altLang="en-US">
                <a:solidFill>
                  <a:srgbClr val="00B0F0"/>
                </a:solidFill>
              </a:rPr>
              <a:t> :</a:t>
            </a:r>
            <a:endParaRPr lang="en-US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29644"/>
      </p:ext>
    </p:extLst>
  </p:cSld>
  <p:clrMapOvr>
    <a:masterClrMapping/>
  </p:clrMapOvr>
  <p:transition spd="slow">
    <p:strips dir="rd"/>
    <p:sndAc>
      <p:stSnd>
        <p:snd r:embed="rId3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26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82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82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82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82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82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82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82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582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>
            <a:extLst>
              <a:ext uri="{FF2B5EF4-FFF2-40B4-BE49-F238E27FC236}">
                <a16:creationId xmlns:a16="http://schemas.microsoft.com/office/drawing/2014/main" id="{D4D2CEBC-8BDD-4AA1-BC3C-ACE4FC1B5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77813"/>
            <a:ext cx="75438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MENGHITUNG NILAI FUNGSI</a:t>
            </a:r>
            <a:endParaRPr lang="en-US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E2EA0B5E-F9E8-49E7-A11F-08804AB5D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menghitung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nilai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digunakan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f (x) = ax + 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Contoh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1.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dengan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: x </a:t>
            </a:r>
            <a:r>
              <a:rPr lang="en-US" sz="2800" dirty="0">
                <a:effectLst/>
                <a:sym typeface="Wingdings" pitchFamily="2" charset="2"/>
              </a:rPr>
              <a:t>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5x -3</a:t>
            </a:r>
            <a:r>
              <a:rPr lang="id-ID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Tentukan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a.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fun</a:t>
            </a:r>
            <a:r>
              <a:rPr lang="id-ID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g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b. Nilai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dan x = -1 .</a:t>
            </a:r>
          </a:p>
        </p:txBody>
      </p:sp>
    </p:spTree>
    <p:extLst>
      <p:ext uri="{BB962C8B-B14F-4D97-AF65-F5344CB8AC3E}">
        <p14:creationId xmlns:p14="http://schemas.microsoft.com/office/powerpoint/2010/main" val="912171051"/>
      </p:ext>
    </p:extLst>
  </p:cSld>
  <p:clrMapOvr>
    <a:masterClrMapping/>
  </p:clrMapOvr>
  <p:transition spd="slow">
    <p:zoom dir="in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08BD25BF-37DF-44C2-BA25-B749330D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8288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Jawab</a:t>
            </a:r>
            <a:r>
              <a:rPr lang="en-US" sz="3200" dirty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2F0546EC-9DB3-45ED-B8A3-8F22ABAF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741" y="1187355"/>
            <a:ext cx="8109464" cy="4902549"/>
          </a:xfrm>
          <a:solidFill>
            <a:schemeClr val="bg2"/>
          </a:solidFill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a.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f(x) = 5x –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b. Nilai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f(x) = 5x –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maka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f(4) = 5 . 4 – 3 = 17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x = -1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maka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f(-1) = 5 .(-1) – 3 = -8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Jadi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nilai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x = 4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adalah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17  dan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x = -1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adalah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-8</a:t>
            </a:r>
          </a:p>
        </p:txBody>
      </p:sp>
    </p:spTree>
    <p:extLst>
      <p:ext uri="{BB962C8B-B14F-4D97-AF65-F5344CB8AC3E}">
        <p14:creationId xmlns:p14="http://schemas.microsoft.com/office/powerpoint/2010/main" val="277465297"/>
      </p:ext>
    </p:extLst>
  </p:cSld>
  <p:clrMapOvr>
    <a:masterClrMapping/>
  </p:clrMapOvr>
  <p:transition spd="slow">
    <p:zoom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FC77E430-7C9F-4E17-893F-101BE3929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MENENTUKAN BENTUK FUNGSI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E1B614DB-7B41-4041-A116-F06F46BAE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09934"/>
            <a:ext cx="8382000" cy="569566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1588" indent="-1588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bentuknya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jika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data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diketahui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linier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dapat</a:t>
            </a:r>
            <a:r>
              <a:rPr lang="id-ID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dirumuskan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sebagai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(x) = ax + b 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Contoh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Suatu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ditentukan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dengan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rumus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(x) = ax + b 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jika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f (2) = 10 dan f (-4) = -8 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Tentukan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a. Nilai a dan b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b.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c.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Bayangan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dari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– 3 </a:t>
            </a:r>
          </a:p>
        </p:txBody>
      </p:sp>
    </p:spTree>
    <p:extLst>
      <p:ext uri="{BB962C8B-B14F-4D97-AF65-F5344CB8AC3E}">
        <p14:creationId xmlns:p14="http://schemas.microsoft.com/office/powerpoint/2010/main" val="534168986"/>
      </p:ext>
    </p:extLst>
  </p:cSld>
  <p:clrMapOvr>
    <a:masterClrMapping/>
  </p:clrMapOvr>
  <p:transition spd="slow">
    <p:cover dir="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76CE4863-8C31-47AC-956B-47619D065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587"/>
            <a:ext cx="3505200" cy="4492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Jawab :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3898E23-A164-4129-B43E-1B35F2FB9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27076"/>
            <a:ext cx="8229600" cy="5853110"/>
          </a:xfrm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a. f (x) = ax + 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f (2) = 2a + b = 10     </a:t>
            </a:r>
            <a:r>
              <a:rPr lang="en-US" sz="2800" dirty="0">
                <a:effectLst/>
                <a:sym typeface="Wingdings" pitchFamily="2" charset="2"/>
              </a:rPr>
              <a:t> 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2a  + b = 10</a:t>
            </a: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f (-4) = -4a + b = -8  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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-4a + b = -8    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  6a       = 18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                              a     = 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untuk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a = 3 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 2a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2 . 3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 6 + b =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                       b  =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            Jadi , </a:t>
            </a:r>
            <a:r>
              <a:rPr lang="en-US" sz="2800" dirty="0" err="1">
                <a:effectLst/>
                <a:latin typeface="Berlin Sans FB" pitchFamily="34" charset="0"/>
                <a:sym typeface="Wingdings" pitchFamily="2" charset="2"/>
              </a:rPr>
              <a:t>nilai</a:t>
            </a:r>
            <a:r>
              <a:rPr lang="en-US" sz="2800" dirty="0">
                <a:effectLst/>
                <a:latin typeface="Berlin Sans FB" pitchFamily="34" charset="0"/>
                <a:sym typeface="Wingdings" pitchFamily="2" charset="2"/>
              </a:rPr>
              <a:t>  a = 3   dan   b = 4</a:t>
            </a:r>
            <a:endParaRPr lang="id-ID" sz="2800" dirty="0">
              <a:effectLst/>
              <a:latin typeface="Berlin Sans FB" pitchFamily="34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b. f (x) = ax + b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Jadi ,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bentuk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fungsinya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c. 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Bayangan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dari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– 3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f (x) = 3x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f (- 3) = 3 ( - 3 )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= - 9 + 4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Berlin Sans FB" pitchFamily="34" charset="0"/>
              </a:rPr>
              <a:t>                  = - 5 </a:t>
            </a:r>
            <a:endParaRPr lang="en-US" sz="2800" dirty="0">
              <a:effectLst/>
              <a:latin typeface="Berlin Sans FB" pitchFamily="34" charset="0"/>
              <a:sym typeface="Wingdings" pitchFamily="2" charset="2"/>
            </a:endParaRPr>
          </a:p>
        </p:txBody>
      </p:sp>
      <p:sp>
        <p:nvSpPr>
          <p:cNvPr id="53254" name="Line 4">
            <a:extLst>
              <a:ext uri="{FF2B5EF4-FFF2-40B4-BE49-F238E27FC236}">
                <a16:creationId xmlns:a16="http://schemas.microsoft.com/office/drawing/2014/main" id="{B00941A6-72C9-4113-874F-88C8946D7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964" y="1529497"/>
            <a:ext cx="190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024019"/>
      </p:ext>
    </p:extLst>
  </p:cSld>
  <p:clrMapOvr>
    <a:masterClrMapping/>
  </p:clrMapOvr>
  <p:transition spd="slow">
    <p:cover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0917" y="573205"/>
                <a:ext cx="8868428" cy="5527343"/>
              </a:xfrm>
              <a:solidFill>
                <a:schemeClr val="bg2">
                  <a:lumMod val="90000"/>
                </a:schemeClr>
              </a:solidFill>
            </p:spPr>
            <p:txBody>
              <a:bodyPr/>
              <a:lstStyle/>
              <a:p>
                <a:r>
                  <a:rPr lang="id-ID" sz="3600" b="1" dirty="0">
                    <a:solidFill>
                      <a:srgbClr val="C00000"/>
                    </a:solidFill>
                  </a:rPr>
                  <a:t>Fungsi Komposisi</a:t>
                </a:r>
              </a:p>
              <a:p>
                <a:pPr algn="just"/>
                <a:r>
                  <a:rPr lang="en-ID" sz="2400" dirty="0" err="1"/>
                  <a:t>Fungsi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kombinasi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dari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beberapa</a:t>
                </a:r>
                <a:r>
                  <a:rPr lang="en-ID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ID" sz="2400" b="1" dirty="0" err="1">
                    <a:solidFill>
                      <a:srgbClr val="0070C0"/>
                    </a:solidFill>
                  </a:rPr>
                  <a:t>fungsi</a:t>
                </a:r>
                <a:r>
                  <a:rPr lang="en-ID" sz="2400" dirty="0"/>
                  <a:t>. </a:t>
                </a:r>
                <a:r>
                  <a:rPr lang="en-ID" sz="2400" dirty="0" err="1"/>
                  <a:t>Misal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f dan g. Jika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g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f,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kombinasi</a:t>
                </a:r>
                <a:r>
                  <a:rPr lang="en-ID" sz="2400" dirty="0"/>
                  <a:t> f dan g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tulis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fog (</a:t>
                </a:r>
                <a:r>
                  <a:rPr lang="en-ID" sz="2400" dirty="0" err="1"/>
                  <a:t>baca</a:t>
                </a:r>
                <a:r>
                  <a:rPr lang="en-ID" sz="2400" dirty="0"/>
                  <a:t> f circle g) dan </a:t>
                </a:r>
                <a:r>
                  <a:rPr lang="en-ID" sz="2400" dirty="0" err="1"/>
                  <a:t>didefinisikan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:</a:t>
                </a:r>
                <a:endParaRPr lang="id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𝝾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2400" dirty="0"/>
              </a:p>
              <a:p>
                <a:pPr algn="just"/>
                <a:r>
                  <a:rPr lang="en-ID" sz="2400" dirty="0" err="1"/>
                  <a:t>Sebaliknya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fungsi</a:t>
                </a:r>
                <a:r>
                  <a:rPr lang="en-ID" sz="2400" dirty="0"/>
                  <a:t> f </a:t>
                </a:r>
                <a:r>
                  <a:rPr lang="en-ID" sz="2400" dirty="0" err="1"/>
                  <a:t>merupakan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g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kombinasinya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kita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tulis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gof</a:t>
                </a:r>
                <a:r>
                  <a:rPr lang="en-ID" sz="2400" dirty="0"/>
                  <a:t> (</a:t>
                </a:r>
                <a:r>
                  <a:rPr lang="en-ID" sz="2400" dirty="0" err="1"/>
                  <a:t>baca</a:t>
                </a:r>
                <a:r>
                  <a:rPr lang="en-ID" sz="2400" dirty="0"/>
                  <a:t> g circle f) dan </a:t>
                </a:r>
                <a:r>
                  <a:rPr lang="en-ID" sz="2400" dirty="0" err="1"/>
                  <a:t>didefinisikan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:</a:t>
                </a:r>
                <a:endParaRPr lang="id-ID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𝝾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0917" y="573205"/>
                <a:ext cx="8868428" cy="5527343"/>
              </a:xfrm>
              <a:blipFill>
                <a:blip r:embed="rId2"/>
                <a:stretch>
                  <a:fillRect l="-2131" t="-1323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0917" y="272955"/>
                <a:ext cx="8868428" cy="6373505"/>
              </a:xfrm>
              <a:solidFill>
                <a:schemeClr val="bg2"/>
              </a:solidFill>
            </p:spPr>
            <p:txBody>
              <a:bodyPr>
                <a:noAutofit/>
              </a:bodyPr>
              <a:lstStyle/>
              <a:p>
                <a:r>
                  <a:rPr lang="id-ID" dirty="0"/>
                  <a:t>Contoh :</a:t>
                </a:r>
              </a:p>
              <a:p>
                <a:r>
                  <a:rPr lang="id-ID" dirty="0"/>
                  <a:t>Diketahui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id-ID" b="0" dirty="0"/>
              </a:p>
              <a:p>
                <a:r>
                  <a:rPr lang="id-ID" b="0" dirty="0"/>
                  <a:t>Carilah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b="0" dirty="0"/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id-ID" b="0" dirty="0"/>
              </a:p>
              <a:p>
                <a:r>
                  <a:rPr lang="id-ID" dirty="0"/>
                  <a:t>Jawab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	</a:t>
                </a:r>
              </a:p>
              <a:p>
                <a:pPr marL="1680210" lvl="7" indent="0">
                  <a:buNone/>
                </a:pPr>
                <a:r>
                  <a:rPr lang="en-US" sz="2000" dirty="0" smtClean="0"/>
                  <a:t>                                          </a:t>
                </a:r>
                <a:r>
                  <a:rPr lang="id-ID" sz="2000" dirty="0" smtClean="0"/>
                  <a:t>=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+40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+25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en-US" sz="2000" dirty="0" smtClean="0"/>
                  <a:t>				</a:t>
                </a:r>
                <a:r>
                  <a:rPr lang="id-ID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+80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+50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+15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en-US" sz="2000" dirty="0" smtClean="0"/>
                  <a:t>				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32</m:t>
                        </m:r>
                        <m:sSup>
                          <m:sSupPr>
                            <m:ctrlPr>
                              <a:rPr lang="id-ID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+92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+67</m:t>
                        </m:r>
                      </m:e>
                    </m:d>
                  </m:oMath>
                </a14:m>
                <a:r>
                  <a:rPr lang="id-ID" sz="2000" dirty="0"/>
                  <a:t/>
                </a:r>
                <a:br>
                  <a:rPr lang="id-ID" sz="2000" dirty="0"/>
                </a:br>
                <a:r>
                  <a:rPr lang="id-ID" sz="2000" dirty="0"/>
                  <a:t> </a:t>
                </a:r>
                <a:r>
                  <a:rPr lang="id-ID" sz="2000" dirty="0" smtClean="0"/>
                  <a:t> </a:t>
                </a:r>
                <a:endParaRPr lang="id-ID" sz="2000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𝝾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dirty="0"/>
                  <a:t>)=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id-ID" dirty="0"/>
                  <a:t/>
                </a:r>
                <a:br>
                  <a:rPr lang="id-ID" dirty="0"/>
                </a:br>
                <a:endParaRPr lang="id-ID" dirty="0"/>
              </a:p>
              <a:p>
                <a:pPr marL="0" indent="0">
                  <a:buNone/>
                </a:pPr>
                <a:r>
                  <a:rPr lang="en-US" b="0" dirty="0" smtClean="0"/>
                  <a:t>				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E5F5B-AE06-4065-B864-CBBE614A0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0917" y="272955"/>
                <a:ext cx="8868428" cy="6373505"/>
              </a:xfrm>
              <a:blipFill>
                <a:blip r:embed="rId2"/>
                <a:stretch>
                  <a:fillRect l="-756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/>
              <p:cNvSpPr/>
              <p:nvPr/>
            </p:nvSpPr>
            <p:spPr>
              <a:xfrm>
                <a:off x="818866" y="2934268"/>
                <a:ext cx="2402006" cy="573206"/>
              </a:xfrm>
              <a:prstGeom prst="wedgeRectCallout">
                <a:avLst>
                  <a:gd name="adj1" fmla="val 115184"/>
                  <a:gd name="adj2" fmla="val -133725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  . 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=16 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2934268"/>
                <a:ext cx="2402006" cy="573206"/>
              </a:xfrm>
              <a:prstGeom prst="wedgeRectCallout">
                <a:avLst>
                  <a:gd name="adj1" fmla="val 115184"/>
                  <a:gd name="adj2" fmla="val -133725"/>
                </a:avLst>
              </a:prstGeom>
              <a:blipFill>
                <a:blip r:embed="rId3"/>
                <a:stretch>
                  <a:fillRect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4" y="172560"/>
            <a:ext cx="8772669" cy="17493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LATIHAN</a:t>
            </a:r>
            <a:br>
              <a:rPr lang="en-US" dirty="0" smtClean="0"/>
            </a:b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sesuai</a:t>
            </a:r>
            <a:r>
              <a:rPr lang="en-US" sz="2200" dirty="0" smtClean="0">
                <a:solidFill>
                  <a:srgbClr val="0070C0"/>
                </a:solidFill>
              </a:rPr>
              <a:t> NPM:</a:t>
            </a:r>
            <a:br>
              <a:rPr lang="en-US" sz="2200" dirty="0" smtClean="0">
                <a:solidFill>
                  <a:srgbClr val="0070C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NPM </a:t>
            </a:r>
            <a:r>
              <a:rPr lang="en-US" sz="2200" dirty="0" err="1" smtClean="0">
                <a:solidFill>
                  <a:srgbClr val="0070C0"/>
                </a:solidFill>
              </a:rPr>
              <a:t>Genaap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Nomor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Genap</a:t>
            </a:r>
            <a:r>
              <a:rPr lang="en-US" sz="2200" dirty="0" smtClean="0">
                <a:solidFill>
                  <a:srgbClr val="0070C0"/>
                </a:solidFill>
              </a:rPr>
              <a:t/>
            </a:r>
            <a:br>
              <a:rPr lang="en-US" sz="2200" dirty="0" smtClean="0">
                <a:solidFill>
                  <a:srgbClr val="0070C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NPM </a:t>
            </a:r>
            <a:r>
              <a:rPr lang="en-US" sz="2200" dirty="0" err="1" smtClean="0">
                <a:solidFill>
                  <a:srgbClr val="0070C0"/>
                </a:solidFill>
              </a:rPr>
              <a:t>Ganjil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kerjakan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nomor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Ganjil</a:t>
            </a:r>
            <a:r>
              <a:rPr lang="en-US" sz="2200" dirty="0" smtClean="0">
                <a:solidFill>
                  <a:srgbClr val="0070C0"/>
                </a:solidFill>
              </a:rPr>
              <a:t/>
            </a:r>
            <a:br>
              <a:rPr lang="en-US" sz="2200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16"/>
          <a:stretch/>
        </p:blipFill>
        <p:spPr>
          <a:xfrm>
            <a:off x="166615" y="1921909"/>
            <a:ext cx="8923226" cy="45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381000"/>
            <a:ext cx="7162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 smtClean="0"/>
              <a:t>Definisi</a:t>
            </a:r>
            <a:r>
              <a:rPr lang="en-US" sz="3600" dirty="0" smtClean="0"/>
              <a:t> FUNGSI</a:t>
            </a:r>
            <a:endParaRPr 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399"/>
            <a:ext cx="8382000" cy="26215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Misalkan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himpunan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kosong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Fungsi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ke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f 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→ </a:t>
            </a:r>
            <a:r>
              <a:rPr lang="en-US" sz="2800" i="1" dirty="0" smtClean="0">
                <a:solidFill>
                  <a:schemeClr val="tx1"/>
                </a:solidFill>
              </a:rPr>
              <a:t>B  </a:t>
            </a:r>
            <a:r>
              <a:rPr lang="en-US" sz="2800" dirty="0" err="1" smtClean="0">
                <a:solidFill>
                  <a:schemeClr val="tx1"/>
                </a:solidFill>
              </a:rPr>
              <a:t>dapat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dipandang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aturan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atau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memasangkan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setiap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elemen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tepat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satu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elemen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3248" y="4044356"/>
            <a:ext cx="4461326" cy="21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58" y="172560"/>
            <a:ext cx="8305516" cy="78035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952918"/>
            <a:ext cx="84010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158-AC34-49EA-B861-74FD779318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id-ID" dirty="0">
                <a:solidFill>
                  <a:srgbClr val="00B0F0"/>
                </a:solidFill>
              </a:rPr>
              <a:t>PENGERTIAN FUNGSI</a:t>
            </a:r>
            <a:endParaRPr lang="en-ID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0252" y="2320118"/>
            <a:ext cx="4385831" cy="3957851"/>
          </a:xfrm>
          <a:solidFill>
            <a:schemeClr val="bg1"/>
          </a:solidFill>
        </p:spPr>
        <p:txBody>
          <a:bodyPr/>
          <a:lstStyle/>
          <a:p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Sebuah fungsi f dari himpunan A ke himpunan B adalah suatu aturan yang </a:t>
            </a:r>
            <a:r>
              <a:rPr lang="id-ID" sz="2800" b="1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memasangkan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setiap </a:t>
            </a:r>
            <a:r>
              <a:rPr lang="id-ID" sz="2800" spc="-6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X 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anggota A dengan tepat satu Y anggota </a:t>
            </a:r>
            <a:r>
              <a:rPr lang="id-ID" sz="2800" spc="-37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d-ID" sz="28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7EADF-2C6B-4ADD-A068-3584C90CE08E}"/>
              </a:ext>
            </a:extLst>
          </p:cNvPr>
          <p:cNvSpPr/>
          <p:nvPr/>
        </p:nvSpPr>
        <p:spPr>
          <a:xfrm>
            <a:off x="5362818" y="3118993"/>
            <a:ext cx="1174316" cy="19540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10</a:t>
            </a:r>
          </a:p>
          <a:p>
            <a:pPr algn="ctr"/>
            <a:r>
              <a:rPr lang="id-ID" sz="1350" dirty="0"/>
              <a:t>9</a:t>
            </a:r>
          </a:p>
          <a:p>
            <a:pPr algn="ctr"/>
            <a:r>
              <a:rPr lang="id-ID" sz="1350" dirty="0"/>
              <a:t>8</a:t>
            </a:r>
          </a:p>
          <a:p>
            <a:pPr algn="ctr"/>
            <a:r>
              <a:rPr lang="id-ID" sz="1350" dirty="0"/>
              <a:t>7</a:t>
            </a:r>
          </a:p>
          <a:p>
            <a:pPr algn="ctr"/>
            <a:r>
              <a:rPr lang="id-ID" sz="1350" dirty="0"/>
              <a:t>6</a:t>
            </a:r>
          </a:p>
          <a:p>
            <a:pPr algn="ctr"/>
            <a:r>
              <a:rPr lang="id-ID" sz="1350" dirty="0"/>
              <a:t>5</a:t>
            </a:r>
            <a:endParaRPr lang="en-ID" sz="13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DCD9BD-90B4-4FAF-BF92-F4C9460DDCEE}"/>
              </a:ext>
            </a:extLst>
          </p:cNvPr>
          <p:cNvSpPr/>
          <p:nvPr/>
        </p:nvSpPr>
        <p:spPr>
          <a:xfrm>
            <a:off x="7285735" y="3116644"/>
            <a:ext cx="1174316" cy="195406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9</a:t>
            </a:r>
          </a:p>
          <a:p>
            <a:pPr algn="ctr"/>
            <a:r>
              <a:rPr lang="id-ID" sz="1350" dirty="0"/>
              <a:t>8</a:t>
            </a:r>
          </a:p>
          <a:p>
            <a:pPr algn="ctr"/>
            <a:r>
              <a:rPr lang="id-ID" sz="1350" dirty="0"/>
              <a:t>7</a:t>
            </a:r>
          </a:p>
          <a:p>
            <a:pPr algn="ctr"/>
            <a:r>
              <a:rPr lang="id-ID" sz="1350" dirty="0"/>
              <a:t>6</a:t>
            </a:r>
          </a:p>
          <a:p>
            <a:pPr algn="ctr"/>
            <a:r>
              <a:rPr lang="id-ID" sz="1350" dirty="0"/>
              <a:t>5</a:t>
            </a:r>
          </a:p>
          <a:p>
            <a:pPr algn="ctr"/>
            <a:r>
              <a:rPr lang="id-ID" sz="1350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E9E8D-42CB-4B1D-A794-BB45C7B1156A}"/>
              </a:ext>
            </a:extLst>
          </p:cNvPr>
          <p:cNvCxnSpPr/>
          <p:nvPr/>
        </p:nvCxnSpPr>
        <p:spPr>
          <a:xfrm>
            <a:off x="6074862" y="3588719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2BF523-333C-42C4-9092-C31B5031134A}"/>
              </a:ext>
            </a:extLst>
          </p:cNvPr>
          <p:cNvCxnSpPr/>
          <p:nvPr/>
        </p:nvCxnSpPr>
        <p:spPr>
          <a:xfrm>
            <a:off x="6082316" y="3780013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F8DCC4-CAB0-41AC-9911-4DCC9E77C9D7}"/>
              </a:ext>
            </a:extLst>
          </p:cNvPr>
          <p:cNvCxnSpPr/>
          <p:nvPr/>
        </p:nvCxnSpPr>
        <p:spPr>
          <a:xfrm>
            <a:off x="6074862" y="4018552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A24D7-2C6B-4FA9-9836-9C3BD0A3625F}"/>
              </a:ext>
            </a:extLst>
          </p:cNvPr>
          <p:cNvCxnSpPr/>
          <p:nvPr/>
        </p:nvCxnSpPr>
        <p:spPr>
          <a:xfrm>
            <a:off x="6074862" y="4212364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60ADFB-21B5-49A7-B0D0-7C74E585122A}"/>
              </a:ext>
            </a:extLst>
          </p:cNvPr>
          <p:cNvCxnSpPr/>
          <p:nvPr/>
        </p:nvCxnSpPr>
        <p:spPr>
          <a:xfrm>
            <a:off x="6074862" y="4398723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D663D-9BB5-4219-9F2C-F512C5B51C46}"/>
              </a:ext>
            </a:extLst>
          </p:cNvPr>
          <p:cNvCxnSpPr/>
          <p:nvPr/>
        </p:nvCxnSpPr>
        <p:spPr>
          <a:xfrm>
            <a:off x="6064638" y="4599991"/>
            <a:ext cx="170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949306-2715-4C72-A462-1AB9B6AF95DD}"/>
              </a:ext>
            </a:extLst>
          </p:cNvPr>
          <p:cNvSpPr/>
          <p:nvPr/>
        </p:nvSpPr>
        <p:spPr>
          <a:xfrm>
            <a:off x="6221883" y="2305232"/>
            <a:ext cx="1386509" cy="397664"/>
          </a:xfrm>
          <a:prstGeom prst="round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350" dirty="0"/>
              <a:t>KURANG SATU DARI</a:t>
            </a:r>
            <a:endParaRPr lang="en-ID" sz="13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11D790-D0D9-4F6C-91DF-FB3BDC4C30D9}"/>
              </a:ext>
            </a:extLst>
          </p:cNvPr>
          <p:cNvSpPr/>
          <p:nvPr/>
        </p:nvSpPr>
        <p:spPr>
          <a:xfrm>
            <a:off x="5780160" y="2785998"/>
            <a:ext cx="321750" cy="28326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A</a:t>
            </a:r>
            <a:endParaRPr lang="en-ID" sz="13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F46638-4F04-489E-AB6B-6598F54A601D}"/>
              </a:ext>
            </a:extLst>
          </p:cNvPr>
          <p:cNvSpPr/>
          <p:nvPr/>
        </p:nvSpPr>
        <p:spPr>
          <a:xfrm>
            <a:off x="7712018" y="2771293"/>
            <a:ext cx="321750" cy="28326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350" dirty="0"/>
              <a:t>B</a:t>
            </a:r>
            <a:endParaRPr lang="en-ID" sz="1350" dirty="0"/>
          </a:p>
        </p:txBody>
      </p:sp>
      <p:sp>
        <p:nvSpPr>
          <p:cNvPr id="14" name="Rectangle 13"/>
          <p:cNvSpPr/>
          <p:nvPr/>
        </p:nvSpPr>
        <p:spPr>
          <a:xfrm>
            <a:off x="4876905" y="5392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id-ID" dirty="0">
                <a:solidFill>
                  <a:srgbClr val="0070C0"/>
                </a:solidFill>
                <a:latin typeface="Arial" panose="020B0604020202020204" pitchFamily="34" charset="0"/>
              </a:rPr>
              <a:t>A merupakan daerah asal/domain</a:t>
            </a:r>
          </a:p>
          <a:p>
            <a:pPr>
              <a:lnSpc>
                <a:spcPct val="100000"/>
              </a:lnSpc>
            </a:pPr>
            <a:r>
              <a:rPr lang="id-ID" dirty="0">
                <a:latin typeface="Arial" panose="020B0604020202020204" pitchFamily="34" charset="0"/>
              </a:rPr>
              <a:t>B merupakan daerah kawan/kodomain</a:t>
            </a:r>
          </a:p>
        </p:txBody>
      </p:sp>
    </p:spTree>
    <p:extLst>
      <p:ext uri="{BB962C8B-B14F-4D97-AF65-F5344CB8AC3E}">
        <p14:creationId xmlns:p14="http://schemas.microsoft.com/office/powerpoint/2010/main" val="3645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A398C-8994-4EA9-8E9A-DBC87A89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276" y="2438400"/>
            <a:ext cx="6577928" cy="3651504"/>
          </a:xfrm>
        </p:spPr>
        <p:txBody>
          <a:bodyPr>
            <a:normAutofit lnSpcReduction="10000"/>
          </a:bodyPr>
          <a:lstStyle/>
          <a:p>
            <a:r>
              <a:rPr lang="id-ID" sz="2800" dirty="0"/>
              <a:t>Jika diketahui A = {1,2,3} dan B = {u,v,w} tentukanlah apakah berikut ini merupakan fungsi atau bukan</a:t>
            </a:r>
          </a:p>
          <a:p>
            <a:pPr marL="514350" indent="-514350"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id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id-ID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id-ID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id-ID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Wingdings 2"/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id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Font typeface="Wingdings 2"/>
              <a:buAutoNum type="alphaLcPeriod"/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{(1,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(1,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(2,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(3,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)}</a:t>
            </a:r>
            <a:endParaRPr lang="en-ID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endParaRPr lang="id-ID" dirty="0"/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9BE3E2-E176-4691-8713-F3051F28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FF0000"/>
                </a:solidFill>
              </a:rPr>
              <a:t>Contoh 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15E21-2308-4CF5-A8D3-DB19400A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5" y="1856096"/>
            <a:ext cx="7482992" cy="378043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Fungsi</a:t>
            </a:r>
            <a:r>
              <a:rPr lang="en-US" altLang="en-US" sz="2800" dirty="0">
                <a:sym typeface="Symbol" panose="05050102010706020507" pitchFamily="18" charset="2"/>
              </a:rPr>
              <a:t>/ </a:t>
            </a:r>
            <a:r>
              <a:rPr lang="en-US" altLang="en-US" sz="2800" dirty="0" err="1">
                <a:sym typeface="Symbol" panose="05050102010706020507" pitchFamily="18" charset="2"/>
              </a:rPr>
              <a:t>pemetaan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dapat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dinotasikan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dengan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huruf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sym typeface="Symbol" panose="05050102010706020507" pitchFamily="18" charset="2"/>
              </a:rPr>
              <a:t>kecil</a:t>
            </a:r>
            <a:r>
              <a:rPr lang="en-US" altLang="en-US" sz="2800" dirty="0">
                <a:sym typeface="Symbol" panose="05050102010706020507" pitchFamily="18" charset="2"/>
              </a:rPr>
              <a:t> f , g , h , dan  </a:t>
            </a:r>
            <a:r>
              <a:rPr lang="en-US" altLang="en-US" sz="2800" dirty="0" err="1">
                <a:sym typeface="Symbol" panose="05050102010706020507" pitchFamily="18" charset="2"/>
              </a:rPr>
              <a:t>sebagainya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  <a:endParaRPr lang="id-ID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 err="1">
                <a:sym typeface="Symbol" panose="05050102010706020507" pitchFamily="18" charset="2"/>
              </a:rPr>
              <a:t>Misal</a:t>
            </a:r>
            <a:r>
              <a:rPr lang="en-US" altLang="en-US" sz="2800" dirty="0">
                <a:sym typeface="Symbol" panose="05050102010706020507" pitchFamily="18" charset="2"/>
              </a:rPr>
              <a:t> :</a:t>
            </a:r>
            <a:endParaRPr lang="id-ID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Symbol" panose="05050102010706020507" pitchFamily="18" charset="2"/>
              </a:rPr>
              <a:t>f : x </a:t>
            </a:r>
            <a:r>
              <a:rPr lang="en-US" altLang="en-US" sz="2800" b="1" dirty="0"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sym typeface="Wingdings" panose="05000000000000000000" pitchFamily="2" charset="2"/>
              </a:rPr>
              <a:t>  </a:t>
            </a:r>
            <a:r>
              <a:rPr lang="en-US" altLang="en-US" sz="2800" b="1" dirty="0">
                <a:sym typeface="Wingdings" panose="05000000000000000000" pitchFamily="2" charset="2"/>
              </a:rPr>
              <a:t>y </a:t>
            </a:r>
            <a:r>
              <a:rPr lang="en-US" altLang="en-US" sz="2800" dirty="0" err="1">
                <a:sym typeface="Wingdings" panose="05000000000000000000" pitchFamily="2" charset="2"/>
              </a:rPr>
              <a:t>dibaca</a:t>
            </a:r>
            <a:r>
              <a:rPr lang="en-US" altLang="en-US" sz="2800" dirty="0">
                <a:sym typeface="Wingdings" panose="05000000000000000000" pitchFamily="2" charset="2"/>
              </a:rPr>
              <a:t> f </a:t>
            </a:r>
            <a:r>
              <a:rPr lang="en-US" altLang="en-US" sz="2800" dirty="0" err="1">
                <a:sym typeface="Wingdings" panose="05000000000000000000" pitchFamily="2" charset="2"/>
              </a:rPr>
              <a:t>memetakkan</a:t>
            </a:r>
            <a:r>
              <a:rPr lang="en-US" altLang="en-US" sz="2800" dirty="0">
                <a:sym typeface="Wingdings" panose="05000000000000000000" pitchFamily="2" charset="2"/>
              </a:rPr>
              <a:t> x </a:t>
            </a:r>
            <a:r>
              <a:rPr lang="en-US" altLang="en-US" sz="2800" dirty="0" err="1">
                <a:sym typeface="Wingdings" panose="05000000000000000000" pitchFamily="2" charset="2"/>
              </a:rPr>
              <a:t>ke</a:t>
            </a:r>
            <a:r>
              <a:rPr lang="en-US" altLang="en-US" sz="2800" dirty="0">
                <a:sym typeface="Wingdings" panose="05000000000000000000" pitchFamily="2" charset="2"/>
              </a:rPr>
              <a:t> y,  </a:t>
            </a:r>
            <a:r>
              <a:rPr lang="en-US" altLang="en-US" sz="2800" dirty="0" err="1">
                <a:sym typeface="Wingdings" panose="05000000000000000000" pitchFamily="2" charset="2"/>
              </a:rPr>
              <a:t>maka</a:t>
            </a:r>
            <a:r>
              <a:rPr lang="en-US" altLang="en-US" sz="2800" dirty="0">
                <a:sym typeface="Wingdings" panose="05000000000000000000" pitchFamily="2" charset="2"/>
              </a:rPr>
              <a:t>  </a:t>
            </a:r>
            <a:endParaRPr lang="id-ID" alt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800" b="1" dirty="0">
                <a:sym typeface="Wingdings" panose="05000000000000000000" pitchFamily="2" charset="2"/>
              </a:rPr>
              <a:t>y = f(x) </a:t>
            </a:r>
            <a:r>
              <a:rPr lang="en-US" altLang="en-US" sz="2800" dirty="0" err="1">
                <a:sym typeface="Wingdings" panose="05000000000000000000" pitchFamily="2" charset="2"/>
              </a:rPr>
              <a:t>dibaca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sama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ym typeface="Wingdings" panose="05000000000000000000" pitchFamily="2" charset="2"/>
              </a:rPr>
              <a:t> f </a:t>
            </a:r>
            <a:r>
              <a:rPr lang="en-US" altLang="en-US" sz="2800" dirty="0" err="1">
                <a:sym typeface="Wingdings" panose="05000000000000000000" pitchFamily="2" charset="2"/>
              </a:rPr>
              <a:t>dari</a:t>
            </a:r>
            <a:r>
              <a:rPr lang="en-US" altLang="en-US" sz="2800" dirty="0">
                <a:sym typeface="Wingdings" panose="05000000000000000000" pitchFamily="2" charset="2"/>
              </a:rPr>
              <a:t> x </a:t>
            </a:r>
            <a:r>
              <a:rPr lang="en-US" altLang="en-US" sz="2800" dirty="0" err="1">
                <a:sym typeface="Wingdings" panose="05000000000000000000" pitchFamily="2" charset="2"/>
              </a:rPr>
              <a:t>digunakan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untuk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menunjukkan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bahwa</a:t>
            </a:r>
            <a:r>
              <a:rPr lang="en-US" altLang="en-US" sz="2800" dirty="0">
                <a:sym typeface="Wingdings" panose="05000000000000000000" pitchFamily="2" charset="2"/>
              </a:rPr>
              <a:t> y </a:t>
            </a:r>
            <a:r>
              <a:rPr lang="en-US" altLang="en-US" sz="2800" dirty="0" err="1">
                <a:sym typeface="Wingdings" panose="05000000000000000000" pitchFamily="2" charset="2"/>
              </a:rPr>
              <a:t>adalah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fungsi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ym typeface="Wingdings" panose="05000000000000000000" pitchFamily="2" charset="2"/>
              </a:rPr>
              <a:t>dari</a:t>
            </a:r>
            <a:r>
              <a:rPr lang="en-US" altLang="en-US" sz="2800" dirty="0">
                <a:sym typeface="Wingdings" panose="05000000000000000000" pitchFamily="2" charset="2"/>
              </a:rPr>
              <a:t> x 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D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5BB5A4-C2F8-4BE1-A8E4-3641F7F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8" y="254447"/>
            <a:ext cx="7700031" cy="987499"/>
          </a:xfrm>
          <a:solidFill>
            <a:schemeClr val="bg2"/>
          </a:solidFill>
        </p:spPr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NOTASI FUNGSI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A2B8DE-189F-4E41-B64E-DA6E676C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6" y="1310185"/>
            <a:ext cx="8615756" cy="539541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Jika n(A) = a , dan n(B) = b ,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maka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banyak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pemetaan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yang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mungkin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terjadi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dari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ke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 B </a:t>
            </a: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adalah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</a:t>
            </a:r>
            <a:r>
              <a:rPr lang="en-US" altLang="en-US" sz="2800" baseline="300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 dan 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 </a:t>
            </a:r>
            <a:r>
              <a:rPr lang="en-US" altLang="en-US" sz="2800" dirty="0" err="1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ke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 A </a:t>
            </a:r>
            <a:r>
              <a:rPr lang="en-US" altLang="en-US" sz="2800" dirty="0" err="1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adalah</a:t>
            </a:r>
            <a:r>
              <a:rPr lang="en-US" altLang="en-US" sz="2800" dirty="0">
                <a:solidFill>
                  <a:schemeClr val="accent5">
                    <a:lumMod val="75000"/>
                  </a:schemeClr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a</a:t>
            </a:r>
            <a:r>
              <a:rPr lang="en-US" altLang="en-US" sz="2800" baseline="30000" dirty="0">
                <a:solidFill>
                  <a:schemeClr val="accent5">
                    <a:lumMod val="50000"/>
                  </a:schemeClr>
                </a:solidFill>
                <a:effectLst/>
                <a:latin typeface="Berlin Sans FB" panose="020E0602020502020306" pitchFamily="34" charset="0"/>
              </a:rPr>
              <a:t>b</a:t>
            </a:r>
            <a:endParaRPr lang="id-ID" altLang="en-US" sz="2800" dirty="0">
              <a:solidFill>
                <a:schemeClr val="accent5">
                  <a:lumMod val="50000"/>
                </a:schemeClr>
              </a:solidFill>
              <a:effectLst/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id-ID" b="1" u="sng" dirty="0" smtClean="0">
                <a:solidFill>
                  <a:srgbClr val="C00000"/>
                </a:solidFill>
              </a:rPr>
              <a:t>Contoh</a:t>
            </a:r>
            <a:r>
              <a:rPr lang="en-US" b="1" u="sng" dirty="0"/>
              <a:t> </a:t>
            </a:r>
            <a:r>
              <a:rPr lang="en-US" b="1" u="sng" dirty="0" smtClean="0"/>
              <a:t>:</a:t>
            </a:r>
            <a:endParaRPr lang="id-ID" b="1" u="sng" dirty="0"/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effectLst/>
                <a:latin typeface="Berlin Sans FB" panose="020E0602020502020306" pitchFamily="34" charset="0"/>
              </a:rPr>
              <a:t>a. 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G = {1} dan H = {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a,b,c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}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b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.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I = {1,2} dan J = {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</a:t>
            </a:r>
            <a:endParaRPr lang="id-ID" altLang="en-US" dirty="0">
              <a:effectLst/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c.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K = {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a,i,u,e,o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 dan L = {1,2,3}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d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. Dari 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himpunan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 M = {</a:t>
            </a:r>
            <a:r>
              <a:rPr lang="en-US" altLang="en-US" dirty="0" err="1">
                <a:effectLst/>
                <a:latin typeface="Berlin Sans FB" panose="020E0602020502020306" pitchFamily="34" charset="0"/>
              </a:rPr>
              <a:t>a,b,c,d</a:t>
            </a:r>
            <a:r>
              <a:rPr lang="en-US" altLang="en-US" dirty="0">
                <a:effectLst/>
                <a:latin typeface="Berlin Sans FB" panose="020E0602020502020306" pitchFamily="34" charset="0"/>
              </a:rPr>
              <a:t>} dan N = {1,2,3,4,5}</a:t>
            </a:r>
            <a:endParaRPr lang="id-ID" altLang="en-US" dirty="0">
              <a:effectLst/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Jawab 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n(G) = 1 dan n(H) = 3 maka h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g </a:t>
            </a:r>
            <a:r>
              <a:rPr lang="id-ID" altLang="en-US" dirty="0">
                <a:latin typeface="Berlin Sans FB" panose="020E0602020502020306" pitchFamily="34" charset="0"/>
              </a:rPr>
              <a:t>= 3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1 </a:t>
            </a:r>
            <a:r>
              <a:rPr lang="id-ID" altLang="en-US" dirty="0">
                <a:latin typeface="Berlin Sans FB" panose="020E0602020502020306" pitchFamily="34" charset="0"/>
              </a:rPr>
              <a:t>=3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r>
              <a:rPr lang="id-ID" altLang="en-US" dirty="0">
                <a:latin typeface="Berlin Sans FB" panose="020E0602020502020306" pitchFamily="34" charset="0"/>
              </a:rPr>
              <a:t>n(I) = 1 dan n(J) = 3 maka J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l </a:t>
            </a:r>
            <a:r>
              <a:rPr lang="id-ID" altLang="en-US" dirty="0">
                <a:latin typeface="Berlin Sans FB" panose="020E0602020502020306" pitchFamily="34" charset="0"/>
              </a:rPr>
              <a:t>= 2</a:t>
            </a:r>
            <a:r>
              <a:rPr lang="id-ID" altLang="en-US" baseline="30000" dirty="0">
                <a:effectLst/>
                <a:latin typeface="Berlin Sans FB" panose="020E0602020502020306" pitchFamily="34" charset="0"/>
              </a:rPr>
              <a:t>2 </a:t>
            </a:r>
            <a:r>
              <a:rPr lang="id-ID" altLang="en-US" dirty="0">
                <a:latin typeface="Berlin Sans FB" panose="020E0602020502020306" pitchFamily="34" charset="0"/>
              </a:rPr>
              <a:t>= 4</a:t>
            </a: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endParaRPr lang="id-ID" dirty="0"/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AutoNum type="alphaLcPeriod"/>
              <a:tabLst>
                <a:tab pos="1968500" algn="l"/>
              </a:tabLst>
            </a:pPr>
            <a:endParaRPr lang="id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7CFF7A-A3DD-45E6-BB83-F1C94CE7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363272" cy="953069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id-ID" altLang="en-US" sz="3200" dirty="0">
                <a:solidFill>
                  <a:srgbClr val="0070C0"/>
                </a:solidFill>
              </a:rPr>
              <a:t>Menetukan </a:t>
            </a:r>
            <a:r>
              <a:rPr lang="en-US" altLang="en-US" sz="3200" dirty="0" err="1">
                <a:solidFill>
                  <a:srgbClr val="0070C0"/>
                </a:solidFill>
              </a:rPr>
              <a:t>Banyaknya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pemetaan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dari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dua</a:t>
            </a:r>
            <a:r>
              <a:rPr lang="en-US" altLang="en-US" sz="3200" dirty="0">
                <a:solidFill>
                  <a:srgbClr val="0070C0"/>
                </a:solidFill>
              </a:rPr>
              <a:t> </a:t>
            </a:r>
            <a:r>
              <a:rPr lang="en-US" altLang="en-US" sz="3200" dirty="0" err="1">
                <a:solidFill>
                  <a:srgbClr val="0070C0"/>
                </a:solidFill>
              </a:rPr>
              <a:t>himpunan</a:t>
            </a:r>
            <a:endParaRPr lang="en-ID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8B2-6442-47ED-86EC-2D1083B1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28" y="292929"/>
            <a:ext cx="7773338" cy="627443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C00000"/>
                </a:solidFill>
              </a:rPr>
              <a:t>JENIS JENIS FUNGSI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2F79-B923-46D9-B112-ABE474B1A0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330" y="1561839"/>
            <a:ext cx="7772870" cy="4359058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80F5E-4613-48EA-8B28-368522B88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0" t="32093" r="26221" b="15814"/>
          <a:stretch/>
        </p:blipFill>
        <p:spPr>
          <a:xfrm>
            <a:off x="389541" y="1286653"/>
            <a:ext cx="8364448" cy="46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140" y="1569492"/>
            <a:ext cx="7195064" cy="496453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D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Fungsi</a:t>
            </a:r>
            <a:r>
              <a:rPr lang="en-ID" sz="24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chemeClr val="tx2"/>
                </a:solidFill>
                <a:latin typeface="Arial" panose="020B0604020202020204" pitchFamily="34" charset="0"/>
              </a:rPr>
              <a:t>aljabar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adalah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2" tooltip="Fungsi (matematika)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fungsi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yang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bisa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didefinisikan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sebagai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3" tooltip="Nol suatu fungsi (halaman belum tersedia)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akar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dari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sebuah</a:t>
            </a:r>
            <a:r>
              <a:rPr lang="en-ID" sz="2400" dirty="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persamaa</a:t>
            </a:r>
            <a:r>
              <a:rPr lang="id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n</a:t>
            </a:r>
            <a:r>
              <a:rPr lang="id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D" sz="2400" u="sng" dirty="0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 </a:t>
            </a:r>
            <a:r>
              <a:rPr lang="en-ID" sz="2400" u="sng" dirty="0" err="1">
                <a:solidFill>
                  <a:schemeClr val="tx2"/>
                </a:solidFill>
                <a:latin typeface="Arial" panose="020B0604020202020204" pitchFamily="34" charset="0"/>
                <a:hlinkClick r:id="rId4" tooltip="Persamaan aljabar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xmlns:lc="http://schemas.openxmlformats.org/drawingml/2006/lockedCanvas" val="tx"/>
                    </a:ext>
                  </a:extLst>
                </a:hlinkClick>
              </a:rPr>
              <a:t>aljabar</a:t>
            </a:r>
            <a:r>
              <a:rPr lang="id-ID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sz="2400" u="sng" dirty="0" err="1">
                <a:solidFill>
                  <a:schemeClr val="tx2"/>
                </a:solidFill>
                <a:hlinkClick r:id="rId5" tooltip="Ekspresi aljabar"/>
              </a:rPr>
              <a:t>E</a:t>
            </a:r>
            <a:r>
              <a:rPr lang="en-US" sz="2400" u="sng" dirty="0" err="1" smtClean="0">
                <a:solidFill>
                  <a:schemeClr val="tx2"/>
                </a:solidFill>
                <a:hlinkClick r:id="rId5" tooltip="Ekspresi aljabar"/>
              </a:rPr>
              <a:t>kspresi</a:t>
            </a:r>
            <a:r>
              <a:rPr lang="en-US" sz="2400" u="sng" dirty="0" smtClean="0">
                <a:solidFill>
                  <a:schemeClr val="tx2"/>
                </a:solidFill>
                <a:hlinkClick r:id="rId5" tooltip="Ekspresi aljabar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hlinkClick r:id="rId5" tooltip="Ekspresi aljabar"/>
              </a:rPr>
              <a:t>aljabar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dirty="0" err="1">
                <a:solidFill>
                  <a:schemeClr val="tx2"/>
                </a:solidFill>
              </a:rPr>
              <a:t>menggunakan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sejumlah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suku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terbatas</a:t>
            </a:r>
            <a:r>
              <a:rPr lang="en-US" sz="2400" dirty="0">
                <a:solidFill>
                  <a:schemeClr val="tx2"/>
                </a:solidFill>
              </a:rPr>
              <a:t>, yang </a:t>
            </a:r>
            <a:r>
              <a:rPr lang="en-US" sz="2400" dirty="0" err="1">
                <a:solidFill>
                  <a:schemeClr val="tx2"/>
                </a:solidFill>
              </a:rPr>
              <a:t>hanya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melibatkan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penambahan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u="sng" dirty="0" err="1">
                <a:solidFill>
                  <a:schemeClr val="tx2"/>
                </a:solidFill>
                <a:hlinkClick r:id="rId6" tooltip="Operasi aljabar"/>
              </a:rPr>
              <a:t>operasi</a:t>
            </a:r>
            <a:r>
              <a:rPr lang="en-US" sz="2400" u="sng" dirty="0">
                <a:solidFill>
                  <a:schemeClr val="tx2"/>
                </a:solidFill>
                <a:hlinkClick r:id="rId6" tooltip="Operasi aljabar"/>
              </a:rPr>
              <a:t> </a:t>
            </a:r>
            <a:r>
              <a:rPr lang="en-US" sz="2400" u="sng" dirty="0" err="1">
                <a:solidFill>
                  <a:schemeClr val="tx2"/>
                </a:solidFill>
                <a:hlinkClick r:id="rId6" tooltip="Operasi aljabar"/>
              </a:rPr>
              <a:t>aljabar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pengurangan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perkalian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pembagian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dan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peningkatan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menjadi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pangkat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pecahan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r>
              <a:rPr lang="en-US" sz="2400" dirty="0" err="1">
                <a:solidFill>
                  <a:schemeClr val="tx2"/>
                </a:solidFill>
              </a:rPr>
              <a:t>Contoh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dari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fungsi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tersebut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adalah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998" y="4844670"/>
            <a:ext cx="2874632" cy="16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2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341194"/>
            <a:ext cx="2538483" cy="6100549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</a:rPr>
            </a:br>
            <a:r>
              <a:rPr lang="en-ID" sz="2400" b="1" i="1" dirty="0" err="1">
                <a:solidFill>
                  <a:srgbClr val="404040"/>
                </a:solidFill>
                <a:latin typeface="inherit"/>
              </a:rPr>
              <a:t>Fungsi</a:t>
            </a:r>
            <a:r>
              <a:rPr lang="en-ID" sz="2400" b="1" i="1" dirty="0">
                <a:solidFill>
                  <a:srgbClr val="404040"/>
                </a:solidFill>
                <a:latin typeface="inherit"/>
              </a:rPr>
              <a:t> </a:t>
            </a:r>
            <a:r>
              <a:rPr lang="en-ID" sz="2400" b="1" i="1" dirty="0" err="1">
                <a:solidFill>
                  <a:srgbClr val="404040"/>
                </a:solidFill>
                <a:latin typeface="inherit"/>
              </a:rPr>
              <a:t>Rasional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,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yaitu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fungsi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yang variable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bebasnya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berpangkat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bulat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atau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 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fungsi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yang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memetakan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suatu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real x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ke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bilangan</a:t>
            </a:r>
            <a:r>
              <a:rPr lang="en-ID" sz="2400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ID" sz="2400" dirty="0" err="1">
                <a:solidFill>
                  <a:srgbClr val="404040"/>
                </a:solidFill>
                <a:latin typeface="Source Sans Pro" panose="020B0503030403020204" pitchFamily="34" charset="0"/>
              </a:rPr>
              <a:t>rasional</a:t>
            </a:r>
            <a:r>
              <a:rPr lang="id-ID" sz="2400" dirty="0">
                <a:latin typeface="Arial" panose="020B0604020202020204" pitchFamily="34" charset="0"/>
              </a:rPr>
              <a:t/>
            </a:r>
            <a:br>
              <a:rPr lang="id-ID" sz="2400" dirty="0">
                <a:latin typeface="Arial" panose="020B0604020202020204" pitchFamily="34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5973503"/>
                  </p:ext>
                </p:extLst>
              </p:nvPr>
            </p:nvGraphicFramePr>
            <p:xfrm>
              <a:off x="2729551" y="95534"/>
              <a:ext cx="6318914" cy="6646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5973503"/>
                  </p:ext>
                </p:extLst>
              </p:nvPr>
            </p:nvGraphicFramePr>
            <p:xfrm>
              <a:off x="2729551" y="95534"/>
              <a:ext cx="6318914" cy="6646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9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295</TotalTime>
  <Words>1290</Words>
  <Application>Microsoft Office PowerPoint</Application>
  <PresentationFormat>On-screen Show (4:3)</PresentationFormat>
  <Paragraphs>171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Berlin Sans FB</vt:lpstr>
      <vt:lpstr>Calibri</vt:lpstr>
      <vt:lpstr>Cambria Math</vt:lpstr>
      <vt:lpstr>Century Schoolbook</vt:lpstr>
      <vt:lpstr>Corbel</vt:lpstr>
      <vt:lpstr>inherit</vt:lpstr>
      <vt:lpstr>Source Sans Pro</vt:lpstr>
      <vt:lpstr>Symbol</vt:lpstr>
      <vt:lpstr>Times New Roman</vt:lpstr>
      <vt:lpstr>Trebuchet MS</vt:lpstr>
      <vt:lpstr>Wingdings</vt:lpstr>
      <vt:lpstr>Wingdings 2</vt:lpstr>
      <vt:lpstr>Feathered</vt:lpstr>
      <vt:lpstr>PowerPoint Presentation</vt:lpstr>
      <vt:lpstr>Definisi FUNGSI</vt:lpstr>
      <vt:lpstr>PENGERTIAN FUNGSI</vt:lpstr>
      <vt:lpstr>Contoh </vt:lpstr>
      <vt:lpstr>NOTASI FUNGSI</vt:lpstr>
      <vt:lpstr>Menetukan Banyaknya pemetaan dari dua himpunan</vt:lpstr>
      <vt:lpstr>JENIS JENIS FUNGSI</vt:lpstr>
      <vt:lpstr>Fungsi Aljabar  </vt:lpstr>
      <vt:lpstr>    Fungsi Rasional, yaitu fungsi yang variable bebasnya berpangkat bilangan bulat atau fungsi yang memetakan suatu bilangan real x ke bilangan rasional  </vt:lpstr>
      <vt:lpstr>PowerPoint Presentation</vt:lpstr>
      <vt:lpstr>PowerPoint Presentation</vt:lpstr>
      <vt:lpstr>PowerPoint Presentation</vt:lpstr>
      <vt:lpstr>MENGHITUNG NILAI FUNGSI</vt:lpstr>
      <vt:lpstr>Jawab :</vt:lpstr>
      <vt:lpstr>MENENTUKAN BENTUK FUNGSI</vt:lpstr>
      <vt:lpstr>Jawab :</vt:lpstr>
      <vt:lpstr>PowerPoint Presentation</vt:lpstr>
      <vt:lpstr>PowerPoint Presentation</vt:lpstr>
      <vt:lpstr>LATIHAN Kerjakan sesuai NPM: NPM Genaap kerjakan Nomor Genap NPM Ganjil kerjakan nomor Ganjil 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</dc:title>
  <dc:creator>User</dc:creator>
  <cp:lastModifiedBy>User</cp:lastModifiedBy>
  <cp:revision>15</cp:revision>
  <dcterms:created xsi:type="dcterms:W3CDTF">2021-11-25T21:58:38Z</dcterms:created>
  <dcterms:modified xsi:type="dcterms:W3CDTF">2023-04-04T09:12:45Z</dcterms:modified>
</cp:coreProperties>
</file>