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8" r:id="rId2"/>
    <p:sldId id="259" r:id="rId3"/>
    <p:sldId id="276" r:id="rId4"/>
    <p:sldId id="261" r:id="rId5"/>
    <p:sldId id="263" r:id="rId6"/>
    <p:sldId id="264" r:id="rId7"/>
    <p:sldId id="277" r:id="rId8"/>
    <p:sldId id="284" r:id="rId9"/>
    <p:sldId id="283" r:id="rId10"/>
    <p:sldId id="280" r:id="rId11"/>
    <p:sldId id="268" r:id="rId12"/>
    <p:sldId id="269" r:id="rId13"/>
    <p:sldId id="270" r:id="rId14"/>
    <p:sldId id="271" r:id="rId15"/>
    <p:sldId id="272" r:id="rId16"/>
    <p:sldId id="273" r:id="rId17"/>
    <p:sldId id="285" r:id="rId18"/>
    <p:sldId id="286" r:id="rId19"/>
    <p:sldId id="287" r:id="rId20"/>
    <p:sldId id="28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FA64D2-F46C-4CD5-BB18-1B3F712EFB4E}" type="doc">
      <dgm:prSet loTypeId="urn:diagrams.loki3.com/Bracket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56BCAAE-1836-4A94-AC6A-86BB2663DF7B}">
      <dgm:prSet phldrT="[Text]"/>
      <dgm:spPr/>
      <dgm:t>
        <a:bodyPr/>
        <a:lstStyle/>
        <a:p>
          <a:r>
            <a:rPr lang="en-ID" b="1" dirty="0" err="1" smtClean="0"/>
            <a:t>Fungsi</a:t>
          </a:r>
          <a:r>
            <a:rPr lang="en-ID" b="1" dirty="0" smtClean="0"/>
            <a:t> </a:t>
          </a:r>
          <a:r>
            <a:rPr lang="en-ID" b="1" dirty="0" err="1" smtClean="0"/>
            <a:t>Kuadrat</a:t>
          </a:r>
          <a:r>
            <a:rPr lang="en-ID" b="1" dirty="0" smtClean="0"/>
            <a:t> </a:t>
          </a:r>
          <a:r>
            <a:rPr lang="en-ID" dirty="0" smtClean="0"/>
            <a:t>: </a:t>
          </a:r>
          <a:r>
            <a:rPr lang="en-ID" dirty="0" err="1" smtClean="0"/>
            <a:t>fungsi</a:t>
          </a:r>
          <a:r>
            <a:rPr lang="en-ID" dirty="0" smtClean="0"/>
            <a:t> </a:t>
          </a:r>
          <a:r>
            <a:rPr lang="en-ID" dirty="0" err="1" smtClean="0"/>
            <a:t>polinom</a:t>
          </a:r>
          <a:r>
            <a:rPr lang="en-ID" dirty="0" smtClean="0"/>
            <a:t> yang </a:t>
          </a:r>
          <a:r>
            <a:rPr lang="en-ID" dirty="0" err="1" smtClean="0"/>
            <a:t>pangkat</a:t>
          </a:r>
          <a:r>
            <a:rPr lang="en-ID" dirty="0" smtClean="0"/>
            <a:t> </a:t>
          </a:r>
          <a:r>
            <a:rPr lang="en-ID" dirty="0" err="1" smtClean="0"/>
            <a:t>tertinggi</a:t>
          </a:r>
          <a:r>
            <a:rPr lang="en-ID" dirty="0" smtClean="0"/>
            <a:t> </a:t>
          </a:r>
          <a:r>
            <a:rPr lang="en-ID" dirty="0" err="1" smtClean="0"/>
            <a:t>dari</a:t>
          </a:r>
          <a:r>
            <a:rPr lang="en-ID" dirty="0" smtClean="0"/>
            <a:t> </a:t>
          </a:r>
          <a:r>
            <a:rPr lang="en-ID" dirty="0" err="1" smtClean="0"/>
            <a:t>variabelnya</a:t>
          </a:r>
          <a:r>
            <a:rPr lang="en-ID" dirty="0" smtClean="0"/>
            <a:t> </a:t>
          </a:r>
          <a:r>
            <a:rPr lang="en-ID" dirty="0" err="1" smtClean="0"/>
            <a:t>adalah</a:t>
          </a:r>
          <a:r>
            <a:rPr lang="en-ID" dirty="0" smtClean="0"/>
            <a:t> </a:t>
          </a:r>
          <a:r>
            <a:rPr lang="en-ID" dirty="0" err="1" smtClean="0"/>
            <a:t>pangkat</a:t>
          </a:r>
          <a:r>
            <a:rPr lang="en-ID" dirty="0" smtClean="0"/>
            <a:t> </a:t>
          </a:r>
          <a:r>
            <a:rPr lang="en-ID" dirty="0" err="1" smtClean="0"/>
            <a:t>dua</a:t>
          </a:r>
          <a:r>
            <a:rPr lang="en-ID" dirty="0" smtClean="0"/>
            <a:t>, </a:t>
          </a:r>
          <a:r>
            <a:rPr lang="en-ID" dirty="0" err="1" smtClean="0"/>
            <a:t>sering</a:t>
          </a:r>
          <a:r>
            <a:rPr lang="en-ID" dirty="0" smtClean="0"/>
            <a:t> </a:t>
          </a:r>
          <a:r>
            <a:rPr lang="en-ID" dirty="0" err="1" smtClean="0"/>
            <a:t>juga</a:t>
          </a:r>
          <a:r>
            <a:rPr lang="en-ID" dirty="0" smtClean="0"/>
            <a:t> </a:t>
          </a:r>
          <a:r>
            <a:rPr lang="en-ID" dirty="0" err="1" smtClean="0"/>
            <a:t>disebut</a:t>
          </a:r>
          <a:r>
            <a:rPr lang="en-ID" dirty="0" smtClean="0"/>
            <a:t> </a:t>
          </a:r>
          <a:r>
            <a:rPr lang="en-ID" dirty="0" err="1" smtClean="0"/>
            <a:t>fungsi</a:t>
          </a:r>
          <a:r>
            <a:rPr lang="en-ID" dirty="0" smtClean="0"/>
            <a:t> </a:t>
          </a:r>
          <a:r>
            <a:rPr lang="en-ID" dirty="0" err="1" smtClean="0"/>
            <a:t>berderajat</a:t>
          </a:r>
          <a:r>
            <a:rPr lang="en-ID" dirty="0" smtClean="0"/>
            <a:t> </a:t>
          </a:r>
          <a:r>
            <a:rPr lang="en-ID" dirty="0" err="1" smtClean="0"/>
            <a:t>dua</a:t>
          </a:r>
          <a:r>
            <a:rPr lang="en-ID" dirty="0" smtClean="0"/>
            <a:t>.</a:t>
          </a:r>
          <a:endParaRPr lang="en-US" dirty="0"/>
        </a:p>
      </dgm:t>
    </dgm:pt>
    <dgm:pt modelId="{AEDF798B-5D74-4FAF-ABD9-024909CAC70B}" type="parTrans" cxnId="{2248A7BC-CBD6-4137-BA1B-49691B0432C4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3C4FA81C-F334-4E9E-A651-7ED3C2626261}" type="sibTrans" cxnId="{2248A7BC-CBD6-4137-BA1B-49691B0432C4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A4C6061B-28E5-4FA3-84E8-C4F582CFF0B2}">
      <dgm:prSet phldrT="[Text]"/>
      <dgm:spPr/>
      <dgm:t>
        <a:bodyPr/>
        <a:lstStyle/>
        <a:p>
          <a:r>
            <a:rPr lang="en-ID" b="1" i="1" dirty="0" err="1" smtClean="0">
              <a:latin typeface="inherit"/>
            </a:rPr>
            <a:t>Fungsi</a:t>
          </a:r>
          <a:r>
            <a:rPr lang="en-ID" b="1" i="1" dirty="0" smtClean="0">
              <a:latin typeface="inherit"/>
            </a:rPr>
            <a:t> </a:t>
          </a:r>
          <a:r>
            <a:rPr lang="en-ID" b="1" i="1" dirty="0" err="1" smtClean="0">
              <a:latin typeface="inherit"/>
            </a:rPr>
            <a:t>Kubik</a:t>
          </a:r>
          <a:r>
            <a:rPr lang="en-ID" b="1" i="1" dirty="0" smtClean="0">
              <a:latin typeface="inherit"/>
            </a:rPr>
            <a:t>, </a:t>
          </a:r>
          <a:r>
            <a:rPr lang="en-ID" b="1" dirty="0" err="1" smtClean="0">
              <a:latin typeface="Source Sans Pro" panose="020B0503030403020204" pitchFamily="34" charset="0"/>
            </a:rPr>
            <a:t>yaitu</a:t>
          </a:r>
          <a:r>
            <a:rPr lang="en-ID" b="1" dirty="0" smtClean="0">
              <a:latin typeface="Source Sans Pro" panose="020B0503030403020204" pitchFamily="34" charset="0"/>
            </a:rPr>
            <a:t> </a:t>
          </a:r>
          <a:r>
            <a:rPr lang="en-ID" dirty="0" err="1" smtClean="0">
              <a:latin typeface="Source Sans Pro" panose="020B0503030403020204" pitchFamily="34" charset="0"/>
            </a:rPr>
            <a:t>fungsi</a:t>
          </a:r>
          <a:r>
            <a:rPr lang="en-ID" dirty="0" smtClean="0">
              <a:latin typeface="Source Sans Pro" panose="020B0503030403020204" pitchFamily="34" charset="0"/>
            </a:rPr>
            <a:t> yang </a:t>
          </a:r>
          <a:r>
            <a:rPr lang="en-ID" dirty="0" err="1" smtClean="0">
              <a:latin typeface="Source Sans Pro" panose="020B0503030403020204" pitchFamily="34" charset="0"/>
            </a:rPr>
            <a:t>pangkat</a:t>
          </a:r>
          <a:r>
            <a:rPr lang="en-ID" dirty="0" smtClean="0">
              <a:latin typeface="Source Sans Pro" panose="020B0503030403020204" pitchFamily="34" charset="0"/>
            </a:rPr>
            <a:t> </a:t>
          </a:r>
          <a:r>
            <a:rPr lang="en-ID" dirty="0" err="1" smtClean="0">
              <a:latin typeface="Source Sans Pro" panose="020B0503030403020204" pitchFamily="34" charset="0"/>
            </a:rPr>
            <a:t>tertinggi</a:t>
          </a:r>
          <a:r>
            <a:rPr lang="en-ID" dirty="0" smtClean="0">
              <a:latin typeface="Source Sans Pro" panose="020B0503030403020204" pitchFamily="34" charset="0"/>
            </a:rPr>
            <a:t> </a:t>
          </a:r>
          <a:r>
            <a:rPr lang="en-ID" dirty="0" err="1" smtClean="0">
              <a:latin typeface="Source Sans Pro" panose="020B0503030403020204" pitchFamily="34" charset="0"/>
            </a:rPr>
            <a:t>dari</a:t>
          </a:r>
          <a:r>
            <a:rPr lang="en-ID" dirty="0" smtClean="0">
              <a:latin typeface="Source Sans Pro" panose="020B0503030403020204" pitchFamily="34" charset="0"/>
            </a:rPr>
            <a:t> </a:t>
          </a:r>
          <a:r>
            <a:rPr lang="en-ID" dirty="0" err="1" smtClean="0">
              <a:latin typeface="Source Sans Pro" panose="020B0503030403020204" pitchFamily="34" charset="0"/>
            </a:rPr>
            <a:t>variabelnya</a:t>
          </a:r>
          <a:r>
            <a:rPr lang="en-ID" dirty="0" smtClean="0">
              <a:latin typeface="Source Sans Pro" panose="020B0503030403020204" pitchFamily="34" charset="0"/>
            </a:rPr>
            <a:t> </a:t>
          </a:r>
          <a:r>
            <a:rPr lang="en-ID" dirty="0" err="1" smtClean="0">
              <a:latin typeface="Source Sans Pro" panose="020B0503030403020204" pitchFamily="34" charset="0"/>
            </a:rPr>
            <a:t>adalah</a:t>
          </a:r>
          <a:r>
            <a:rPr lang="en-ID" dirty="0" smtClean="0">
              <a:latin typeface="Source Sans Pro" panose="020B0503030403020204" pitchFamily="34" charset="0"/>
            </a:rPr>
            <a:t> </a:t>
          </a:r>
          <a:r>
            <a:rPr lang="en-ID" dirty="0" err="1" smtClean="0">
              <a:latin typeface="Source Sans Pro" panose="020B0503030403020204" pitchFamily="34" charset="0"/>
            </a:rPr>
            <a:t>pangkat</a:t>
          </a:r>
          <a:r>
            <a:rPr lang="en-ID" dirty="0" smtClean="0">
              <a:latin typeface="Source Sans Pro" panose="020B0503030403020204" pitchFamily="34" charset="0"/>
            </a:rPr>
            <a:t> </a:t>
          </a:r>
          <a:r>
            <a:rPr lang="en-ID" dirty="0" err="1" smtClean="0">
              <a:latin typeface="Source Sans Pro" panose="020B0503030403020204" pitchFamily="34" charset="0"/>
            </a:rPr>
            <a:t>tiga</a:t>
          </a:r>
          <a:r>
            <a:rPr lang="id-ID" dirty="0" smtClean="0">
              <a:latin typeface="Source Sans Pro" panose="020B0503030403020204" pitchFamily="34" charset="0"/>
            </a:rPr>
            <a:t>.</a:t>
          </a:r>
          <a:endParaRPr lang="en-US" dirty="0"/>
        </a:p>
      </dgm:t>
    </dgm:pt>
    <dgm:pt modelId="{7A7AF1AF-726C-4F06-9BDA-32DE4407A45E}" type="parTrans" cxnId="{3A9656DF-5E32-4AB6-9811-5DC95B05F851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565667FE-F1D0-40D1-A64D-07342F2B4934}" type="sibTrans" cxnId="{3A9656DF-5E32-4AB6-9811-5DC95B05F851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E8A6A72C-CDF2-4913-BF86-B80569000E84}">
      <dgm:prSet/>
      <dgm:spPr/>
      <dgm:t>
        <a:bodyPr/>
        <a:lstStyle/>
        <a:p>
          <a:r>
            <a:rPr lang="id-ID" b="1" smtClean="0"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Fungsi polinom </a:t>
          </a:r>
          <a:r>
            <a:rPr lang="id-ID" smtClean="0"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: fungsi yang mengandung </a:t>
          </a:r>
          <a:r>
            <a:rPr lang="id-ID" spc="-15" smtClean="0"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banyak </a:t>
          </a:r>
          <a:r>
            <a:rPr lang="id-ID" smtClean="0"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suku (polinom) dalam variabel</a:t>
          </a:r>
          <a:r>
            <a:rPr lang="id-ID" spc="38" smtClean="0"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 </a:t>
          </a:r>
          <a:r>
            <a:rPr lang="id-ID" smtClean="0"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bebasnya.</a:t>
          </a:r>
          <a:endParaRPr lang="id-ID" dirty="0">
            <a:latin typeface="Arial" panose="020B0604020202020204" pitchFamily="34" charset="0"/>
          </a:endParaRPr>
        </a:p>
      </dgm:t>
    </dgm:pt>
    <dgm:pt modelId="{717DB683-268C-4E44-84CF-D3F1482222A3}" type="parTrans" cxnId="{593D7F1B-613F-4B03-9E9C-FDDC68AA6B33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1AEFDDE4-8669-453C-9D18-69B5BB828795}" type="sibTrans" cxnId="{593D7F1B-613F-4B03-9E9C-FDDC68AA6B33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5926328A-584F-4539-8245-3B846260BD55}">
          <dgm:prSet/>
          <dgm:spPr/>
          <dgm:t>
            <a:bodyPr/>
            <a:lstStyle/>
            <a:p>
              <a:r>
                <a:rPr lang="id-ID" dirty="0" smtClean="0">
                  <a:latin typeface="Arial" panose="020B0604020202020204" pitchFamily="34" charset="0"/>
                  <a:ea typeface="Wingdings" panose="05000000000000000000" pitchFamily="2" charset="2"/>
                  <a:cs typeface="Wingdings" panose="05000000000000000000" pitchFamily="2" charset="2"/>
                </a:rPr>
                <a:t>Contoh </a:t>
              </a:r>
              <a:r>
                <a:rPr lang="id-ID" b="1" i="1" dirty="0">
                  <a:latin typeface="Arial" panose="020B0604020202020204" pitchFamily="34" charset="0"/>
                  <a:ea typeface="Arial" panose="020B0604020202020204" pitchFamily="34" charset="0"/>
                </a:rPr>
                <a:t>y = </a:t>
              </a:r>
              <a14:m>
                <m:oMath xmlns:m="http://schemas.openxmlformats.org/officeDocument/2006/math">
                  <m:sSub>
                    <m:sSubPr>
                      <m:ctrlPr>
                        <a:rPr lang="id-ID" b="1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id-ID" b="1" i="1">
                          <a:latin typeface="Cambria Math" panose="02040503050406030204" pitchFamily="18" charset="0"/>
                        </a:rPr>
                        <m:t>𝒂</m:t>
                      </m:r>
                    </m:e>
                    <m:sub>
                      <m:r>
                        <a:rPr lang="id-ID" b="1" i="1">
                          <a:latin typeface="Cambria Math" panose="02040503050406030204" pitchFamily="18" charset="0"/>
                        </a:rPr>
                        <m:t>𝟎</m:t>
                      </m:r>
                    </m:sub>
                  </m:sSub>
                  <m:r>
                    <a:rPr lang="id-ID" b="1" i="1">
                      <a:latin typeface="Cambria Math" panose="02040503050406030204" pitchFamily="18" charset="0"/>
                    </a:rPr>
                    <m:t> </m:t>
                  </m:r>
                </m:oMath>
              </a14:m>
              <a:r>
                <a:rPr lang="id-ID" b="1" i="1" dirty="0">
                  <a:latin typeface="Arial" panose="020B0604020202020204" pitchFamily="34" charset="0"/>
                  <a:ea typeface="Arial" panose="020B0604020202020204" pitchFamily="34" charset="0"/>
                </a:rPr>
                <a:t>+ </a:t>
              </a:r>
              <a14:m>
                <m:oMath xmlns:m="http://schemas.openxmlformats.org/officeDocument/2006/math">
                  <m:sSub>
                    <m:sSubPr>
                      <m:ctrlPr>
                        <a:rPr lang="id-ID" b="1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id-ID" b="1" i="1">
                          <a:latin typeface="Cambria Math" panose="02040503050406030204" pitchFamily="18" charset="0"/>
                        </a:rPr>
                        <m:t>𝒂</m:t>
                      </m:r>
                    </m:e>
                    <m:sub>
                      <m:r>
                        <a:rPr lang="id-ID" b="1" i="1">
                          <a:latin typeface="Cambria Math" panose="02040503050406030204" pitchFamily="18" charset="0"/>
                        </a:rPr>
                        <m:t>𝟏</m:t>
                      </m:r>
                    </m:sub>
                  </m:sSub>
                  <m:sSup>
                    <m:sSupPr>
                      <m:ctrlPr>
                        <a:rPr lang="id-ID" b="1"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id-ID" b="1" i="1">
                          <a:latin typeface="Cambria Math" panose="02040503050406030204" pitchFamily="18" charset="0"/>
                        </a:rPr>
                        <m:t>𝒙</m:t>
                      </m:r>
                    </m:e>
                    <m:sup>
                      <m:r>
                        <a:rPr lang="id-ID" b="1" i="1">
                          <a:latin typeface="Cambria Math" panose="02040503050406030204" pitchFamily="18" charset="0"/>
                        </a:rPr>
                        <m:t>𝟏</m:t>
                      </m:r>
                    </m:sup>
                  </m:sSup>
                  <m:r>
                    <a:rPr lang="id-ID" b="1" i="1">
                      <a:latin typeface="Cambria Math" panose="02040503050406030204" pitchFamily="18" charset="0"/>
                    </a:rPr>
                    <m:t> </m:t>
                  </m:r>
                </m:oMath>
              </a14:m>
              <a:r>
                <a:rPr lang="id-ID" b="1" i="1" dirty="0">
                  <a:latin typeface="Arial" panose="020B0604020202020204" pitchFamily="34" charset="0"/>
                  <a:ea typeface="Arial" panose="020B0604020202020204" pitchFamily="34" charset="0"/>
                </a:rPr>
                <a:t>+ </a:t>
              </a:r>
              <a14:m>
                <m:oMath xmlns:m="http://schemas.openxmlformats.org/officeDocument/2006/math">
                  <m:sSub>
                    <m:sSubPr>
                      <m:ctrlPr>
                        <a:rPr lang="id-ID" b="1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id-ID" b="1" i="1">
                          <a:latin typeface="Cambria Math" panose="02040503050406030204" pitchFamily="18" charset="0"/>
                        </a:rPr>
                        <m:t>𝒂</m:t>
                      </m:r>
                    </m:e>
                    <m:sub>
                      <m:r>
                        <a:rPr lang="id-ID" b="1" i="1">
                          <a:latin typeface="Cambria Math" panose="02040503050406030204" pitchFamily="18" charset="0"/>
                        </a:rPr>
                        <m:t>𝟐</m:t>
                      </m:r>
                    </m:sub>
                  </m:sSub>
                  <m:sSup>
                    <m:sSupPr>
                      <m:ctrlPr>
                        <a:rPr lang="id-ID" b="1"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id-ID" b="1" i="1">
                          <a:latin typeface="Cambria Math" panose="02040503050406030204" pitchFamily="18" charset="0"/>
                        </a:rPr>
                        <m:t>𝒙</m:t>
                      </m:r>
                    </m:e>
                    <m:sup>
                      <m:r>
                        <a:rPr lang="id-ID" b="1" i="1">
                          <a:latin typeface="Cambria Math" panose="02040503050406030204" pitchFamily="18" charset="0"/>
                        </a:rPr>
                        <m:t>𝟐</m:t>
                      </m:r>
                    </m:sup>
                  </m:sSup>
                </m:oMath>
              </a14:m>
              <a:r>
                <a:rPr lang="id-ID" b="1" i="1" dirty="0">
                  <a:latin typeface="Arial" panose="020B0604020202020204" pitchFamily="34" charset="0"/>
                  <a:ea typeface="Arial" panose="020B0604020202020204" pitchFamily="34" charset="0"/>
                </a:rPr>
                <a:t>+…...+</a:t>
              </a:r>
              <a:r>
                <a:rPr lang="id-ID" b="1" i="1" spc="-195" dirty="0"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14:m>
                <m:oMath xmlns:m="http://schemas.openxmlformats.org/officeDocument/2006/math">
                  <m:sSub>
                    <m:sSubPr>
                      <m:ctrlPr>
                        <a:rPr lang="id-ID" b="1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id-ID" b="1" i="1">
                          <a:latin typeface="Cambria Math" panose="02040503050406030204" pitchFamily="18" charset="0"/>
                        </a:rPr>
                        <m:t>𝒂</m:t>
                      </m:r>
                    </m:e>
                    <m:sub>
                      <m:r>
                        <a:rPr lang="id-ID" b="1" i="1">
                          <a:latin typeface="Cambria Math" panose="02040503050406030204" pitchFamily="18" charset="0"/>
                        </a:rPr>
                        <m:t>𝒏</m:t>
                      </m:r>
                    </m:sub>
                  </m:sSub>
                  <m:sSup>
                    <m:sSupPr>
                      <m:ctrlPr>
                        <a:rPr lang="id-ID" b="1"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id-ID" b="1" i="1">
                          <a:latin typeface="Cambria Math" panose="02040503050406030204" pitchFamily="18" charset="0"/>
                        </a:rPr>
                        <m:t>𝒙</m:t>
                      </m:r>
                    </m:e>
                    <m:sup>
                      <m:r>
                        <a:rPr lang="id-ID" b="1" i="1">
                          <a:latin typeface="Cambria Math" panose="02040503050406030204" pitchFamily="18" charset="0"/>
                        </a:rPr>
                        <m:t>𝒏</m:t>
                      </m:r>
                    </m:sup>
                  </m:sSup>
                </m:oMath>
              </a14:m>
              <a:endParaRPr lang="id-ID" dirty="0">
                <a:latin typeface="Arial" panose="020B0604020202020204" pitchFamily="34" charset="0"/>
                <a:ea typeface="Wingdings" panose="05000000000000000000" pitchFamily="2" charset="2"/>
                <a:cs typeface="Wingdings" panose="05000000000000000000" pitchFamily="2" charset="2"/>
              </a:endParaRPr>
            </a:p>
          </dgm:t>
        </dgm:pt>
      </mc:Choice>
      <mc:Fallback xmlns="">
        <dgm:pt modelId="{5926328A-584F-4539-8245-3B846260BD55}">
          <dgm:prSet/>
          <dgm:spPr/>
          <dgm:t>
            <a:bodyPr/>
            <a:lstStyle/>
            <a:p>
              <a:r>
                <a:rPr lang="id-ID" dirty="0" smtClean="0">
                  <a:latin typeface="Arial" panose="020B0604020202020204" pitchFamily="34" charset="0"/>
                  <a:ea typeface="Wingdings" panose="05000000000000000000" pitchFamily="2" charset="2"/>
                  <a:cs typeface="Wingdings" panose="05000000000000000000" pitchFamily="2" charset="2"/>
                </a:rPr>
                <a:t>Contoh </a:t>
              </a:r>
              <a:r>
                <a:rPr lang="id-ID" b="1" i="1" dirty="0">
                  <a:latin typeface="Arial" panose="020B0604020202020204" pitchFamily="34" charset="0"/>
                  <a:ea typeface="Arial" panose="020B0604020202020204" pitchFamily="34" charset="0"/>
                </a:rPr>
                <a:t>y = </a:t>
              </a:r>
              <a:r>
                <a:rPr lang="id-ID" b="1" i="0">
                  <a:latin typeface="Cambria Math" panose="02040503050406030204" pitchFamily="18" charset="0"/>
                </a:rPr>
                <a:t>𝒂_𝟎  </a:t>
              </a:r>
              <a:r>
                <a:rPr lang="id-ID" b="1" i="1" dirty="0">
                  <a:latin typeface="Arial" panose="020B0604020202020204" pitchFamily="34" charset="0"/>
                  <a:ea typeface="Arial" panose="020B0604020202020204" pitchFamily="34" charset="0"/>
                </a:rPr>
                <a:t>+ </a:t>
              </a:r>
              <a:r>
                <a:rPr lang="id-ID" b="1" i="0">
                  <a:latin typeface="Cambria Math" panose="02040503050406030204" pitchFamily="18" charset="0"/>
                </a:rPr>
                <a:t>𝒂_𝟏 𝒙^𝟏  </a:t>
              </a:r>
              <a:r>
                <a:rPr lang="id-ID" b="1" i="1" dirty="0">
                  <a:latin typeface="Arial" panose="020B0604020202020204" pitchFamily="34" charset="0"/>
                  <a:ea typeface="Arial" panose="020B0604020202020204" pitchFamily="34" charset="0"/>
                </a:rPr>
                <a:t>+ </a:t>
              </a:r>
              <a:r>
                <a:rPr lang="id-ID" b="1" i="0">
                  <a:latin typeface="Cambria Math" panose="02040503050406030204" pitchFamily="18" charset="0"/>
                </a:rPr>
                <a:t>𝒂_𝟐 𝒙^𝟐</a:t>
              </a:r>
              <a:r>
                <a:rPr lang="id-ID" b="1" i="1" dirty="0">
                  <a:latin typeface="Arial" panose="020B0604020202020204" pitchFamily="34" charset="0"/>
                  <a:ea typeface="Arial" panose="020B0604020202020204" pitchFamily="34" charset="0"/>
                </a:rPr>
                <a:t>+…...+</a:t>
              </a:r>
              <a:r>
                <a:rPr lang="id-ID" b="1" i="1" spc="-195" dirty="0"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lang="id-ID" b="1" i="0">
                  <a:latin typeface="Cambria Math" panose="02040503050406030204" pitchFamily="18" charset="0"/>
                </a:rPr>
                <a:t>𝒂_𝒏 𝒙^𝒏</a:t>
              </a:r>
              <a:endParaRPr lang="id-ID" dirty="0">
                <a:latin typeface="Arial" panose="020B0604020202020204" pitchFamily="34" charset="0"/>
                <a:ea typeface="Wingdings" panose="05000000000000000000" pitchFamily="2" charset="2"/>
                <a:cs typeface="Wingdings" panose="05000000000000000000" pitchFamily="2" charset="2"/>
              </a:endParaRPr>
            </a:p>
          </dgm:t>
        </dgm:pt>
      </mc:Fallback>
    </mc:AlternateContent>
    <dgm:pt modelId="{557010D2-1421-419D-94F2-CBF8A662C1AF}" type="parTrans" cxnId="{BF1BFF55-EB0F-4009-ACCE-030D1D518A9A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0926404B-E6E8-4140-AB86-F326DC944174}" type="sibTrans" cxnId="{BF1BFF55-EB0F-4009-ACCE-030D1D518A9A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C5C53868-70F8-4564-953E-8E6C91192E1E}">
      <dgm:prSet/>
      <dgm:spPr/>
      <dgm:t>
        <a:bodyPr/>
        <a:lstStyle/>
        <a:p>
          <a:r>
            <a:rPr lang="en-ID" dirty="0" err="1" smtClean="0"/>
            <a:t>Fungsi</a:t>
          </a:r>
          <a:r>
            <a:rPr lang="en-ID" dirty="0" smtClean="0"/>
            <a:t> Linear : </a:t>
          </a:r>
          <a:r>
            <a:rPr lang="en-ID" dirty="0" err="1" smtClean="0"/>
            <a:t>fungsi</a:t>
          </a:r>
          <a:r>
            <a:rPr lang="en-ID" dirty="0" smtClean="0"/>
            <a:t> </a:t>
          </a:r>
          <a:r>
            <a:rPr lang="en-ID" dirty="0" err="1" smtClean="0"/>
            <a:t>polinom</a:t>
          </a:r>
          <a:r>
            <a:rPr lang="en-ID" dirty="0" smtClean="0"/>
            <a:t> </a:t>
          </a:r>
          <a:r>
            <a:rPr lang="en-ID" dirty="0" err="1" smtClean="0"/>
            <a:t>khusus</a:t>
          </a:r>
          <a:r>
            <a:rPr lang="en-ID" dirty="0" smtClean="0"/>
            <a:t> yang </a:t>
          </a:r>
          <a:r>
            <a:rPr lang="en-ID" dirty="0" err="1" smtClean="0"/>
            <a:t>pangkat</a:t>
          </a:r>
          <a:r>
            <a:rPr lang="en-ID" dirty="0" smtClean="0"/>
            <a:t> </a:t>
          </a:r>
          <a:r>
            <a:rPr lang="en-ID" dirty="0" err="1" smtClean="0"/>
            <a:t>tertinggi</a:t>
          </a:r>
          <a:r>
            <a:rPr lang="en-ID" dirty="0" smtClean="0"/>
            <a:t> </a:t>
          </a:r>
          <a:r>
            <a:rPr lang="en-ID" dirty="0" err="1" smtClean="0"/>
            <a:t>dari</a:t>
          </a:r>
          <a:r>
            <a:rPr lang="en-ID" dirty="0" smtClean="0"/>
            <a:t> </a:t>
          </a:r>
          <a:r>
            <a:rPr lang="en-ID" dirty="0" err="1" smtClean="0"/>
            <a:t>variabelnya</a:t>
          </a:r>
          <a:r>
            <a:rPr lang="en-ID" dirty="0" smtClean="0"/>
            <a:t> </a:t>
          </a:r>
          <a:r>
            <a:rPr lang="en-ID" dirty="0" err="1" smtClean="0"/>
            <a:t>adalah</a:t>
          </a:r>
          <a:r>
            <a:rPr lang="en-ID" dirty="0" smtClean="0"/>
            <a:t> </a:t>
          </a:r>
          <a:r>
            <a:rPr lang="en-ID" dirty="0" err="1" smtClean="0"/>
            <a:t>pangkat</a:t>
          </a:r>
          <a:r>
            <a:rPr lang="en-ID" dirty="0" smtClean="0"/>
            <a:t> </a:t>
          </a:r>
          <a:r>
            <a:rPr lang="en-ID" dirty="0" err="1" smtClean="0"/>
            <a:t>satu</a:t>
          </a:r>
          <a:r>
            <a:rPr lang="en-ID" dirty="0" smtClean="0"/>
            <a:t> (</a:t>
          </a:r>
          <a:r>
            <a:rPr lang="en-ID" dirty="0" err="1" smtClean="0"/>
            <a:t>fungsi</a:t>
          </a:r>
          <a:r>
            <a:rPr lang="en-ID" dirty="0" smtClean="0"/>
            <a:t> </a:t>
          </a:r>
          <a:r>
            <a:rPr lang="en-ID" dirty="0" err="1" smtClean="0"/>
            <a:t>berderajat</a:t>
          </a:r>
          <a:r>
            <a:rPr lang="en-ID" dirty="0" smtClean="0"/>
            <a:t> </a:t>
          </a:r>
          <a:r>
            <a:rPr lang="en-ID" dirty="0" err="1" smtClean="0"/>
            <a:t>satu</a:t>
          </a:r>
          <a:r>
            <a:rPr lang="en-ID" dirty="0" smtClean="0"/>
            <a:t> = </a:t>
          </a:r>
          <a:r>
            <a:rPr lang="en-ID" dirty="0" err="1" smtClean="0"/>
            <a:t>persamaan</a:t>
          </a:r>
          <a:r>
            <a:rPr lang="en-ID" dirty="0" smtClean="0"/>
            <a:t> </a:t>
          </a:r>
          <a:r>
            <a:rPr lang="en-ID" dirty="0" err="1" smtClean="0"/>
            <a:t>garis</a:t>
          </a:r>
          <a:r>
            <a:rPr lang="en-ID" dirty="0" smtClean="0"/>
            <a:t>).</a:t>
          </a:r>
          <a:endParaRPr lang="id-ID" dirty="0"/>
        </a:p>
      </dgm:t>
    </dgm:pt>
    <dgm:pt modelId="{1ED8A9C9-FB99-4DA0-AAC2-6D8AEA695537}" type="parTrans" cxnId="{D09F9E68-01B2-4D33-9A29-3BD19CDEBE1D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DF4165AD-BA0C-4AD2-B1E7-65C320A5E8A6}" type="sibTrans" cxnId="{D09F9E68-01B2-4D33-9A29-3BD19CDEBE1D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1628F9EB-FD39-4100-9C7F-F7B3A3EA0FA5}">
      <dgm:prSet/>
      <dgm:spPr/>
      <dgm:t>
        <a:bodyPr/>
        <a:lstStyle/>
        <a:p>
          <a:r>
            <a:rPr lang="id-ID" smtClean="0"/>
            <a:t>F (x) = 2x + 4y + z</a:t>
          </a:r>
          <a:endParaRPr lang="id-ID" dirty="0"/>
        </a:p>
      </dgm:t>
    </dgm:pt>
    <dgm:pt modelId="{493A8C73-F710-4B64-B785-115E5FDFD6D6}" type="parTrans" cxnId="{6F5AB81D-DAF7-46EB-8FEA-8AF361C63120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6E90C961-E2D2-45A9-B690-7BF0C2F0DFCD}" type="sibTrans" cxnId="{6F5AB81D-DAF7-46EB-8FEA-8AF361C63120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D4F0D004-BE8F-4B02-A52F-521EB6C58066}">
      <dgm:prSet/>
      <dgm:spPr/>
      <dgm:t>
        <a:bodyPr/>
        <a:lstStyle/>
        <a:p>
          <a:r>
            <a:rPr lang="id-ID" b="1" dirty="0" smtClean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Fungsi polinom </a:t>
          </a:r>
          <a:endParaRPr lang="id-ID" dirty="0">
            <a:solidFill>
              <a:schemeClr val="accent3">
                <a:lumMod val="50000"/>
              </a:schemeClr>
            </a:solidFill>
            <a:latin typeface="Arial" panose="020B0604020202020204" pitchFamily="34" charset="0"/>
          </a:endParaRPr>
        </a:p>
      </dgm:t>
    </dgm:pt>
    <dgm:pt modelId="{99C5E3B3-F8F8-4CCE-998B-CED35CF131EE}" type="parTrans" cxnId="{903C43C6-F752-4B3A-B2D8-0476830DA980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1F3133B2-6CD8-4D97-A301-5695CD55DEEA}" type="sibTrans" cxnId="{903C43C6-F752-4B3A-B2D8-0476830DA980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40EC95FF-729A-41CA-BF05-C4BBF55B13DB}">
      <dgm:prSet/>
      <dgm:spPr/>
      <dgm:t>
        <a:bodyPr/>
        <a:lstStyle/>
        <a:p>
          <a:r>
            <a:rPr lang="en-ID" b="1" dirty="0" err="1" smtClean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Fungsi</a:t>
          </a:r>
          <a:r>
            <a:rPr lang="en-ID" b="1" dirty="0" smtClean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Linear </a:t>
          </a:r>
          <a:endParaRPr lang="id-ID" b="1" dirty="0">
            <a:solidFill>
              <a:schemeClr val="accent6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FD3C05-1396-470D-9523-355FA731B877}" type="parTrans" cxnId="{AB8DC307-F0F9-463E-9735-ABB75461398F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9597F495-DD4C-4D63-9B07-58781B016359}" type="sibTrans" cxnId="{AB8DC307-F0F9-463E-9735-ABB75461398F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E3FE7494-6528-4733-ADE5-29482C1A9E10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p>
                      <m:sSup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id-ID" i="1">
                            <a:latin typeface="Cambria Math" panose="02040503050406030204" pitchFamily="18" charset="0"/>
                          </a:rPr>
                          <m:t>=3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+4</m:t>
                    </m:r>
                  </m:oMath>
                </m:oMathPara>
              </a14:m>
              <a:endParaRPr lang="id-ID" dirty="0"/>
            </a:p>
          </dgm:t>
        </dgm:pt>
      </mc:Choice>
      <mc:Fallback xmlns="">
        <dgm:pt modelId="{E3FE7494-6528-4733-ADE5-29482C1A9E10}">
          <dgm:prSet/>
          <dgm:spPr/>
          <dgm:t>
            <a:bodyPr/>
            <a:lstStyle/>
            <a:p>
              <a:r>
                <a:rPr lang="id-ID" i="0" smtClean="0">
                  <a:latin typeface="Cambria Math" panose="02040503050406030204" pitchFamily="18" charset="0"/>
                </a:rPr>
                <a:t>〖</a:t>
              </a:r>
              <a:r>
                <a:rPr lang="id-ID" i="0">
                  <a:latin typeface="Cambria Math" panose="02040503050406030204" pitchFamily="18" charset="0"/>
                </a:rPr>
                <a:t>𝑓(𝑥)=3𝑥</a:t>
              </a:r>
              <a:r>
                <a:rPr lang="id-ID" i="0" smtClean="0">
                  <a:latin typeface="Cambria Math" panose="02040503050406030204" pitchFamily="18" charset="0"/>
                </a:rPr>
                <a:t>〗^</a:t>
              </a:r>
              <a:r>
                <a:rPr lang="id-ID" i="0">
                  <a:latin typeface="Cambria Math" panose="02040503050406030204" pitchFamily="18" charset="0"/>
                </a:rPr>
                <a:t>2+𝑥+4</a:t>
              </a:r>
              <a:endParaRPr lang="id-ID" dirty="0"/>
            </a:p>
          </dgm:t>
        </dgm:pt>
      </mc:Fallback>
    </mc:AlternateContent>
    <dgm:pt modelId="{D9C939B0-7425-437D-B7EC-DF3F1F462128}" type="parTrans" cxnId="{8ECC4827-3EB0-4A04-A9CD-66810DCE1C7C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8320E05C-813F-4AD0-8846-D69FD86C6C12}" type="sibTrans" cxnId="{8ECC4827-3EB0-4A04-A9CD-66810DCE1C7C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0975B9E2-5660-40EA-B8AB-F3BDD28DB8D3}">
      <dgm:prSet phldrT="[Text]"/>
      <dgm:spPr/>
      <dgm:t>
        <a:bodyPr/>
        <a:lstStyle/>
        <a:p>
          <a:r>
            <a:rPr lang="en-ID" b="1" dirty="0" err="1" smtClean="0">
              <a:solidFill>
                <a:schemeClr val="accent2">
                  <a:lumMod val="50000"/>
                </a:schemeClr>
              </a:solidFill>
            </a:rPr>
            <a:t>Fungsi</a:t>
          </a:r>
          <a:r>
            <a:rPr lang="en-ID" b="1" dirty="0" smtClean="0">
              <a:solidFill>
                <a:schemeClr val="accent2">
                  <a:lumMod val="50000"/>
                </a:schemeClr>
              </a:solidFill>
            </a:rPr>
            <a:t> </a:t>
          </a:r>
          <a:r>
            <a:rPr lang="en-ID" b="1" dirty="0" err="1" smtClean="0">
              <a:solidFill>
                <a:schemeClr val="accent2">
                  <a:lumMod val="50000"/>
                </a:schemeClr>
              </a:solidFill>
            </a:rPr>
            <a:t>Kuadrat</a:t>
          </a:r>
          <a:r>
            <a:rPr lang="en-ID" b="1" dirty="0" smtClean="0">
              <a:solidFill>
                <a:schemeClr val="accent2">
                  <a:lumMod val="50000"/>
                </a:schemeClr>
              </a:solidFill>
            </a:rPr>
            <a:t> </a:t>
          </a:r>
          <a:endParaRPr lang="en-US" dirty="0">
            <a:solidFill>
              <a:schemeClr val="accent2">
                <a:lumMod val="50000"/>
              </a:schemeClr>
            </a:solidFill>
          </a:endParaRPr>
        </a:p>
      </dgm:t>
    </dgm:pt>
    <dgm:pt modelId="{0011C18C-7B64-414F-9207-7B9FC1313E43}" type="parTrans" cxnId="{961382F1-243C-46DA-9954-6B608F5F35DE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8B26F778-70BD-4396-8F5E-386B6EA53D6A}" type="sibTrans" cxnId="{961382F1-243C-46DA-9954-6B608F5F35DE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571CB6EA-37D7-482D-ACBB-819B641C63E8}">
      <dgm:prSet/>
      <dgm:spPr/>
      <dgm:t>
        <a:bodyPr/>
        <a:lstStyle/>
        <a:p>
          <a:r>
            <a:rPr lang="en-ID" b="1" i="1" dirty="0" err="1" smtClean="0">
              <a:solidFill>
                <a:srgbClr val="7030A0"/>
              </a:solidFill>
              <a:latin typeface="inherit"/>
            </a:rPr>
            <a:t>Fungsi</a:t>
          </a:r>
          <a:r>
            <a:rPr lang="en-ID" b="1" i="1" dirty="0" smtClean="0">
              <a:solidFill>
                <a:srgbClr val="7030A0"/>
              </a:solidFill>
              <a:latin typeface="inherit"/>
            </a:rPr>
            <a:t> </a:t>
          </a:r>
          <a:r>
            <a:rPr lang="en-ID" b="1" i="1" dirty="0" err="1" smtClean="0">
              <a:solidFill>
                <a:srgbClr val="7030A0"/>
              </a:solidFill>
              <a:latin typeface="inherit"/>
            </a:rPr>
            <a:t>Bikuadrat</a:t>
          </a:r>
          <a:endParaRPr lang="id-ID" dirty="0">
            <a:solidFill>
              <a:srgbClr val="7030A0"/>
            </a:solidFill>
            <a:latin typeface="Source Sans Pro" panose="020B0503030403020204" pitchFamily="34" charset="0"/>
          </a:endParaRPr>
        </a:p>
      </dgm:t>
    </dgm:pt>
    <dgm:pt modelId="{27043A9E-8528-4AD5-97FB-85A237E9ED39}" type="parTrans" cxnId="{396A94C1-31EF-4392-91A3-B9A9E3E44789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BCFA2656-8D68-4784-93CA-618649684969}" type="sibTrans" cxnId="{396A94C1-31EF-4392-91A3-B9A9E3E44789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BC836DAC-7DC3-4463-BD7C-2D47CC3B8C50}">
      <dgm:prSet/>
      <dgm:spPr/>
      <dgm:t>
        <a:bodyPr/>
        <a:lstStyle/>
        <a:p>
          <a:r>
            <a:rPr lang="en-ID" b="1" i="1" smtClean="0">
              <a:latin typeface="inherit"/>
            </a:rPr>
            <a:t>Fungsi Pangkat, </a:t>
          </a:r>
          <a:r>
            <a:rPr lang="en-ID" b="1" smtClean="0">
              <a:latin typeface="Source Sans Pro" panose="020B0503030403020204" pitchFamily="34" charset="0"/>
            </a:rPr>
            <a:t>yaitu </a:t>
          </a:r>
          <a:r>
            <a:rPr lang="en-ID" smtClean="0">
              <a:latin typeface="Source Sans Pro" panose="020B0503030403020204" pitchFamily="34" charset="0"/>
            </a:rPr>
            <a:t>Fungsi yang variabel bebasnya berpangkat suatu bilangan riil positif</a:t>
          </a:r>
          <a:endParaRPr lang="id-ID" dirty="0">
            <a:latin typeface="Source Sans Pro" panose="020B0503030403020204" pitchFamily="34" charset="0"/>
          </a:endParaRPr>
        </a:p>
      </dgm:t>
    </dgm:pt>
    <dgm:pt modelId="{FADB3490-9BB3-47C0-BA32-29216579DD47}" type="parTrans" cxnId="{258CF7D3-42AA-4960-A122-CF606B7B03ED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BB255472-053D-42A9-8383-01FEA8F5A1EE}" type="sibTrans" cxnId="{258CF7D3-42AA-4960-A122-CF606B7B03ED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91A6D9C0-5581-4264-98C9-1145312FF018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p>
                      <m:sSup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id-ID" i="1">
                            <a:latin typeface="Cambria Math" panose="02040503050406030204" pitchFamily="18" charset="0"/>
                          </a:rPr>
                          <m:t>=3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d-ID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i="1" dirty="0">
                            <a:latin typeface="Cambria Math" panose="02040503050406030204" pitchFamily="18" charset="0"/>
                          </a:rPr>
                          <m:t>0,5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</a:rPr>
                      <m:t>+4</m:t>
                    </m:r>
                  </m:oMath>
                </m:oMathPara>
              </a14:m>
              <a:endParaRPr lang="id-ID" dirty="0"/>
            </a:p>
          </dgm:t>
        </dgm:pt>
      </mc:Choice>
      <mc:Fallback xmlns="">
        <dgm:pt modelId="{91A6D9C0-5581-4264-98C9-1145312FF018}">
          <dgm:prSet/>
          <dgm:spPr/>
          <dgm:t>
            <a:bodyPr/>
            <a:lstStyle/>
            <a:p>
              <a:r>
                <a:rPr lang="id-ID" i="0" smtClean="0">
                  <a:latin typeface="Cambria Math" panose="02040503050406030204" pitchFamily="18" charset="0"/>
                </a:rPr>
                <a:t>〖</a:t>
              </a:r>
              <a:r>
                <a:rPr lang="id-ID" i="0">
                  <a:latin typeface="Cambria Math" panose="02040503050406030204" pitchFamily="18" charset="0"/>
                </a:rPr>
                <a:t>𝑓(𝑥)=3𝑥</a:t>
              </a:r>
              <a:r>
                <a:rPr lang="id-ID" i="0" smtClean="0">
                  <a:latin typeface="Cambria Math" panose="02040503050406030204" pitchFamily="18" charset="0"/>
                </a:rPr>
                <a:t>〗^</a:t>
              </a:r>
              <a:r>
                <a:rPr lang="id-ID" i="0">
                  <a:latin typeface="Cambria Math" panose="02040503050406030204" pitchFamily="18" charset="0"/>
                </a:rPr>
                <a:t>4+</a:t>
              </a:r>
              <a:r>
                <a:rPr lang="id-ID" i="0" dirty="0">
                  <a:latin typeface="Cambria Math" panose="02040503050406030204" pitchFamily="18" charset="0"/>
                </a:rPr>
                <a:t>𝑥^0,5</a:t>
              </a:r>
              <a:r>
                <a:rPr lang="id-ID" i="0">
                  <a:latin typeface="Cambria Math" panose="02040503050406030204" pitchFamily="18" charset="0"/>
                </a:rPr>
                <a:t>+4</a:t>
              </a:r>
              <a:endParaRPr lang="id-ID" dirty="0"/>
            </a:p>
          </dgm:t>
        </dgm:pt>
      </mc:Fallback>
    </mc:AlternateContent>
    <dgm:pt modelId="{7F1FDDB8-D818-4A45-8C5A-3C81521D3422}" type="parTrans" cxnId="{58DF663C-8F9E-4219-99C4-16CCF95E5B13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F44D96BA-2128-4C6D-8508-630E41D1DD22}" type="sibTrans" cxnId="{58DF663C-8F9E-4219-99C4-16CCF95E5B13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87A90BE1-D4EF-4967-8240-BD62A4D30DB6}">
      <dgm:prSet phldrT="[Text]"/>
      <dgm:spPr/>
      <dgm:t>
        <a:bodyPr/>
        <a:lstStyle/>
        <a:p>
          <a:r>
            <a:rPr lang="en-ID" b="1" i="1" dirty="0" err="1" smtClean="0">
              <a:solidFill>
                <a:srgbClr val="0070C0"/>
              </a:solidFill>
              <a:latin typeface="inherit"/>
            </a:rPr>
            <a:t>Fungsi</a:t>
          </a:r>
          <a:r>
            <a:rPr lang="en-ID" b="1" i="1" dirty="0" smtClean="0">
              <a:solidFill>
                <a:srgbClr val="0070C0"/>
              </a:solidFill>
              <a:latin typeface="inherit"/>
            </a:rPr>
            <a:t> </a:t>
          </a:r>
          <a:r>
            <a:rPr lang="en-ID" b="1" i="1" dirty="0" err="1" smtClean="0">
              <a:solidFill>
                <a:srgbClr val="0070C0"/>
              </a:solidFill>
              <a:latin typeface="inherit"/>
            </a:rPr>
            <a:t>Kubik</a:t>
          </a:r>
          <a:endParaRPr lang="en-US" dirty="0">
            <a:solidFill>
              <a:srgbClr val="0070C0"/>
            </a:solidFill>
          </a:endParaRPr>
        </a:p>
      </dgm:t>
    </dgm:pt>
    <dgm:pt modelId="{9BE75A7A-653D-44BB-9D3C-671A8D236892}" type="parTrans" cxnId="{05DB63BF-B4A3-4A25-8A88-9A5290CD391A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857A8463-C207-4D8C-8DDA-4DE2E6DC037A}" type="sibTrans" cxnId="{05DB63BF-B4A3-4A25-8A88-9A5290CD391A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5E229651-FC31-49F2-8B0A-1F68852E6944}">
      <dgm:prSet/>
      <dgm:spPr/>
      <dgm:t>
        <a:bodyPr/>
        <a:lstStyle/>
        <a:p>
          <a:r>
            <a:rPr lang="en-ID" b="1" i="1" smtClean="0">
              <a:latin typeface="inherit"/>
            </a:rPr>
            <a:t>Fungsi Bikuadrat, </a:t>
          </a:r>
          <a:r>
            <a:rPr lang="en-ID" b="1" smtClean="0">
              <a:latin typeface="Source Sans Pro" panose="020B0503030403020204" pitchFamily="34" charset="0"/>
            </a:rPr>
            <a:t>yaitu </a:t>
          </a:r>
          <a:r>
            <a:rPr lang="en-ID" smtClean="0">
              <a:latin typeface="Source Sans Pro" panose="020B0503030403020204" pitchFamily="34" charset="0"/>
            </a:rPr>
            <a:t>Fungsi polinom yang </a:t>
          </a:r>
          <a:r>
            <a:rPr lang="id-ID" smtClean="0">
              <a:latin typeface="Source Sans Pro" panose="020B0503030403020204" pitchFamily="34" charset="0"/>
            </a:rPr>
            <a:t>v</a:t>
          </a:r>
          <a:r>
            <a:rPr lang="en-ID" smtClean="0">
              <a:latin typeface="Source Sans Pro" panose="020B0503030403020204" pitchFamily="34" charset="0"/>
            </a:rPr>
            <a:t>ariabel bebasnya  memiliki pangkat paling tin</a:t>
          </a:r>
          <a:r>
            <a:rPr lang="id-ID" smtClean="0">
              <a:latin typeface="Source Sans Pro" panose="020B0503030403020204" pitchFamily="34" charset="0"/>
            </a:rPr>
            <a:t>g</a:t>
          </a:r>
          <a:r>
            <a:rPr lang="en-ID" smtClean="0">
              <a:latin typeface="Source Sans Pro" panose="020B0503030403020204" pitchFamily="34" charset="0"/>
            </a:rPr>
            <a:t>gi adalah empat.</a:t>
          </a:r>
          <a:endParaRPr lang="id-ID" dirty="0">
            <a:latin typeface="Source Sans Pro" panose="020B0503030403020204" pitchFamily="34" charset="0"/>
          </a:endParaRPr>
        </a:p>
      </dgm:t>
    </dgm:pt>
    <dgm:pt modelId="{0AAA84D0-EA1A-47F3-AD1D-9FCB781BE150}" type="parTrans" cxnId="{11AE9050-78FD-4987-85DE-6D76D6BBDE6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82F4E583-D70B-4902-BAAC-8DAEB6F36D08}" type="sibTrans" cxnId="{11AE9050-78FD-4987-85DE-6D76D6BBDE6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7391E51C-643A-4E3D-891B-2182E4918F6C}">
      <dgm:prSet/>
      <dgm:spPr/>
      <dgm:t>
        <a:bodyPr/>
        <a:lstStyle/>
        <a:p>
          <a:r>
            <a:rPr lang="en-ID" b="1" i="1" dirty="0" err="1" smtClean="0">
              <a:solidFill>
                <a:schemeClr val="accent4">
                  <a:lumMod val="75000"/>
                </a:schemeClr>
              </a:solidFill>
              <a:latin typeface="inherit"/>
            </a:rPr>
            <a:t>Fungsi</a:t>
          </a:r>
          <a:r>
            <a:rPr lang="en-ID" b="1" i="1" dirty="0" smtClean="0">
              <a:solidFill>
                <a:schemeClr val="accent4">
                  <a:lumMod val="75000"/>
                </a:schemeClr>
              </a:solidFill>
              <a:latin typeface="inherit"/>
            </a:rPr>
            <a:t> </a:t>
          </a:r>
          <a:r>
            <a:rPr lang="en-ID" b="1" i="1" dirty="0" err="1" smtClean="0">
              <a:solidFill>
                <a:schemeClr val="accent4">
                  <a:lumMod val="75000"/>
                </a:schemeClr>
              </a:solidFill>
              <a:latin typeface="inherit"/>
            </a:rPr>
            <a:t>Pangkat</a:t>
          </a:r>
          <a:endParaRPr lang="id-ID" dirty="0">
            <a:solidFill>
              <a:schemeClr val="accent4">
                <a:lumMod val="75000"/>
              </a:schemeClr>
            </a:solidFill>
            <a:latin typeface="Source Sans Pro" panose="020B0503030403020204" pitchFamily="34" charset="0"/>
          </a:endParaRPr>
        </a:p>
      </dgm:t>
    </dgm:pt>
    <dgm:pt modelId="{5E05DC47-D5BA-4644-BB24-6BF7765F85A3}" type="parTrans" cxnId="{B1806AF8-97BA-4E55-8610-A8577D87EC79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DA3A2865-CF29-4A93-A88F-CBFB5B969A18}" type="sibTrans" cxnId="{B1806AF8-97BA-4E55-8610-A8577D87EC79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6FEAE58D-E3A0-47F1-93C4-D5C4182D7864}" type="pres">
      <dgm:prSet presAssocID="{3AFA64D2-F46C-4CD5-BB18-1B3F712EFB4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CE2D07-ADE8-48FE-867E-90ABA68F49F2}" type="pres">
      <dgm:prSet presAssocID="{D4F0D004-BE8F-4B02-A52F-521EB6C58066}" presName="linNode" presStyleCnt="0"/>
      <dgm:spPr/>
    </dgm:pt>
    <dgm:pt modelId="{2D6EE170-D67F-4A55-81DE-4575DBF17F1F}" type="pres">
      <dgm:prSet presAssocID="{D4F0D004-BE8F-4B02-A52F-521EB6C58066}" presName="parTx" presStyleLbl="revTx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BD26B8-D8DC-4A41-ABFD-217E5187E004}" type="pres">
      <dgm:prSet presAssocID="{D4F0D004-BE8F-4B02-A52F-521EB6C58066}" presName="bracket" presStyleLbl="parChTrans1D1" presStyleIdx="0" presStyleCnt="6"/>
      <dgm:spPr/>
    </dgm:pt>
    <dgm:pt modelId="{A077E003-8FB1-4733-A67B-B1461B9E37F6}" type="pres">
      <dgm:prSet presAssocID="{D4F0D004-BE8F-4B02-A52F-521EB6C58066}" presName="spH" presStyleCnt="0"/>
      <dgm:spPr/>
    </dgm:pt>
    <dgm:pt modelId="{16B4D1A9-6121-43BB-8D64-2BE39B049FEA}" type="pres">
      <dgm:prSet presAssocID="{D4F0D004-BE8F-4B02-A52F-521EB6C58066}" presName="desTx" presStyleLbl="node1" presStyleIdx="0" presStyleCnt="6" custScaleX="1403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061B1B-F3A2-4144-849A-28BABB0914FF}" type="pres">
      <dgm:prSet presAssocID="{1F3133B2-6CD8-4D97-A301-5695CD55DEEA}" presName="spV" presStyleCnt="0"/>
      <dgm:spPr/>
    </dgm:pt>
    <dgm:pt modelId="{1FC66959-AB14-4D30-8CB9-772FD73BCDD3}" type="pres">
      <dgm:prSet presAssocID="{40EC95FF-729A-41CA-BF05-C4BBF55B13DB}" presName="linNode" presStyleCnt="0"/>
      <dgm:spPr/>
    </dgm:pt>
    <dgm:pt modelId="{D083A61E-C390-404F-8C2A-31CFF56F5175}" type="pres">
      <dgm:prSet presAssocID="{40EC95FF-729A-41CA-BF05-C4BBF55B13DB}" presName="parTx" presStyleLbl="revTx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970EA9-B7B3-4B7E-9604-693FBAA5AAD4}" type="pres">
      <dgm:prSet presAssocID="{40EC95FF-729A-41CA-BF05-C4BBF55B13DB}" presName="bracket" presStyleLbl="parChTrans1D1" presStyleIdx="1" presStyleCnt="6"/>
      <dgm:spPr/>
    </dgm:pt>
    <dgm:pt modelId="{5FA4B478-5CD2-459F-9E8D-2D15513E971C}" type="pres">
      <dgm:prSet presAssocID="{40EC95FF-729A-41CA-BF05-C4BBF55B13DB}" presName="spH" presStyleCnt="0"/>
      <dgm:spPr/>
    </dgm:pt>
    <dgm:pt modelId="{B055AD5A-6510-41D1-B4E5-D1771921E6DE}" type="pres">
      <dgm:prSet presAssocID="{40EC95FF-729A-41CA-BF05-C4BBF55B13DB}" presName="desTx" presStyleLbl="node1" presStyleIdx="1" presStyleCnt="6" custScaleX="1403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C469CE-9D99-4036-99F2-F47A8B287C16}" type="pres">
      <dgm:prSet presAssocID="{9597F495-DD4C-4D63-9B07-58781B016359}" presName="spV" presStyleCnt="0"/>
      <dgm:spPr/>
    </dgm:pt>
    <dgm:pt modelId="{8D3345A6-A6CF-448F-84BE-8551A912FDC1}" type="pres">
      <dgm:prSet presAssocID="{0975B9E2-5660-40EA-B8AB-F3BDD28DB8D3}" presName="linNode" presStyleCnt="0"/>
      <dgm:spPr/>
    </dgm:pt>
    <dgm:pt modelId="{0F36322A-F211-469F-95DA-D54C86306549}" type="pres">
      <dgm:prSet presAssocID="{0975B9E2-5660-40EA-B8AB-F3BDD28DB8D3}" presName="parTx" presStyleLbl="revTx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22481C-5567-4C31-9D9F-181B800B9827}" type="pres">
      <dgm:prSet presAssocID="{0975B9E2-5660-40EA-B8AB-F3BDD28DB8D3}" presName="bracket" presStyleLbl="parChTrans1D1" presStyleIdx="2" presStyleCnt="6"/>
      <dgm:spPr/>
    </dgm:pt>
    <dgm:pt modelId="{D90EE795-A5AC-47EE-88F8-DF6B9F5B2815}" type="pres">
      <dgm:prSet presAssocID="{0975B9E2-5660-40EA-B8AB-F3BDD28DB8D3}" presName="spH" presStyleCnt="0"/>
      <dgm:spPr/>
    </dgm:pt>
    <dgm:pt modelId="{1378EC30-93B3-42F6-91D2-FFCE613D2FD7}" type="pres">
      <dgm:prSet presAssocID="{0975B9E2-5660-40EA-B8AB-F3BDD28DB8D3}" presName="desTx" presStyleLbl="node1" presStyleIdx="2" presStyleCnt="6" custScaleX="1403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9800C3-D3F3-4827-B3AE-5C791EDD48AF}" type="pres">
      <dgm:prSet presAssocID="{8B26F778-70BD-4396-8F5E-386B6EA53D6A}" presName="spV" presStyleCnt="0"/>
      <dgm:spPr/>
    </dgm:pt>
    <dgm:pt modelId="{05FD307C-7FD9-49D1-9780-0B26EDEA4292}" type="pres">
      <dgm:prSet presAssocID="{87A90BE1-D4EF-4967-8240-BD62A4D30DB6}" presName="linNode" presStyleCnt="0"/>
      <dgm:spPr/>
    </dgm:pt>
    <dgm:pt modelId="{B6758309-E18F-4DDA-B087-4AB22B616768}" type="pres">
      <dgm:prSet presAssocID="{87A90BE1-D4EF-4967-8240-BD62A4D30DB6}" presName="parTx" presStyleLbl="revTx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F27018-1BBC-48A7-9C9A-E8B07CC261E6}" type="pres">
      <dgm:prSet presAssocID="{87A90BE1-D4EF-4967-8240-BD62A4D30DB6}" presName="bracket" presStyleLbl="parChTrans1D1" presStyleIdx="3" presStyleCnt="6"/>
      <dgm:spPr/>
    </dgm:pt>
    <dgm:pt modelId="{7C61B848-ADAF-48C8-9AEF-481706F913E5}" type="pres">
      <dgm:prSet presAssocID="{87A90BE1-D4EF-4967-8240-BD62A4D30DB6}" presName="spH" presStyleCnt="0"/>
      <dgm:spPr/>
    </dgm:pt>
    <dgm:pt modelId="{423E21FB-67B9-4B47-8F2C-77EF3CDAE344}" type="pres">
      <dgm:prSet presAssocID="{87A90BE1-D4EF-4967-8240-BD62A4D30DB6}" presName="desTx" presStyleLbl="node1" presStyleIdx="3" presStyleCnt="6" custScaleX="1403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7346FB-5F7A-4FB7-8143-28CF9777CD4D}" type="pres">
      <dgm:prSet presAssocID="{857A8463-C207-4D8C-8DDA-4DE2E6DC037A}" presName="spV" presStyleCnt="0"/>
      <dgm:spPr/>
    </dgm:pt>
    <dgm:pt modelId="{9CF44B91-FBF3-4205-8CC6-55F1EBD0D552}" type="pres">
      <dgm:prSet presAssocID="{571CB6EA-37D7-482D-ACBB-819B641C63E8}" presName="linNode" presStyleCnt="0"/>
      <dgm:spPr/>
    </dgm:pt>
    <dgm:pt modelId="{414680FF-57FF-46E2-B236-61E26DB9D8C2}" type="pres">
      <dgm:prSet presAssocID="{571CB6EA-37D7-482D-ACBB-819B641C63E8}" presName="parTx" presStyleLbl="revTx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65312B-CB94-4CCF-A0E0-A0A15A7F7C05}" type="pres">
      <dgm:prSet presAssocID="{571CB6EA-37D7-482D-ACBB-819B641C63E8}" presName="bracket" presStyleLbl="parChTrans1D1" presStyleIdx="4" presStyleCnt="6"/>
      <dgm:spPr/>
    </dgm:pt>
    <dgm:pt modelId="{139DA407-F3E2-44B8-A388-0B2F2D3DB931}" type="pres">
      <dgm:prSet presAssocID="{571CB6EA-37D7-482D-ACBB-819B641C63E8}" presName="spH" presStyleCnt="0"/>
      <dgm:spPr/>
    </dgm:pt>
    <dgm:pt modelId="{069F7990-8D2B-4385-9067-BE99648CF5C1}" type="pres">
      <dgm:prSet presAssocID="{571CB6EA-37D7-482D-ACBB-819B641C63E8}" presName="desTx" presStyleLbl="node1" presStyleIdx="4" presStyleCnt="6" custScaleX="1403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41CF1F-3629-49B1-8D69-18061E855EB3}" type="pres">
      <dgm:prSet presAssocID="{BCFA2656-8D68-4784-93CA-618649684969}" presName="spV" presStyleCnt="0"/>
      <dgm:spPr/>
    </dgm:pt>
    <dgm:pt modelId="{8155A579-145B-46E9-A0CF-AC2660E2530C}" type="pres">
      <dgm:prSet presAssocID="{7391E51C-643A-4E3D-891B-2182E4918F6C}" presName="linNode" presStyleCnt="0"/>
      <dgm:spPr/>
    </dgm:pt>
    <dgm:pt modelId="{843FD4DA-7208-47B1-A9A7-F1D10A8C1A3C}" type="pres">
      <dgm:prSet presAssocID="{7391E51C-643A-4E3D-891B-2182E4918F6C}" presName="parTx" presStyleLbl="revTx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6545BB-2EAF-423B-9C54-1133F9E12650}" type="pres">
      <dgm:prSet presAssocID="{7391E51C-643A-4E3D-891B-2182E4918F6C}" presName="bracket" presStyleLbl="parChTrans1D1" presStyleIdx="5" presStyleCnt="6"/>
      <dgm:spPr/>
    </dgm:pt>
    <dgm:pt modelId="{5F5C2985-F570-4159-A777-88D014AB5B45}" type="pres">
      <dgm:prSet presAssocID="{7391E51C-643A-4E3D-891B-2182E4918F6C}" presName="spH" presStyleCnt="0"/>
      <dgm:spPr/>
    </dgm:pt>
    <dgm:pt modelId="{B1B8D082-0B8C-4FF2-8F84-A0E819334EF8}" type="pres">
      <dgm:prSet presAssocID="{7391E51C-643A-4E3D-891B-2182E4918F6C}" presName="desTx" presStyleLbl="node1" presStyleIdx="5" presStyleCnt="6" custScaleX="1403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05AABE-8A84-4E9E-A062-E00A2DC8726E}" type="presOf" srcId="{0975B9E2-5660-40EA-B8AB-F3BDD28DB8D3}" destId="{0F36322A-F211-469F-95DA-D54C86306549}" srcOrd="0" destOrd="0" presId="urn:diagrams.loki3.com/BracketList"/>
    <dgm:cxn modelId="{6F5AB81D-DAF7-46EB-8FEA-8AF361C63120}" srcId="{40EC95FF-729A-41CA-BF05-C4BBF55B13DB}" destId="{1628F9EB-FD39-4100-9C7F-F7B3A3EA0FA5}" srcOrd="1" destOrd="0" parTransId="{493A8C73-F710-4B64-B785-115E5FDFD6D6}" sibTransId="{6E90C961-E2D2-45A9-B690-7BF0C2F0DFCD}"/>
    <dgm:cxn modelId="{D5C7A13D-E36A-4DAE-BAB2-D210DE522F58}" type="presOf" srcId="{E3FE7494-6528-4733-ADE5-29482C1A9E10}" destId="{1378EC30-93B3-42F6-91D2-FFCE613D2FD7}" srcOrd="0" destOrd="1" presId="urn:diagrams.loki3.com/BracketList"/>
    <dgm:cxn modelId="{59DA107C-F663-4BC4-8D5B-F27EE74C3491}" type="presOf" srcId="{7391E51C-643A-4E3D-891B-2182E4918F6C}" destId="{843FD4DA-7208-47B1-A9A7-F1D10A8C1A3C}" srcOrd="0" destOrd="0" presId="urn:diagrams.loki3.com/BracketList"/>
    <dgm:cxn modelId="{258CF7D3-42AA-4960-A122-CF606B7B03ED}" srcId="{7391E51C-643A-4E3D-891B-2182E4918F6C}" destId="{BC836DAC-7DC3-4463-BD7C-2D47CC3B8C50}" srcOrd="0" destOrd="0" parTransId="{FADB3490-9BB3-47C0-BA32-29216579DD47}" sibTransId="{BB255472-053D-42A9-8383-01FEA8F5A1EE}"/>
    <dgm:cxn modelId="{270E7DDC-B506-4953-AEA7-6F64AA4E45E9}" type="presOf" srcId="{87A90BE1-D4EF-4967-8240-BD62A4D30DB6}" destId="{B6758309-E18F-4DDA-B087-4AB22B616768}" srcOrd="0" destOrd="0" presId="urn:diagrams.loki3.com/BracketList"/>
    <dgm:cxn modelId="{EC845489-540B-4D41-8884-01DEB178D2A3}" type="presOf" srcId="{1628F9EB-FD39-4100-9C7F-F7B3A3EA0FA5}" destId="{B055AD5A-6510-41D1-B4E5-D1771921E6DE}" srcOrd="0" destOrd="1" presId="urn:diagrams.loki3.com/BracketList"/>
    <dgm:cxn modelId="{AB8DC307-F0F9-463E-9735-ABB75461398F}" srcId="{3AFA64D2-F46C-4CD5-BB18-1B3F712EFB4E}" destId="{40EC95FF-729A-41CA-BF05-C4BBF55B13DB}" srcOrd="1" destOrd="0" parTransId="{A3FD3C05-1396-470D-9523-355FA731B877}" sibTransId="{9597F495-DD4C-4D63-9B07-58781B016359}"/>
    <dgm:cxn modelId="{0E991E42-0A38-40AC-8ACC-FC1FEBCCA047}" type="presOf" srcId="{856BCAAE-1836-4A94-AC6A-86BB2663DF7B}" destId="{1378EC30-93B3-42F6-91D2-FFCE613D2FD7}" srcOrd="0" destOrd="0" presId="urn:diagrams.loki3.com/BracketList"/>
    <dgm:cxn modelId="{58DF663C-8F9E-4219-99C4-16CCF95E5B13}" srcId="{7391E51C-643A-4E3D-891B-2182E4918F6C}" destId="{91A6D9C0-5581-4264-98C9-1145312FF018}" srcOrd="1" destOrd="0" parTransId="{7F1FDDB8-D818-4A45-8C5A-3C81521D3422}" sibTransId="{F44D96BA-2128-4C6D-8508-630E41D1DD22}"/>
    <dgm:cxn modelId="{052BA9FE-8BDC-405D-ADB5-71668397BD2E}" type="presOf" srcId="{40EC95FF-729A-41CA-BF05-C4BBF55B13DB}" destId="{D083A61E-C390-404F-8C2A-31CFF56F5175}" srcOrd="0" destOrd="0" presId="urn:diagrams.loki3.com/BracketList"/>
    <dgm:cxn modelId="{593D7F1B-613F-4B03-9E9C-FDDC68AA6B33}" srcId="{D4F0D004-BE8F-4B02-A52F-521EB6C58066}" destId="{E8A6A72C-CDF2-4913-BF86-B80569000E84}" srcOrd="0" destOrd="0" parTransId="{717DB683-268C-4E44-84CF-D3F1482222A3}" sibTransId="{1AEFDDE4-8669-453C-9D18-69B5BB828795}"/>
    <dgm:cxn modelId="{7EF66D63-D1FA-4ACD-90A5-00C6CFE97463}" type="presOf" srcId="{91A6D9C0-5581-4264-98C9-1145312FF018}" destId="{B1B8D082-0B8C-4FF2-8F84-A0E819334EF8}" srcOrd="0" destOrd="1" presId="urn:diagrams.loki3.com/BracketList"/>
    <dgm:cxn modelId="{45F65718-76C0-4B37-8338-44D0558ADFA3}" type="presOf" srcId="{5E229651-FC31-49F2-8B0A-1F68852E6944}" destId="{069F7990-8D2B-4385-9067-BE99648CF5C1}" srcOrd="0" destOrd="0" presId="urn:diagrams.loki3.com/BracketList"/>
    <dgm:cxn modelId="{2248A7BC-CBD6-4137-BA1B-49691B0432C4}" srcId="{0975B9E2-5660-40EA-B8AB-F3BDD28DB8D3}" destId="{856BCAAE-1836-4A94-AC6A-86BB2663DF7B}" srcOrd="0" destOrd="0" parTransId="{AEDF798B-5D74-4FAF-ABD9-024909CAC70B}" sibTransId="{3C4FA81C-F334-4E9E-A651-7ED3C2626261}"/>
    <dgm:cxn modelId="{D09F9E68-01B2-4D33-9A29-3BD19CDEBE1D}" srcId="{40EC95FF-729A-41CA-BF05-C4BBF55B13DB}" destId="{C5C53868-70F8-4564-953E-8E6C91192E1E}" srcOrd="0" destOrd="0" parTransId="{1ED8A9C9-FB99-4DA0-AAC2-6D8AEA695537}" sibTransId="{DF4165AD-BA0C-4AD2-B1E7-65C320A5E8A6}"/>
    <dgm:cxn modelId="{8ECC4827-3EB0-4A04-A9CD-66810DCE1C7C}" srcId="{0975B9E2-5660-40EA-B8AB-F3BDD28DB8D3}" destId="{E3FE7494-6528-4733-ADE5-29482C1A9E10}" srcOrd="1" destOrd="0" parTransId="{D9C939B0-7425-437D-B7EC-DF3F1F462128}" sibTransId="{8320E05C-813F-4AD0-8846-D69FD86C6C12}"/>
    <dgm:cxn modelId="{53ED9D94-E08A-4658-BB73-6C88D1A8D2AB}" type="presOf" srcId="{BC836DAC-7DC3-4463-BD7C-2D47CC3B8C50}" destId="{B1B8D082-0B8C-4FF2-8F84-A0E819334EF8}" srcOrd="0" destOrd="0" presId="urn:diagrams.loki3.com/BracketList"/>
    <dgm:cxn modelId="{903C43C6-F752-4B3A-B2D8-0476830DA980}" srcId="{3AFA64D2-F46C-4CD5-BB18-1B3F712EFB4E}" destId="{D4F0D004-BE8F-4B02-A52F-521EB6C58066}" srcOrd="0" destOrd="0" parTransId="{99C5E3B3-F8F8-4CCE-998B-CED35CF131EE}" sibTransId="{1F3133B2-6CD8-4D97-A301-5695CD55DEEA}"/>
    <dgm:cxn modelId="{65CD1BD8-1025-47AA-A7D7-CAA047659317}" type="presOf" srcId="{C5C53868-70F8-4564-953E-8E6C91192E1E}" destId="{B055AD5A-6510-41D1-B4E5-D1771921E6DE}" srcOrd="0" destOrd="0" presId="urn:diagrams.loki3.com/BracketList"/>
    <dgm:cxn modelId="{AFED4C50-1802-4B71-A6B8-DE53B34C3D09}" type="presOf" srcId="{D4F0D004-BE8F-4B02-A52F-521EB6C58066}" destId="{2D6EE170-D67F-4A55-81DE-4575DBF17F1F}" srcOrd="0" destOrd="0" presId="urn:diagrams.loki3.com/BracketList"/>
    <dgm:cxn modelId="{198AA4AF-ACE7-4C87-9C42-D02D4C827C38}" type="presOf" srcId="{3AFA64D2-F46C-4CD5-BB18-1B3F712EFB4E}" destId="{6FEAE58D-E3A0-47F1-93C4-D5C4182D7864}" srcOrd="0" destOrd="0" presId="urn:diagrams.loki3.com/BracketList"/>
    <dgm:cxn modelId="{BF1BFF55-EB0F-4009-ACCE-030D1D518A9A}" srcId="{D4F0D004-BE8F-4B02-A52F-521EB6C58066}" destId="{5926328A-584F-4539-8245-3B846260BD55}" srcOrd="1" destOrd="0" parTransId="{557010D2-1421-419D-94F2-CBF8A662C1AF}" sibTransId="{0926404B-E6E8-4140-AB86-F326DC944174}"/>
    <dgm:cxn modelId="{961382F1-243C-46DA-9954-6B608F5F35DE}" srcId="{3AFA64D2-F46C-4CD5-BB18-1B3F712EFB4E}" destId="{0975B9E2-5660-40EA-B8AB-F3BDD28DB8D3}" srcOrd="2" destOrd="0" parTransId="{0011C18C-7B64-414F-9207-7B9FC1313E43}" sibTransId="{8B26F778-70BD-4396-8F5E-386B6EA53D6A}"/>
    <dgm:cxn modelId="{396A94C1-31EF-4392-91A3-B9A9E3E44789}" srcId="{3AFA64D2-F46C-4CD5-BB18-1B3F712EFB4E}" destId="{571CB6EA-37D7-482D-ACBB-819B641C63E8}" srcOrd="4" destOrd="0" parTransId="{27043A9E-8528-4AD5-97FB-85A237E9ED39}" sibTransId="{BCFA2656-8D68-4784-93CA-618649684969}"/>
    <dgm:cxn modelId="{11AE9050-78FD-4987-85DE-6D76D6BBDE67}" srcId="{571CB6EA-37D7-482D-ACBB-819B641C63E8}" destId="{5E229651-FC31-49F2-8B0A-1F68852E6944}" srcOrd="0" destOrd="0" parTransId="{0AAA84D0-EA1A-47F3-AD1D-9FCB781BE150}" sibTransId="{82F4E583-D70B-4902-BAAC-8DAEB6F36D08}"/>
    <dgm:cxn modelId="{5AC6A3E6-6D41-4289-8636-F71CFACE2CFD}" type="presOf" srcId="{E8A6A72C-CDF2-4913-BF86-B80569000E84}" destId="{16B4D1A9-6121-43BB-8D64-2BE39B049FEA}" srcOrd="0" destOrd="0" presId="urn:diagrams.loki3.com/BracketList"/>
    <dgm:cxn modelId="{A3261CCA-8ABC-4491-97FC-BCD173E15A03}" type="presOf" srcId="{571CB6EA-37D7-482D-ACBB-819B641C63E8}" destId="{414680FF-57FF-46E2-B236-61E26DB9D8C2}" srcOrd="0" destOrd="0" presId="urn:diagrams.loki3.com/BracketList"/>
    <dgm:cxn modelId="{13F78996-F4BC-47C5-BBB9-215FE2C0DC75}" type="presOf" srcId="{5926328A-584F-4539-8245-3B846260BD55}" destId="{16B4D1A9-6121-43BB-8D64-2BE39B049FEA}" srcOrd="0" destOrd="1" presId="urn:diagrams.loki3.com/BracketList"/>
    <dgm:cxn modelId="{9A858635-61EC-4073-931F-512D7FF891D7}" type="presOf" srcId="{A4C6061B-28E5-4FA3-84E8-C4F582CFF0B2}" destId="{423E21FB-67B9-4B47-8F2C-77EF3CDAE344}" srcOrd="0" destOrd="0" presId="urn:diagrams.loki3.com/BracketList"/>
    <dgm:cxn modelId="{B1806AF8-97BA-4E55-8610-A8577D87EC79}" srcId="{3AFA64D2-F46C-4CD5-BB18-1B3F712EFB4E}" destId="{7391E51C-643A-4E3D-891B-2182E4918F6C}" srcOrd="5" destOrd="0" parTransId="{5E05DC47-D5BA-4644-BB24-6BF7765F85A3}" sibTransId="{DA3A2865-CF29-4A93-A88F-CBFB5B969A18}"/>
    <dgm:cxn modelId="{3A9656DF-5E32-4AB6-9811-5DC95B05F851}" srcId="{87A90BE1-D4EF-4967-8240-BD62A4D30DB6}" destId="{A4C6061B-28E5-4FA3-84E8-C4F582CFF0B2}" srcOrd="0" destOrd="0" parTransId="{7A7AF1AF-726C-4F06-9BDA-32DE4407A45E}" sibTransId="{565667FE-F1D0-40D1-A64D-07342F2B4934}"/>
    <dgm:cxn modelId="{05DB63BF-B4A3-4A25-8A88-9A5290CD391A}" srcId="{3AFA64D2-F46C-4CD5-BB18-1B3F712EFB4E}" destId="{87A90BE1-D4EF-4967-8240-BD62A4D30DB6}" srcOrd="3" destOrd="0" parTransId="{9BE75A7A-653D-44BB-9D3C-671A8D236892}" sibTransId="{857A8463-C207-4D8C-8DDA-4DE2E6DC037A}"/>
    <dgm:cxn modelId="{10F416F0-70AB-44A8-8A9B-CF7D2A953D84}" type="presParOf" srcId="{6FEAE58D-E3A0-47F1-93C4-D5C4182D7864}" destId="{DBCE2D07-ADE8-48FE-867E-90ABA68F49F2}" srcOrd="0" destOrd="0" presId="urn:diagrams.loki3.com/BracketList"/>
    <dgm:cxn modelId="{B7967959-FBAC-49DF-A8E2-977BD7E12A98}" type="presParOf" srcId="{DBCE2D07-ADE8-48FE-867E-90ABA68F49F2}" destId="{2D6EE170-D67F-4A55-81DE-4575DBF17F1F}" srcOrd="0" destOrd="0" presId="urn:diagrams.loki3.com/BracketList"/>
    <dgm:cxn modelId="{94B7492D-BD7A-4EB4-AE91-F7F3758F590E}" type="presParOf" srcId="{DBCE2D07-ADE8-48FE-867E-90ABA68F49F2}" destId="{4BBD26B8-D8DC-4A41-ABFD-217E5187E004}" srcOrd="1" destOrd="0" presId="urn:diagrams.loki3.com/BracketList"/>
    <dgm:cxn modelId="{02F316C2-6C4F-410F-A908-90856B48369B}" type="presParOf" srcId="{DBCE2D07-ADE8-48FE-867E-90ABA68F49F2}" destId="{A077E003-8FB1-4733-A67B-B1461B9E37F6}" srcOrd="2" destOrd="0" presId="urn:diagrams.loki3.com/BracketList"/>
    <dgm:cxn modelId="{EB6AE5F9-E45B-441D-8D94-DEC3B47984AA}" type="presParOf" srcId="{DBCE2D07-ADE8-48FE-867E-90ABA68F49F2}" destId="{16B4D1A9-6121-43BB-8D64-2BE39B049FEA}" srcOrd="3" destOrd="0" presId="urn:diagrams.loki3.com/BracketList"/>
    <dgm:cxn modelId="{F51A705D-949A-443C-9591-32DAA58DC418}" type="presParOf" srcId="{6FEAE58D-E3A0-47F1-93C4-D5C4182D7864}" destId="{D6061B1B-F3A2-4144-849A-28BABB0914FF}" srcOrd="1" destOrd="0" presId="urn:diagrams.loki3.com/BracketList"/>
    <dgm:cxn modelId="{77CC5DF7-4198-4DA4-BEDA-8561E5F6B3CA}" type="presParOf" srcId="{6FEAE58D-E3A0-47F1-93C4-D5C4182D7864}" destId="{1FC66959-AB14-4D30-8CB9-772FD73BCDD3}" srcOrd="2" destOrd="0" presId="urn:diagrams.loki3.com/BracketList"/>
    <dgm:cxn modelId="{348DBEA3-8D66-4123-94F3-4C9779925638}" type="presParOf" srcId="{1FC66959-AB14-4D30-8CB9-772FD73BCDD3}" destId="{D083A61E-C390-404F-8C2A-31CFF56F5175}" srcOrd="0" destOrd="0" presId="urn:diagrams.loki3.com/BracketList"/>
    <dgm:cxn modelId="{DEFE042F-BAF1-42A7-A474-6B92E2BC96B6}" type="presParOf" srcId="{1FC66959-AB14-4D30-8CB9-772FD73BCDD3}" destId="{EE970EA9-B7B3-4B7E-9604-693FBAA5AAD4}" srcOrd="1" destOrd="0" presId="urn:diagrams.loki3.com/BracketList"/>
    <dgm:cxn modelId="{5002846D-F7B4-428B-A579-B6C299F1667E}" type="presParOf" srcId="{1FC66959-AB14-4D30-8CB9-772FD73BCDD3}" destId="{5FA4B478-5CD2-459F-9E8D-2D15513E971C}" srcOrd="2" destOrd="0" presId="urn:diagrams.loki3.com/BracketList"/>
    <dgm:cxn modelId="{CE34F493-41FD-466E-B4B4-F7CF32E5EE22}" type="presParOf" srcId="{1FC66959-AB14-4D30-8CB9-772FD73BCDD3}" destId="{B055AD5A-6510-41D1-B4E5-D1771921E6DE}" srcOrd="3" destOrd="0" presId="urn:diagrams.loki3.com/BracketList"/>
    <dgm:cxn modelId="{0E91D769-2237-4EC1-847A-0322F2662737}" type="presParOf" srcId="{6FEAE58D-E3A0-47F1-93C4-D5C4182D7864}" destId="{C3C469CE-9D99-4036-99F2-F47A8B287C16}" srcOrd="3" destOrd="0" presId="urn:diagrams.loki3.com/BracketList"/>
    <dgm:cxn modelId="{DAD12668-70EA-4C67-98DE-9D11B0F0FC53}" type="presParOf" srcId="{6FEAE58D-E3A0-47F1-93C4-D5C4182D7864}" destId="{8D3345A6-A6CF-448F-84BE-8551A912FDC1}" srcOrd="4" destOrd="0" presId="urn:diagrams.loki3.com/BracketList"/>
    <dgm:cxn modelId="{3E46A5C4-38DB-417C-B17D-C03779385FE8}" type="presParOf" srcId="{8D3345A6-A6CF-448F-84BE-8551A912FDC1}" destId="{0F36322A-F211-469F-95DA-D54C86306549}" srcOrd="0" destOrd="0" presId="urn:diagrams.loki3.com/BracketList"/>
    <dgm:cxn modelId="{B19F7E55-B82E-4A45-865D-FF559408E20F}" type="presParOf" srcId="{8D3345A6-A6CF-448F-84BE-8551A912FDC1}" destId="{BC22481C-5567-4C31-9D9F-181B800B9827}" srcOrd="1" destOrd="0" presId="urn:diagrams.loki3.com/BracketList"/>
    <dgm:cxn modelId="{D01D5783-E588-43D3-B02A-6981DEB5C246}" type="presParOf" srcId="{8D3345A6-A6CF-448F-84BE-8551A912FDC1}" destId="{D90EE795-A5AC-47EE-88F8-DF6B9F5B2815}" srcOrd="2" destOrd="0" presId="urn:diagrams.loki3.com/BracketList"/>
    <dgm:cxn modelId="{BF6D5748-005A-445C-837F-99EC12BBD797}" type="presParOf" srcId="{8D3345A6-A6CF-448F-84BE-8551A912FDC1}" destId="{1378EC30-93B3-42F6-91D2-FFCE613D2FD7}" srcOrd="3" destOrd="0" presId="urn:diagrams.loki3.com/BracketList"/>
    <dgm:cxn modelId="{08C5CCBF-7A5E-4F62-BBE0-A4C63DCD0295}" type="presParOf" srcId="{6FEAE58D-E3A0-47F1-93C4-D5C4182D7864}" destId="{419800C3-D3F3-4827-B3AE-5C791EDD48AF}" srcOrd="5" destOrd="0" presId="urn:diagrams.loki3.com/BracketList"/>
    <dgm:cxn modelId="{ABB040FB-C1F6-42A3-81E6-7C3C39338FCC}" type="presParOf" srcId="{6FEAE58D-E3A0-47F1-93C4-D5C4182D7864}" destId="{05FD307C-7FD9-49D1-9780-0B26EDEA4292}" srcOrd="6" destOrd="0" presId="urn:diagrams.loki3.com/BracketList"/>
    <dgm:cxn modelId="{E05FC794-B357-449E-AA39-9C7AD7649923}" type="presParOf" srcId="{05FD307C-7FD9-49D1-9780-0B26EDEA4292}" destId="{B6758309-E18F-4DDA-B087-4AB22B616768}" srcOrd="0" destOrd="0" presId="urn:diagrams.loki3.com/BracketList"/>
    <dgm:cxn modelId="{828F4A08-B94B-4ED4-AF62-E6B8CE6C50D5}" type="presParOf" srcId="{05FD307C-7FD9-49D1-9780-0B26EDEA4292}" destId="{EFF27018-1BBC-48A7-9C9A-E8B07CC261E6}" srcOrd="1" destOrd="0" presId="urn:diagrams.loki3.com/BracketList"/>
    <dgm:cxn modelId="{BBA83020-B2CA-4A0B-9D63-8364EA9CC6B3}" type="presParOf" srcId="{05FD307C-7FD9-49D1-9780-0B26EDEA4292}" destId="{7C61B848-ADAF-48C8-9AEF-481706F913E5}" srcOrd="2" destOrd="0" presId="urn:diagrams.loki3.com/BracketList"/>
    <dgm:cxn modelId="{73B33E30-1FEE-489D-AE7E-9A5C24C5959B}" type="presParOf" srcId="{05FD307C-7FD9-49D1-9780-0B26EDEA4292}" destId="{423E21FB-67B9-4B47-8F2C-77EF3CDAE344}" srcOrd="3" destOrd="0" presId="urn:diagrams.loki3.com/BracketList"/>
    <dgm:cxn modelId="{FD708A95-D43C-44E3-B58E-31C3789845C9}" type="presParOf" srcId="{6FEAE58D-E3A0-47F1-93C4-D5C4182D7864}" destId="{867346FB-5F7A-4FB7-8143-28CF9777CD4D}" srcOrd="7" destOrd="0" presId="urn:diagrams.loki3.com/BracketList"/>
    <dgm:cxn modelId="{4B07F6E7-31C0-44A2-BA86-45D47125E445}" type="presParOf" srcId="{6FEAE58D-E3A0-47F1-93C4-D5C4182D7864}" destId="{9CF44B91-FBF3-4205-8CC6-55F1EBD0D552}" srcOrd="8" destOrd="0" presId="urn:diagrams.loki3.com/BracketList"/>
    <dgm:cxn modelId="{209AA2D6-6526-485E-AF43-60EFFE4FE374}" type="presParOf" srcId="{9CF44B91-FBF3-4205-8CC6-55F1EBD0D552}" destId="{414680FF-57FF-46E2-B236-61E26DB9D8C2}" srcOrd="0" destOrd="0" presId="urn:diagrams.loki3.com/BracketList"/>
    <dgm:cxn modelId="{D5E986D6-EEA9-4AC0-A1BC-435B36C0CB30}" type="presParOf" srcId="{9CF44B91-FBF3-4205-8CC6-55F1EBD0D552}" destId="{F165312B-CB94-4CCF-A0E0-A0A15A7F7C05}" srcOrd="1" destOrd="0" presId="urn:diagrams.loki3.com/BracketList"/>
    <dgm:cxn modelId="{57399C5B-F522-4C44-9B4B-D08CF0B74E5E}" type="presParOf" srcId="{9CF44B91-FBF3-4205-8CC6-55F1EBD0D552}" destId="{139DA407-F3E2-44B8-A388-0B2F2D3DB931}" srcOrd="2" destOrd="0" presId="urn:diagrams.loki3.com/BracketList"/>
    <dgm:cxn modelId="{5E192324-904A-4C7F-96D1-34AC8D36E56C}" type="presParOf" srcId="{9CF44B91-FBF3-4205-8CC6-55F1EBD0D552}" destId="{069F7990-8D2B-4385-9067-BE99648CF5C1}" srcOrd="3" destOrd="0" presId="urn:diagrams.loki3.com/BracketList"/>
    <dgm:cxn modelId="{E08FF0C9-430C-47FB-830B-FB1019896368}" type="presParOf" srcId="{6FEAE58D-E3A0-47F1-93C4-D5C4182D7864}" destId="{4341CF1F-3629-49B1-8D69-18061E855EB3}" srcOrd="9" destOrd="0" presId="urn:diagrams.loki3.com/BracketList"/>
    <dgm:cxn modelId="{51052849-AA85-49D3-8D0F-FDF55B06814D}" type="presParOf" srcId="{6FEAE58D-E3A0-47F1-93C4-D5C4182D7864}" destId="{8155A579-145B-46E9-A0CF-AC2660E2530C}" srcOrd="10" destOrd="0" presId="urn:diagrams.loki3.com/BracketList"/>
    <dgm:cxn modelId="{A4011FE1-D640-46F4-94BD-60FC7890E6A8}" type="presParOf" srcId="{8155A579-145B-46E9-A0CF-AC2660E2530C}" destId="{843FD4DA-7208-47B1-A9A7-F1D10A8C1A3C}" srcOrd="0" destOrd="0" presId="urn:diagrams.loki3.com/BracketList"/>
    <dgm:cxn modelId="{0A1D150B-676D-40DA-8E1F-F95A61971F79}" type="presParOf" srcId="{8155A579-145B-46E9-A0CF-AC2660E2530C}" destId="{8D6545BB-2EAF-423B-9C54-1133F9E12650}" srcOrd="1" destOrd="0" presId="urn:diagrams.loki3.com/BracketList"/>
    <dgm:cxn modelId="{99020723-9232-4857-9859-56CFDDA330BE}" type="presParOf" srcId="{8155A579-145B-46E9-A0CF-AC2660E2530C}" destId="{5F5C2985-F570-4159-A777-88D014AB5B45}" srcOrd="2" destOrd="0" presId="urn:diagrams.loki3.com/BracketList"/>
    <dgm:cxn modelId="{8FD93487-9050-4281-B2B6-A7E568078D04}" type="presParOf" srcId="{8155A579-145B-46E9-A0CF-AC2660E2530C}" destId="{B1B8D082-0B8C-4FF2-8F84-A0E819334EF8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FA64D2-F46C-4CD5-BB18-1B3F712EFB4E}" type="doc">
      <dgm:prSet loTypeId="urn:diagrams.loki3.com/Bracket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56BCAAE-1836-4A94-AC6A-86BB2663DF7B}">
      <dgm:prSet phldrT="[Text]"/>
      <dgm:spPr>
        <a:blipFill>
          <a:blip xmlns:r="http://schemas.openxmlformats.org/officeDocument/2006/relationships" r:embed="rId1"/>
          <a:stretch>
            <a:fillRect l="-1157" t="-1130" b="-2825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EDF798B-5D74-4FAF-ABD9-024909CAC70B}" type="parTrans" cxnId="{2248A7BC-CBD6-4137-BA1B-49691B0432C4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3C4FA81C-F334-4E9E-A651-7ED3C2626261}" type="sibTrans" cxnId="{2248A7BC-CBD6-4137-BA1B-49691B0432C4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A4C6061B-28E5-4FA3-84E8-C4F582CFF0B2}">
      <dgm:prSet phldrT="[Text]"/>
      <dgm:spPr/>
      <dgm:t>
        <a:bodyPr/>
        <a:lstStyle/>
        <a:p>
          <a:r>
            <a:rPr lang="en-ID" b="1" i="1" dirty="0" err="1" smtClean="0">
              <a:latin typeface="inherit"/>
            </a:rPr>
            <a:t>Fungsi</a:t>
          </a:r>
          <a:r>
            <a:rPr lang="en-ID" b="1" i="1" dirty="0" smtClean="0">
              <a:latin typeface="inherit"/>
            </a:rPr>
            <a:t> </a:t>
          </a:r>
          <a:r>
            <a:rPr lang="en-ID" b="1" i="1" dirty="0" err="1" smtClean="0">
              <a:latin typeface="inherit"/>
            </a:rPr>
            <a:t>Kubik</a:t>
          </a:r>
          <a:r>
            <a:rPr lang="en-ID" b="1" i="1" dirty="0" smtClean="0">
              <a:latin typeface="inherit"/>
            </a:rPr>
            <a:t>, </a:t>
          </a:r>
          <a:r>
            <a:rPr lang="en-ID" b="1" dirty="0" err="1" smtClean="0">
              <a:latin typeface="Source Sans Pro" panose="020B0503030403020204" pitchFamily="34" charset="0"/>
            </a:rPr>
            <a:t>yaitu</a:t>
          </a:r>
          <a:r>
            <a:rPr lang="en-ID" b="1" dirty="0" smtClean="0">
              <a:latin typeface="Source Sans Pro" panose="020B0503030403020204" pitchFamily="34" charset="0"/>
            </a:rPr>
            <a:t> </a:t>
          </a:r>
          <a:r>
            <a:rPr lang="en-ID" dirty="0" err="1" smtClean="0">
              <a:latin typeface="Source Sans Pro" panose="020B0503030403020204" pitchFamily="34" charset="0"/>
            </a:rPr>
            <a:t>fungsi</a:t>
          </a:r>
          <a:r>
            <a:rPr lang="en-ID" dirty="0" smtClean="0">
              <a:latin typeface="Source Sans Pro" panose="020B0503030403020204" pitchFamily="34" charset="0"/>
            </a:rPr>
            <a:t> yang </a:t>
          </a:r>
          <a:r>
            <a:rPr lang="en-ID" dirty="0" err="1" smtClean="0">
              <a:latin typeface="Source Sans Pro" panose="020B0503030403020204" pitchFamily="34" charset="0"/>
            </a:rPr>
            <a:t>pangkat</a:t>
          </a:r>
          <a:r>
            <a:rPr lang="en-ID" dirty="0" smtClean="0">
              <a:latin typeface="Source Sans Pro" panose="020B0503030403020204" pitchFamily="34" charset="0"/>
            </a:rPr>
            <a:t> </a:t>
          </a:r>
          <a:r>
            <a:rPr lang="en-ID" dirty="0" err="1" smtClean="0">
              <a:latin typeface="Source Sans Pro" panose="020B0503030403020204" pitchFamily="34" charset="0"/>
            </a:rPr>
            <a:t>tertinggi</a:t>
          </a:r>
          <a:r>
            <a:rPr lang="en-ID" dirty="0" smtClean="0">
              <a:latin typeface="Source Sans Pro" panose="020B0503030403020204" pitchFamily="34" charset="0"/>
            </a:rPr>
            <a:t> </a:t>
          </a:r>
          <a:r>
            <a:rPr lang="en-ID" dirty="0" err="1" smtClean="0">
              <a:latin typeface="Source Sans Pro" panose="020B0503030403020204" pitchFamily="34" charset="0"/>
            </a:rPr>
            <a:t>dari</a:t>
          </a:r>
          <a:r>
            <a:rPr lang="en-ID" dirty="0" smtClean="0">
              <a:latin typeface="Source Sans Pro" panose="020B0503030403020204" pitchFamily="34" charset="0"/>
            </a:rPr>
            <a:t> </a:t>
          </a:r>
          <a:r>
            <a:rPr lang="en-ID" dirty="0" err="1" smtClean="0">
              <a:latin typeface="Source Sans Pro" panose="020B0503030403020204" pitchFamily="34" charset="0"/>
            </a:rPr>
            <a:t>variabelnya</a:t>
          </a:r>
          <a:r>
            <a:rPr lang="en-ID" dirty="0" smtClean="0">
              <a:latin typeface="Source Sans Pro" panose="020B0503030403020204" pitchFamily="34" charset="0"/>
            </a:rPr>
            <a:t> </a:t>
          </a:r>
          <a:r>
            <a:rPr lang="en-ID" dirty="0" err="1" smtClean="0">
              <a:latin typeface="Source Sans Pro" panose="020B0503030403020204" pitchFamily="34" charset="0"/>
            </a:rPr>
            <a:t>adalah</a:t>
          </a:r>
          <a:r>
            <a:rPr lang="en-ID" dirty="0" smtClean="0">
              <a:latin typeface="Source Sans Pro" panose="020B0503030403020204" pitchFamily="34" charset="0"/>
            </a:rPr>
            <a:t> </a:t>
          </a:r>
          <a:r>
            <a:rPr lang="en-ID" dirty="0" err="1" smtClean="0">
              <a:latin typeface="Source Sans Pro" panose="020B0503030403020204" pitchFamily="34" charset="0"/>
            </a:rPr>
            <a:t>pangkat</a:t>
          </a:r>
          <a:r>
            <a:rPr lang="en-ID" dirty="0" smtClean="0">
              <a:latin typeface="Source Sans Pro" panose="020B0503030403020204" pitchFamily="34" charset="0"/>
            </a:rPr>
            <a:t> </a:t>
          </a:r>
          <a:r>
            <a:rPr lang="en-ID" dirty="0" err="1" smtClean="0">
              <a:latin typeface="Source Sans Pro" panose="020B0503030403020204" pitchFamily="34" charset="0"/>
            </a:rPr>
            <a:t>tiga</a:t>
          </a:r>
          <a:r>
            <a:rPr lang="id-ID" dirty="0" smtClean="0">
              <a:latin typeface="Source Sans Pro" panose="020B0503030403020204" pitchFamily="34" charset="0"/>
            </a:rPr>
            <a:t>.</a:t>
          </a:r>
          <a:endParaRPr lang="en-US" dirty="0"/>
        </a:p>
      </dgm:t>
    </dgm:pt>
    <dgm:pt modelId="{7A7AF1AF-726C-4F06-9BDA-32DE4407A45E}" type="parTrans" cxnId="{3A9656DF-5E32-4AB6-9811-5DC95B05F851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565667FE-F1D0-40D1-A64D-07342F2B4934}" type="sibTrans" cxnId="{3A9656DF-5E32-4AB6-9811-5DC95B05F851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E8A6A72C-CDF2-4913-BF86-B80569000E84}">
      <dgm:prSet/>
      <dgm:spPr>
        <a:blipFill>
          <a:blip xmlns:r="http://schemas.openxmlformats.org/officeDocument/2006/relationships" r:embed="rId2"/>
          <a:stretch>
            <a:fillRect l="-1028" t="-2239" b="-5970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17DB683-268C-4E44-84CF-D3F1482222A3}" type="parTrans" cxnId="{593D7F1B-613F-4B03-9E9C-FDDC68AA6B33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1AEFDDE4-8669-453C-9D18-69B5BB828795}" type="sibTrans" cxnId="{593D7F1B-613F-4B03-9E9C-FDDC68AA6B33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5926328A-584F-4539-8245-3B846260BD55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557010D2-1421-419D-94F2-CBF8A662C1AF}" type="parTrans" cxnId="{BF1BFF55-EB0F-4009-ACCE-030D1D518A9A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0926404B-E6E8-4140-AB86-F326DC944174}" type="sibTrans" cxnId="{BF1BFF55-EB0F-4009-ACCE-030D1D518A9A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C5C53868-70F8-4564-953E-8E6C91192E1E}">
      <dgm:prSet/>
      <dgm:spPr/>
      <dgm:t>
        <a:bodyPr/>
        <a:lstStyle/>
        <a:p>
          <a:r>
            <a:rPr lang="en-ID" dirty="0" err="1" smtClean="0"/>
            <a:t>Fungsi</a:t>
          </a:r>
          <a:r>
            <a:rPr lang="en-ID" dirty="0" smtClean="0"/>
            <a:t> Linear : </a:t>
          </a:r>
          <a:r>
            <a:rPr lang="en-ID" dirty="0" err="1" smtClean="0"/>
            <a:t>fungsi</a:t>
          </a:r>
          <a:r>
            <a:rPr lang="en-ID" dirty="0" smtClean="0"/>
            <a:t> </a:t>
          </a:r>
          <a:r>
            <a:rPr lang="en-ID" dirty="0" err="1" smtClean="0"/>
            <a:t>polinom</a:t>
          </a:r>
          <a:r>
            <a:rPr lang="en-ID" dirty="0" smtClean="0"/>
            <a:t> </a:t>
          </a:r>
          <a:r>
            <a:rPr lang="en-ID" dirty="0" err="1" smtClean="0"/>
            <a:t>khusus</a:t>
          </a:r>
          <a:r>
            <a:rPr lang="en-ID" dirty="0" smtClean="0"/>
            <a:t> yang </a:t>
          </a:r>
          <a:r>
            <a:rPr lang="en-ID" dirty="0" err="1" smtClean="0"/>
            <a:t>pangkat</a:t>
          </a:r>
          <a:r>
            <a:rPr lang="en-ID" dirty="0" smtClean="0"/>
            <a:t> </a:t>
          </a:r>
          <a:r>
            <a:rPr lang="en-ID" dirty="0" err="1" smtClean="0"/>
            <a:t>tertinggi</a:t>
          </a:r>
          <a:r>
            <a:rPr lang="en-ID" dirty="0" smtClean="0"/>
            <a:t> </a:t>
          </a:r>
          <a:r>
            <a:rPr lang="en-ID" dirty="0" err="1" smtClean="0"/>
            <a:t>dari</a:t>
          </a:r>
          <a:r>
            <a:rPr lang="en-ID" dirty="0" smtClean="0"/>
            <a:t> </a:t>
          </a:r>
          <a:r>
            <a:rPr lang="en-ID" dirty="0" err="1" smtClean="0"/>
            <a:t>variabelnya</a:t>
          </a:r>
          <a:r>
            <a:rPr lang="en-ID" dirty="0" smtClean="0"/>
            <a:t> </a:t>
          </a:r>
          <a:r>
            <a:rPr lang="en-ID" dirty="0" err="1" smtClean="0"/>
            <a:t>adalah</a:t>
          </a:r>
          <a:r>
            <a:rPr lang="en-ID" dirty="0" smtClean="0"/>
            <a:t> </a:t>
          </a:r>
          <a:r>
            <a:rPr lang="en-ID" dirty="0" err="1" smtClean="0"/>
            <a:t>pangkat</a:t>
          </a:r>
          <a:r>
            <a:rPr lang="en-ID" dirty="0" smtClean="0"/>
            <a:t> </a:t>
          </a:r>
          <a:r>
            <a:rPr lang="en-ID" dirty="0" err="1" smtClean="0"/>
            <a:t>satu</a:t>
          </a:r>
          <a:r>
            <a:rPr lang="en-ID" dirty="0" smtClean="0"/>
            <a:t> (</a:t>
          </a:r>
          <a:r>
            <a:rPr lang="en-ID" dirty="0" err="1" smtClean="0"/>
            <a:t>fungsi</a:t>
          </a:r>
          <a:r>
            <a:rPr lang="en-ID" dirty="0" smtClean="0"/>
            <a:t> </a:t>
          </a:r>
          <a:r>
            <a:rPr lang="en-ID" dirty="0" err="1" smtClean="0"/>
            <a:t>berderajat</a:t>
          </a:r>
          <a:r>
            <a:rPr lang="en-ID" dirty="0" smtClean="0"/>
            <a:t> </a:t>
          </a:r>
          <a:r>
            <a:rPr lang="en-ID" dirty="0" err="1" smtClean="0"/>
            <a:t>satu</a:t>
          </a:r>
          <a:r>
            <a:rPr lang="en-ID" dirty="0" smtClean="0"/>
            <a:t> = </a:t>
          </a:r>
          <a:r>
            <a:rPr lang="en-ID" dirty="0" err="1" smtClean="0"/>
            <a:t>persamaan</a:t>
          </a:r>
          <a:r>
            <a:rPr lang="en-ID" dirty="0" smtClean="0"/>
            <a:t> </a:t>
          </a:r>
          <a:r>
            <a:rPr lang="en-ID" dirty="0" err="1" smtClean="0"/>
            <a:t>garis</a:t>
          </a:r>
          <a:r>
            <a:rPr lang="en-ID" dirty="0" smtClean="0"/>
            <a:t>).</a:t>
          </a:r>
          <a:endParaRPr lang="id-ID" dirty="0"/>
        </a:p>
      </dgm:t>
    </dgm:pt>
    <dgm:pt modelId="{1ED8A9C9-FB99-4DA0-AAC2-6D8AEA695537}" type="parTrans" cxnId="{D09F9E68-01B2-4D33-9A29-3BD19CDEBE1D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DF4165AD-BA0C-4AD2-B1E7-65C320A5E8A6}" type="sibTrans" cxnId="{D09F9E68-01B2-4D33-9A29-3BD19CDEBE1D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1628F9EB-FD39-4100-9C7F-F7B3A3EA0FA5}">
      <dgm:prSet/>
      <dgm:spPr/>
      <dgm:t>
        <a:bodyPr/>
        <a:lstStyle/>
        <a:p>
          <a:r>
            <a:rPr lang="id-ID" smtClean="0"/>
            <a:t>F (x) = 2x + 4y + z</a:t>
          </a:r>
          <a:endParaRPr lang="id-ID" dirty="0"/>
        </a:p>
      </dgm:t>
    </dgm:pt>
    <dgm:pt modelId="{493A8C73-F710-4B64-B785-115E5FDFD6D6}" type="parTrans" cxnId="{6F5AB81D-DAF7-46EB-8FEA-8AF361C63120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6E90C961-E2D2-45A9-B690-7BF0C2F0DFCD}" type="sibTrans" cxnId="{6F5AB81D-DAF7-46EB-8FEA-8AF361C63120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D4F0D004-BE8F-4B02-A52F-521EB6C58066}">
      <dgm:prSet/>
      <dgm:spPr/>
      <dgm:t>
        <a:bodyPr/>
        <a:lstStyle/>
        <a:p>
          <a:r>
            <a:rPr lang="id-ID" b="1" dirty="0" smtClean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Fungsi polinom </a:t>
          </a:r>
          <a:endParaRPr lang="id-ID" dirty="0">
            <a:solidFill>
              <a:schemeClr val="accent3">
                <a:lumMod val="50000"/>
              </a:schemeClr>
            </a:solidFill>
            <a:latin typeface="Arial" panose="020B0604020202020204" pitchFamily="34" charset="0"/>
          </a:endParaRPr>
        </a:p>
      </dgm:t>
    </dgm:pt>
    <dgm:pt modelId="{99C5E3B3-F8F8-4CCE-998B-CED35CF131EE}" type="parTrans" cxnId="{903C43C6-F752-4B3A-B2D8-0476830DA980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1F3133B2-6CD8-4D97-A301-5695CD55DEEA}" type="sibTrans" cxnId="{903C43C6-F752-4B3A-B2D8-0476830DA980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40EC95FF-729A-41CA-BF05-C4BBF55B13DB}">
      <dgm:prSet/>
      <dgm:spPr/>
      <dgm:t>
        <a:bodyPr/>
        <a:lstStyle/>
        <a:p>
          <a:r>
            <a:rPr lang="en-ID" b="1" dirty="0" err="1" smtClean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Fungsi</a:t>
          </a:r>
          <a:r>
            <a:rPr lang="en-ID" b="1" dirty="0" smtClean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Linear </a:t>
          </a:r>
          <a:endParaRPr lang="id-ID" b="1" dirty="0">
            <a:solidFill>
              <a:schemeClr val="accent6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FD3C05-1396-470D-9523-355FA731B877}" type="parTrans" cxnId="{AB8DC307-F0F9-463E-9735-ABB75461398F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9597F495-DD4C-4D63-9B07-58781B016359}" type="sibTrans" cxnId="{AB8DC307-F0F9-463E-9735-ABB75461398F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E3FE7494-6528-4733-ADE5-29482C1A9E10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D9C939B0-7425-437D-B7EC-DF3F1F462128}" type="parTrans" cxnId="{8ECC4827-3EB0-4A04-A9CD-66810DCE1C7C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8320E05C-813F-4AD0-8846-D69FD86C6C12}" type="sibTrans" cxnId="{8ECC4827-3EB0-4A04-A9CD-66810DCE1C7C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0975B9E2-5660-40EA-B8AB-F3BDD28DB8D3}">
      <dgm:prSet phldrT="[Text]"/>
      <dgm:spPr/>
      <dgm:t>
        <a:bodyPr/>
        <a:lstStyle/>
        <a:p>
          <a:r>
            <a:rPr lang="en-ID" b="1" dirty="0" err="1" smtClean="0">
              <a:solidFill>
                <a:schemeClr val="accent2">
                  <a:lumMod val="50000"/>
                </a:schemeClr>
              </a:solidFill>
            </a:rPr>
            <a:t>Fungsi</a:t>
          </a:r>
          <a:r>
            <a:rPr lang="en-ID" b="1" dirty="0" smtClean="0">
              <a:solidFill>
                <a:schemeClr val="accent2">
                  <a:lumMod val="50000"/>
                </a:schemeClr>
              </a:solidFill>
            </a:rPr>
            <a:t> </a:t>
          </a:r>
          <a:r>
            <a:rPr lang="en-ID" b="1" dirty="0" err="1" smtClean="0">
              <a:solidFill>
                <a:schemeClr val="accent2">
                  <a:lumMod val="50000"/>
                </a:schemeClr>
              </a:solidFill>
            </a:rPr>
            <a:t>Kuadrat</a:t>
          </a:r>
          <a:r>
            <a:rPr lang="en-ID" b="1" dirty="0" smtClean="0">
              <a:solidFill>
                <a:schemeClr val="accent2">
                  <a:lumMod val="50000"/>
                </a:schemeClr>
              </a:solidFill>
            </a:rPr>
            <a:t> </a:t>
          </a:r>
          <a:endParaRPr lang="en-US" dirty="0">
            <a:solidFill>
              <a:schemeClr val="accent2">
                <a:lumMod val="50000"/>
              </a:schemeClr>
            </a:solidFill>
          </a:endParaRPr>
        </a:p>
      </dgm:t>
    </dgm:pt>
    <dgm:pt modelId="{0011C18C-7B64-414F-9207-7B9FC1313E43}" type="parTrans" cxnId="{961382F1-243C-46DA-9954-6B608F5F35DE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8B26F778-70BD-4396-8F5E-386B6EA53D6A}" type="sibTrans" cxnId="{961382F1-243C-46DA-9954-6B608F5F35DE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571CB6EA-37D7-482D-ACBB-819B641C63E8}">
      <dgm:prSet/>
      <dgm:spPr/>
      <dgm:t>
        <a:bodyPr/>
        <a:lstStyle/>
        <a:p>
          <a:r>
            <a:rPr lang="en-ID" b="1" i="1" dirty="0" err="1" smtClean="0">
              <a:solidFill>
                <a:srgbClr val="7030A0"/>
              </a:solidFill>
              <a:latin typeface="inherit"/>
            </a:rPr>
            <a:t>Fungsi</a:t>
          </a:r>
          <a:r>
            <a:rPr lang="en-ID" b="1" i="1" dirty="0" smtClean="0">
              <a:solidFill>
                <a:srgbClr val="7030A0"/>
              </a:solidFill>
              <a:latin typeface="inherit"/>
            </a:rPr>
            <a:t> </a:t>
          </a:r>
          <a:r>
            <a:rPr lang="en-ID" b="1" i="1" dirty="0" err="1" smtClean="0">
              <a:solidFill>
                <a:srgbClr val="7030A0"/>
              </a:solidFill>
              <a:latin typeface="inherit"/>
            </a:rPr>
            <a:t>Bikuadrat</a:t>
          </a:r>
          <a:endParaRPr lang="id-ID" dirty="0">
            <a:solidFill>
              <a:srgbClr val="7030A0"/>
            </a:solidFill>
            <a:latin typeface="Source Sans Pro" panose="020B0503030403020204" pitchFamily="34" charset="0"/>
          </a:endParaRPr>
        </a:p>
      </dgm:t>
    </dgm:pt>
    <dgm:pt modelId="{27043A9E-8528-4AD5-97FB-85A237E9ED39}" type="parTrans" cxnId="{396A94C1-31EF-4392-91A3-B9A9E3E44789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BCFA2656-8D68-4784-93CA-618649684969}" type="sibTrans" cxnId="{396A94C1-31EF-4392-91A3-B9A9E3E44789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BC836DAC-7DC3-4463-BD7C-2D47CC3B8C50}">
      <dgm:prSet/>
      <dgm:spPr>
        <a:blipFill>
          <a:blip xmlns:r="http://schemas.openxmlformats.org/officeDocument/2006/relationships" r:embed="rId3"/>
          <a:stretch>
            <a:fillRect l="-1028" t="-2890" b="-2890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FADB3490-9BB3-47C0-BA32-29216579DD47}" type="parTrans" cxnId="{258CF7D3-42AA-4960-A122-CF606B7B03ED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BB255472-053D-42A9-8383-01FEA8F5A1EE}" type="sibTrans" cxnId="{258CF7D3-42AA-4960-A122-CF606B7B03ED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91A6D9C0-5581-4264-98C9-1145312FF018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7F1FDDB8-D818-4A45-8C5A-3C81521D3422}" type="parTrans" cxnId="{58DF663C-8F9E-4219-99C4-16CCF95E5B13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F44D96BA-2128-4C6D-8508-630E41D1DD22}" type="sibTrans" cxnId="{58DF663C-8F9E-4219-99C4-16CCF95E5B13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87A90BE1-D4EF-4967-8240-BD62A4D30DB6}">
      <dgm:prSet phldrT="[Text]"/>
      <dgm:spPr/>
      <dgm:t>
        <a:bodyPr/>
        <a:lstStyle/>
        <a:p>
          <a:r>
            <a:rPr lang="en-ID" b="1" i="1" dirty="0" err="1" smtClean="0">
              <a:solidFill>
                <a:srgbClr val="0070C0"/>
              </a:solidFill>
              <a:latin typeface="inherit"/>
            </a:rPr>
            <a:t>Fungsi</a:t>
          </a:r>
          <a:r>
            <a:rPr lang="en-ID" b="1" i="1" dirty="0" smtClean="0">
              <a:solidFill>
                <a:srgbClr val="0070C0"/>
              </a:solidFill>
              <a:latin typeface="inherit"/>
            </a:rPr>
            <a:t> </a:t>
          </a:r>
          <a:r>
            <a:rPr lang="en-ID" b="1" i="1" dirty="0" err="1" smtClean="0">
              <a:solidFill>
                <a:srgbClr val="0070C0"/>
              </a:solidFill>
              <a:latin typeface="inherit"/>
            </a:rPr>
            <a:t>Kubik</a:t>
          </a:r>
          <a:endParaRPr lang="en-US" dirty="0">
            <a:solidFill>
              <a:srgbClr val="0070C0"/>
            </a:solidFill>
          </a:endParaRPr>
        </a:p>
      </dgm:t>
    </dgm:pt>
    <dgm:pt modelId="{9BE75A7A-653D-44BB-9D3C-671A8D236892}" type="parTrans" cxnId="{05DB63BF-B4A3-4A25-8A88-9A5290CD391A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857A8463-C207-4D8C-8DDA-4DE2E6DC037A}" type="sibTrans" cxnId="{05DB63BF-B4A3-4A25-8A88-9A5290CD391A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5E229651-FC31-49F2-8B0A-1F68852E6944}">
      <dgm:prSet/>
      <dgm:spPr/>
      <dgm:t>
        <a:bodyPr/>
        <a:lstStyle/>
        <a:p>
          <a:r>
            <a:rPr lang="en-ID" b="1" i="1" smtClean="0">
              <a:latin typeface="inherit"/>
            </a:rPr>
            <a:t>Fungsi Bikuadrat, </a:t>
          </a:r>
          <a:r>
            <a:rPr lang="en-ID" b="1" smtClean="0">
              <a:latin typeface="Source Sans Pro" panose="020B0503030403020204" pitchFamily="34" charset="0"/>
            </a:rPr>
            <a:t>yaitu </a:t>
          </a:r>
          <a:r>
            <a:rPr lang="en-ID" smtClean="0">
              <a:latin typeface="Source Sans Pro" panose="020B0503030403020204" pitchFamily="34" charset="0"/>
            </a:rPr>
            <a:t>Fungsi polinom yang </a:t>
          </a:r>
          <a:r>
            <a:rPr lang="id-ID" smtClean="0">
              <a:latin typeface="Source Sans Pro" panose="020B0503030403020204" pitchFamily="34" charset="0"/>
            </a:rPr>
            <a:t>v</a:t>
          </a:r>
          <a:r>
            <a:rPr lang="en-ID" smtClean="0">
              <a:latin typeface="Source Sans Pro" panose="020B0503030403020204" pitchFamily="34" charset="0"/>
            </a:rPr>
            <a:t>ariabel bebasnya  memiliki pangkat paling tin</a:t>
          </a:r>
          <a:r>
            <a:rPr lang="id-ID" smtClean="0">
              <a:latin typeface="Source Sans Pro" panose="020B0503030403020204" pitchFamily="34" charset="0"/>
            </a:rPr>
            <a:t>g</a:t>
          </a:r>
          <a:r>
            <a:rPr lang="en-ID" smtClean="0">
              <a:latin typeface="Source Sans Pro" panose="020B0503030403020204" pitchFamily="34" charset="0"/>
            </a:rPr>
            <a:t>gi adalah empat.</a:t>
          </a:r>
          <a:endParaRPr lang="id-ID" dirty="0">
            <a:latin typeface="Source Sans Pro" panose="020B0503030403020204" pitchFamily="34" charset="0"/>
          </a:endParaRPr>
        </a:p>
      </dgm:t>
    </dgm:pt>
    <dgm:pt modelId="{0AAA84D0-EA1A-47F3-AD1D-9FCB781BE150}" type="parTrans" cxnId="{11AE9050-78FD-4987-85DE-6D76D6BBDE6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82F4E583-D70B-4902-BAAC-8DAEB6F36D08}" type="sibTrans" cxnId="{11AE9050-78FD-4987-85DE-6D76D6BBDE6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7391E51C-643A-4E3D-891B-2182E4918F6C}">
      <dgm:prSet/>
      <dgm:spPr/>
      <dgm:t>
        <a:bodyPr/>
        <a:lstStyle/>
        <a:p>
          <a:r>
            <a:rPr lang="en-ID" b="1" i="1" dirty="0" err="1" smtClean="0">
              <a:solidFill>
                <a:schemeClr val="accent4">
                  <a:lumMod val="75000"/>
                </a:schemeClr>
              </a:solidFill>
              <a:latin typeface="inherit"/>
            </a:rPr>
            <a:t>Fungsi</a:t>
          </a:r>
          <a:r>
            <a:rPr lang="en-ID" b="1" i="1" dirty="0" smtClean="0">
              <a:solidFill>
                <a:schemeClr val="accent4">
                  <a:lumMod val="75000"/>
                </a:schemeClr>
              </a:solidFill>
              <a:latin typeface="inherit"/>
            </a:rPr>
            <a:t> </a:t>
          </a:r>
          <a:r>
            <a:rPr lang="en-ID" b="1" i="1" dirty="0" err="1" smtClean="0">
              <a:solidFill>
                <a:schemeClr val="accent4">
                  <a:lumMod val="75000"/>
                </a:schemeClr>
              </a:solidFill>
              <a:latin typeface="inherit"/>
            </a:rPr>
            <a:t>Pangkat</a:t>
          </a:r>
          <a:endParaRPr lang="id-ID" dirty="0">
            <a:solidFill>
              <a:schemeClr val="accent4">
                <a:lumMod val="75000"/>
              </a:schemeClr>
            </a:solidFill>
            <a:latin typeface="Source Sans Pro" panose="020B0503030403020204" pitchFamily="34" charset="0"/>
          </a:endParaRPr>
        </a:p>
      </dgm:t>
    </dgm:pt>
    <dgm:pt modelId="{5E05DC47-D5BA-4644-BB24-6BF7765F85A3}" type="parTrans" cxnId="{B1806AF8-97BA-4E55-8610-A8577D87EC79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DA3A2865-CF29-4A93-A88F-CBFB5B969A18}" type="sibTrans" cxnId="{B1806AF8-97BA-4E55-8610-A8577D87EC79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6FEAE58D-E3A0-47F1-93C4-D5C4182D7864}" type="pres">
      <dgm:prSet presAssocID="{3AFA64D2-F46C-4CD5-BB18-1B3F712EFB4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CE2D07-ADE8-48FE-867E-90ABA68F49F2}" type="pres">
      <dgm:prSet presAssocID="{D4F0D004-BE8F-4B02-A52F-521EB6C58066}" presName="linNode" presStyleCnt="0"/>
      <dgm:spPr/>
    </dgm:pt>
    <dgm:pt modelId="{2D6EE170-D67F-4A55-81DE-4575DBF17F1F}" type="pres">
      <dgm:prSet presAssocID="{D4F0D004-BE8F-4B02-A52F-521EB6C58066}" presName="parTx" presStyleLbl="revTx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BD26B8-D8DC-4A41-ABFD-217E5187E004}" type="pres">
      <dgm:prSet presAssocID="{D4F0D004-BE8F-4B02-A52F-521EB6C58066}" presName="bracket" presStyleLbl="parChTrans1D1" presStyleIdx="0" presStyleCnt="6"/>
      <dgm:spPr/>
    </dgm:pt>
    <dgm:pt modelId="{A077E003-8FB1-4733-A67B-B1461B9E37F6}" type="pres">
      <dgm:prSet presAssocID="{D4F0D004-BE8F-4B02-A52F-521EB6C58066}" presName="spH" presStyleCnt="0"/>
      <dgm:spPr/>
    </dgm:pt>
    <dgm:pt modelId="{16B4D1A9-6121-43BB-8D64-2BE39B049FEA}" type="pres">
      <dgm:prSet presAssocID="{D4F0D004-BE8F-4B02-A52F-521EB6C58066}" presName="desTx" presStyleLbl="node1" presStyleIdx="0" presStyleCnt="6" custScaleX="1403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061B1B-F3A2-4144-849A-28BABB0914FF}" type="pres">
      <dgm:prSet presAssocID="{1F3133B2-6CD8-4D97-A301-5695CD55DEEA}" presName="spV" presStyleCnt="0"/>
      <dgm:spPr/>
    </dgm:pt>
    <dgm:pt modelId="{1FC66959-AB14-4D30-8CB9-772FD73BCDD3}" type="pres">
      <dgm:prSet presAssocID="{40EC95FF-729A-41CA-BF05-C4BBF55B13DB}" presName="linNode" presStyleCnt="0"/>
      <dgm:spPr/>
    </dgm:pt>
    <dgm:pt modelId="{D083A61E-C390-404F-8C2A-31CFF56F5175}" type="pres">
      <dgm:prSet presAssocID="{40EC95FF-729A-41CA-BF05-C4BBF55B13DB}" presName="parTx" presStyleLbl="revTx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970EA9-B7B3-4B7E-9604-693FBAA5AAD4}" type="pres">
      <dgm:prSet presAssocID="{40EC95FF-729A-41CA-BF05-C4BBF55B13DB}" presName="bracket" presStyleLbl="parChTrans1D1" presStyleIdx="1" presStyleCnt="6"/>
      <dgm:spPr/>
    </dgm:pt>
    <dgm:pt modelId="{5FA4B478-5CD2-459F-9E8D-2D15513E971C}" type="pres">
      <dgm:prSet presAssocID="{40EC95FF-729A-41CA-BF05-C4BBF55B13DB}" presName="spH" presStyleCnt="0"/>
      <dgm:spPr/>
    </dgm:pt>
    <dgm:pt modelId="{B055AD5A-6510-41D1-B4E5-D1771921E6DE}" type="pres">
      <dgm:prSet presAssocID="{40EC95FF-729A-41CA-BF05-C4BBF55B13DB}" presName="desTx" presStyleLbl="node1" presStyleIdx="1" presStyleCnt="6" custScaleX="1403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C469CE-9D99-4036-99F2-F47A8B287C16}" type="pres">
      <dgm:prSet presAssocID="{9597F495-DD4C-4D63-9B07-58781B016359}" presName="spV" presStyleCnt="0"/>
      <dgm:spPr/>
    </dgm:pt>
    <dgm:pt modelId="{8D3345A6-A6CF-448F-84BE-8551A912FDC1}" type="pres">
      <dgm:prSet presAssocID="{0975B9E2-5660-40EA-B8AB-F3BDD28DB8D3}" presName="linNode" presStyleCnt="0"/>
      <dgm:spPr/>
    </dgm:pt>
    <dgm:pt modelId="{0F36322A-F211-469F-95DA-D54C86306549}" type="pres">
      <dgm:prSet presAssocID="{0975B9E2-5660-40EA-B8AB-F3BDD28DB8D3}" presName="parTx" presStyleLbl="revTx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22481C-5567-4C31-9D9F-181B800B9827}" type="pres">
      <dgm:prSet presAssocID="{0975B9E2-5660-40EA-B8AB-F3BDD28DB8D3}" presName="bracket" presStyleLbl="parChTrans1D1" presStyleIdx="2" presStyleCnt="6"/>
      <dgm:spPr/>
    </dgm:pt>
    <dgm:pt modelId="{D90EE795-A5AC-47EE-88F8-DF6B9F5B2815}" type="pres">
      <dgm:prSet presAssocID="{0975B9E2-5660-40EA-B8AB-F3BDD28DB8D3}" presName="spH" presStyleCnt="0"/>
      <dgm:spPr/>
    </dgm:pt>
    <dgm:pt modelId="{1378EC30-93B3-42F6-91D2-FFCE613D2FD7}" type="pres">
      <dgm:prSet presAssocID="{0975B9E2-5660-40EA-B8AB-F3BDD28DB8D3}" presName="desTx" presStyleLbl="node1" presStyleIdx="2" presStyleCnt="6" custScaleX="1403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9800C3-D3F3-4827-B3AE-5C791EDD48AF}" type="pres">
      <dgm:prSet presAssocID="{8B26F778-70BD-4396-8F5E-386B6EA53D6A}" presName="spV" presStyleCnt="0"/>
      <dgm:spPr/>
    </dgm:pt>
    <dgm:pt modelId="{05FD307C-7FD9-49D1-9780-0B26EDEA4292}" type="pres">
      <dgm:prSet presAssocID="{87A90BE1-D4EF-4967-8240-BD62A4D30DB6}" presName="linNode" presStyleCnt="0"/>
      <dgm:spPr/>
    </dgm:pt>
    <dgm:pt modelId="{B6758309-E18F-4DDA-B087-4AB22B616768}" type="pres">
      <dgm:prSet presAssocID="{87A90BE1-D4EF-4967-8240-BD62A4D30DB6}" presName="parTx" presStyleLbl="revTx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F27018-1BBC-48A7-9C9A-E8B07CC261E6}" type="pres">
      <dgm:prSet presAssocID="{87A90BE1-D4EF-4967-8240-BD62A4D30DB6}" presName="bracket" presStyleLbl="parChTrans1D1" presStyleIdx="3" presStyleCnt="6"/>
      <dgm:spPr/>
    </dgm:pt>
    <dgm:pt modelId="{7C61B848-ADAF-48C8-9AEF-481706F913E5}" type="pres">
      <dgm:prSet presAssocID="{87A90BE1-D4EF-4967-8240-BD62A4D30DB6}" presName="spH" presStyleCnt="0"/>
      <dgm:spPr/>
    </dgm:pt>
    <dgm:pt modelId="{423E21FB-67B9-4B47-8F2C-77EF3CDAE344}" type="pres">
      <dgm:prSet presAssocID="{87A90BE1-D4EF-4967-8240-BD62A4D30DB6}" presName="desTx" presStyleLbl="node1" presStyleIdx="3" presStyleCnt="6" custScaleX="1403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7346FB-5F7A-4FB7-8143-28CF9777CD4D}" type="pres">
      <dgm:prSet presAssocID="{857A8463-C207-4D8C-8DDA-4DE2E6DC037A}" presName="spV" presStyleCnt="0"/>
      <dgm:spPr/>
    </dgm:pt>
    <dgm:pt modelId="{9CF44B91-FBF3-4205-8CC6-55F1EBD0D552}" type="pres">
      <dgm:prSet presAssocID="{571CB6EA-37D7-482D-ACBB-819B641C63E8}" presName="linNode" presStyleCnt="0"/>
      <dgm:spPr/>
    </dgm:pt>
    <dgm:pt modelId="{414680FF-57FF-46E2-B236-61E26DB9D8C2}" type="pres">
      <dgm:prSet presAssocID="{571CB6EA-37D7-482D-ACBB-819B641C63E8}" presName="parTx" presStyleLbl="revTx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65312B-CB94-4CCF-A0E0-A0A15A7F7C05}" type="pres">
      <dgm:prSet presAssocID="{571CB6EA-37D7-482D-ACBB-819B641C63E8}" presName="bracket" presStyleLbl="parChTrans1D1" presStyleIdx="4" presStyleCnt="6"/>
      <dgm:spPr/>
    </dgm:pt>
    <dgm:pt modelId="{139DA407-F3E2-44B8-A388-0B2F2D3DB931}" type="pres">
      <dgm:prSet presAssocID="{571CB6EA-37D7-482D-ACBB-819B641C63E8}" presName="spH" presStyleCnt="0"/>
      <dgm:spPr/>
    </dgm:pt>
    <dgm:pt modelId="{069F7990-8D2B-4385-9067-BE99648CF5C1}" type="pres">
      <dgm:prSet presAssocID="{571CB6EA-37D7-482D-ACBB-819B641C63E8}" presName="desTx" presStyleLbl="node1" presStyleIdx="4" presStyleCnt="6" custScaleX="1403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41CF1F-3629-49B1-8D69-18061E855EB3}" type="pres">
      <dgm:prSet presAssocID="{BCFA2656-8D68-4784-93CA-618649684969}" presName="spV" presStyleCnt="0"/>
      <dgm:spPr/>
    </dgm:pt>
    <dgm:pt modelId="{8155A579-145B-46E9-A0CF-AC2660E2530C}" type="pres">
      <dgm:prSet presAssocID="{7391E51C-643A-4E3D-891B-2182E4918F6C}" presName="linNode" presStyleCnt="0"/>
      <dgm:spPr/>
    </dgm:pt>
    <dgm:pt modelId="{843FD4DA-7208-47B1-A9A7-F1D10A8C1A3C}" type="pres">
      <dgm:prSet presAssocID="{7391E51C-643A-4E3D-891B-2182E4918F6C}" presName="parTx" presStyleLbl="revTx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6545BB-2EAF-423B-9C54-1133F9E12650}" type="pres">
      <dgm:prSet presAssocID="{7391E51C-643A-4E3D-891B-2182E4918F6C}" presName="bracket" presStyleLbl="parChTrans1D1" presStyleIdx="5" presStyleCnt="6"/>
      <dgm:spPr/>
    </dgm:pt>
    <dgm:pt modelId="{5F5C2985-F570-4159-A777-88D014AB5B45}" type="pres">
      <dgm:prSet presAssocID="{7391E51C-643A-4E3D-891B-2182E4918F6C}" presName="spH" presStyleCnt="0"/>
      <dgm:spPr/>
    </dgm:pt>
    <dgm:pt modelId="{B1B8D082-0B8C-4FF2-8F84-A0E819334EF8}" type="pres">
      <dgm:prSet presAssocID="{7391E51C-643A-4E3D-891B-2182E4918F6C}" presName="desTx" presStyleLbl="node1" presStyleIdx="5" presStyleCnt="6" custScaleX="1403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05AABE-8A84-4E9E-A062-E00A2DC8726E}" type="presOf" srcId="{0975B9E2-5660-40EA-B8AB-F3BDD28DB8D3}" destId="{0F36322A-F211-469F-95DA-D54C86306549}" srcOrd="0" destOrd="0" presId="urn:diagrams.loki3.com/BracketList"/>
    <dgm:cxn modelId="{6F5AB81D-DAF7-46EB-8FEA-8AF361C63120}" srcId="{40EC95FF-729A-41CA-BF05-C4BBF55B13DB}" destId="{1628F9EB-FD39-4100-9C7F-F7B3A3EA0FA5}" srcOrd="1" destOrd="0" parTransId="{493A8C73-F710-4B64-B785-115E5FDFD6D6}" sibTransId="{6E90C961-E2D2-45A9-B690-7BF0C2F0DFCD}"/>
    <dgm:cxn modelId="{D5C7A13D-E36A-4DAE-BAB2-D210DE522F58}" type="presOf" srcId="{E3FE7494-6528-4733-ADE5-29482C1A9E10}" destId="{1378EC30-93B3-42F6-91D2-FFCE613D2FD7}" srcOrd="0" destOrd="1" presId="urn:diagrams.loki3.com/BracketList"/>
    <dgm:cxn modelId="{59DA107C-F663-4BC4-8D5B-F27EE74C3491}" type="presOf" srcId="{7391E51C-643A-4E3D-891B-2182E4918F6C}" destId="{843FD4DA-7208-47B1-A9A7-F1D10A8C1A3C}" srcOrd="0" destOrd="0" presId="urn:diagrams.loki3.com/BracketList"/>
    <dgm:cxn modelId="{258CF7D3-42AA-4960-A122-CF606B7B03ED}" srcId="{7391E51C-643A-4E3D-891B-2182E4918F6C}" destId="{BC836DAC-7DC3-4463-BD7C-2D47CC3B8C50}" srcOrd="0" destOrd="0" parTransId="{FADB3490-9BB3-47C0-BA32-29216579DD47}" sibTransId="{BB255472-053D-42A9-8383-01FEA8F5A1EE}"/>
    <dgm:cxn modelId="{270E7DDC-B506-4953-AEA7-6F64AA4E45E9}" type="presOf" srcId="{87A90BE1-D4EF-4967-8240-BD62A4D30DB6}" destId="{B6758309-E18F-4DDA-B087-4AB22B616768}" srcOrd="0" destOrd="0" presId="urn:diagrams.loki3.com/BracketList"/>
    <dgm:cxn modelId="{EC845489-540B-4D41-8884-01DEB178D2A3}" type="presOf" srcId="{1628F9EB-FD39-4100-9C7F-F7B3A3EA0FA5}" destId="{B055AD5A-6510-41D1-B4E5-D1771921E6DE}" srcOrd="0" destOrd="1" presId="urn:diagrams.loki3.com/BracketList"/>
    <dgm:cxn modelId="{AB8DC307-F0F9-463E-9735-ABB75461398F}" srcId="{3AFA64D2-F46C-4CD5-BB18-1B3F712EFB4E}" destId="{40EC95FF-729A-41CA-BF05-C4BBF55B13DB}" srcOrd="1" destOrd="0" parTransId="{A3FD3C05-1396-470D-9523-355FA731B877}" sibTransId="{9597F495-DD4C-4D63-9B07-58781B016359}"/>
    <dgm:cxn modelId="{0E991E42-0A38-40AC-8ACC-FC1FEBCCA047}" type="presOf" srcId="{856BCAAE-1836-4A94-AC6A-86BB2663DF7B}" destId="{1378EC30-93B3-42F6-91D2-FFCE613D2FD7}" srcOrd="0" destOrd="0" presId="urn:diagrams.loki3.com/BracketList"/>
    <dgm:cxn modelId="{58DF663C-8F9E-4219-99C4-16CCF95E5B13}" srcId="{7391E51C-643A-4E3D-891B-2182E4918F6C}" destId="{91A6D9C0-5581-4264-98C9-1145312FF018}" srcOrd="1" destOrd="0" parTransId="{7F1FDDB8-D818-4A45-8C5A-3C81521D3422}" sibTransId="{F44D96BA-2128-4C6D-8508-630E41D1DD22}"/>
    <dgm:cxn modelId="{052BA9FE-8BDC-405D-ADB5-71668397BD2E}" type="presOf" srcId="{40EC95FF-729A-41CA-BF05-C4BBF55B13DB}" destId="{D083A61E-C390-404F-8C2A-31CFF56F5175}" srcOrd="0" destOrd="0" presId="urn:diagrams.loki3.com/BracketList"/>
    <dgm:cxn modelId="{593D7F1B-613F-4B03-9E9C-FDDC68AA6B33}" srcId="{D4F0D004-BE8F-4B02-A52F-521EB6C58066}" destId="{E8A6A72C-CDF2-4913-BF86-B80569000E84}" srcOrd="0" destOrd="0" parTransId="{717DB683-268C-4E44-84CF-D3F1482222A3}" sibTransId="{1AEFDDE4-8669-453C-9D18-69B5BB828795}"/>
    <dgm:cxn modelId="{7EF66D63-D1FA-4ACD-90A5-00C6CFE97463}" type="presOf" srcId="{91A6D9C0-5581-4264-98C9-1145312FF018}" destId="{B1B8D082-0B8C-4FF2-8F84-A0E819334EF8}" srcOrd="0" destOrd="1" presId="urn:diagrams.loki3.com/BracketList"/>
    <dgm:cxn modelId="{45F65718-76C0-4B37-8338-44D0558ADFA3}" type="presOf" srcId="{5E229651-FC31-49F2-8B0A-1F68852E6944}" destId="{069F7990-8D2B-4385-9067-BE99648CF5C1}" srcOrd="0" destOrd="0" presId="urn:diagrams.loki3.com/BracketList"/>
    <dgm:cxn modelId="{2248A7BC-CBD6-4137-BA1B-49691B0432C4}" srcId="{0975B9E2-5660-40EA-B8AB-F3BDD28DB8D3}" destId="{856BCAAE-1836-4A94-AC6A-86BB2663DF7B}" srcOrd="0" destOrd="0" parTransId="{AEDF798B-5D74-4FAF-ABD9-024909CAC70B}" sibTransId="{3C4FA81C-F334-4E9E-A651-7ED3C2626261}"/>
    <dgm:cxn modelId="{D09F9E68-01B2-4D33-9A29-3BD19CDEBE1D}" srcId="{40EC95FF-729A-41CA-BF05-C4BBF55B13DB}" destId="{C5C53868-70F8-4564-953E-8E6C91192E1E}" srcOrd="0" destOrd="0" parTransId="{1ED8A9C9-FB99-4DA0-AAC2-6D8AEA695537}" sibTransId="{DF4165AD-BA0C-4AD2-B1E7-65C320A5E8A6}"/>
    <dgm:cxn modelId="{8ECC4827-3EB0-4A04-A9CD-66810DCE1C7C}" srcId="{0975B9E2-5660-40EA-B8AB-F3BDD28DB8D3}" destId="{E3FE7494-6528-4733-ADE5-29482C1A9E10}" srcOrd="1" destOrd="0" parTransId="{D9C939B0-7425-437D-B7EC-DF3F1F462128}" sibTransId="{8320E05C-813F-4AD0-8846-D69FD86C6C12}"/>
    <dgm:cxn modelId="{53ED9D94-E08A-4658-BB73-6C88D1A8D2AB}" type="presOf" srcId="{BC836DAC-7DC3-4463-BD7C-2D47CC3B8C50}" destId="{B1B8D082-0B8C-4FF2-8F84-A0E819334EF8}" srcOrd="0" destOrd="0" presId="urn:diagrams.loki3.com/BracketList"/>
    <dgm:cxn modelId="{903C43C6-F752-4B3A-B2D8-0476830DA980}" srcId="{3AFA64D2-F46C-4CD5-BB18-1B3F712EFB4E}" destId="{D4F0D004-BE8F-4B02-A52F-521EB6C58066}" srcOrd="0" destOrd="0" parTransId="{99C5E3B3-F8F8-4CCE-998B-CED35CF131EE}" sibTransId="{1F3133B2-6CD8-4D97-A301-5695CD55DEEA}"/>
    <dgm:cxn modelId="{65CD1BD8-1025-47AA-A7D7-CAA047659317}" type="presOf" srcId="{C5C53868-70F8-4564-953E-8E6C91192E1E}" destId="{B055AD5A-6510-41D1-B4E5-D1771921E6DE}" srcOrd="0" destOrd="0" presId="urn:diagrams.loki3.com/BracketList"/>
    <dgm:cxn modelId="{AFED4C50-1802-4B71-A6B8-DE53B34C3D09}" type="presOf" srcId="{D4F0D004-BE8F-4B02-A52F-521EB6C58066}" destId="{2D6EE170-D67F-4A55-81DE-4575DBF17F1F}" srcOrd="0" destOrd="0" presId="urn:diagrams.loki3.com/BracketList"/>
    <dgm:cxn modelId="{198AA4AF-ACE7-4C87-9C42-D02D4C827C38}" type="presOf" srcId="{3AFA64D2-F46C-4CD5-BB18-1B3F712EFB4E}" destId="{6FEAE58D-E3A0-47F1-93C4-D5C4182D7864}" srcOrd="0" destOrd="0" presId="urn:diagrams.loki3.com/BracketList"/>
    <dgm:cxn modelId="{BF1BFF55-EB0F-4009-ACCE-030D1D518A9A}" srcId="{D4F0D004-BE8F-4B02-A52F-521EB6C58066}" destId="{5926328A-584F-4539-8245-3B846260BD55}" srcOrd="1" destOrd="0" parTransId="{557010D2-1421-419D-94F2-CBF8A662C1AF}" sibTransId="{0926404B-E6E8-4140-AB86-F326DC944174}"/>
    <dgm:cxn modelId="{961382F1-243C-46DA-9954-6B608F5F35DE}" srcId="{3AFA64D2-F46C-4CD5-BB18-1B3F712EFB4E}" destId="{0975B9E2-5660-40EA-B8AB-F3BDD28DB8D3}" srcOrd="2" destOrd="0" parTransId="{0011C18C-7B64-414F-9207-7B9FC1313E43}" sibTransId="{8B26F778-70BD-4396-8F5E-386B6EA53D6A}"/>
    <dgm:cxn modelId="{396A94C1-31EF-4392-91A3-B9A9E3E44789}" srcId="{3AFA64D2-F46C-4CD5-BB18-1B3F712EFB4E}" destId="{571CB6EA-37D7-482D-ACBB-819B641C63E8}" srcOrd="4" destOrd="0" parTransId="{27043A9E-8528-4AD5-97FB-85A237E9ED39}" sibTransId="{BCFA2656-8D68-4784-93CA-618649684969}"/>
    <dgm:cxn modelId="{11AE9050-78FD-4987-85DE-6D76D6BBDE67}" srcId="{571CB6EA-37D7-482D-ACBB-819B641C63E8}" destId="{5E229651-FC31-49F2-8B0A-1F68852E6944}" srcOrd="0" destOrd="0" parTransId="{0AAA84D0-EA1A-47F3-AD1D-9FCB781BE150}" sibTransId="{82F4E583-D70B-4902-BAAC-8DAEB6F36D08}"/>
    <dgm:cxn modelId="{5AC6A3E6-6D41-4289-8636-F71CFACE2CFD}" type="presOf" srcId="{E8A6A72C-CDF2-4913-BF86-B80569000E84}" destId="{16B4D1A9-6121-43BB-8D64-2BE39B049FEA}" srcOrd="0" destOrd="0" presId="urn:diagrams.loki3.com/BracketList"/>
    <dgm:cxn modelId="{A3261CCA-8ABC-4491-97FC-BCD173E15A03}" type="presOf" srcId="{571CB6EA-37D7-482D-ACBB-819B641C63E8}" destId="{414680FF-57FF-46E2-B236-61E26DB9D8C2}" srcOrd="0" destOrd="0" presId="urn:diagrams.loki3.com/BracketList"/>
    <dgm:cxn modelId="{13F78996-F4BC-47C5-BBB9-215FE2C0DC75}" type="presOf" srcId="{5926328A-584F-4539-8245-3B846260BD55}" destId="{16B4D1A9-6121-43BB-8D64-2BE39B049FEA}" srcOrd="0" destOrd="1" presId="urn:diagrams.loki3.com/BracketList"/>
    <dgm:cxn modelId="{9A858635-61EC-4073-931F-512D7FF891D7}" type="presOf" srcId="{A4C6061B-28E5-4FA3-84E8-C4F582CFF0B2}" destId="{423E21FB-67B9-4B47-8F2C-77EF3CDAE344}" srcOrd="0" destOrd="0" presId="urn:diagrams.loki3.com/BracketList"/>
    <dgm:cxn modelId="{B1806AF8-97BA-4E55-8610-A8577D87EC79}" srcId="{3AFA64D2-F46C-4CD5-BB18-1B3F712EFB4E}" destId="{7391E51C-643A-4E3D-891B-2182E4918F6C}" srcOrd="5" destOrd="0" parTransId="{5E05DC47-D5BA-4644-BB24-6BF7765F85A3}" sibTransId="{DA3A2865-CF29-4A93-A88F-CBFB5B969A18}"/>
    <dgm:cxn modelId="{3A9656DF-5E32-4AB6-9811-5DC95B05F851}" srcId="{87A90BE1-D4EF-4967-8240-BD62A4D30DB6}" destId="{A4C6061B-28E5-4FA3-84E8-C4F582CFF0B2}" srcOrd="0" destOrd="0" parTransId="{7A7AF1AF-726C-4F06-9BDA-32DE4407A45E}" sibTransId="{565667FE-F1D0-40D1-A64D-07342F2B4934}"/>
    <dgm:cxn modelId="{05DB63BF-B4A3-4A25-8A88-9A5290CD391A}" srcId="{3AFA64D2-F46C-4CD5-BB18-1B3F712EFB4E}" destId="{87A90BE1-D4EF-4967-8240-BD62A4D30DB6}" srcOrd="3" destOrd="0" parTransId="{9BE75A7A-653D-44BB-9D3C-671A8D236892}" sibTransId="{857A8463-C207-4D8C-8DDA-4DE2E6DC037A}"/>
    <dgm:cxn modelId="{10F416F0-70AB-44A8-8A9B-CF7D2A953D84}" type="presParOf" srcId="{6FEAE58D-E3A0-47F1-93C4-D5C4182D7864}" destId="{DBCE2D07-ADE8-48FE-867E-90ABA68F49F2}" srcOrd="0" destOrd="0" presId="urn:diagrams.loki3.com/BracketList"/>
    <dgm:cxn modelId="{B7967959-FBAC-49DF-A8E2-977BD7E12A98}" type="presParOf" srcId="{DBCE2D07-ADE8-48FE-867E-90ABA68F49F2}" destId="{2D6EE170-D67F-4A55-81DE-4575DBF17F1F}" srcOrd="0" destOrd="0" presId="urn:diagrams.loki3.com/BracketList"/>
    <dgm:cxn modelId="{94B7492D-BD7A-4EB4-AE91-F7F3758F590E}" type="presParOf" srcId="{DBCE2D07-ADE8-48FE-867E-90ABA68F49F2}" destId="{4BBD26B8-D8DC-4A41-ABFD-217E5187E004}" srcOrd="1" destOrd="0" presId="urn:diagrams.loki3.com/BracketList"/>
    <dgm:cxn modelId="{02F316C2-6C4F-410F-A908-90856B48369B}" type="presParOf" srcId="{DBCE2D07-ADE8-48FE-867E-90ABA68F49F2}" destId="{A077E003-8FB1-4733-A67B-B1461B9E37F6}" srcOrd="2" destOrd="0" presId="urn:diagrams.loki3.com/BracketList"/>
    <dgm:cxn modelId="{EB6AE5F9-E45B-441D-8D94-DEC3B47984AA}" type="presParOf" srcId="{DBCE2D07-ADE8-48FE-867E-90ABA68F49F2}" destId="{16B4D1A9-6121-43BB-8D64-2BE39B049FEA}" srcOrd="3" destOrd="0" presId="urn:diagrams.loki3.com/BracketList"/>
    <dgm:cxn modelId="{F51A705D-949A-443C-9591-32DAA58DC418}" type="presParOf" srcId="{6FEAE58D-E3A0-47F1-93C4-D5C4182D7864}" destId="{D6061B1B-F3A2-4144-849A-28BABB0914FF}" srcOrd="1" destOrd="0" presId="urn:diagrams.loki3.com/BracketList"/>
    <dgm:cxn modelId="{77CC5DF7-4198-4DA4-BEDA-8561E5F6B3CA}" type="presParOf" srcId="{6FEAE58D-E3A0-47F1-93C4-D5C4182D7864}" destId="{1FC66959-AB14-4D30-8CB9-772FD73BCDD3}" srcOrd="2" destOrd="0" presId="urn:diagrams.loki3.com/BracketList"/>
    <dgm:cxn modelId="{348DBEA3-8D66-4123-94F3-4C9779925638}" type="presParOf" srcId="{1FC66959-AB14-4D30-8CB9-772FD73BCDD3}" destId="{D083A61E-C390-404F-8C2A-31CFF56F5175}" srcOrd="0" destOrd="0" presId="urn:diagrams.loki3.com/BracketList"/>
    <dgm:cxn modelId="{DEFE042F-BAF1-42A7-A474-6B92E2BC96B6}" type="presParOf" srcId="{1FC66959-AB14-4D30-8CB9-772FD73BCDD3}" destId="{EE970EA9-B7B3-4B7E-9604-693FBAA5AAD4}" srcOrd="1" destOrd="0" presId="urn:diagrams.loki3.com/BracketList"/>
    <dgm:cxn modelId="{5002846D-F7B4-428B-A579-B6C299F1667E}" type="presParOf" srcId="{1FC66959-AB14-4D30-8CB9-772FD73BCDD3}" destId="{5FA4B478-5CD2-459F-9E8D-2D15513E971C}" srcOrd="2" destOrd="0" presId="urn:diagrams.loki3.com/BracketList"/>
    <dgm:cxn modelId="{CE34F493-41FD-466E-B4B4-F7CF32E5EE22}" type="presParOf" srcId="{1FC66959-AB14-4D30-8CB9-772FD73BCDD3}" destId="{B055AD5A-6510-41D1-B4E5-D1771921E6DE}" srcOrd="3" destOrd="0" presId="urn:diagrams.loki3.com/BracketList"/>
    <dgm:cxn modelId="{0E91D769-2237-4EC1-847A-0322F2662737}" type="presParOf" srcId="{6FEAE58D-E3A0-47F1-93C4-D5C4182D7864}" destId="{C3C469CE-9D99-4036-99F2-F47A8B287C16}" srcOrd="3" destOrd="0" presId="urn:diagrams.loki3.com/BracketList"/>
    <dgm:cxn modelId="{DAD12668-70EA-4C67-98DE-9D11B0F0FC53}" type="presParOf" srcId="{6FEAE58D-E3A0-47F1-93C4-D5C4182D7864}" destId="{8D3345A6-A6CF-448F-84BE-8551A912FDC1}" srcOrd="4" destOrd="0" presId="urn:diagrams.loki3.com/BracketList"/>
    <dgm:cxn modelId="{3E46A5C4-38DB-417C-B17D-C03779385FE8}" type="presParOf" srcId="{8D3345A6-A6CF-448F-84BE-8551A912FDC1}" destId="{0F36322A-F211-469F-95DA-D54C86306549}" srcOrd="0" destOrd="0" presId="urn:diagrams.loki3.com/BracketList"/>
    <dgm:cxn modelId="{B19F7E55-B82E-4A45-865D-FF559408E20F}" type="presParOf" srcId="{8D3345A6-A6CF-448F-84BE-8551A912FDC1}" destId="{BC22481C-5567-4C31-9D9F-181B800B9827}" srcOrd="1" destOrd="0" presId="urn:diagrams.loki3.com/BracketList"/>
    <dgm:cxn modelId="{D01D5783-E588-43D3-B02A-6981DEB5C246}" type="presParOf" srcId="{8D3345A6-A6CF-448F-84BE-8551A912FDC1}" destId="{D90EE795-A5AC-47EE-88F8-DF6B9F5B2815}" srcOrd="2" destOrd="0" presId="urn:diagrams.loki3.com/BracketList"/>
    <dgm:cxn modelId="{BF6D5748-005A-445C-837F-99EC12BBD797}" type="presParOf" srcId="{8D3345A6-A6CF-448F-84BE-8551A912FDC1}" destId="{1378EC30-93B3-42F6-91D2-FFCE613D2FD7}" srcOrd="3" destOrd="0" presId="urn:diagrams.loki3.com/BracketList"/>
    <dgm:cxn modelId="{08C5CCBF-7A5E-4F62-BBE0-A4C63DCD0295}" type="presParOf" srcId="{6FEAE58D-E3A0-47F1-93C4-D5C4182D7864}" destId="{419800C3-D3F3-4827-B3AE-5C791EDD48AF}" srcOrd="5" destOrd="0" presId="urn:diagrams.loki3.com/BracketList"/>
    <dgm:cxn modelId="{ABB040FB-C1F6-42A3-81E6-7C3C39338FCC}" type="presParOf" srcId="{6FEAE58D-E3A0-47F1-93C4-D5C4182D7864}" destId="{05FD307C-7FD9-49D1-9780-0B26EDEA4292}" srcOrd="6" destOrd="0" presId="urn:diagrams.loki3.com/BracketList"/>
    <dgm:cxn modelId="{E05FC794-B357-449E-AA39-9C7AD7649923}" type="presParOf" srcId="{05FD307C-7FD9-49D1-9780-0B26EDEA4292}" destId="{B6758309-E18F-4DDA-B087-4AB22B616768}" srcOrd="0" destOrd="0" presId="urn:diagrams.loki3.com/BracketList"/>
    <dgm:cxn modelId="{828F4A08-B94B-4ED4-AF62-E6B8CE6C50D5}" type="presParOf" srcId="{05FD307C-7FD9-49D1-9780-0B26EDEA4292}" destId="{EFF27018-1BBC-48A7-9C9A-E8B07CC261E6}" srcOrd="1" destOrd="0" presId="urn:diagrams.loki3.com/BracketList"/>
    <dgm:cxn modelId="{BBA83020-B2CA-4A0B-9D63-8364EA9CC6B3}" type="presParOf" srcId="{05FD307C-7FD9-49D1-9780-0B26EDEA4292}" destId="{7C61B848-ADAF-48C8-9AEF-481706F913E5}" srcOrd="2" destOrd="0" presId="urn:diagrams.loki3.com/BracketList"/>
    <dgm:cxn modelId="{73B33E30-1FEE-489D-AE7E-9A5C24C5959B}" type="presParOf" srcId="{05FD307C-7FD9-49D1-9780-0B26EDEA4292}" destId="{423E21FB-67B9-4B47-8F2C-77EF3CDAE344}" srcOrd="3" destOrd="0" presId="urn:diagrams.loki3.com/BracketList"/>
    <dgm:cxn modelId="{FD708A95-D43C-44E3-B58E-31C3789845C9}" type="presParOf" srcId="{6FEAE58D-E3A0-47F1-93C4-D5C4182D7864}" destId="{867346FB-5F7A-4FB7-8143-28CF9777CD4D}" srcOrd="7" destOrd="0" presId="urn:diagrams.loki3.com/BracketList"/>
    <dgm:cxn modelId="{4B07F6E7-31C0-44A2-BA86-45D47125E445}" type="presParOf" srcId="{6FEAE58D-E3A0-47F1-93C4-D5C4182D7864}" destId="{9CF44B91-FBF3-4205-8CC6-55F1EBD0D552}" srcOrd="8" destOrd="0" presId="urn:diagrams.loki3.com/BracketList"/>
    <dgm:cxn modelId="{209AA2D6-6526-485E-AF43-60EFFE4FE374}" type="presParOf" srcId="{9CF44B91-FBF3-4205-8CC6-55F1EBD0D552}" destId="{414680FF-57FF-46E2-B236-61E26DB9D8C2}" srcOrd="0" destOrd="0" presId="urn:diagrams.loki3.com/BracketList"/>
    <dgm:cxn modelId="{D5E986D6-EEA9-4AC0-A1BC-435B36C0CB30}" type="presParOf" srcId="{9CF44B91-FBF3-4205-8CC6-55F1EBD0D552}" destId="{F165312B-CB94-4CCF-A0E0-A0A15A7F7C05}" srcOrd="1" destOrd="0" presId="urn:diagrams.loki3.com/BracketList"/>
    <dgm:cxn modelId="{57399C5B-F522-4C44-9B4B-D08CF0B74E5E}" type="presParOf" srcId="{9CF44B91-FBF3-4205-8CC6-55F1EBD0D552}" destId="{139DA407-F3E2-44B8-A388-0B2F2D3DB931}" srcOrd="2" destOrd="0" presId="urn:diagrams.loki3.com/BracketList"/>
    <dgm:cxn modelId="{5E192324-904A-4C7F-96D1-34AC8D36E56C}" type="presParOf" srcId="{9CF44B91-FBF3-4205-8CC6-55F1EBD0D552}" destId="{069F7990-8D2B-4385-9067-BE99648CF5C1}" srcOrd="3" destOrd="0" presId="urn:diagrams.loki3.com/BracketList"/>
    <dgm:cxn modelId="{E08FF0C9-430C-47FB-830B-FB1019896368}" type="presParOf" srcId="{6FEAE58D-E3A0-47F1-93C4-D5C4182D7864}" destId="{4341CF1F-3629-49B1-8D69-18061E855EB3}" srcOrd="9" destOrd="0" presId="urn:diagrams.loki3.com/BracketList"/>
    <dgm:cxn modelId="{51052849-AA85-49D3-8D0F-FDF55B06814D}" type="presParOf" srcId="{6FEAE58D-E3A0-47F1-93C4-D5C4182D7864}" destId="{8155A579-145B-46E9-A0CF-AC2660E2530C}" srcOrd="10" destOrd="0" presId="urn:diagrams.loki3.com/BracketList"/>
    <dgm:cxn modelId="{A4011FE1-D640-46F4-94BD-60FC7890E6A8}" type="presParOf" srcId="{8155A579-145B-46E9-A0CF-AC2660E2530C}" destId="{843FD4DA-7208-47B1-A9A7-F1D10A8C1A3C}" srcOrd="0" destOrd="0" presId="urn:diagrams.loki3.com/BracketList"/>
    <dgm:cxn modelId="{0A1D150B-676D-40DA-8E1F-F95A61971F79}" type="presParOf" srcId="{8155A579-145B-46E9-A0CF-AC2660E2530C}" destId="{8D6545BB-2EAF-423B-9C54-1133F9E12650}" srcOrd="1" destOrd="0" presId="urn:diagrams.loki3.com/BracketList"/>
    <dgm:cxn modelId="{99020723-9232-4857-9859-56CFDDA330BE}" type="presParOf" srcId="{8155A579-145B-46E9-A0CF-AC2660E2530C}" destId="{5F5C2985-F570-4159-A777-88D014AB5B45}" srcOrd="2" destOrd="0" presId="urn:diagrams.loki3.com/BracketList"/>
    <dgm:cxn modelId="{8FD93487-9050-4281-B2B6-A7E568078D04}" type="presParOf" srcId="{8155A579-145B-46E9-A0CF-AC2660E2530C}" destId="{B1B8D082-0B8C-4FF2-8F84-A0E819334EF8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EF19BC-2CC1-4A02-8BEE-3670ED9083ED}" type="doc">
      <dgm:prSet loTypeId="urn:diagrams.loki3.com/Bracket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BA5B8E5-2562-490E-B2A4-14CC9EBA67EC}">
      <dgm:prSet phldrT="[Text]"/>
      <dgm:spPr/>
      <dgm:t>
        <a:bodyPr/>
        <a:lstStyle/>
        <a:p>
          <a:r>
            <a:rPr lang="id-ID" b="1" u="none" dirty="0" smtClean="0"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Fungsi eksponensial</a:t>
          </a:r>
          <a:endParaRPr lang="en-US" b="1" u="none" dirty="0">
            <a:solidFill>
              <a:schemeClr val="accent4">
                <a:lumMod val="75000"/>
              </a:schemeClr>
            </a:solidFill>
          </a:endParaRPr>
        </a:p>
      </dgm:t>
    </dgm:pt>
    <dgm:pt modelId="{0C220A3F-658D-4836-BA01-20B1C95896E0}" type="parTrans" cxnId="{4C47909B-2529-410C-9CF1-F9DBCA600DEB}">
      <dgm:prSet/>
      <dgm:spPr/>
      <dgm:t>
        <a:bodyPr/>
        <a:lstStyle/>
        <a:p>
          <a:endParaRPr lang="en-US" u="none"/>
        </a:p>
      </dgm:t>
    </dgm:pt>
    <dgm:pt modelId="{CFFB07C5-9768-43EC-8A3D-EFFE42991240}" type="sibTrans" cxnId="{4C47909B-2529-410C-9CF1-F9DBCA600DEB}">
      <dgm:prSet/>
      <dgm:spPr/>
      <dgm:t>
        <a:bodyPr/>
        <a:lstStyle/>
        <a:p>
          <a:endParaRPr lang="en-US" u="none"/>
        </a:p>
      </dgm:t>
    </dgm:pt>
    <mc:AlternateContent xmlns:mc="http://schemas.openxmlformats.org/markup-compatibility/2006" xmlns:a14="http://schemas.microsoft.com/office/drawing/2010/main">
      <mc:Choice Requires="a14">
        <dgm:pt modelId="{C7623996-382F-4F50-844C-DC35D521BAE3}">
          <dgm:prSet/>
          <dgm:spPr/>
          <dgm:t>
            <a:bodyPr/>
            <a:lstStyle/>
            <a:p>
              <a:r>
                <a:rPr lang="id-ID" u="none" dirty="0" smtClean="0">
                  <a:latin typeface="Trebuchet MS" panose="020B0603020202020204" pitchFamily="34" charset="0"/>
                </a:rPr>
                <a:t>Contoh : </a:t>
              </a:r>
              <a14:m>
                <m:oMath xmlns:m="http://schemas.openxmlformats.org/officeDocument/2006/math">
                  <m:sSup>
                    <m:sSupPr>
                      <m:ctrlPr>
                        <a:rPr lang="id-ID" i="1" u="none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id-ID" b="0" i="1" u="none" smtClean="0">
                          <a:latin typeface="Cambria Math" panose="02040503050406030204" pitchFamily="18" charset="0"/>
                        </a:rPr>
                        <m:t>27</m:t>
                      </m:r>
                    </m:e>
                    <m:sup>
                      <m:r>
                        <a:rPr lang="id-ID" b="0" i="1" u="none" smtClean="0">
                          <a:latin typeface="Cambria Math" panose="02040503050406030204" pitchFamily="18" charset="0"/>
                        </a:rPr>
                        <m:t>𝑥</m:t>
                      </m:r>
                    </m:sup>
                  </m:sSup>
                  <m:r>
                    <a:rPr lang="id-ID" b="0" i="1" u="none" smtClean="0">
                      <a:latin typeface="Cambria Math" panose="02040503050406030204" pitchFamily="18" charset="0"/>
                    </a:rPr>
                    <m:t>=</m:t>
                  </m:r>
                  <m:sSup>
                    <m:sSupPr>
                      <m:ctrlPr>
                        <a:rPr lang="id-ID" b="0" i="1" u="none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id-ID" b="0" i="1" u="none" smtClean="0">
                          <a:latin typeface="Cambria Math" panose="02040503050406030204" pitchFamily="18" charset="0"/>
                        </a:rPr>
                        <m:t>3</m:t>
                      </m:r>
                    </m:e>
                    <m:sup>
                      <m:sSup>
                        <m:sSupPr>
                          <m:ctrlPr>
                            <a:rPr lang="id-ID" b="0" i="1" u="none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u="none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d-ID" b="0" i="1" u="none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b="0" i="1" u="none" smtClean="0">
                          <a:latin typeface="Cambria Math" panose="02040503050406030204" pitchFamily="18" charset="0"/>
                        </a:rPr>
                        <m:t>−4</m:t>
                      </m:r>
                    </m:sup>
                  </m:sSup>
                </m:oMath>
              </a14:m>
              <a:endParaRPr lang="id-ID" u="none" dirty="0"/>
            </a:p>
          </dgm:t>
        </dgm:pt>
      </mc:Choice>
      <mc:Fallback xmlns="">
        <dgm:pt modelId="{C7623996-382F-4F50-844C-DC35D521BAE3}">
          <dgm:prSet/>
          <dgm:spPr/>
          <dgm:t>
            <a:bodyPr/>
            <a:lstStyle/>
            <a:p>
              <a:r>
                <a:rPr lang="id-ID" u="none" dirty="0" smtClean="0">
                  <a:latin typeface="Trebuchet MS" panose="020B0603020202020204" pitchFamily="34" charset="0"/>
                </a:rPr>
                <a:t>Contoh : </a:t>
              </a:r>
              <a:r>
                <a:rPr lang="id-ID" i="0" u="none" smtClean="0">
                  <a:latin typeface="Cambria Math" panose="02040503050406030204" pitchFamily="18" charset="0"/>
                </a:rPr>
                <a:t>〖</a:t>
              </a:r>
              <a:r>
                <a:rPr lang="id-ID" b="0" i="0" u="none" smtClean="0">
                  <a:latin typeface="Cambria Math" panose="02040503050406030204" pitchFamily="18" charset="0"/>
                </a:rPr>
                <a:t>27〗^𝑥=3^(𝑥^2−4)</a:t>
              </a:r>
              <a:endParaRPr lang="id-ID" u="none" dirty="0"/>
            </a:p>
          </dgm:t>
        </dgm:pt>
      </mc:Fallback>
    </mc:AlternateContent>
    <dgm:pt modelId="{2C11A3CD-CBAC-4091-9F4C-17BCB118FCE1}" type="parTrans" cxnId="{49F90B40-23B2-41C1-896B-250266CC1CDF}">
      <dgm:prSet/>
      <dgm:spPr/>
      <dgm:t>
        <a:bodyPr/>
        <a:lstStyle/>
        <a:p>
          <a:endParaRPr lang="en-US" u="none"/>
        </a:p>
      </dgm:t>
    </dgm:pt>
    <dgm:pt modelId="{D95DA587-4769-45CD-872A-6E8E6487DC4D}" type="sibTrans" cxnId="{49F90B40-23B2-41C1-896B-250266CC1CDF}">
      <dgm:prSet/>
      <dgm:spPr/>
      <dgm:t>
        <a:bodyPr/>
        <a:lstStyle/>
        <a:p>
          <a:endParaRPr lang="en-US" u="none"/>
        </a:p>
      </dgm:t>
    </dgm:pt>
    <dgm:pt modelId="{043D879E-1EF3-43C0-B2EC-52F2CF35E292}">
      <dgm:prSet/>
      <dgm:spPr/>
      <dgm:t>
        <a:bodyPr/>
        <a:lstStyle/>
        <a:p>
          <a:r>
            <a:rPr lang="id-ID" u="none" smtClean="0">
              <a:effectLst/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Fungsi logaritmik : fungsi balik (inverse) dari fungsi eksponensial, variabel bebasnya merupakan </a:t>
          </a:r>
          <a:r>
            <a:rPr lang="id-ID" u="none" spc="-11" smtClean="0"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bilangan </a:t>
          </a:r>
          <a:r>
            <a:rPr lang="id-ID" u="none" smtClean="0">
              <a:effectLst/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logaritmik.</a:t>
          </a:r>
          <a:endParaRPr lang="en-ID" u="none" dirty="0">
            <a:effectLst/>
            <a:latin typeface="Arial" panose="020B0604020202020204" pitchFamily="34" charset="0"/>
            <a:ea typeface="Wingdings" panose="05000000000000000000" pitchFamily="2" charset="2"/>
            <a:cs typeface="Wingdings" panose="05000000000000000000" pitchFamily="2" charset="2"/>
          </a:endParaRPr>
        </a:p>
      </dgm:t>
    </dgm:pt>
    <dgm:pt modelId="{776F14C8-7337-4BD3-941A-D842EAED7A77}" type="parTrans" cxnId="{3EC91291-C256-4936-97C5-8ED7A2B25E3E}">
      <dgm:prSet/>
      <dgm:spPr/>
      <dgm:t>
        <a:bodyPr/>
        <a:lstStyle/>
        <a:p>
          <a:endParaRPr lang="en-US" u="none"/>
        </a:p>
      </dgm:t>
    </dgm:pt>
    <dgm:pt modelId="{0ACCB957-EDCD-4984-9919-A39A7106EECB}" type="sibTrans" cxnId="{3EC91291-C256-4936-97C5-8ED7A2B25E3E}">
      <dgm:prSet/>
      <dgm:spPr/>
      <dgm:t>
        <a:bodyPr/>
        <a:lstStyle/>
        <a:p>
          <a:endParaRPr lang="en-US" u="none"/>
        </a:p>
      </dgm:t>
    </dgm:pt>
    <mc:AlternateContent xmlns:mc="http://schemas.openxmlformats.org/markup-compatibility/2006" xmlns:a14="http://schemas.microsoft.com/office/drawing/2010/main">
      <mc:Choice Requires="a14">
        <dgm:pt modelId="{F2669729-DC6B-4DD8-B762-12FB0A80873D}">
          <dgm:prSet/>
          <dgm:spPr/>
          <dgm:t>
            <a:bodyPr/>
            <a:lstStyle/>
            <a:p>
              <a:r>
                <a:rPr lang="id-ID" u="none" dirty="0" smtClean="0"/>
                <a:t>Contoh : </a:t>
              </a:r>
              <a14:m>
                <m:oMath xmlns:m="http://schemas.openxmlformats.org/officeDocument/2006/math">
                  <m:func>
                    <m:funcPr>
                      <m:ctrlPr>
                        <a:rPr lang="id-ID" i="1" u="none" smtClean="0">
                          <a:latin typeface="Cambria Math" panose="02040503050406030204" pitchFamily="18" charset="0"/>
                        </a:rPr>
                      </m:ctrlPr>
                    </m:funcPr>
                    <m:fName>
                      <m:r>
                        <m:rPr>
                          <m:sty m:val="p"/>
                        </m:rPr>
                        <a:rPr lang="id-ID" i="0" u="none" smtClean="0">
                          <a:latin typeface="Cambria Math" panose="02040503050406030204" pitchFamily="18" charset="0"/>
                        </a:rPr>
                        <m:t>log</m:t>
                      </m:r>
                    </m:fName>
                    <m:e>
                      <m:r>
                        <a:rPr lang="id-ID" b="0" i="1" u="none" smtClean="0">
                          <a:latin typeface="Cambria Math" panose="02040503050406030204" pitchFamily="18" charset="0"/>
                        </a:rPr>
                        <m:t>100=2</m:t>
                      </m:r>
                    </m:e>
                  </m:func>
                </m:oMath>
              </a14:m>
              <a:endParaRPr lang="id-ID" u="none" dirty="0"/>
            </a:p>
          </dgm:t>
        </dgm:pt>
      </mc:Choice>
      <mc:Fallback xmlns="">
        <dgm:pt modelId="{F2669729-DC6B-4DD8-B762-12FB0A80873D}">
          <dgm:prSet/>
          <dgm:spPr/>
          <dgm:t>
            <a:bodyPr/>
            <a:lstStyle/>
            <a:p>
              <a:r>
                <a:rPr lang="id-ID" u="none" dirty="0" smtClean="0"/>
                <a:t>Contoh : </a:t>
              </a:r>
              <a:r>
                <a:rPr lang="id-ID" i="0" u="none" smtClean="0">
                  <a:latin typeface="Cambria Math" panose="02040503050406030204" pitchFamily="18" charset="0"/>
                </a:rPr>
                <a:t>log⁡〖</a:t>
              </a:r>
              <a:r>
                <a:rPr lang="id-ID" b="0" i="0" u="none" smtClean="0">
                  <a:latin typeface="Cambria Math" panose="02040503050406030204" pitchFamily="18" charset="0"/>
                </a:rPr>
                <a:t>100=2〗</a:t>
              </a:r>
              <a:endParaRPr lang="id-ID" u="none" dirty="0"/>
            </a:p>
          </dgm:t>
        </dgm:pt>
      </mc:Fallback>
    </mc:AlternateContent>
    <dgm:pt modelId="{6B04ABA3-EBB4-49D3-AEF8-B7A0DAA963D1}" type="parTrans" cxnId="{59695682-7A51-4E2B-B1FE-2A9DA626284C}">
      <dgm:prSet/>
      <dgm:spPr/>
      <dgm:t>
        <a:bodyPr/>
        <a:lstStyle/>
        <a:p>
          <a:endParaRPr lang="en-US" u="none"/>
        </a:p>
      </dgm:t>
    </dgm:pt>
    <dgm:pt modelId="{1F4935DC-BA11-4F7E-9C87-C796749E834F}" type="sibTrans" cxnId="{59695682-7A51-4E2B-B1FE-2A9DA626284C}">
      <dgm:prSet/>
      <dgm:spPr/>
      <dgm:t>
        <a:bodyPr/>
        <a:lstStyle/>
        <a:p>
          <a:endParaRPr lang="en-US" u="none"/>
        </a:p>
      </dgm:t>
    </dgm:pt>
    <dgm:pt modelId="{BE2F7AD9-7775-4E49-B2CB-C8D687E668FA}">
      <dgm:prSet/>
      <dgm:spPr/>
      <dgm:t>
        <a:bodyPr/>
        <a:lstStyle/>
        <a:p>
          <a:r>
            <a:rPr lang="id-ID" u="none" smtClean="0">
              <a:effectLst/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Fungsi trigonometrik : fungsi yang variabel </a:t>
          </a:r>
          <a:r>
            <a:rPr lang="id-ID" u="none" spc="-11" smtClean="0"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bebasnya </a:t>
          </a:r>
          <a:r>
            <a:rPr lang="id-ID" u="none" smtClean="0">
              <a:effectLst/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merupakan bilangan - bilangan</a:t>
          </a:r>
          <a:r>
            <a:rPr lang="id-ID" u="none" spc="34" smtClean="0"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 </a:t>
          </a:r>
          <a:r>
            <a:rPr lang="id-ID" u="none" smtClean="0">
              <a:effectLst/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gonometrik.</a:t>
          </a:r>
          <a:r>
            <a:rPr lang="id-ID" u="none" smtClean="0"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 </a:t>
          </a:r>
          <a:r>
            <a:rPr lang="id-ID" u="none" smtClean="0">
              <a:effectLst/>
              <a:latin typeface="Arial" panose="020B0604020202020204" pitchFamily="34" charset="0"/>
              <a:ea typeface="Arial" panose="020B0604020202020204" pitchFamily="34" charset="0"/>
            </a:rPr>
            <a:t>(sinus, cosinus, tangent, cotangent, secant dan cosecant).</a:t>
          </a:r>
          <a:endParaRPr lang="id-ID" u="none" dirty="0">
            <a:effectLst/>
            <a:latin typeface="Arial" panose="020B0604020202020204" pitchFamily="34" charset="0"/>
            <a:ea typeface="Arial" panose="020B0604020202020204" pitchFamily="34" charset="0"/>
          </a:endParaRPr>
        </a:p>
      </dgm:t>
    </dgm:pt>
    <dgm:pt modelId="{0591AF50-7C02-460E-96DF-071F869F995E}" type="parTrans" cxnId="{E334B95D-66B2-411D-BFA0-644172D49E67}">
      <dgm:prSet/>
      <dgm:spPr/>
      <dgm:t>
        <a:bodyPr/>
        <a:lstStyle/>
        <a:p>
          <a:endParaRPr lang="en-US" u="none"/>
        </a:p>
      </dgm:t>
    </dgm:pt>
    <dgm:pt modelId="{0C2DA99E-2B98-42DB-BAF5-9BB73BCC09B7}" type="sibTrans" cxnId="{E334B95D-66B2-411D-BFA0-644172D49E67}">
      <dgm:prSet/>
      <dgm:spPr/>
      <dgm:t>
        <a:bodyPr/>
        <a:lstStyle/>
        <a:p>
          <a:endParaRPr lang="en-US" u="none"/>
        </a:p>
      </dgm:t>
    </dgm:pt>
    <dgm:pt modelId="{E671A359-28FB-4D84-BB22-1B0D5E2B5F44}">
      <dgm:prSet/>
      <dgm:spPr/>
      <dgm:t>
        <a:bodyPr/>
        <a:lstStyle/>
        <a:p>
          <a:r>
            <a:rPr lang="id-ID" u="none" dirty="0" smtClean="0">
              <a:latin typeface="Arial" panose="020B0604020202020204" pitchFamily="34" charset="0"/>
              <a:ea typeface="Arial" panose="020B0604020202020204" pitchFamily="34" charset="0"/>
            </a:rPr>
            <a:t>Contoh : y = sin x </a:t>
          </a:r>
          <a:endParaRPr lang="id-ID" u="none" dirty="0">
            <a:latin typeface="Arial" panose="020B0604020202020204" pitchFamily="34" charset="0"/>
            <a:ea typeface="Arial" panose="020B0604020202020204" pitchFamily="34" charset="0"/>
          </a:endParaRPr>
        </a:p>
      </dgm:t>
    </dgm:pt>
    <dgm:pt modelId="{14E05891-B9D1-427E-8302-457CF93FD49F}" type="parTrans" cxnId="{EAB1BC44-94A5-4ECB-AFCD-A5F4AAE0698C}">
      <dgm:prSet/>
      <dgm:spPr/>
      <dgm:t>
        <a:bodyPr/>
        <a:lstStyle/>
        <a:p>
          <a:endParaRPr lang="en-US" u="none"/>
        </a:p>
      </dgm:t>
    </dgm:pt>
    <dgm:pt modelId="{F32FBF7B-955B-4431-9631-D972C1415662}" type="sibTrans" cxnId="{EAB1BC44-94A5-4ECB-AFCD-A5F4AAE0698C}">
      <dgm:prSet/>
      <dgm:spPr/>
      <dgm:t>
        <a:bodyPr/>
        <a:lstStyle/>
        <a:p>
          <a:endParaRPr lang="en-US" u="none"/>
        </a:p>
      </dgm:t>
    </dgm:pt>
    <dgm:pt modelId="{1FE73B07-3C96-4A81-B939-A53C572F4BDF}">
      <dgm:prSet/>
      <dgm:spPr/>
      <dgm:t>
        <a:bodyPr/>
        <a:lstStyle/>
        <a:p>
          <a:r>
            <a:rPr lang="id-ID" u="none" dirty="0" smtClean="0">
              <a:effectLst/>
              <a:latin typeface="Arial" panose="020B0604020202020204" pitchFamily="34" charset="0"/>
              <a:ea typeface="Arial" panose="020B0604020202020204" pitchFamily="34" charset="0"/>
            </a:rPr>
            <a:t>Fungsi Hiperbolik : fungsi yang mempunyai sifat yang serupa dengan fungsi trigonometri</a:t>
          </a:r>
          <a:endParaRPr lang="id-ID" u="none" dirty="0">
            <a:latin typeface="Arial" panose="020B0604020202020204" pitchFamily="34" charset="0"/>
            <a:ea typeface="Arial" panose="020B0604020202020204" pitchFamily="34" charset="0"/>
          </a:endParaRPr>
        </a:p>
      </dgm:t>
    </dgm:pt>
    <dgm:pt modelId="{658EE306-E1BF-43ED-8557-D6B99A282390}" type="parTrans" cxnId="{7349D394-7453-42B3-9DBA-7F65AE97BA97}">
      <dgm:prSet/>
      <dgm:spPr/>
      <dgm:t>
        <a:bodyPr/>
        <a:lstStyle/>
        <a:p>
          <a:endParaRPr lang="en-US" u="none"/>
        </a:p>
      </dgm:t>
    </dgm:pt>
    <dgm:pt modelId="{1E03C97E-8AB2-4052-BA21-F19A9FF0F4D8}" type="sibTrans" cxnId="{7349D394-7453-42B3-9DBA-7F65AE97BA97}">
      <dgm:prSet/>
      <dgm:spPr/>
      <dgm:t>
        <a:bodyPr/>
        <a:lstStyle/>
        <a:p>
          <a:endParaRPr lang="en-US" u="none"/>
        </a:p>
      </dgm:t>
    </dgm:pt>
    <dgm:pt modelId="{1AD6C934-7676-4853-9467-1B376680CE54}">
      <dgm:prSet/>
      <dgm:spPr/>
      <dgm:t>
        <a:bodyPr/>
        <a:lstStyle/>
        <a:p>
          <a:r>
            <a:rPr lang="id-ID" u="none" dirty="0" smtClean="0"/>
            <a:t>Contoh : y = arc cos x </a:t>
          </a:r>
          <a:endParaRPr lang="en-ID" u="none" dirty="0"/>
        </a:p>
      </dgm:t>
    </dgm:pt>
    <dgm:pt modelId="{850A0FE9-EBCC-4DCF-B20D-AEC3AAA41578}" type="parTrans" cxnId="{E5CEF6B5-6E32-42AA-ABDF-B6BA2705CA6C}">
      <dgm:prSet/>
      <dgm:spPr/>
      <dgm:t>
        <a:bodyPr/>
        <a:lstStyle/>
        <a:p>
          <a:endParaRPr lang="en-US" u="none"/>
        </a:p>
      </dgm:t>
    </dgm:pt>
    <dgm:pt modelId="{ADDE5CB9-1D40-4B2C-8BA7-92FBB2546847}" type="sibTrans" cxnId="{E5CEF6B5-6E32-42AA-ABDF-B6BA2705CA6C}">
      <dgm:prSet/>
      <dgm:spPr/>
      <dgm:t>
        <a:bodyPr/>
        <a:lstStyle/>
        <a:p>
          <a:endParaRPr lang="en-US" u="none"/>
        </a:p>
      </dgm:t>
    </dgm:pt>
    <dgm:pt modelId="{B64BE9CB-99EB-4141-AD21-48FDAA57BEFF}">
      <dgm:prSet phldrT="[Text]"/>
      <dgm:spPr/>
      <dgm:t>
        <a:bodyPr/>
        <a:lstStyle/>
        <a:p>
          <a:r>
            <a:rPr lang="id-ID" u="none" dirty="0" smtClean="0">
              <a:effectLst/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Fungsi eksponensial : fungsi yang variabel </a:t>
          </a:r>
          <a:r>
            <a:rPr lang="id-ID" u="none" spc="-11" dirty="0" smtClean="0"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bebasnya </a:t>
          </a:r>
          <a:r>
            <a:rPr lang="id-ID" u="none" dirty="0" smtClean="0">
              <a:effectLst/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merupakan pangkat dari suatu konstanta bukan</a:t>
          </a:r>
          <a:r>
            <a:rPr lang="id-ID" u="none" spc="-8" dirty="0" smtClean="0"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 </a:t>
          </a:r>
          <a:r>
            <a:rPr lang="id-ID" u="none" dirty="0" smtClean="0">
              <a:effectLst/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nol.</a:t>
          </a:r>
          <a:endParaRPr lang="en-US" u="none" dirty="0"/>
        </a:p>
      </dgm:t>
    </dgm:pt>
    <dgm:pt modelId="{A634E348-22C5-4D97-AD39-75D2661EE361}" type="parTrans" cxnId="{BC9C9D03-1971-4BAD-817E-3E43BD32C148}">
      <dgm:prSet/>
      <dgm:spPr/>
      <dgm:t>
        <a:bodyPr/>
        <a:lstStyle/>
        <a:p>
          <a:endParaRPr lang="en-US" u="none"/>
        </a:p>
      </dgm:t>
    </dgm:pt>
    <dgm:pt modelId="{B5E09942-CDF0-4B18-A2A4-616281DC4D69}" type="sibTrans" cxnId="{BC9C9D03-1971-4BAD-817E-3E43BD32C148}">
      <dgm:prSet/>
      <dgm:spPr/>
      <dgm:t>
        <a:bodyPr/>
        <a:lstStyle/>
        <a:p>
          <a:endParaRPr lang="en-US" u="none"/>
        </a:p>
      </dgm:t>
    </dgm:pt>
    <dgm:pt modelId="{5854F92A-A038-428A-BD8B-3C3DB19F39F2}">
      <dgm:prSet/>
      <dgm:spPr/>
      <dgm:t>
        <a:bodyPr/>
        <a:lstStyle/>
        <a:p>
          <a:r>
            <a:rPr lang="id-ID" b="1" u="none" dirty="0" smtClean="0">
              <a:solidFill>
                <a:srgbClr val="9933FF"/>
              </a:solidFill>
              <a:effectLst/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Fungsi logaritmik </a:t>
          </a:r>
          <a:endParaRPr lang="en-ID" b="1" u="none" dirty="0">
            <a:solidFill>
              <a:srgbClr val="9933FF"/>
            </a:solidFill>
            <a:effectLst/>
            <a:latin typeface="Arial" panose="020B0604020202020204" pitchFamily="34" charset="0"/>
            <a:ea typeface="Wingdings" panose="05000000000000000000" pitchFamily="2" charset="2"/>
            <a:cs typeface="Wingdings" panose="05000000000000000000" pitchFamily="2" charset="2"/>
          </a:endParaRPr>
        </a:p>
      </dgm:t>
    </dgm:pt>
    <dgm:pt modelId="{AA6C76B1-F815-4B1A-834B-214F670388A5}" type="parTrans" cxnId="{C0650790-3211-450F-979A-2320754085DE}">
      <dgm:prSet/>
      <dgm:spPr/>
      <dgm:t>
        <a:bodyPr/>
        <a:lstStyle/>
        <a:p>
          <a:endParaRPr lang="en-US" u="none"/>
        </a:p>
      </dgm:t>
    </dgm:pt>
    <dgm:pt modelId="{D9600A54-B334-4161-8121-CC7DB7045113}" type="sibTrans" cxnId="{C0650790-3211-450F-979A-2320754085DE}">
      <dgm:prSet/>
      <dgm:spPr/>
      <dgm:t>
        <a:bodyPr/>
        <a:lstStyle/>
        <a:p>
          <a:endParaRPr lang="en-US" u="none"/>
        </a:p>
      </dgm:t>
    </dgm:pt>
    <dgm:pt modelId="{A40E93CE-E848-4283-AF15-2401F0ABC91B}">
      <dgm:prSet/>
      <dgm:spPr/>
      <dgm:t>
        <a:bodyPr/>
        <a:lstStyle/>
        <a:p>
          <a:r>
            <a:rPr lang="id-ID" b="1" u="none" dirty="0" smtClean="0">
              <a:solidFill>
                <a:srgbClr val="00B050"/>
              </a:solidFill>
              <a:effectLst/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Fungsi trigonometrik </a:t>
          </a:r>
          <a:r>
            <a:rPr lang="id-ID" b="1" u="none" dirty="0" smtClean="0">
              <a:solidFill>
                <a:srgbClr val="00B050"/>
              </a:solidFill>
              <a:effectLst/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 </a:t>
          </a:r>
          <a:endParaRPr lang="id-ID" b="1" u="none" dirty="0">
            <a:solidFill>
              <a:srgbClr val="00B050"/>
            </a:solidFill>
            <a:effectLst/>
            <a:latin typeface="Arial" panose="020B0604020202020204" pitchFamily="34" charset="0"/>
            <a:ea typeface="Arial" panose="020B0604020202020204" pitchFamily="34" charset="0"/>
          </a:endParaRPr>
        </a:p>
      </dgm:t>
    </dgm:pt>
    <dgm:pt modelId="{F60285B0-2E21-436B-876B-1266F07AA51E}" type="parTrans" cxnId="{90D85F04-F729-45EA-A318-05560D932A03}">
      <dgm:prSet/>
      <dgm:spPr/>
      <dgm:t>
        <a:bodyPr/>
        <a:lstStyle/>
        <a:p>
          <a:endParaRPr lang="en-US" u="none"/>
        </a:p>
      </dgm:t>
    </dgm:pt>
    <dgm:pt modelId="{810A6381-89E2-4B7A-A5C1-4ECC77EA2FD4}" type="sibTrans" cxnId="{90D85F04-F729-45EA-A318-05560D932A03}">
      <dgm:prSet/>
      <dgm:spPr/>
      <dgm:t>
        <a:bodyPr/>
        <a:lstStyle/>
        <a:p>
          <a:endParaRPr lang="en-US" u="none"/>
        </a:p>
      </dgm:t>
    </dgm:pt>
    <dgm:pt modelId="{31CAF03D-C117-496D-A417-E74748A80604}">
      <dgm:prSet/>
      <dgm:spPr/>
      <dgm:t>
        <a:bodyPr/>
        <a:lstStyle/>
        <a:p>
          <a:r>
            <a:rPr lang="id-ID" b="1" u="none" dirty="0" smtClean="0"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rPr>
            <a:t>Fungsi Hiperbolik </a:t>
          </a:r>
          <a:endParaRPr lang="id-ID" b="1" u="none" dirty="0">
            <a:solidFill>
              <a:schemeClr val="accent5">
                <a:lumMod val="75000"/>
              </a:schemeClr>
            </a:solidFill>
            <a:latin typeface="Arial" panose="020B0604020202020204" pitchFamily="34" charset="0"/>
            <a:ea typeface="Arial" panose="020B0604020202020204" pitchFamily="34" charset="0"/>
          </a:endParaRPr>
        </a:p>
      </dgm:t>
    </dgm:pt>
    <dgm:pt modelId="{279A6261-5A58-4C37-95F8-E8DDAFBFA947}" type="parTrans" cxnId="{A436C11B-F7FC-453A-9E13-126C5CC94ED9}">
      <dgm:prSet/>
      <dgm:spPr/>
      <dgm:t>
        <a:bodyPr/>
        <a:lstStyle/>
        <a:p>
          <a:endParaRPr lang="en-US" u="none"/>
        </a:p>
      </dgm:t>
    </dgm:pt>
    <dgm:pt modelId="{EAD9082A-CC08-4C46-8DB2-FBB508F0975C}" type="sibTrans" cxnId="{A436C11B-F7FC-453A-9E13-126C5CC94ED9}">
      <dgm:prSet/>
      <dgm:spPr/>
      <dgm:t>
        <a:bodyPr/>
        <a:lstStyle/>
        <a:p>
          <a:endParaRPr lang="en-US" u="none"/>
        </a:p>
      </dgm:t>
    </dgm:pt>
    <dgm:pt modelId="{EEEB975F-E6C4-4F28-8652-72CC5933CA27}" type="pres">
      <dgm:prSet presAssocID="{C4EF19BC-2CC1-4A02-8BEE-3670ED9083E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3D2A54-6434-4DED-BCEE-0472B3635456}" type="pres">
      <dgm:prSet presAssocID="{6BA5B8E5-2562-490E-B2A4-14CC9EBA67EC}" presName="linNode" presStyleCnt="0"/>
      <dgm:spPr/>
    </dgm:pt>
    <dgm:pt modelId="{D74096A8-7510-46AD-97D0-3BB275FC5F87}" type="pres">
      <dgm:prSet presAssocID="{6BA5B8E5-2562-490E-B2A4-14CC9EBA67EC}" presName="parTx" presStyleLbl="revTx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B62DD7-8471-4946-91D5-4F15D44DD44E}" type="pres">
      <dgm:prSet presAssocID="{6BA5B8E5-2562-490E-B2A4-14CC9EBA67EC}" presName="bracket" presStyleLbl="parChTrans1D1" presStyleIdx="0" presStyleCnt="4"/>
      <dgm:spPr/>
    </dgm:pt>
    <dgm:pt modelId="{441380E7-C517-48F4-A3DA-3F3D3196FB4D}" type="pres">
      <dgm:prSet presAssocID="{6BA5B8E5-2562-490E-B2A4-14CC9EBA67EC}" presName="spH" presStyleCnt="0"/>
      <dgm:spPr/>
    </dgm:pt>
    <dgm:pt modelId="{FDBC5867-F210-41CE-BAB0-82EBAB84B121}" type="pres">
      <dgm:prSet presAssocID="{6BA5B8E5-2562-490E-B2A4-14CC9EBA67EC}" presName="des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930433-E15D-417D-879B-955BEB87F0F3}" type="pres">
      <dgm:prSet presAssocID="{CFFB07C5-9768-43EC-8A3D-EFFE42991240}" presName="spV" presStyleCnt="0"/>
      <dgm:spPr/>
    </dgm:pt>
    <dgm:pt modelId="{10C17C60-3687-4525-B0E6-4B7166A1A7E0}" type="pres">
      <dgm:prSet presAssocID="{5854F92A-A038-428A-BD8B-3C3DB19F39F2}" presName="linNode" presStyleCnt="0"/>
      <dgm:spPr/>
    </dgm:pt>
    <dgm:pt modelId="{D0F816F1-E1CA-4A05-B21A-5F83BCBFDD96}" type="pres">
      <dgm:prSet presAssocID="{5854F92A-A038-428A-BD8B-3C3DB19F39F2}" presName="parTx" presStyleLbl="revTx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8A6C33-536D-4678-899E-06A554D0DB71}" type="pres">
      <dgm:prSet presAssocID="{5854F92A-A038-428A-BD8B-3C3DB19F39F2}" presName="bracket" presStyleLbl="parChTrans1D1" presStyleIdx="1" presStyleCnt="4"/>
      <dgm:spPr/>
    </dgm:pt>
    <dgm:pt modelId="{DC67A8AD-C531-4EBD-BC25-BB100D9B9B34}" type="pres">
      <dgm:prSet presAssocID="{5854F92A-A038-428A-BD8B-3C3DB19F39F2}" presName="spH" presStyleCnt="0"/>
      <dgm:spPr/>
    </dgm:pt>
    <dgm:pt modelId="{B5C9CE78-991D-4470-A1B4-347D68D99084}" type="pres">
      <dgm:prSet presAssocID="{5854F92A-A038-428A-BD8B-3C3DB19F39F2}" presName="des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E3B3C6-422C-4E5E-A55E-C3EE4DA7CAB1}" type="pres">
      <dgm:prSet presAssocID="{D9600A54-B334-4161-8121-CC7DB7045113}" presName="spV" presStyleCnt="0"/>
      <dgm:spPr/>
    </dgm:pt>
    <dgm:pt modelId="{365D10B0-C81C-474C-A975-364715784D62}" type="pres">
      <dgm:prSet presAssocID="{A40E93CE-E848-4283-AF15-2401F0ABC91B}" presName="linNode" presStyleCnt="0"/>
      <dgm:spPr/>
    </dgm:pt>
    <dgm:pt modelId="{5BBB535C-607F-4C20-BACB-3692B136D361}" type="pres">
      <dgm:prSet presAssocID="{A40E93CE-E848-4283-AF15-2401F0ABC91B}" presName="parTx" presStyleLbl="revTx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9D27B8-7DBE-4862-86D5-B43C01E27474}" type="pres">
      <dgm:prSet presAssocID="{A40E93CE-E848-4283-AF15-2401F0ABC91B}" presName="bracket" presStyleLbl="parChTrans1D1" presStyleIdx="2" presStyleCnt="4"/>
      <dgm:spPr/>
    </dgm:pt>
    <dgm:pt modelId="{D2CAD470-3361-4333-BC98-B116847B0CE8}" type="pres">
      <dgm:prSet presAssocID="{A40E93CE-E848-4283-AF15-2401F0ABC91B}" presName="spH" presStyleCnt="0"/>
      <dgm:spPr/>
    </dgm:pt>
    <dgm:pt modelId="{30C290D6-85B8-4DC9-B7C0-53909C2502A4}" type="pres">
      <dgm:prSet presAssocID="{A40E93CE-E848-4283-AF15-2401F0ABC91B}" presName="des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76A3EC-0B52-4228-B97D-9D74767B371B}" type="pres">
      <dgm:prSet presAssocID="{810A6381-89E2-4B7A-A5C1-4ECC77EA2FD4}" presName="spV" presStyleCnt="0"/>
      <dgm:spPr/>
    </dgm:pt>
    <dgm:pt modelId="{58FD9071-AF95-4BB4-BF44-D5F99A518CFC}" type="pres">
      <dgm:prSet presAssocID="{31CAF03D-C117-496D-A417-E74748A80604}" presName="linNode" presStyleCnt="0"/>
      <dgm:spPr/>
    </dgm:pt>
    <dgm:pt modelId="{BD0F3553-B866-4837-8F73-D911E501C416}" type="pres">
      <dgm:prSet presAssocID="{31CAF03D-C117-496D-A417-E74748A80604}" presName="parTx" presStyleLbl="revTx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012162-C95B-48B2-89D3-C0B1EEFE9AFA}" type="pres">
      <dgm:prSet presAssocID="{31CAF03D-C117-496D-A417-E74748A80604}" presName="bracket" presStyleLbl="parChTrans1D1" presStyleIdx="3" presStyleCnt="4"/>
      <dgm:spPr/>
    </dgm:pt>
    <dgm:pt modelId="{C7E2FA03-D2E1-454A-92AC-73AE6A5FAFAE}" type="pres">
      <dgm:prSet presAssocID="{31CAF03D-C117-496D-A417-E74748A80604}" presName="spH" presStyleCnt="0"/>
      <dgm:spPr/>
    </dgm:pt>
    <dgm:pt modelId="{1312040F-1F20-4BC6-A35E-3755D1606258}" type="pres">
      <dgm:prSet presAssocID="{31CAF03D-C117-496D-A417-E74748A80604}" presName="des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877DE0-A958-4524-9F92-F63D1D43B301}" type="presOf" srcId="{1AD6C934-7676-4853-9467-1B376680CE54}" destId="{1312040F-1F20-4BC6-A35E-3755D1606258}" srcOrd="0" destOrd="1" presId="urn:diagrams.loki3.com/BracketList"/>
    <dgm:cxn modelId="{59695682-7A51-4E2B-B1FE-2A9DA626284C}" srcId="{5854F92A-A038-428A-BD8B-3C3DB19F39F2}" destId="{F2669729-DC6B-4DD8-B762-12FB0A80873D}" srcOrd="1" destOrd="0" parTransId="{6B04ABA3-EBB4-49D3-AEF8-B7A0DAA963D1}" sibTransId="{1F4935DC-BA11-4F7E-9C87-C796749E834F}"/>
    <dgm:cxn modelId="{FADE6822-867C-4D84-859A-E26F872CF27F}" type="presOf" srcId="{5854F92A-A038-428A-BD8B-3C3DB19F39F2}" destId="{D0F816F1-E1CA-4A05-B21A-5F83BCBFDD96}" srcOrd="0" destOrd="0" presId="urn:diagrams.loki3.com/BracketList"/>
    <dgm:cxn modelId="{CEA9CE86-DC5E-4FC7-BDA3-C5FEA928FDE6}" type="presOf" srcId="{6BA5B8E5-2562-490E-B2A4-14CC9EBA67EC}" destId="{D74096A8-7510-46AD-97D0-3BB275FC5F87}" srcOrd="0" destOrd="0" presId="urn:diagrams.loki3.com/BracketList"/>
    <dgm:cxn modelId="{E3CEFB42-9D4D-4B32-BA5D-FD7BC4F1AC01}" type="presOf" srcId="{31CAF03D-C117-496D-A417-E74748A80604}" destId="{BD0F3553-B866-4837-8F73-D911E501C416}" srcOrd="0" destOrd="0" presId="urn:diagrams.loki3.com/BracketList"/>
    <dgm:cxn modelId="{3EC91291-C256-4936-97C5-8ED7A2B25E3E}" srcId="{5854F92A-A038-428A-BD8B-3C3DB19F39F2}" destId="{043D879E-1EF3-43C0-B2EC-52F2CF35E292}" srcOrd="0" destOrd="0" parTransId="{776F14C8-7337-4BD3-941A-D842EAED7A77}" sibTransId="{0ACCB957-EDCD-4984-9919-A39A7106EECB}"/>
    <dgm:cxn modelId="{6AFF8867-CA70-4A3A-B2DF-066AC332B061}" type="presOf" srcId="{C7623996-382F-4F50-844C-DC35D521BAE3}" destId="{FDBC5867-F210-41CE-BAB0-82EBAB84B121}" srcOrd="0" destOrd="1" presId="urn:diagrams.loki3.com/BracketList"/>
    <dgm:cxn modelId="{325B9014-85D9-436A-B245-A7BCDEC5216B}" type="presOf" srcId="{F2669729-DC6B-4DD8-B762-12FB0A80873D}" destId="{B5C9CE78-991D-4470-A1B4-347D68D99084}" srcOrd="0" destOrd="1" presId="urn:diagrams.loki3.com/BracketList"/>
    <dgm:cxn modelId="{3314AFBF-AE63-41B2-8BF9-3AB8D2264003}" type="presOf" srcId="{043D879E-1EF3-43C0-B2EC-52F2CF35E292}" destId="{B5C9CE78-991D-4470-A1B4-347D68D99084}" srcOrd="0" destOrd="0" presId="urn:diagrams.loki3.com/BracketList"/>
    <dgm:cxn modelId="{BC9C9D03-1971-4BAD-817E-3E43BD32C148}" srcId="{6BA5B8E5-2562-490E-B2A4-14CC9EBA67EC}" destId="{B64BE9CB-99EB-4141-AD21-48FDAA57BEFF}" srcOrd="0" destOrd="0" parTransId="{A634E348-22C5-4D97-AD39-75D2661EE361}" sibTransId="{B5E09942-CDF0-4B18-A2A4-616281DC4D69}"/>
    <dgm:cxn modelId="{E5CEF6B5-6E32-42AA-ABDF-B6BA2705CA6C}" srcId="{31CAF03D-C117-496D-A417-E74748A80604}" destId="{1AD6C934-7676-4853-9467-1B376680CE54}" srcOrd="1" destOrd="0" parTransId="{850A0FE9-EBCC-4DCF-B20D-AEC3AAA41578}" sibTransId="{ADDE5CB9-1D40-4B2C-8BA7-92FBB2546847}"/>
    <dgm:cxn modelId="{7F18D5FE-FEF9-401E-BDE0-065A27863760}" type="presOf" srcId="{C4EF19BC-2CC1-4A02-8BEE-3670ED9083ED}" destId="{EEEB975F-E6C4-4F28-8652-72CC5933CA27}" srcOrd="0" destOrd="0" presId="urn:diagrams.loki3.com/BracketList"/>
    <dgm:cxn modelId="{90D85F04-F729-45EA-A318-05560D932A03}" srcId="{C4EF19BC-2CC1-4A02-8BEE-3670ED9083ED}" destId="{A40E93CE-E848-4283-AF15-2401F0ABC91B}" srcOrd="2" destOrd="0" parTransId="{F60285B0-2E21-436B-876B-1266F07AA51E}" sibTransId="{810A6381-89E2-4B7A-A5C1-4ECC77EA2FD4}"/>
    <dgm:cxn modelId="{C0650790-3211-450F-979A-2320754085DE}" srcId="{C4EF19BC-2CC1-4A02-8BEE-3670ED9083ED}" destId="{5854F92A-A038-428A-BD8B-3C3DB19F39F2}" srcOrd="1" destOrd="0" parTransId="{AA6C76B1-F815-4B1A-834B-214F670388A5}" sibTransId="{D9600A54-B334-4161-8121-CC7DB7045113}"/>
    <dgm:cxn modelId="{E018CC40-CD4B-4427-B346-A3A262C17ABF}" type="presOf" srcId="{1FE73B07-3C96-4A81-B939-A53C572F4BDF}" destId="{1312040F-1F20-4BC6-A35E-3755D1606258}" srcOrd="0" destOrd="0" presId="urn:diagrams.loki3.com/BracketList"/>
    <dgm:cxn modelId="{EAB1BC44-94A5-4ECB-AFCD-A5F4AAE0698C}" srcId="{A40E93CE-E848-4283-AF15-2401F0ABC91B}" destId="{E671A359-28FB-4D84-BB22-1B0D5E2B5F44}" srcOrd="1" destOrd="0" parTransId="{14E05891-B9D1-427E-8302-457CF93FD49F}" sibTransId="{F32FBF7B-955B-4431-9631-D972C1415662}"/>
    <dgm:cxn modelId="{737F5530-78C3-480B-9149-41B6BC0EA613}" type="presOf" srcId="{B64BE9CB-99EB-4141-AD21-48FDAA57BEFF}" destId="{FDBC5867-F210-41CE-BAB0-82EBAB84B121}" srcOrd="0" destOrd="0" presId="urn:diagrams.loki3.com/BracketList"/>
    <dgm:cxn modelId="{4C47909B-2529-410C-9CF1-F9DBCA600DEB}" srcId="{C4EF19BC-2CC1-4A02-8BEE-3670ED9083ED}" destId="{6BA5B8E5-2562-490E-B2A4-14CC9EBA67EC}" srcOrd="0" destOrd="0" parTransId="{0C220A3F-658D-4836-BA01-20B1C95896E0}" sibTransId="{CFFB07C5-9768-43EC-8A3D-EFFE42991240}"/>
    <dgm:cxn modelId="{A436C11B-F7FC-453A-9E13-126C5CC94ED9}" srcId="{C4EF19BC-2CC1-4A02-8BEE-3670ED9083ED}" destId="{31CAF03D-C117-496D-A417-E74748A80604}" srcOrd="3" destOrd="0" parTransId="{279A6261-5A58-4C37-95F8-E8DDAFBFA947}" sibTransId="{EAD9082A-CC08-4C46-8DB2-FBB508F0975C}"/>
    <dgm:cxn modelId="{7226633C-A0D7-4DD5-8708-C57A22F5650E}" type="presOf" srcId="{E671A359-28FB-4D84-BB22-1B0D5E2B5F44}" destId="{30C290D6-85B8-4DC9-B7C0-53909C2502A4}" srcOrd="0" destOrd="1" presId="urn:diagrams.loki3.com/BracketList"/>
    <dgm:cxn modelId="{49F90B40-23B2-41C1-896B-250266CC1CDF}" srcId="{6BA5B8E5-2562-490E-B2A4-14CC9EBA67EC}" destId="{C7623996-382F-4F50-844C-DC35D521BAE3}" srcOrd="1" destOrd="0" parTransId="{2C11A3CD-CBAC-4091-9F4C-17BCB118FCE1}" sibTransId="{D95DA587-4769-45CD-872A-6E8E6487DC4D}"/>
    <dgm:cxn modelId="{7349D394-7453-42B3-9DBA-7F65AE97BA97}" srcId="{31CAF03D-C117-496D-A417-E74748A80604}" destId="{1FE73B07-3C96-4A81-B939-A53C572F4BDF}" srcOrd="0" destOrd="0" parTransId="{658EE306-E1BF-43ED-8557-D6B99A282390}" sibTransId="{1E03C97E-8AB2-4052-BA21-F19A9FF0F4D8}"/>
    <dgm:cxn modelId="{F74C7C81-B001-4D68-98E3-9EE91C36EACA}" type="presOf" srcId="{A40E93CE-E848-4283-AF15-2401F0ABC91B}" destId="{5BBB535C-607F-4C20-BACB-3692B136D361}" srcOrd="0" destOrd="0" presId="urn:diagrams.loki3.com/BracketList"/>
    <dgm:cxn modelId="{CCCAC685-0BB4-4B32-8077-5FAB14CCB066}" type="presOf" srcId="{BE2F7AD9-7775-4E49-B2CB-C8D687E668FA}" destId="{30C290D6-85B8-4DC9-B7C0-53909C2502A4}" srcOrd="0" destOrd="0" presId="urn:diagrams.loki3.com/BracketList"/>
    <dgm:cxn modelId="{E334B95D-66B2-411D-BFA0-644172D49E67}" srcId="{A40E93CE-E848-4283-AF15-2401F0ABC91B}" destId="{BE2F7AD9-7775-4E49-B2CB-C8D687E668FA}" srcOrd="0" destOrd="0" parTransId="{0591AF50-7C02-460E-96DF-071F869F995E}" sibTransId="{0C2DA99E-2B98-42DB-BAF5-9BB73BCC09B7}"/>
    <dgm:cxn modelId="{F7F1B524-10C2-4B2B-ABB8-09AA06855789}" type="presParOf" srcId="{EEEB975F-E6C4-4F28-8652-72CC5933CA27}" destId="{453D2A54-6434-4DED-BCEE-0472B3635456}" srcOrd="0" destOrd="0" presId="urn:diagrams.loki3.com/BracketList"/>
    <dgm:cxn modelId="{18E0C2CA-67A3-42FD-99D6-97BCB72FCFFF}" type="presParOf" srcId="{453D2A54-6434-4DED-BCEE-0472B3635456}" destId="{D74096A8-7510-46AD-97D0-3BB275FC5F87}" srcOrd="0" destOrd="0" presId="urn:diagrams.loki3.com/BracketList"/>
    <dgm:cxn modelId="{E6F547AC-3E87-4E55-A3C7-75C1B69BB741}" type="presParOf" srcId="{453D2A54-6434-4DED-BCEE-0472B3635456}" destId="{6EB62DD7-8471-4946-91D5-4F15D44DD44E}" srcOrd="1" destOrd="0" presId="urn:diagrams.loki3.com/BracketList"/>
    <dgm:cxn modelId="{EEFBB890-1586-4E9F-A940-735BD83FC8A0}" type="presParOf" srcId="{453D2A54-6434-4DED-BCEE-0472B3635456}" destId="{441380E7-C517-48F4-A3DA-3F3D3196FB4D}" srcOrd="2" destOrd="0" presId="urn:diagrams.loki3.com/BracketList"/>
    <dgm:cxn modelId="{7CEFAB6C-B620-4B42-AC1B-B9D2726F4F9B}" type="presParOf" srcId="{453D2A54-6434-4DED-BCEE-0472B3635456}" destId="{FDBC5867-F210-41CE-BAB0-82EBAB84B121}" srcOrd="3" destOrd="0" presId="urn:diagrams.loki3.com/BracketList"/>
    <dgm:cxn modelId="{EB0D02A0-02B6-4E27-8153-250764A6FB2A}" type="presParOf" srcId="{EEEB975F-E6C4-4F28-8652-72CC5933CA27}" destId="{AA930433-E15D-417D-879B-955BEB87F0F3}" srcOrd="1" destOrd="0" presId="urn:diagrams.loki3.com/BracketList"/>
    <dgm:cxn modelId="{8616FEA1-A034-41A2-8DA8-D19AA0CA7EC0}" type="presParOf" srcId="{EEEB975F-E6C4-4F28-8652-72CC5933CA27}" destId="{10C17C60-3687-4525-B0E6-4B7166A1A7E0}" srcOrd="2" destOrd="0" presId="urn:diagrams.loki3.com/BracketList"/>
    <dgm:cxn modelId="{12309380-67BE-458F-A936-4CFA35AEAD20}" type="presParOf" srcId="{10C17C60-3687-4525-B0E6-4B7166A1A7E0}" destId="{D0F816F1-E1CA-4A05-B21A-5F83BCBFDD96}" srcOrd="0" destOrd="0" presId="urn:diagrams.loki3.com/BracketList"/>
    <dgm:cxn modelId="{47904A23-3E43-4D95-98F1-E1E93EEBC54C}" type="presParOf" srcId="{10C17C60-3687-4525-B0E6-4B7166A1A7E0}" destId="{578A6C33-536D-4678-899E-06A554D0DB71}" srcOrd="1" destOrd="0" presId="urn:diagrams.loki3.com/BracketList"/>
    <dgm:cxn modelId="{8DB50EEE-701A-4AD2-BDC3-3B9BED23A1A4}" type="presParOf" srcId="{10C17C60-3687-4525-B0E6-4B7166A1A7E0}" destId="{DC67A8AD-C531-4EBD-BC25-BB100D9B9B34}" srcOrd="2" destOrd="0" presId="urn:diagrams.loki3.com/BracketList"/>
    <dgm:cxn modelId="{B468FC10-49AA-40C7-84EC-1790F022ED18}" type="presParOf" srcId="{10C17C60-3687-4525-B0E6-4B7166A1A7E0}" destId="{B5C9CE78-991D-4470-A1B4-347D68D99084}" srcOrd="3" destOrd="0" presId="urn:diagrams.loki3.com/BracketList"/>
    <dgm:cxn modelId="{64069434-833F-4831-87E9-9DFED455B6B7}" type="presParOf" srcId="{EEEB975F-E6C4-4F28-8652-72CC5933CA27}" destId="{83E3B3C6-422C-4E5E-A55E-C3EE4DA7CAB1}" srcOrd="3" destOrd="0" presId="urn:diagrams.loki3.com/BracketList"/>
    <dgm:cxn modelId="{B21A4B1B-2732-4DA5-9FEA-A90DA58DC08C}" type="presParOf" srcId="{EEEB975F-E6C4-4F28-8652-72CC5933CA27}" destId="{365D10B0-C81C-474C-A975-364715784D62}" srcOrd="4" destOrd="0" presId="urn:diagrams.loki3.com/BracketList"/>
    <dgm:cxn modelId="{69A5C032-3D9E-4336-B85E-7E1918B44F8D}" type="presParOf" srcId="{365D10B0-C81C-474C-A975-364715784D62}" destId="{5BBB535C-607F-4C20-BACB-3692B136D361}" srcOrd="0" destOrd="0" presId="urn:diagrams.loki3.com/BracketList"/>
    <dgm:cxn modelId="{ABB04B64-2F80-4103-A17C-4C0C6970D887}" type="presParOf" srcId="{365D10B0-C81C-474C-A975-364715784D62}" destId="{8C9D27B8-7DBE-4862-86D5-B43C01E27474}" srcOrd="1" destOrd="0" presId="urn:diagrams.loki3.com/BracketList"/>
    <dgm:cxn modelId="{49789C10-DE0F-4DBE-850C-290B386410BF}" type="presParOf" srcId="{365D10B0-C81C-474C-A975-364715784D62}" destId="{D2CAD470-3361-4333-BC98-B116847B0CE8}" srcOrd="2" destOrd="0" presId="urn:diagrams.loki3.com/BracketList"/>
    <dgm:cxn modelId="{38955E08-0C57-4A97-8C4D-8B1F71080FE4}" type="presParOf" srcId="{365D10B0-C81C-474C-A975-364715784D62}" destId="{30C290D6-85B8-4DC9-B7C0-53909C2502A4}" srcOrd="3" destOrd="0" presId="urn:diagrams.loki3.com/BracketList"/>
    <dgm:cxn modelId="{C0030A43-1753-4D43-AA51-5FF5407B981E}" type="presParOf" srcId="{EEEB975F-E6C4-4F28-8652-72CC5933CA27}" destId="{7976A3EC-0B52-4228-B97D-9D74767B371B}" srcOrd="5" destOrd="0" presId="urn:diagrams.loki3.com/BracketList"/>
    <dgm:cxn modelId="{EB2D9380-9788-4893-9A6F-04037BDD9468}" type="presParOf" srcId="{EEEB975F-E6C4-4F28-8652-72CC5933CA27}" destId="{58FD9071-AF95-4BB4-BF44-D5F99A518CFC}" srcOrd="6" destOrd="0" presId="urn:diagrams.loki3.com/BracketList"/>
    <dgm:cxn modelId="{23A6284A-2455-4B33-BCE2-19D1A074F053}" type="presParOf" srcId="{58FD9071-AF95-4BB4-BF44-D5F99A518CFC}" destId="{BD0F3553-B866-4837-8F73-D911E501C416}" srcOrd="0" destOrd="0" presId="urn:diagrams.loki3.com/BracketList"/>
    <dgm:cxn modelId="{CC2C0ED8-E35E-4EDA-8646-9D8E9991A080}" type="presParOf" srcId="{58FD9071-AF95-4BB4-BF44-D5F99A518CFC}" destId="{27012162-C95B-48B2-89D3-C0B1EEFE9AFA}" srcOrd="1" destOrd="0" presId="urn:diagrams.loki3.com/BracketList"/>
    <dgm:cxn modelId="{318EEACD-639C-4322-A2B5-6F4E06D2CB67}" type="presParOf" srcId="{58FD9071-AF95-4BB4-BF44-D5F99A518CFC}" destId="{C7E2FA03-D2E1-454A-92AC-73AE6A5FAFAE}" srcOrd="2" destOrd="0" presId="urn:diagrams.loki3.com/BracketList"/>
    <dgm:cxn modelId="{C4606288-DBB8-48F2-B6CA-432D799DFC7E}" type="presParOf" srcId="{58FD9071-AF95-4BB4-BF44-D5F99A518CFC}" destId="{1312040F-1F20-4BC6-A35E-3755D1606258}" srcOrd="3" destOrd="0" presId="urn:diagrams.loki3.com/Bracket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EF19BC-2CC1-4A02-8BEE-3670ED9083ED}" type="doc">
      <dgm:prSet loTypeId="urn:diagrams.loki3.com/Bracket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BA5B8E5-2562-490E-B2A4-14CC9EBA67EC}">
      <dgm:prSet phldrT="[Text]"/>
      <dgm:spPr/>
      <dgm:t>
        <a:bodyPr/>
        <a:lstStyle/>
        <a:p>
          <a:r>
            <a:rPr lang="id-ID" b="1" u="none" dirty="0" smtClean="0"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Fungsi eksponensial</a:t>
          </a:r>
          <a:endParaRPr lang="en-US" b="1" u="none" dirty="0">
            <a:solidFill>
              <a:schemeClr val="accent4">
                <a:lumMod val="75000"/>
              </a:schemeClr>
            </a:solidFill>
          </a:endParaRPr>
        </a:p>
      </dgm:t>
    </dgm:pt>
    <dgm:pt modelId="{0C220A3F-658D-4836-BA01-20B1C95896E0}" type="parTrans" cxnId="{4C47909B-2529-410C-9CF1-F9DBCA600DEB}">
      <dgm:prSet/>
      <dgm:spPr/>
      <dgm:t>
        <a:bodyPr/>
        <a:lstStyle/>
        <a:p>
          <a:endParaRPr lang="en-US" u="none"/>
        </a:p>
      </dgm:t>
    </dgm:pt>
    <dgm:pt modelId="{CFFB07C5-9768-43EC-8A3D-EFFE42991240}" type="sibTrans" cxnId="{4C47909B-2529-410C-9CF1-F9DBCA600DEB}">
      <dgm:prSet/>
      <dgm:spPr/>
      <dgm:t>
        <a:bodyPr/>
        <a:lstStyle/>
        <a:p>
          <a:endParaRPr lang="en-US" u="none"/>
        </a:p>
      </dgm:t>
    </dgm:pt>
    <dgm:pt modelId="{C7623996-382F-4F50-844C-DC35D521BAE3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2C11A3CD-CBAC-4091-9F4C-17BCB118FCE1}" type="parTrans" cxnId="{49F90B40-23B2-41C1-896B-250266CC1CDF}">
      <dgm:prSet/>
      <dgm:spPr/>
      <dgm:t>
        <a:bodyPr/>
        <a:lstStyle/>
        <a:p>
          <a:endParaRPr lang="en-US" u="none"/>
        </a:p>
      </dgm:t>
    </dgm:pt>
    <dgm:pt modelId="{D95DA587-4769-45CD-872A-6E8E6487DC4D}" type="sibTrans" cxnId="{49F90B40-23B2-41C1-896B-250266CC1CDF}">
      <dgm:prSet/>
      <dgm:spPr/>
      <dgm:t>
        <a:bodyPr/>
        <a:lstStyle/>
        <a:p>
          <a:endParaRPr lang="en-US" u="none"/>
        </a:p>
      </dgm:t>
    </dgm:pt>
    <dgm:pt modelId="{043D879E-1EF3-43C0-B2EC-52F2CF35E292}">
      <dgm:prSet/>
      <dgm:spPr>
        <a:blipFill>
          <a:blip xmlns:r="http://schemas.openxmlformats.org/officeDocument/2006/relationships" r:embed="rId1"/>
          <a:stretch>
            <a:fillRect l="-1221" b="-4902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76F14C8-7337-4BD3-941A-D842EAED7A77}" type="parTrans" cxnId="{3EC91291-C256-4936-97C5-8ED7A2B25E3E}">
      <dgm:prSet/>
      <dgm:spPr/>
      <dgm:t>
        <a:bodyPr/>
        <a:lstStyle/>
        <a:p>
          <a:endParaRPr lang="en-US" u="none"/>
        </a:p>
      </dgm:t>
    </dgm:pt>
    <dgm:pt modelId="{0ACCB957-EDCD-4984-9919-A39A7106EECB}" type="sibTrans" cxnId="{3EC91291-C256-4936-97C5-8ED7A2B25E3E}">
      <dgm:prSet/>
      <dgm:spPr/>
      <dgm:t>
        <a:bodyPr/>
        <a:lstStyle/>
        <a:p>
          <a:endParaRPr lang="en-US" u="none"/>
        </a:p>
      </dgm:t>
    </dgm:pt>
    <dgm:pt modelId="{F2669729-DC6B-4DD8-B762-12FB0A80873D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B04ABA3-EBB4-49D3-AEF8-B7A0DAA963D1}" type="parTrans" cxnId="{59695682-7A51-4E2B-B1FE-2A9DA626284C}">
      <dgm:prSet/>
      <dgm:spPr/>
      <dgm:t>
        <a:bodyPr/>
        <a:lstStyle/>
        <a:p>
          <a:endParaRPr lang="en-US" u="none"/>
        </a:p>
      </dgm:t>
    </dgm:pt>
    <dgm:pt modelId="{1F4935DC-BA11-4F7E-9C87-C796749E834F}" type="sibTrans" cxnId="{59695682-7A51-4E2B-B1FE-2A9DA626284C}">
      <dgm:prSet/>
      <dgm:spPr/>
      <dgm:t>
        <a:bodyPr/>
        <a:lstStyle/>
        <a:p>
          <a:endParaRPr lang="en-US" u="none"/>
        </a:p>
      </dgm:t>
    </dgm:pt>
    <dgm:pt modelId="{BE2F7AD9-7775-4E49-B2CB-C8D687E668FA}">
      <dgm:prSet/>
      <dgm:spPr/>
      <dgm:t>
        <a:bodyPr/>
        <a:lstStyle/>
        <a:p>
          <a:r>
            <a:rPr lang="id-ID" u="none" smtClean="0">
              <a:effectLst/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Fungsi trigonometrik : fungsi yang variabel </a:t>
          </a:r>
          <a:r>
            <a:rPr lang="id-ID" u="none" spc="-11" smtClean="0"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bebasnya </a:t>
          </a:r>
          <a:r>
            <a:rPr lang="id-ID" u="none" smtClean="0">
              <a:effectLst/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merupakan bilangan - bilangan</a:t>
          </a:r>
          <a:r>
            <a:rPr lang="id-ID" u="none" spc="34" smtClean="0"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 </a:t>
          </a:r>
          <a:r>
            <a:rPr lang="id-ID" u="none" smtClean="0">
              <a:effectLst/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gonometrik.</a:t>
          </a:r>
          <a:r>
            <a:rPr lang="id-ID" u="none" smtClean="0"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 </a:t>
          </a:r>
          <a:r>
            <a:rPr lang="id-ID" u="none" smtClean="0">
              <a:effectLst/>
              <a:latin typeface="Arial" panose="020B0604020202020204" pitchFamily="34" charset="0"/>
              <a:ea typeface="Arial" panose="020B0604020202020204" pitchFamily="34" charset="0"/>
            </a:rPr>
            <a:t>(sinus, cosinus, tangent, cotangent, secant dan cosecant).</a:t>
          </a:r>
          <a:endParaRPr lang="id-ID" u="none" dirty="0">
            <a:effectLst/>
            <a:latin typeface="Arial" panose="020B0604020202020204" pitchFamily="34" charset="0"/>
            <a:ea typeface="Arial" panose="020B0604020202020204" pitchFamily="34" charset="0"/>
          </a:endParaRPr>
        </a:p>
      </dgm:t>
    </dgm:pt>
    <dgm:pt modelId="{0591AF50-7C02-460E-96DF-071F869F995E}" type="parTrans" cxnId="{E334B95D-66B2-411D-BFA0-644172D49E67}">
      <dgm:prSet/>
      <dgm:spPr/>
      <dgm:t>
        <a:bodyPr/>
        <a:lstStyle/>
        <a:p>
          <a:endParaRPr lang="en-US" u="none"/>
        </a:p>
      </dgm:t>
    </dgm:pt>
    <dgm:pt modelId="{0C2DA99E-2B98-42DB-BAF5-9BB73BCC09B7}" type="sibTrans" cxnId="{E334B95D-66B2-411D-BFA0-644172D49E67}">
      <dgm:prSet/>
      <dgm:spPr/>
      <dgm:t>
        <a:bodyPr/>
        <a:lstStyle/>
        <a:p>
          <a:endParaRPr lang="en-US" u="none"/>
        </a:p>
      </dgm:t>
    </dgm:pt>
    <dgm:pt modelId="{E671A359-28FB-4D84-BB22-1B0D5E2B5F44}">
      <dgm:prSet/>
      <dgm:spPr/>
      <dgm:t>
        <a:bodyPr/>
        <a:lstStyle/>
        <a:p>
          <a:r>
            <a:rPr lang="id-ID" u="none" dirty="0" smtClean="0">
              <a:latin typeface="Arial" panose="020B0604020202020204" pitchFamily="34" charset="0"/>
              <a:ea typeface="Arial" panose="020B0604020202020204" pitchFamily="34" charset="0"/>
            </a:rPr>
            <a:t>Contoh : y = sin x </a:t>
          </a:r>
          <a:endParaRPr lang="id-ID" u="none" dirty="0">
            <a:latin typeface="Arial" panose="020B0604020202020204" pitchFamily="34" charset="0"/>
            <a:ea typeface="Arial" panose="020B0604020202020204" pitchFamily="34" charset="0"/>
          </a:endParaRPr>
        </a:p>
      </dgm:t>
    </dgm:pt>
    <dgm:pt modelId="{14E05891-B9D1-427E-8302-457CF93FD49F}" type="parTrans" cxnId="{EAB1BC44-94A5-4ECB-AFCD-A5F4AAE0698C}">
      <dgm:prSet/>
      <dgm:spPr/>
      <dgm:t>
        <a:bodyPr/>
        <a:lstStyle/>
        <a:p>
          <a:endParaRPr lang="en-US" u="none"/>
        </a:p>
      </dgm:t>
    </dgm:pt>
    <dgm:pt modelId="{F32FBF7B-955B-4431-9631-D972C1415662}" type="sibTrans" cxnId="{EAB1BC44-94A5-4ECB-AFCD-A5F4AAE0698C}">
      <dgm:prSet/>
      <dgm:spPr/>
      <dgm:t>
        <a:bodyPr/>
        <a:lstStyle/>
        <a:p>
          <a:endParaRPr lang="en-US" u="none"/>
        </a:p>
      </dgm:t>
    </dgm:pt>
    <dgm:pt modelId="{1FE73B07-3C96-4A81-B939-A53C572F4BDF}">
      <dgm:prSet/>
      <dgm:spPr/>
      <dgm:t>
        <a:bodyPr/>
        <a:lstStyle/>
        <a:p>
          <a:r>
            <a:rPr lang="id-ID" u="none" dirty="0" smtClean="0">
              <a:effectLst/>
              <a:latin typeface="Arial" panose="020B0604020202020204" pitchFamily="34" charset="0"/>
              <a:ea typeface="Arial" panose="020B0604020202020204" pitchFamily="34" charset="0"/>
            </a:rPr>
            <a:t>Fungsi Hiperbolik : fungsi yang mempunyai sifat yang serupa dengan fungsi trigonometri</a:t>
          </a:r>
          <a:endParaRPr lang="id-ID" u="none" dirty="0">
            <a:latin typeface="Arial" panose="020B0604020202020204" pitchFamily="34" charset="0"/>
            <a:ea typeface="Arial" panose="020B0604020202020204" pitchFamily="34" charset="0"/>
          </a:endParaRPr>
        </a:p>
      </dgm:t>
    </dgm:pt>
    <dgm:pt modelId="{658EE306-E1BF-43ED-8557-D6B99A282390}" type="parTrans" cxnId="{7349D394-7453-42B3-9DBA-7F65AE97BA97}">
      <dgm:prSet/>
      <dgm:spPr/>
      <dgm:t>
        <a:bodyPr/>
        <a:lstStyle/>
        <a:p>
          <a:endParaRPr lang="en-US" u="none"/>
        </a:p>
      </dgm:t>
    </dgm:pt>
    <dgm:pt modelId="{1E03C97E-8AB2-4052-BA21-F19A9FF0F4D8}" type="sibTrans" cxnId="{7349D394-7453-42B3-9DBA-7F65AE97BA97}">
      <dgm:prSet/>
      <dgm:spPr/>
      <dgm:t>
        <a:bodyPr/>
        <a:lstStyle/>
        <a:p>
          <a:endParaRPr lang="en-US" u="none"/>
        </a:p>
      </dgm:t>
    </dgm:pt>
    <dgm:pt modelId="{1AD6C934-7676-4853-9467-1B376680CE54}">
      <dgm:prSet/>
      <dgm:spPr/>
      <dgm:t>
        <a:bodyPr/>
        <a:lstStyle/>
        <a:p>
          <a:r>
            <a:rPr lang="id-ID" u="none" dirty="0" smtClean="0"/>
            <a:t>Contoh : y = arc cos x </a:t>
          </a:r>
          <a:endParaRPr lang="en-ID" u="none" dirty="0"/>
        </a:p>
      </dgm:t>
    </dgm:pt>
    <dgm:pt modelId="{850A0FE9-EBCC-4DCF-B20D-AEC3AAA41578}" type="parTrans" cxnId="{E5CEF6B5-6E32-42AA-ABDF-B6BA2705CA6C}">
      <dgm:prSet/>
      <dgm:spPr/>
      <dgm:t>
        <a:bodyPr/>
        <a:lstStyle/>
        <a:p>
          <a:endParaRPr lang="en-US" u="none"/>
        </a:p>
      </dgm:t>
    </dgm:pt>
    <dgm:pt modelId="{ADDE5CB9-1D40-4B2C-8BA7-92FBB2546847}" type="sibTrans" cxnId="{E5CEF6B5-6E32-42AA-ABDF-B6BA2705CA6C}">
      <dgm:prSet/>
      <dgm:spPr/>
      <dgm:t>
        <a:bodyPr/>
        <a:lstStyle/>
        <a:p>
          <a:endParaRPr lang="en-US" u="none"/>
        </a:p>
      </dgm:t>
    </dgm:pt>
    <dgm:pt modelId="{B64BE9CB-99EB-4141-AD21-48FDAA57BEFF}">
      <dgm:prSet phldrT="[Text]"/>
      <dgm:spPr>
        <a:blipFill>
          <a:blip xmlns:r="http://schemas.openxmlformats.org/officeDocument/2006/relationships" r:embed="rId2"/>
          <a:stretch>
            <a:fillRect l="-1119" t="-1190" r="-1831" b="-5357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634E348-22C5-4D97-AD39-75D2661EE361}" type="parTrans" cxnId="{BC9C9D03-1971-4BAD-817E-3E43BD32C148}">
      <dgm:prSet/>
      <dgm:spPr/>
      <dgm:t>
        <a:bodyPr/>
        <a:lstStyle/>
        <a:p>
          <a:endParaRPr lang="en-US" u="none"/>
        </a:p>
      </dgm:t>
    </dgm:pt>
    <dgm:pt modelId="{B5E09942-CDF0-4B18-A2A4-616281DC4D69}" type="sibTrans" cxnId="{BC9C9D03-1971-4BAD-817E-3E43BD32C148}">
      <dgm:prSet/>
      <dgm:spPr/>
      <dgm:t>
        <a:bodyPr/>
        <a:lstStyle/>
        <a:p>
          <a:endParaRPr lang="en-US" u="none"/>
        </a:p>
      </dgm:t>
    </dgm:pt>
    <dgm:pt modelId="{5854F92A-A038-428A-BD8B-3C3DB19F39F2}">
      <dgm:prSet/>
      <dgm:spPr/>
      <dgm:t>
        <a:bodyPr/>
        <a:lstStyle/>
        <a:p>
          <a:r>
            <a:rPr lang="id-ID" b="1" u="none" dirty="0" smtClean="0">
              <a:solidFill>
                <a:srgbClr val="9933FF"/>
              </a:solidFill>
              <a:effectLst/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Fungsi logaritmik </a:t>
          </a:r>
          <a:endParaRPr lang="en-ID" b="1" u="none" dirty="0">
            <a:solidFill>
              <a:srgbClr val="9933FF"/>
            </a:solidFill>
            <a:effectLst/>
            <a:latin typeface="Arial" panose="020B0604020202020204" pitchFamily="34" charset="0"/>
            <a:ea typeface="Wingdings" panose="05000000000000000000" pitchFamily="2" charset="2"/>
            <a:cs typeface="Wingdings" panose="05000000000000000000" pitchFamily="2" charset="2"/>
          </a:endParaRPr>
        </a:p>
      </dgm:t>
    </dgm:pt>
    <dgm:pt modelId="{AA6C76B1-F815-4B1A-834B-214F670388A5}" type="parTrans" cxnId="{C0650790-3211-450F-979A-2320754085DE}">
      <dgm:prSet/>
      <dgm:spPr/>
      <dgm:t>
        <a:bodyPr/>
        <a:lstStyle/>
        <a:p>
          <a:endParaRPr lang="en-US" u="none"/>
        </a:p>
      </dgm:t>
    </dgm:pt>
    <dgm:pt modelId="{D9600A54-B334-4161-8121-CC7DB7045113}" type="sibTrans" cxnId="{C0650790-3211-450F-979A-2320754085DE}">
      <dgm:prSet/>
      <dgm:spPr/>
      <dgm:t>
        <a:bodyPr/>
        <a:lstStyle/>
        <a:p>
          <a:endParaRPr lang="en-US" u="none"/>
        </a:p>
      </dgm:t>
    </dgm:pt>
    <dgm:pt modelId="{A40E93CE-E848-4283-AF15-2401F0ABC91B}">
      <dgm:prSet/>
      <dgm:spPr/>
      <dgm:t>
        <a:bodyPr/>
        <a:lstStyle/>
        <a:p>
          <a:r>
            <a:rPr lang="id-ID" b="1" u="none" dirty="0" smtClean="0">
              <a:solidFill>
                <a:srgbClr val="00B050"/>
              </a:solidFill>
              <a:effectLst/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Fungsi trigonometrik </a:t>
          </a:r>
          <a:r>
            <a:rPr lang="id-ID" b="1" u="none" dirty="0" smtClean="0">
              <a:solidFill>
                <a:srgbClr val="00B050"/>
              </a:solidFill>
              <a:effectLst/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 </a:t>
          </a:r>
          <a:endParaRPr lang="id-ID" b="1" u="none" dirty="0">
            <a:solidFill>
              <a:srgbClr val="00B050"/>
            </a:solidFill>
            <a:effectLst/>
            <a:latin typeface="Arial" panose="020B0604020202020204" pitchFamily="34" charset="0"/>
            <a:ea typeface="Arial" panose="020B0604020202020204" pitchFamily="34" charset="0"/>
          </a:endParaRPr>
        </a:p>
      </dgm:t>
    </dgm:pt>
    <dgm:pt modelId="{F60285B0-2E21-436B-876B-1266F07AA51E}" type="parTrans" cxnId="{90D85F04-F729-45EA-A318-05560D932A03}">
      <dgm:prSet/>
      <dgm:spPr/>
      <dgm:t>
        <a:bodyPr/>
        <a:lstStyle/>
        <a:p>
          <a:endParaRPr lang="en-US" u="none"/>
        </a:p>
      </dgm:t>
    </dgm:pt>
    <dgm:pt modelId="{810A6381-89E2-4B7A-A5C1-4ECC77EA2FD4}" type="sibTrans" cxnId="{90D85F04-F729-45EA-A318-05560D932A03}">
      <dgm:prSet/>
      <dgm:spPr/>
      <dgm:t>
        <a:bodyPr/>
        <a:lstStyle/>
        <a:p>
          <a:endParaRPr lang="en-US" u="none"/>
        </a:p>
      </dgm:t>
    </dgm:pt>
    <dgm:pt modelId="{31CAF03D-C117-496D-A417-E74748A80604}">
      <dgm:prSet/>
      <dgm:spPr/>
      <dgm:t>
        <a:bodyPr/>
        <a:lstStyle/>
        <a:p>
          <a:r>
            <a:rPr lang="id-ID" b="1" u="none" dirty="0" smtClean="0"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rPr>
            <a:t>Fungsi Hiperbolik </a:t>
          </a:r>
          <a:endParaRPr lang="id-ID" b="1" u="none" dirty="0">
            <a:solidFill>
              <a:schemeClr val="accent5">
                <a:lumMod val="75000"/>
              </a:schemeClr>
            </a:solidFill>
            <a:latin typeface="Arial" panose="020B0604020202020204" pitchFamily="34" charset="0"/>
            <a:ea typeface="Arial" panose="020B0604020202020204" pitchFamily="34" charset="0"/>
          </a:endParaRPr>
        </a:p>
      </dgm:t>
    </dgm:pt>
    <dgm:pt modelId="{279A6261-5A58-4C37-95F8-E8DDAFBFA947}" type="parTrans" cxnId="{A436C11B-F7FC-453A-9E13-126C5CC94ED9}">
      <dgm:prSet/>
      <dgm:spPr/>
      <dgm:t>
        <a:bodyPr/>
        <a:lstStyle/>
        <a:p>
          <a:endParaRPr lang="en-US" u="none"/>
        </a:p>
      </dgm:t>
    </dgm:pt>
    <dgm:pt modelId="{EAD9082A-CC08-4C46-8DB2-FBB508F0975C}" type="sibTrans" cxnId="{A436C11B-F7FC-453A-9E13-126C5CC94ED9}">
      <dgm:prSet/>
      <dgm:spPr/>
      <dgm:t>
        <a:bodyPr/>
        <a:lstStyle/>
        <a:p>
          <a:endParaRPr lang="en-US" u="none"/>
        </a:p>
      </dgm:t>
    </dgm:pt>
    <dgm:pt modelId="{EEEB975F-E6C4-4F28-8652-72CC5933CA27}" type="pres">
      <dgm:prSet presAssocID="{C4EF19BC-2CC1-4A02-8BEE-3670ED9083E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3D2A54-6434-4DED-BCEE-0472B3635456}" type="pres">
      <dgm:prSet presAssocID="{6BA5B8E5-2562-490E-B2A4-14CC9EBA67EC}" presName="linNode" presStyleCnt="0"/>
      <dgm:spPr/>
    </dgm:pt>
    <dgm:pt modelId="{D74096A8-7510-46AD-97D0-3BB275FC5F87}" type="pres">
      <dgm:prSet presAssocID="{6BA5B8E5-2562-490E-B2A4-14CC9EBA67EC}" presName="parTx" presStyleLbl="revTx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B62DD7-8471-4946-91D5-4F15D44DD44E}" type="pres">
      <dgm:prSet presAssocID="{6BA5B8E5-2562-490E-B2A4-14CC9EBA67EC}" presName="bracket" presStyleLbl="parChTrans1D1" presStyleIdx="0" presStyleCnt="4"/>
      <dgm:spPr/>
    </dgm:pt>
    <dgm:pt modelId="{441380E7-C517-48F4-A3DA-3F3D3196FB4D}" type="pres">
      <dgm:prSet presAssocID="{6BA5B8E5-2562-490E-B2A4-14CC9EBA67EC}" presName="spH" presStyleCnt="0"/>
      <dgm:spPr/>
    </dgm:pt>
    <dgm:pt modelId="{FDBC5867-F210-41CE-BAB0-82EBAB84B121}" type="pres">
      <dgm:prSet presAssocID="{6BA5B8E5-2562-490E-B2A4-14CC9EBA67EC}" presName="des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930433-E15D-417D-879B-955BEB87F0F3}" type="pres">
      <dgm:prSet presAssocID="{CFFB07C5-9768-43EC-8A3D-EFFE42991240}" presName="spV" presStyleCnt="0"/>
      <dgm:spPr/>
    </dgm:pt>
    <dgm:pt modelId="{10C17C60-3687-4525-B0E6-4B7166A1A7E0}" type="pres">
      <dgm:prSet presAssocID="{5854F92A-A038-428A-BD8B-3C3DB19F39F2}" presName="linNode" presStyleCnt="0"/>
      <dgm:spPr/>
    </dgm:pt>
    <dgm:pt modelId="{D0F816F1-E1CA-4A05-B21A-5F83BCBFDD96}" type="pres">
      <dgm:prSet presAssocID="{5854F92A-A038-428A-BD8B-3C3DB19F39F2}" presName="parTx" presStyleLbl="revTx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8A6C33-536D-4678-899E-06A554D0DB71}" type="pres">
      <dgm:prSet presAssocID="{5854F92A-A038-428A-BD8B-3C3DB19F39F2}" presName="bracket" presStyleLbl="parChTrans1D1" presStyleIdx="1" presStyleCnt="4"/>
      <dgm:spPr/>
    </dgm:pt>
    <dgm:pt modelId="{DC67A8AD-C531-4EBD-BC25-BB100D9B9B34}" type="pres">
      <dgm:prSet presAssocID="{5854F92A-A038-428A-BD8B-3C3DB19F39F2}" presName="spH" presStyleCnt="0"/>
      <dgm:spPr/>
    </dgm:pt>
    <dgm:pt modelId="{B5C9CE78-991D-4470-A1B4-347D68D99084}" type="pres">
      <dgm:prSet presAssocID="{5854F92A-A038-428A-BD8B-3C3DB19F39F2}" presName="des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E3B3C6-422C-4E5E-A55E-C3EE4DA7CAB1}" type="pres">
      <dgm:prSet presAssocID="{D9600A54-B334-4161-8121-CC7DB7045113}" presName="spV" presStyleCnt="0"/>
      <dgm:spPr/>
    </dgm:pt>
    <dgm:pt modelId="{365D10B0-C81C-474C-A975-364715784D62}" type="pres">
      <dgm:prSet presAssocID="{A40E93CE-E848-4283-AF15-2401F0ABC91B}" presName="linNode" presStyleCnt="0"/>
      <dgm:spPr/>
    </dgm:pt>
    <dgm:pt modelId="{5BBB535C-607F-4C20-BACB-3692B136D361}" type="pres">
      <dgm:prSet presAssocID="{A40E93CE-E848-4283-AF15-2401F0ABC91B}" presName="parTx" presStyleLbl="revTx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9D27B8-7DBE-4862-86D5-B43C01E27474}" type="pres">
      <dgm:prSet presAssocID="{A40E93CE-E848-4283-AF15-2401F0ABC91B}" presName="bracket" presStyleLbl="parChTrans1D1" presStyleIdx="2" presStyleCnt="4"/>
      <dgm:spPr/>
    </dgm:pt>
    <dgm:pt modelId="{D2CAD470-3361-4333-BC98-B116847B0CE8}" type="pres">
      <dgm:prSet presAssocID="{A40E93CE-E848-4283-AF15-2401F0ABC91B}" presName="spH" presStyleCnt="0"/>
      <dgm:spPr/>
    </dgm:pt>
    <dgm:pt modelId="{30C290D6-85B8-4DC9-B7C0-53909C2502A4}" type="pres">
      <dgm:prSet presAssocID="{A40E93CE-E848-4283-AF15-2401F0ABC91B}" presName="des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76A3EC-0B52-4228-B97D-9D74767B371B}" type="pres">
      <dgm:prSet presAssocID="{810A6381-89E2-4B7A-A5C1-4ECC77EA2FD4}" presName="spV" presStyleCnt="0"/>
      <dgm:spPr/>
    </dgm:pt>
    <dgm:pt modelId="{58FD9071-AF95-4BB4-BF44-D5F99A518CFC}" type="pres">
      <dgm:prSet presAssocID="{31CAF03D-C117-496D-A417-E74748A80604}" presName="linNode" presStyleCnt="0"/>
      <dgm:spPr/>
    </dgm:pt>
    <dgm:pt modelId="{BD0F3553-B866-4837-8F73-D911E501C416}" type="pres">
      <dgm:prSet presAssocID="{31CAF03D-C117-496D-A417-E74748A80604}" presName="parTx" presStyleLbl="revTx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012162-C95B-48B2-89D3-C0B1EEFE9AFA}" type="pres">
      <dgm:prSet presAssocID="{31CAF03D-C117-496D-A417-E74748A80604}" presName="bracket" presStyleLbl="parChTrans1D1" presStyleIdx="3" presStyleCnt="4"/>
      <dgm:spPr/>
    </dgm:pt>
    <dgm:pt modelId="{C7E2FA03-D2E1-454A-92AC-73AE6A5FAFAE}" type="pres">
      <dgm:prSet presAssocID="{31CAF03D-C117-496D-A417-E74748A80604}" presName="spH" presStyleCnt="0"/>
      <dgm:spPr/>
    </dgm:pt>
    <dgm:pt modelId="{1312040F-1F20-4BC6-A35E-3755D1606258}" type="pres">
      <dgm:prSet presAssocID="{31CAF03D-C117-496D-A417-E74748A80604}" presName="des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877DE0-A958-4524-9F92-F63D1D43B301}" type="presOf" srcId="{1AD6C934-7676-4853-9467-1B376680CE54}" destId="{1312040F-1F20-4BC6-A35E-3755D1606258}" srcOrd="0" destOrd="1" presId="urn:diagrams.loki3.com/BracketList"/>
    <dgm:cxn modelId="{59695682-7A51-4E2B-B1FE-2A9DA626284C}" srcId="{5854F92A-A038-428A-BD8B-3C3DB19F39F2}" destId="{F2669729-DC6B-4DD8-B762-12FB0A80873D}" srcOrd="1" destOrd="0" parTransId="{6B04ABA3-EBB4-49D3-AEF8-B7A0DAA963D1}" sibTransId="{1F4935DC-BA11-4F7E-9C87-C796749E834F}"/>
    <dgm:cxn modelId="{FADE6822-867C-4D84-859A-E26F872CF27F}" type="presOf" srcId="{5854F92A-A038-428A-BD8B-3C3DB19F39F2}" destId="{D0F816F1-E1CA-4A05-B21A-5F83BCBFDD96}" srcOrd="0" destOrd="0" presId="urn:diagrams.loki3.com/BracketList"/>
    <dgm:cxn modelId="{CEA9CE86-DC5E-4FC7-BDA3-C5FEA928FDE6}" type="presOf" srcId="{6BA5B8E5-2562-490E-B2A4-14CC9EBA67EC}" destId="{D74096A8-7510-46AD-97D0-3BB275FC5F87}" srcOrd="0" destOrd="0" presId="urn:diagrams.loki3.com/BracketList"/>
    <dgm:cxn modelId="{E3CEFB42-9D4D-4B32-BA5D-FD7BC4F1AC01}" type="presOf" srcId="{31CAF03D-C117-496D-A417-E74748A80604}" destId="{BD0F3553-B866-4837-8F73-D911E501C416}" srcOrd="0" destOrd="0" presId="urn:diagrams.loki3.com/BracketList"/>
    <dgm:cxn modelId="{3EC91291-C256-4936-97C5-8ED7A2B25E3E}" srcId="{5854F92A-A038-428A-BD8B-3C3DB19F39F2}" destId="{043D879E-1EF3-43C0-B2EC-52F2CF35E292}" srcOrd="0" destOrd="0" parTransId="{776F14C8-7337-4BD3-941A-D842EAED7A77}" sibTransId="{0ACCB957-EDCD-4984-9919-A39A7106EECB}"/>
    <dgm:cxn modelId="{6AFF8867-CA70-4A3A-B2DF-066AC332B061}" type="presOf" srcId="{C7623996-382F-4F50-844C-DC35D521BAE3}" destId="{FDBC5867-F210-41CE-BAB0-82EBAB84B121}" srcOrd="0" destOrd="1" presId="urn:diagrams.loki3.com/BracketList"/>
    <dgm:cxn modelId="{325B9014-85D9-436A-B245-A7BCDEC5216B}" type="presOf" srcId="{F2669729-DC6B-4DD8-B762-12FB0A80873D}" destId="{B5C9CE78-991D-4470-A1B4-347D68D99084}" srcOrd="0" destOrd="1" presId="urn:diagrams.loki3.com/BracketList"/>
    <dgm:cxn modelId="{3314AFBF-AE63-41B2-8BF9-3AB8D2264003}" type="presOf" srcId="{043D879E-1EF3-43C0-B2EC-52F2CF35E292}" destId="{B5C9CE78-991D-4470-A1B4-347D68D99084}" srcOrd="0" destOrd="0" presId="urn:diagrams.loki3.com/BracketList"/>
    <dgm:cxn modelId="{BC9C9D03-1971-4BAD-817E-3E43BD32C148}" srcId="{6BA5B8E5-2562-490E-B2A4-14CC9EBA67EC}" destId="{B64BE9CB-99EB-4141-AD21-48FDAA57BEFF}" srcOrd="0" destOrd="0" parTransId="{A634E348-22C5-4D97-AD39-75D2661EE361}" sibTransId="{B5E09942-CDF0-4B18-A2A4-616281DC4D69}"/>
    <dgm:cxn modelId="{E5CEF6B5-6E32-42AA-ABDF-B6BA2705CA6C}" srcId="{31CAF03D-C117-496D-A417-E74748A80604}" destId="{1AD6C934-7676-4853-9467-1B376680CE54}" srcOrd="1" destOrd="0" parTransId="{850A0FE9-EBCC-4DCF-B20D-AEC3AAA41578}" sibTransId="{ADDE5CB9-1D40-4B2C-8BA7-92FBB2546847}"/>
    <dgm:cxn modelId="{7F18D5FE-FEF9-401E-BDE0-065A27863760}" type="presOf" srcId="{C4EF19BC-2CC1-4A02-8BEE-3670ED9083ED}" destId="{EEEB975F-E6C4-4F28-8652-72CC5933CA27}" srcOrd="0" destOrd="0" presId="urn:diagrams.loki3.com/BracketList"/>
    <dgm:cxn modelId="{90D85F04-F729-45EA-A318-05560D932A03}" srcId="{C4EF19BC-2CC1-4A02-8BEE-3670ED9083ED}" destId="{A40E93CE-E848-4283-AF15-2401F0ABC91B}" srcOrd="2" destOrd="0" parTransId="{F60285B0-2E21-436B-876B-1266F07AA51E}" sibTransId="{810A6381-89E2-4B7A-A5C1-4ECC77EA2FD4}"/>
    <dgm:cxn modelId="{C0650790-3211-450F-979A-2320754085DE}" srcId="{C4EF19BC-2CC1-4A02-8BEE-3670ED9083ED}" destId="{5854F92A-A038-428A-BD8B-3C3DB19F39F2}" srcOrd="1" destOrd="0" parTransId="{AA6C76B1-F815-4B1A-834B-214F670388A5}" sibTransId="{D9600A54-B334-4161-8121-CC7DB7045113}"/>
    <dgm:cxn modelId="{E018CC40-CD4B-4427-B346-A3A262C17ABF}" type="presOf" srcId="{1FE73B07-3C96-4A81-B939-A53C572F4BDF}" destId="{1312040F-1F20-4BC6-A35E-3755D1606258}" srcOrd="0" destOrd="0" presId="urn:diagrams.loki3.com/BracketList"/>
    <dgm:cxn modelId="{EAB1BC44-94A5-4ECB-AFCD-A5F4AAE0698C}" srcId="{A40E93CE-E848-4283-AF15-2401F0ABC91B}" destId="{E671A359-28FB-4D84-BB22-1B0D5E2B5F44}" srcOrd="1" destOrd="0" parTransId="{14E05891-B9D1-427E-8302-457CF93FD49F}" sibTransId="{F32FBF7B-955B-4431-9631-D972C1415662}"/>
    <dgm:cxn modelId="{737F5530-78C3-480B-9149-41B6BC0EA613}" type="presOf" srcId="{B64BE9CB-99EB-4141-AD21-48FDAA57BEFF}" destId="{FDBC5867-F210-41CE-BAB0-82EBAB84B121}" srcOrd="0" destOrd="0" presId="urn:diagrams.loki3.com/BracketList"/>
    <dgm:cxn modelId="{4C47909B-2529-410C-9CF1-F9DBCA600DEB}" srcId="{C4EF19BC-2CC1-4A02-8BEE-3670ED9083ED}" destId="{6BA5B8E5-2562-490E-B2A4-14CC9EBA67EC}" srcOrd="0" destOrd="0" parTransId="{0C220A3F-658D-4836-BA01-20B1C95896E0}" sibTransId="{CFFB07C5-9768-43EC-8A3D-EFFE42991240}"/>
    <dgm:cxn modelId="{A436C11B-F7FC-453A-9E13-126C5CC94ED9}" srcId="{C4EF19BC-2CC1-4A02-8BEE-3670ED9083ED}" destId="{31CAF03D-C117-496D-A417-E74748A80604}" srcOrd="3" destOrd="0" parTransId="{279A6261-5A58-4C37-95F8-E8DDAFBFA947}" sibTransId="{EAD9082A-CC08-4C46-8DB2-FBB508F0975C}"/>
    <dgm:cxn modelId="{7226633C-A0D7-4DD5-8708-C57A22F5650E}" type="presOf" srcId="{E671A359-28FB-4D84-BB22-1B0D5E2B5F44}" destId="{30C290D6-85B8-4DC9-B7C0-53909C2502A4}" srcOrd="0" destOrd="1" presId="urn:diagrams.loki3.com/BracketList"/>
    <dgm:cxn modelId="{49F90B40-23B2-41C1-896B-250266CC1CDF}" srcId="{6BA5B8E5-2562-490E-B2A4-14CC9EBA67EC}" destId="{C7623996-382F-4F50-844C-DC35D521BAE3}" srcOrd="1" destOrd="0" parTransId="{2C11A3CD-CBAC-4091-9F4C-17BCB118FCE1}" sibTransId="{D95DA587-4769-45CD-872A-6E8E6487DC4D}"/>
    <dgm:cxn modelId="{7349D394-7453-42B3-9DBA-7F65AE97BA97}" srcId="{31CAF03D-C117-496D-A417-E74748A80604}" destId="{1FE73B07-3C96-4A81-B939-A53C572F4BDF}" srcOrd="0" destOrd="0" parTransId="{658EE306-E1BF-43ED-8557-D6B99A282390}" sibTransId="{1E03C97E-8AB2-4052-BA21-F19A9FF0F4D8}"/>
    <dgm:cxn modelId="{F74C7C81-B001-4D68-98E3-9EE91C36EACA}" type="presOf" srcId="{A40E93CE-E848-4283-AF15-2401F0ABC91B}" destId="{5BBB535C-607F-4C20-BACB-3692B136D361}" srcOrd="0" destOrd="0" presId="urn:diagrams.loki3.com/BracketList"/>
    <dgm:cxn modelId="{CCCAC685-0BB4-4B32-8077-5FAB14CCB066}" type="presOf" srcId="{BE2F7AD9-7775-4E49-B2CB-C8D687E668FA}" destId="{30C290D6-85B8-4DC9-B7C0-53909C2502A4}" srcOrd="0" destOrd="0" presId="urn:diagrams.loki3.com/BracketList"/>
    <dgm:cxn modelId="{E334B95D-66B2-411D-BFA0-644172D49E67}" srcId="{A40E93CE-E848-4283-AF15-2401F0ABC91B}" destId="{BE2F7AD9-7775-4E49-B2CB-C8D687E668FA}" srcOrd="0" destOrd="0" parTransId="{0591AF50-7C02-460E-96DF-071F869F995E}" sibTransId="{0C2DA99E-2B98-42DB-BAF5-9BB73BCC09B7}"/>
    <dgm:cxn modelId="{F7F1B524-10C2-4B2B-ABB8-09AA06855789}" type="presParOf" srcId="{EEEB975F-E6C4-4F28-8652-72CC5933CA27}" destId="{453D2A54-6434-4DED-BCEE-0472B3635456}" srcOrd="0" destOrd="0" presId="urn:diagrams.loki3.com/BracketList"/>
    <dgm:cxn modelId="{18E0C2CA-67A3-42FD-99D6-97BCB72FCFFF}" type="presParOf" srcId="{453D2A54-6434-4DED-BCEE-0472B3635456}" destId="{D74096A8-7510-46AD-97D0-3BB275FC5F87}" srcOrd="0" destOrd="0" presId="urn:diagrams.loki3.com/BracketList"/>
    <dgm:cxn modelId="{E6F547AC-3E87-4E55-A3C7-75C1B69BB741}" type="presParOf" srcId="{453D2A54-6434-4DED-BCEE-0472B3635456}" destId="{6EB62DD7-8471-4946-91D5-4F15D44DD44E}" srcOrd="1" destOrd="0" presId="urn:diagrams.loki3.com/BracketList"/>
    <dgm:cxn modelId="{EEFBB890-1586-4E9F-A940-735BD83FC8A0}" type="presParOf" srcId="{453D2A54-6434-4DED-BCEE-0472B3635456}" destId="{441380E7-C517-48F4-A3DA-3F3D3196FB4D}" srcOrd="2" destOrd="0" presId="urn:diagrams.loki3.com/BracketList"/>
    <dgm:cxn modelId="{7CEFAB6C-B620-4B42-AC1B-B9D2726F4F9B}" type="presParOf" srcId="{453D2A54-6434-4DED-BCEE-0472B3635456}" destId="{FDBC5867-F210-41CE-BAB0-82EBAB84B121}" srcOrd="3" destOrd="0" presId="urn:diagrams.loki3.com/BracketList"/>
    <dgm:cxn modelId="{EB0D02A0-02B6-4E27-8153-250764A6FB2A}" type="presParOf" srcId="{EEEB975F-E6C4-4F28-8652-72CC5933CA27}" destId="{AA930433-E15D-417D-879B-955BEB87F0F3}" srcOrd="1" destOrd="0" presId="urn:diagrams.loki3.com/BracketList"/>
    <dgm:cxn modelId="{8616FEA1-A034-41A2-8DA8-D19AA0CA7EC0}" type="presParOf" srcId="{EEEB975F-E6C4-4F28-8652-72CC5933CA27}" destId="{10C17C60-3687-4525-B0E6-4B7166A1A7E0}" srcOrd="2" destOrd="0" presId="urn:diagrams.loki3.com/BracketList"/>
    <dgm:cxn modelId="{12309380-67BE-458F-A936-4CFA35AEAD20}" type="presParOf" srcId="{10C17C60-3687-4525-B0E6-4B7166A1A7E0}" destId="{D0F816F1-E1CA-4A05-B21A-5F83BCBFDD96}" srcOrd="0" destOrd="0" presId="urn:diagrams.loki3.com/BracketList"/>
    <dgm:cxn modelId="{47904A23-3E43-4D95-98F1-E1E93EEBC54C}" type="presParOf" srcId="{10C17C60-3687-4525-B0E6-4B7166A1A7E0}" destId="{578A6C33-536D-4678-899E-06A554D0DB71}" srcOrd="1" destOrd="0" presId="urn:diagrams.loki3.com/BracketList"/>
    <dgm:cxn modelId="{8DB50EEE-701A-4AD2-BDC3-3B9BED23A1A4}" type="presParOf" srcId="{10C17C60-3687-4525-B0E6-4B7166A1A7E0}" destId="{DC67A8AD-C531-4EBD-BC25-BB100D9B9B34}" srcOrd="2" destOrd="0" presId="urn:diagrams.loki3.com/BracketList"/>
    <dgm:cxn modelId="{B468FC10-49AA-40C7-84EC-1790F022ED18}" type="presParOf" srcId="{10C17C60-3687-4525-B0E6-4B7166A1A7E0}" destId="{B5C9CE78-991D-4470-A1B4-347D68D99084}" srcOrd="3" destOrd="0" presId="urn:diagrams.loki3.com/BracketList"/>
    <dgm:cxn modelId="{64069434-833F-4831-87E9-9DFED455B6B7}" type="presParOf" srcId="{EEEB975F-E6C4-4F28-8652-72CC5933CA27}" destId="{83E3B3C6-422C-4E5E-A55E-C3EE4DA7CAB1}" srcOrd="3" destOrd="0" presId="urn:diagrams.loki3.com/BracketList"/>
    <dgm:cxn modelId="{B21A4B1B-2732-4DA5-9FEA-A90DA58DC08C}" type="presParOf" srcId="{EEEB975F-E6C4-4F28-8652-72CC5933CA27}" destId="{365D10B0-C81C-474C-A975-364715784D62}" srcOrd="4" destOrd="0" presId="urn:diagrams.loki3.com/BracketList"/>
    <dgm:cxn modelId="{69A5C032-3D9E-4336-B85E-7E1918B44F8D}" type="presParOf" srcId="{365D10B0-C81C-474C-A975-364715784D62}" destId="{5BBB535C-607F-4C20-BACB-3692B136D361}" srcOrd="0" destOrd="0" presId="urn:diagrams.loki3.com/BracketList"/>
    <dgm:cxn modelId="{ABB04B64-2F80-4103-A17C-4C0C6970D887}" type="presParOf" srcId="{365D10B0-C81C-474C-A975-364715784D62}" destId="{8C9D27B8-7DBE-4862-86D5-B43C01E27474}" srcOrd="1" destOrd="0" presId="urn:diagrams.loki3.com/BracketList"/>
    <dgm:cxn modelId="{49789C10-DE0F-4DBE-850C-290B386410BF}" type="presParOf" srcId="{365D10B0-C81C-474C-A975-364715784D62}" destId="{D2CAD470-3361-4333-BC98-B116847B0CE8}" srcOrd="2" destOrd="0" presId="urn:diagrams.loki3.com/BracketList"/>
    <dgm:cxn modelId="{38955E08-0C57-4A97-8C4D-8B1F71080FE4}" type="presParOf" srcId="{365D10B0-C81C-474C-A975-364715784D62}" destId="{30C290D6-85B8-4DC9-B7C0-53909C2502A4}" srcOrd="3" destOrd="0" presId="urn:diagrams.loki3.com/BracketList"/>
    <dgm:cxn modelId="{C0030A43-1753-4D43-AA51-5FF5407B981E}" type="presParOf" srcId="{EEEB975F-E6C4-4F28-8652-72CC5933CA27}" destId="{7976A3EC-0B52-4228-B97D-9D74767B371B}" srcOrd="5" destOrd="0" presId="urn:diagrams.loki3.com/BracketList"/>
    <dgm:cxn modelId="{EB2D9380-9788-4893-9A6F-04037BDD9468}" type="presParOf" srcId="{EEEB975F-E6C4-4F28-8652-72CC5933CA27}" destId="{58FD9071-AF95-4BB4-BF44-D5F99A518CFC}" srcOrd="6" destOrd="0" presId="urn:diagrams.loki3.com/BracketList"/>
    <dgm:cxn modelId="{23A6284A-2455-4B33-BCE2-19D1A074F053}" type="presParOf" srcId="{58FD9071-AF95-4BB4-BF44-D5F99A518CFC}" destId="{BD0F3553-B866-4837-8F73-D911E501C416}" srcOrd="0" destOrd="0" presId="urn:diagrams.loki3.com/BracketList"/>
    <dgm:cxn modelId="{CC2C0ED8-E35E-4EDA-8646-9D8E9991A080}" type="presParOf" srcId="{58FD9071-AF95-4BB4-BF44-D5F99A518CFC}" destId="{27012162-C95B-48B2-89D3-C0B1EEFE9AFA}" srcOrd="1" destOrd="0" presId="urn:diagrams.loki3.com/BracketList"/>
    <dgm:cxn modelId="{318EEACD-639C-4322-A2B5-6F4E06D2CB67}" type="presParOf" srcId="{58FD9071-AF95-4BB4-BF44-D5F99A518CFC}" destId="{C7E2FA03-D2E1-454A-92AC-73AE6A5FAFAE}" srcOrd="2" destOrd="0" presId="urn:diagrams.loki3.com/BracketList"/>
    <dgm:cxn modelId="{C4606288-DBB8-48F2-B6CA-432D799DFC7E}" type="presParOf" srcId="{58FD9071-AF95-4BB4-BF44-D5F99A518CFC}" destId="{1312040F-1F20-4BC6-A35E-3755D1606258}" srcOrd="3" destOrd="0" presId="urn:diagrams.loki3.com/Bracket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6EE170-D67F-4A55-81DE-4575DBF17F1F}">
      <dsp:nvSpPr>
        <dsp:cNvPr id="0" name=""/>
        <dsp:cNvSpPr/>
      </dsp:nvSpPr>
      <dsp:spPr>
        <a:xfrm>
          <a:off x="2295" y="438322"/>
          <a:ext cx="1238791" cy="504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b="1" kern="1200" dirty="0" smtClean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Fungsi polinom </a:t>
          </a:r>
          <a:endParaRPr lang="id-ID" sz="1600" kern="1200" dirty="0">
            <a:solidFill>
              <a:schemeClr val="accent3">
                <a:lumMod val="50000"/>
              </a:schemeClr>
            </a:solidFill>
            <a:latin typeface="Arial" panose="020B0604020202020204" pitchFamily="34" charset="0"/>
          </a:endParaRPr>
        </a:p>
      </dsp:txBody>
      <dsp:txXfrm>
        <a:off x="2295" y="438322"/>
        <a:ext cx="1238791" cy="504900"/>
      </dsp:txXfrm>
    </dsp:sp>
    <dsp:sp modelId="{4BBD26B8-D8DC-4A41-ABFD-217E5187E004}">
      <dsp:nvSpPr>
        <dsp:cNvPr id="0" name=""/>
        <dsp:cNvSpPr/>
      </dsp:nvSpPr>
      <dsp:spPr>
        <a:xfrm>
          <a:off x="1241086" y="288429"/>
          <a:ext cx="247758" cy="8046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B4D1A9-6121-43BB-8D64-2BE39B049FEA}">
      <dsp:nvSpPr>
        <dsp:cNvPr id="0" name=""/>
        <dsp:cNvSpPr/>
      </dsp:nvSpPr>
      <dsp:spPr>
        <a:xfrm>
          <a:off x="1587947" y="288429"/>
          <a:ext cx="4728671" cy="80468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600" b="1" kern="1200" smtClean="0"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Fungsi polinom </a:t>
          </a:r>
          <a:r>
            <a:rPr lang="id-ID" sz="1600" kern="1200" smtClean="0"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: fungsi yang mengandung </a:t>
          </a:r>
          <a:r>
            <a:rPr lang="id-ID" sz="1600" kern="1200" spc="-15" smtClean="0"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banyak </a:t>
          </a:r>
          <a:r>
            <a:rPr lang="id-ID" sz="1600" kern="1200" smtClean="0"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suku (polinom) dalam variabel</a:t>
          </a:r>
          <a:r>
            <a:rPr lang="id-ID" sz="1600" kern="1200" spc="38" smtClean="0"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 </a:t>
          </a:r>
          <a:r>
            <a:rPr lang="id-ID" sz="1600" kern="1200" smtClean="0"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bebasnya.</a:t>
          </a:r>
          <a:endParaRPr lang="id-ID" sz="1600" kern="1200" dirty="0">
            <a:latin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600" kern="1200" dirty="0" smtClean="0"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Contoh </a:t>
          </a:r>
          <a:r>
            <a:rPr lang="id-ID" sz="1600" b="1" i="1" kern="1200" dirty="0">
              <a:latin typeface="Arial" panose="020B0604020202020204" pitchFamily="34" charset="0"/>
              <a:ea typeface="Arial" panose="020B0604020202020204" pitchFamily="34" charset="0"/>
            </a:rPr>
            <a:t>y =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id-ID" sz="1600" b="1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id-ID" sz="1600" b="1" i="1" kern="1200">
                      <a:latin typeface="Cambria Math" panose="02040503050406030204" pitchFamily="18" charset="0"/>
                    </a:rPr>
                    <m:t>𝒂</m:t>
                  </m:r>
                </m:e>
                <m:sub>
                  <m:r>
                    <a:rPr lang="id-ID" sz="1600" b="1" i="1" kern="1200">
                      <a:latin typeface="Cambria Math" panose="02040503050406030204" pitchFamily="18" charset="0"/>
                    </a:rPr>
                    <m:t>𝟎</m:t>
                  </m:r>
                </m:sub>
              </m:sSub>
              <m:r>
                <a:rPr lang="id-ID" sz="1600" b="1" i="1" kern="1200">
                  <a:latin typeface="Cambria Math" panose="02040503050406030204" pitchFamily="18" charset="0"/>
                </a:rPr>
                <m:t> </m:t>
              </m:r>
            </m:oMath>
          </a14:m>
          <a:r>
            <a:rPr lang="id-ID" sz="1600" b="1" i="1" kern="1200" dirty="0">
              <a:latin typeface="Arial" panose="020B0604020202020204" pitchFamily="34" charset="0"/>
              <a:ea typeface="Arial" panose="020B0604020202020204" pitchFamily="34" charset="0"/>
            </a:rPr>
            <a:t>+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id-ID" sz="1600" b="1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id-ID" sz="1600" b="1" i="1" kern="1200">
                      <a:latin typeface="Cambria Math" panose="02040503050406030204" pitchFamily="18" charset="0"/>
                    </a:rPr>
                    <m:t>𝒂</m:t>
                  </m:r>
                </m:e>
                <m:sub>
                  <m:r>
                    <a:rPr lang="id-ID" sz="1600" b="1" i="1" kern="1200">
                      <a:latin typeface="Cambria Math" panose="02040503050406030204" pitchFamily="18" charset="0"/>
                    </a:rPr>
                    <m:t>𝟏</m:t>
                  </m:r>
                </m:sub>
              </m:sSub>
              <m:sSup>
                <m:sSupPr>
                  <m:ctrlPr>
                    <a:rPr lang="id-ID" sz="1600" b="1" i="1" kern="120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id-ID" sz="1600" b="1" i="1" kern="1200">
                      <a:latin typeface="Cambria Math" panose="02040503050406030204" pitchFamily="18" charset="0"/>
                    </a:rPr>
                    <m:t>𝒙</m:t>
                  </m:r>
                </m:e>
                <m:sup>
                  <m:r>
                    <a:rPr lang="id-ID" sz="1600" b="1" i="1" kern="1200">
                      <a:latin typeface="Cambria Math" panose="02040503050406030204" pitchFamily="18" charset="0"/>
                    </a:rPr>
                    <m:t>𝟏</m:t>
                  </m:r>
                </m:sup>
              </m:sSup>
              <m:r>
                <a:rPr lang="id-ID" sz="1600" b="1" i="1" kern="1200">
                  <a:latin typeface="Cambria Math" panose="02040503050406030204" pitchFamily="18" charset="0"/>
                </a:rPr>
                <m:t> </m:t>
              </m:r>
            </m:oMath>
          </a14:m>
          <a:r>
            <a:rPr lang="id-ID" sz="1600" b="1" i="1" kern="1200" dirty="0">
              <a:latin typeface="Arial" panose="020B0604020202020204" pitchFamily="34" charset="0"/>
              <a:ea typeface="Arial" panose="020B0604020202020204" pitchFamily="34" charset="0"/>
            </a:rPr>
            <a:t>+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id-ID" sz="1600" b="1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id-ID" sz="1600" b="1" i="1" kern="1200">
                      <a:latin typeface="Cambria Math" panose="02040503050406030204" pitchFamily="18" charset="0"/>
                    </a:rPr>
                    <m:t>𝒂</m:t>
                  </m:r>
                </m:e>
                <m:sub>
                  <m:r>
                    <a:rPr lang="id-ID" sz="1600" b="1" i="1" kern="1200">
                      <a:latin typeface="Cambria Math" panose="02040503050406030204" pitchFamily="18" charset="0"/>
                    </a:rPr>
                    <m:t>𝟐</m:t>
                  </m:r>
                </m:sub>
              </m:sSub>
              <m:sSup>
                <m:sSupPr>
                  <m:ctrlPr>
                    <a:rPr lang="id-ID" sz="1600" b="1" i="1" kern="120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id-ID" sz="1600" b="1" i="1" kern="1200">
                      <a:latin typeface="Cambria Math" panose="02040503050406030204" pitchFamily="18" charset="0"/>
                    </a:rPr>
                    <m:t>𝒙</m:t>
                  </m:r>
                </m:e>
                <m:sup>
                  <m:r>
                    <a:rPr lang="id-ID" sz="1600" b="1" i="1" kern="1200">
                      <a:latin typeface="Cambria Math" panose="02040503050406030204" pitchFamily="18" charset="0"/>
                    </a:rPr>
                    <m:t>𝟐</m:t>
                  </m:r>
                </m:sup>
              </m:sSup>
            </m:oMath>
          </a14:m>
          <a:r>
            <a:rPr lang="id-ID" sz="1600" b="1" i="1" kern="1200" dirty="0">
              <a:latin typeface="Arial" panose="020B0604020202020204" pitchFamily="34" charset="0"/>
              <a:ea typeface="Arial" panose="020B0604020202020204" pitchFamily="34" charset="0"/>
            </a:rPr>
            <a:t>+…...+</a:t>
          </a:r>
          <a:r>
            <a:rPr lang="id-ID" sz="1600" b="1" i="1" kern="1200" spc="-195" dirty="0">
              <a:latin typeface="Arial" panose="020B0604020202020204" pitchFamily="34" charset="0"/>
              <a:ea typeface="Arial" panose="020B0604020202020204" pitchFamily="34" charset="0"/>
            </a:rPr>
            <a:t>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id-ID" sz="1600" b="1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id-ID" sz="1600" b="1" i="1" kern="1200">
                      <a:latin typeface="Cambria Math" panose="02040503050406030204" pitchFamily="18" charset="0"/>
                    </a:rPr>
                    <m:t>𝒂</m:t>
                  </m:r>
                </m:e>
                <m:sub>
                  <m:r>
                    <a:rPr lang="id-ID" sz="1600" b="1" i="1" kern="1200">
                      <a:latin typeface="Cambria Math" panose="02040503050406030204" pitchFamily="18" charset="0"/>
                    </a:rPr>
                    <m:t>𝒏</m:t>
                  </m:r>
                </m:sub>
              </m:sSub>
              <m:sSup>
                <m:sSupPr>
                  <m:ctrlPr>
                    <a:rPr lang="id-ID" sz="1600" b="1" i="1" kern="120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id-ID" sz="1600" b="1" i="1" kern="1200">
                      <a:latin typeface="Cambria Math" panose="02040503050406030204" pitchFamily="18" charset="0"/>
                    </a:rPr>
                    <m:t>𝒙</m:t>
                  </m:r>
                </m:e>
                <m:sup>
                  <m:r>
                    <a:rPr lang="id-ID" sz="1600" b="1" i="1" kern="1200">
                      <a:latin typeface="Cambria Math" panose="02040503050406030204" pitchFamily="18" charset="0"/>
                    </a:rPr>
                    <m:t>𝒏</m:t>
                  </m:r>
                </m:sup>
              </m:sSup>
            </m:oMath>
          </a14:m>
          <a:endParaRPr lang="id-ID" sz="1600" kern="1200" dirty="0">
            <a:latin typeface="Arial" panose="020B0604020202020204" pitchFamily="34" charset="0"/>
            <a:ea typeface="Wingdings" panose="05000000000000000000" pitchFamily="2" charset="2"/>
            <a:cs typeface="Wingdings" panose="05000000000000000000" pitchFamily="2" charset="2"/>
          </a:endParaRPr>
        </a:p>
      </dsp:txBody>
      <dsp:txXfrm>
        <a:off x="1587947" y="288429"/>
        <a:ext cx="4728671" cy="804684"/>
      </dsp:txXfrm>
    </dsp:sp>
    <dsp:sp modelId="{D083A61E-C390-404F-8C2A-31CFF56F5175}">
      <dsp:nvSpPr>
        <dsp:cNvPr id="0" name=""/>
        <dsp:cNvSpPr/>
      </dsp:nvSpPr>
      <dsp:spPr>
        <a:xfrm>
          <a:off x="2295" y="1434720"/>
          <a:ext cx="1238791" cy="504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600" b="1" kern="1200" dirty="0" err="1" smtClean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Fungsi</a:t>
          </a:r>
          <a:r>
            <a:rPr lang="en-ID" sz="1600" b="1" kern="1200" dirty="0" smtClean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Linear </a:t>
          </a:r>
          <a:endParaRPr lang="id-ID" sz="1600" b="1" kern="1200" dirty="0">
            <a:solidFill>
              <a:schemeClr val="accent6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95" y="1434720"/>
        <a:ext cx="1238791" cy="504900"/>
      </dsp:txXfrm>
    </dsp:sp>
    <dsp:sp modelId="{EE970EA9-B7B3-4B7E-9604-693FBAA5AAD4}">
      <dsp:nvSpPr>
        <dsp:cNvPr id="0" name=""/>
        <dsp:cNvSpPr/>
      </dsp:nvSpPr>
      <dsp:spPr>
        <a:xfrm>
          <a:off x="1241086" y="1150714"/>
          <a:ext cx="247758" cy="107291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55AD5A-6510-41D1-B4E5-D1771921E6DE}">
      <dsp:nvSpPr>
        <dsp:cNvPr id="0" name=""/>
        <dsp:cNvSpPr/>
      </dsp:nvSpPr>
      <dsp:spPr>
        <a:xfrm>
          <a:off x="1587947" y="1150714"/>
          <a:ext cx="4728671" cy="1072912"/>
        </a:xfrm>
        <a:prstGeom prst="rect">
          <a:avLst/>
        </a:prstGeom>
        <a:solidFill>
          <a:schemeClr val="accent3">
            <a:hueOff val="3670826"/>
            <a:satOff val="603"/>
            <a:lumOff val="-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1600" kern="1200" dirty="0" err="1" smtClean="0"/>
            <a:t>Fungsi</a:t>
          </a:r>
          <a:r>
            <a:rPr lang="en-ID" sz="1600" kern="1200" dirty="0" smtClean="0"/>
            <a:t> Linear : </a:t>
          </a:r>
          <a:r>
            <a:rPr lang="en-ID" sz="1600" kern="1200" dirty="0" err="1" smtClean="0"/>
            <a:t>fungsi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polinom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khusus</a:t>
          </a:r>
          <a:r>
            <a:rPr lang="en-ID" sz="1600" kern="1200" dirty="0" smtClean="0"/>
            <a:t> yang </a:t>
          </a:r>
          <a:r>
            <a:rPr lang="en-ID" sz="1600" kern="1200" dirty="0" err="1" smtClean="0"/>
            <a:t>pangkat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tertinggi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dari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variabelnya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adalah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pangkat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satu</a:t>
          </a:r>
          <a:r>
            <a:rPr lang="en-ID" sz="1600" kern="1200" dirty="0" smtClean="0"/>
            <a:t> (</a:t>
          </a:r>
          <a:r>
            <a:rPr lang="en-ID" sz="1600" kern="1200" dirty="0" err="1" smtClean="0"/>
            <a:t>fungsi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berderajat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satu</a:t>
          </a:r>
          <a:r>
            <a:rPr lang="en-ID" sz="1600" kern="1200" dirty="0" smtClean="0"/>
            <a:t> = </a:t>
          </a:r>
          <a:r>
            <a:rPr lang="en-ID" sz="1600" kern="1200" dirty="0" err="1" smtClean="0"/>
            <a:t>persamaan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garis</a:t>
          </a:r>
          <a:r>
            <a:rPr lang="en-ID" sz="1600" kern="1200" dirty="0" smtClean="0"/>
            <a:t>).</a:t>
          </a:r>
          <a:endParaRPr lang="id-ID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600" kern="1200" smtClean="0"/>
            <a:t>F (x) = 2x + 4y + z</a:t>
          </a:r>
          <a:endParaRPr lang="id-ID" sz="1600" kern="1200" dirty="0"/>
        </a:p>
      </dsp:txBody>
      <dsp:txXfrm>
        <a:off x="1587947" y="1150714"/>
        <a:ext cx="4728671" cy="1072912"/>
      </dsp:txXfrm>
    </dsp:sp>
    <dsp:sp modelId="{0F36322A-F211-469F-95DA-D54C86306549}">
      <dsp:nvSpPr>
        <dsp:cNvPr id="0" name=""/>
        <dsp:cNvSpPr/>
      </dsp:nvSpPr>
      <dsp:spPr>
        <a:xfrm>
          <a:off x="2295" y="2548526"/>
          <a:ext cx="1238791" cy="534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600" b="1" kern="1200" dirty="0" err="1" smtClean="0">
              <a:solidFill>
                <a:schemeClr val="accent2">
                  <a:lumMod val="50000"/>
                </a:schemeClr>
              </a:solidFill>
            </a:rPr>
            <a:t>Fungsi</a:t>
          </a:r>
          <a:r>
            <a:rPr lang="en-ID" sz="1600" b="1" kern="1200" dirty="0" smtClean="0">
              <a:solidFill>
                <a:schemeClr val="accent2">
                  <a:lumMod val="50000"/>
                </a:schemeClr>
              </a:solidFill>
            </a:rPr>
            <a:t> </a:t>
          </a:r>
          <a:r>
            <a:rPr lang="en-ID" sz="1600" b="1" kern="1200" dirty="0" err="1" smtClean="0">
              <a:solidFill>
                <a:schemeClr val="accent2">
                  <a:lumMod val="50000"/>
                </a:schemeClr>
              </a:solidFill>
            </a:rPr>
            <a:t>Kuadrat</a:t>
          </a:r>
          <a:r>
            <a:rPr lang="en-ID" sz="1600" b="1" kern="1200" dirty="0" smtClean="0">
              <a:solidFill>
                <a:schemeClr val="accent2">
                  <a:lumMod val="50000"/>
                </a:schemeClr>
              </a:solidFill>
            </a:rPr>
            <a:t> </a:t>
          </a:r>
          <a:endParaRPr lang="en-US" sz="16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2295" y="2548526"/>
        <a:ext cx="1238791" cy="534600"/>
      </dsp:txXfrm>
    </dsp:sp>
    <dsp:sp modelId="{BC22481C-5567-4C31-9D9F-181B800B9827}">
      <dsp:nvSpPr>
        <dsp:cNvPr id="0" name=""/>
        <dsp:cNvSpPr/>
      </dsp:nvSpPr>
      <dsp:spPr>
        <a:xfrm>
          <a:off x="1241086" y="2281226"/>
          <a:ext cx="247758" cy="10692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78EC30-93B3-42F6-91D2-FFCE613D2FD7}">
      <dsp:nvSpPr>
        <dsp:cNvPr id="0" name=""/>
        <dsp:cNvSpPr/>
      </dsp:nvSpPr>
      <dsp:spPr>
        <a:xfrm>
          <a:off x="1587947" y="2281226"/>
          <a:ext cx="4728671" cy="1069200"/>
        </a:xfrm>
        <a:prstGeom prst="rect">
          <a:avLst/>
        </a:prstGeom>
        <a:solidFill>
          <a:schemeClr val="accent3">
            <a:hueOff val="7341652"/>
            <a:satOff val="1206"/>
            <a:lumOff val="-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1600" b="1" kern="1200" dirty="0" err="1" smtClean="0"/>
            <a:t>Fungsi</a:t>
          </a:r>
          <a:r>
            <a:rPr lang="en-ID" sz="1600" b="1" kern="1200" dirty="0" smtClean="0"/>
            <a:t> </a:t>
          </a:r>
          <a:r>
            <a:rPr lang="en-ID" sz="1600" b="1" kern="1200" dirty="0" err="1" smtClean="0"/>
            <a:t>Kuadrat</a:t>
          </a:r>
          <a:r>
            <a:rPr lang="en-ID" sz="1600" b="1" kern="1200" dirty="0" smtClean="0"/>
            <a:t> </a:t>
          </a:r>
          <a:r>
            <a:rPr lang="en-ID" sz="1600" kern="1200" dirty="0" smtClean="0"/>
            <a:t>: </a:t>
          </a:r>
          <a:r>
            <a:rPr lang="en-ID" sz="1600" kern="1200" dirty="0" err="1" smtClean="0"/>
            <a:t>fungsi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polinom</a:t>
          </a:r>
          <a:r>
            <a:rPr lang="en-ID" sz="1600" kern="1200" dirty="0" smtClean="0"/>
            <a:t> yang </a:t>
          </a:r>
          <a:r>
            <a:rPr lang="en-ID" sz="1600" kern="1200" dirty="0" err="1" smtClean="0"/>
            <a:t>pangkat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tertinggi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dari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variabelnya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adalah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pangkat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dua</a:t>
          </a:r>
          <a:r>
            <a:rPr lang="en-ID" sz="1600" kern="1200" dirty="0" smtClean="0"/>
            <a:t>, </a:t>
          </a:r>
          <a:r>
            <a:rPr lang="en-ID" sz="1600" kern="1200" dirty="0" err="1" smtClean="0"/>
            <a:t>sering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juga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disebut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fungsi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berderajat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dua</a:t>
          </a:r>
          <a:r>
            <a:rPr lang="en-ID" sz="1600" kern="1200" dirty="0" smtClean="0"/>
            <a:t>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id-ID" sz="16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id-ID" sz="1600" i="1" kern="1200">
                      <a:latin typeface="Cambria Math" panose="02040503050406030204" pitchFamily="18" charset="0"/>
                    </a:rPr>
                    <m:t>𝑓</m:t>
                  </m:r>
                  <m:d>
                    <m:dPr>
                      <m:ctrlPr>
                        <a:rPr lang="id-ID" sz="1600" i="1" kern="120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id-ID" sz="1600" i="1" kern="1200">
                          <a:latin typeface="Cambria Math" panose="02040503050406030204" pitchFamily="18" charset="0"/>
                        </a:rPr>
                        <m:t>𝑥</m:t>
                      </m:r>
                    </m:e>
                  </m:d>
                  <m:r>
                    <a:rPr lang="id-ID" sz="1600" i="1" kern="1200">
                      <a:latin typeface="Cambria Math" panose="02040503050406030204" pitchFamily="18" charset="0"/>
                    </a:rPr>
                    <m:t>=3</m:t>
                  </m:r>
                  <m:r>
                    <a:rPr lang="id-ID" sz="1600" i="1" kern="1200">
                      <a:latin typeface="Cambria Math" panose="02040503050406030204" pitchFamily="18" charset="0"/>
                    </a:rPr>
                    <m:t>𝑥</m:t>
                  </m:r>
                </m:e>
                <m:sup>
                  <m:r>
                    <a:rPr lang="id-ID" sz="1600" i="1" kern="1200">
                      <a:latin typeface="Cambria Math" panose="02040503050406030204" pitchFamily="18" charset="0"/>
                    </a:rPr>
                    <m:t>2</m:t>
                  </m:r>
                </m:sup>
              </m:sSup>
              <m:r>
                <a:rPr lang="id-ID" sz="1600" i="1" kern="1200">
                  <a:latin typeface="Cambria Math" panose="02040503050406030204" pitchFamily="18" charset="0"/>
                </a:rPr>
                <m:t>+</m:t>
              </m:r>
              <m:r>
                <a:rPr lang="id-ID" sz="1600" i="1" kern="1200">
                  <a:latin typeface="Cambria Math" panose="02040503050406030204" pitchFamily="18" charset="0"/>
                </a:rPr>
                <m:t>𝑥</m:t>
              </m:r>
              <m:r>
                <a:rPr lang="id-ID" sz="1600" i="1" kern="1200">
                  <a:latin typeface="Cambria Math" panose="02040503050406030204" pitchFamily="18" charset="0"/>
                </a:rPr>
                <m:t>+4</m:t>
              </m:r>
            </m:oMath>
          </a14:m>
          <a:endParaRPr lang="id-ID" sz="1600" kern="1200" dirty="0"/>
        </a:p>
      </dsp:txBody>
      <dsp:txXfrm>
        <a:off x="1587947" y="2281226"/>
        <a:ext cx="4728671" cy="1069200"/>
      </dsp:txXfrm>
    </dsp:sp>
    <dsp:sp modelId="{B6758309-E18F-4DDA-B087-4AB22B616768}">
      <dsp:nvSpPr>
        <dsp:cNvPr id="0" name=""/>
        <dsp:cNvSpPr/>
      </dsp:nvSpPr>
      <dsp:spPr>
        <a:xfrm>
          <a:off x="2295" y="3520639"/>
          <a:ext cx="1238791" cy="51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600" b="1" i="1" kern="1200" dirty="0" err="1" smtClean="0">
              <a:solidFill>
                <a:srgbClr val="0070C0"/>
              </a:solidFill>
              <a:latin typeface="inherit"/>
            </a:rPr>
            <a:t>Fungsi</a:t>
          </a:r>
          <a:r>
            <a:rPr lang="en-ID" sz="1600" b="1" i="1" kern="1200" dirty="0" smtClean="0">
              <a:solidFill>
                <a:srgbClr val="0070C0"/>
              </a:solidFill>
              <a:latin typeface="inherit"/>
            </a:rPr>
            <a:t> </a:t>
          </a:r>
          <a:r>
            <a:rPr lang="en-ID" sz="1600" b="1" i="1" kern="1200" dirty="0" err="1" smtClean="0">
              <a:solidFill>
                <a:srgbClr val="0070C0"/>
              </a:solidFill>
              <a:latin typeface="inherit"/>
            </a:rPr>
            <a:t>Kubik</a:t>
          </a:r>
          <a:endParaRPr lang="en-US" sz="1600" kern="1200" dirty="0">
            <a:solidFill>
              <a:srgbClr val="0070C0"/>
            </a:solidFill>
          </a:endParaRPr>
        </a:p>
      </dsp:txBody>
      <dsp:txXfrm>
        <a:off x="2295" y="3520639"/>
        <a:ext cx="1238791" cy="514800"/>
      </dsp:txXfrm>
    </dsp:sp>
    <dsp:sp modelId="{EFF27018-1BBC-48A7-9C9A-E8B07CC261E6}">
      <dsp:nvSpPr>
        <dsp:cNvPr id="0" name=""/>
        <dsp:cNvSpPr/>
      </dsp:nvSpPr>
      <dsp:spPr>
        <a:xfrm>
          <a:off x="1241086" y="3408026"/>
          <a:ext cx="247758" cy="74002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3E21FB-67B9-4B47-8F2C-77EF3CDAE344}">
      <dsp:nvSpPr>
        <dsp:cNvPr id="0" name=""/>
        <dsp:cNvSpPr/>
      </dsp:nvSpPr>
      <dsp:spPr>
        <a:xfrm>
          <a:off x="1587947" y="3408026"/>
          <a:ext cx="4728671" cy="740025"/>
        </a:xfrm>
        <a:prstGeom prst="rect">
          <a:avLst/>
        </a:prstGeom>
        <a:solidFill>
          <a:schemeClr val="accent3">
            <a:hueOff val="11012478"/>
            <a:satOff val="1808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1600" b="1" i="1" kern="1200" dirty="0" err="1" smtClean="0">
              <a:latin typeface="inherit"/>
            </a:rPr>
            <a:t>Fungsi</a:t>
          </a:r>
          <a:r>
            <a:rPr lang="en-ID" sz="1600" b="1" i="1" kern="1200" dirty="0" smtClean="0">
              <a:latin typeface="inherit"/>
            </a:rPr>
            <a:t> </a:t>
          </a:r>
          <a:r>
            <a:rPr lang="en-ID" sz="1600" b="1" i="1" kern="1200" dirty="0" err="1" smtClean="0">
              <a:latin typeface="inherit"/>
            </a:rPr>
            <a:t>Kubik</a:t>
          </a:r>
          <a:r>
            <a:rPr lang="en-ID" sz="1600" b="1" i="1" kern="1200" dirty="0" smtClean="0">
              <a:latin typeface="inherit"/>
            </a:rPr>
            <a:t>, </a:t>
          </a:r>
          <a:r>
            <a:rPr lang="en-ID" sz="1600" b="1" kern="1200" dirty="0" err="1" smtClean="0">
              <a:latin typeface="Source Sans Pro" panose="020B0503030403020204" pitchFamily="34" charset="0"/>
            </a:rPr>
            <a:t>yaitu</a:t>
          </a:r>
          <a:r>
            <a:rPr lang="en-ID" sz="1600" b="1" kern="1200" dirty="0" smtClean="0">
              <a:latin typeface="Source Sans Pro" panose="020B0503030403020204" pitchFamily="34" charset="0"/>
            </a:rPr>
            <a:t> </a:t>
          </a:r>
          <a:r>
            <a:rPr lang="en-ID" sz="1600" kern="1200" dirty="0" err="1" smtClean="0">
              <a:latin typeface="Source Sans Pro" panose="020B0503030403020204" pitchFamily="34" charset="0"/>
            </a:rPr>
            <a:t>fungsi</a:t>
          </a:r>
          <a:r>
            <a:rPr lang="en-ID" sz="1600" kern="1200" dirty="0" smtClean="0">
              <a:latin typeface="Source Sans Pro" panose="020B0503030403020204" pitchFamily="34" charset="0"/>
            </a:rPr>
            <a:t> yang </a:t>
          </a:r>
          <a:r>
            <a:rPr lang="en-ID" sz="1600" kern="1200" dirty="0" err="1" smtClean="0">
              <a:latin typeface="Source Sans Pro" panose="020B0503030403020204" pitchFamily="34" charset="0"/>
            </a:rPr>
            <a:t>pangkat</a:t>
          </a:r>
          <a:r>
            <a:rPr lang="en-ID" sz="1600" kern="1200" dirty="0" smtClean="0">
              <a:latin typeface="Source Sans Pro" panose="020B0503030403020204" pitchFamily="34" charset="0"/>
            </a:rPr>
            <a:t> </a:t>
          </a:r>
          <a:r>
            <a:rPr lang="en-ID" sz="1600" kern="1200" dirty="0" err="1" smtClean="0">
              <a:latin typeface="Source Sans Pro" panose="020B0503030403020204" pitchFamily="34" charset="0"/>
            </a:rPr>
            <a:t>tertinggi</a:t>
          </a:r>
          <a:r>
            <a:rPr lang="en-ID" sz="1600" kern="1200" dirty="0" smtClean="0">
              <a:latin typeface="Source Sans Pro" panose="020B0503030403020204" pitchFamily="34" charset="0"/>
            </a:rPr>
            <a:t> </a:t>
          </a:r>
          <a:r>
            <a:rPr lang="en-ID" sz="1600" kern="1200" dirty="0" err="1" smtClean="0">
              <a:latin typeface="Source Sans Pro" panose="020B0503030403020204" pitchFamily="34" charset="0"/>
            </a:rPr>
            <a:t>dari</a:t>
          </a:r>
          <a:r>
            <a:rPr lang="en-ID" sz="1600" kern="1200" dirty="0" smtClean="0">
              <a:latin typeface="Source Sans Pro" panose="020B0503030403020204" pitchFamily="34" charset="0"/>
            </a:rPr>
            <a:t> </a:t>
          </a:r>
          <a:r>
            <a:rPr lang="en-ID" sz="1600" kern="1200" dirty="0" err="1" smtClean="0">
              <a:latin typeface="Source Sans Pro" panose="020B0503030403020204" pitchFamily="34" charset="0"/>
            </a:rPr>
            <a:t>variabelnya</a:t>
          </a:r>
          <a:r>
            <a:rPr lang="en-ID" sz="1600" kern="1200" dirty="0" smtClean="0">
              <a:latin typeface="Source Sans Pro" panose="020B0503030403020204" pitchFamily="34" charset="0"/>
            </a:rPr>
            <a:t> </a:t>
          </a:r>
          <a:r>
            <a:rPr lang="en-ID" sz="1600" kern="1200" dirty="0" err="1" smtClean="0">
              <a:latin typeface="Source Sans Pro" panose="020B0503030403020204" pitchFamily="34" charset="0"/>
            </a:rPr>
            <a:t>adalah</a:t>
          </a:r>
          <a:r>
            <a:rPr lang="en-ID" sz="1600" kern="1200" dirty="0" smtClean="0">
              <a:latin typeface="Source Sans Pro" panose="020B0503030403020204" pitchFamily="34" charset="0"/>
            </a:rPr>
            <a:t> </a:t>
          </a:r>
          <a:r>
            <a:rPr lang="en-ID" sz="1600" kern="1200" dirty="0" err="1" smtClean="0">
              <a:latin typeface="Source Sans Pro" panose="020B0503030403020204" pitchFamily="34" charset="0"/>
            </a:rPr>
            <a:t>pangkat</a:t>
          </a:r>
          <a:r>
            <a:rPr lang="en-ID" sz="1600" kern="1200" dirty="0" smtClean="0">
              <a:latin typeface="Source Sans Pro" panose="020B0503030403020204" pitchFamily="34" charset="0"/>
            </a:rPr>
            <a:t> </a:t>
          </a:r>
          <a:r>
            <a:rPr lang="en-ID" sz="1600" kern="1200" dirty="0" err="1" smtClean="0">
              <a:latin typeface="Source Sans Pro" panose="020B0503030403020204" pitchFamily="34" charset="0"/>
            </a:rPr>
            <a:t>tiga</a:t>
          </a:r>
          <a:r>
            <a:rPr lang="id-ID" sz="1600" kern="1200" dirty="0" smtClean="0">
              <a:latin typeface="Source Sans Pro" panose="020B0503030403020204" pitchFamily="34" charset="0"/>
            </a:rPr>
            <a:t>.</a:t>
          </a:r>
          <a:endParaRPr lang="en-US" sz="1600" kern="1200" dirty="0"/>
        </a:p>
      </dsp:txBody>
      <dsp:txXfrm>
        <a:off x="1587947" y="3408026"/>
        <a:ext cx="4728671" cy="740025"/>
      </dsp:txXfrm>
    </dsp:sp>
    <dsp:sp modelId="{414680FF-57FF-46E2-B236-61E26DB9D8C2}">
      <dsp:nvSpPr>
        <dsp:cNvPr id="0" name=""/>
        <dsp:cNvSpPr/>
      </dsp:nvSpPr>
      <dsp:spPr>
        <a:xfrm>
          <a:off x="2295" y="4432114"/>
          <a:ext cx="1238791" cy="603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600" b="1" i="1" kern="1200" dirty="0" err="1" smtClean="0">
              <a:solidFill>
                <a:srgbClr val="7030A0"/>
              </a:solidFill>
              <a:latin typeface="inherit"/>
            </a:rPr>
            <a:t>Fungsi</a:t>
          </a:r>
          <a:r>
            <a:rPr lang="en-ID" sz="1600" b="1" i="1" kern="1200" dirty="0" smtClean="0">
              <a:solidFill>
                <a:srgbClr val="7030A0"/>
              </a:solidFill>
              <a:latin typeface="inherit"/>
            </a:rPr>
            <a:t> </a:t>
          </a:r>
          <a:r>
            <a:rPr lang="en-ID" sz="1600" b="1" i="1" kern="1200" dirty="0" err="1" smtClean="0">
              <a:solidFill>
                <a:srgbClr val="7030A0"/>
              </a:solidFill>
              <a:latin typeface="inherit"/>
            </a:rPr>
            <a:t>Bikuadrat</a:t>
          </a:r>
          <a:endParaRPr lang="id-ID" sz="1600" kern="1200" dirty="0">
            <a:solidFill>
              <a:srgbClr val="7030A0"/>
            </a:solidFill>
            <a:latin typeface="Source Sans Pro" panose="020B0503030403020204" pitchFamily="34" charset="0"/>
          </a:endParaRPr>
        </a:p>
      </dsp:txBody>
      <dsp:txXfrm>
        <a:off x="2295" y="4432114"/>
        <a:ext cx="1238791" cy="603900"/>
      </dsp:txXfrm>
    </dsp:sp>
    <dsp:sp modelId="{F165312B-CB94-4CCF-A0E0-A0A15A7F7C05}">
      <dsp:nvSpPr>
        <dsp:cNvPr id="0" name=""/>
        <dsp:cNvSpPr/>
      </dsp:nvSpPr>
      <dsp:spPr>
        <a:xfrm>
          <a:off x="1241086" y="4205651"/>
          <a:ext cx="247758" cy="105682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9F7990-8D2B-4385-9067-BE99648CF5C1}">
      <dsp:nvSpPr>
        <dsp:cNvPr id="0" name=""/>
        <dsp:cNvSpPr/>
      </dsp:nvSpPr>
      <dsp:spPr>
        <a:xfrm>
          <a:off x="1587947" y="4205651"/>
          <a:ext cx="4728671" cy="1056825"/>
        </a:xfrm>
        <a:prstGeom prst="rect">
          <a:avLst/>
        </a:prstGeom>
        <a:solidFill>
          <a:schemeClr val="accent3">
            <a:hueOff val="14683304"/>
            <a:satOff val="2411"/>
            <a:lumOff val="-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1600" b="1" i="1" kern="1200" smtClean="0">
              <a:latin typeface="inherit"/>
            </a:rPr>
            <a:t>Fungsi Bikuadrat, </a:t>
          </a:r>
          <a:r>
            <a:rPr lang="en-ID" sz="1600" b="1" kern="1200" smtClean="0">
              <a:latin typeface="Source Sans Pro" panose="020B0503030403020204" pitchFamily="34" charset="0"/>
            </a:rPr>
            <a:t>yaitu </a:t>
          </a:r>
          <a:r>
            <a:rPr lang="en-ID" sz="1600" kern="1200" smtClean="0">
              <a:latin typeface="Source Sans Pro" panose="020B0503030403020204" pitchFamily="34" charset="0"/>
            </a:rPr>
            <a:t>Fungsi polinom yang </a:t>
          </a:r>
          <a:r>
            <a:rPr lang="id-ID" sz="1600" kern="1200" smtClean="0">
              <a:latin typeface="Source Sans Pro" panose="020B0503030403020204" pitchFamily="34" charset="0"/>
            </a:rPr>
            <a:t>v</a:t>
          </a:r>
          <a:r>
            <a:rPr lang="en-ID" sz="1600" kern="1200" smtClean="0">
              <a:latin typeface="Source Sans Pro" panose="020B0503030403020204" pitchFamily="34" charset="0"/>
            </a:rPr>
            <a:t>ariabel bebasnya  memiliki pangkat paling tin</a:t>
          </a:r>
          <a:r>
            <a:rPr lang="id-ID" sz="1600" kern="1200" smtClean="0">
              <a:latin typeface="Source Sans Pro" panose="020B0503030403020204" pitchFamily="34" charset="0"/>
            </a:rPr>
            <a:t>g</a:t>
          </a:r>
          <a:r>
            <a:rPr lang="en-ID" sz="1600" kern="1200" smtClean="0">
              <a:latin typeface="Source Sans Pro" panose="020B0503030403020204" pitchFamily="34" charset="0"/>
            </a:rPr>
            <a:t>gi adalah empat.</a:t>
          </a:r>
          <a:endParaRPr lang="id-ID" sz="1600" kern="1200" dirty="0">
            <a:latin typeface="Source Sans Pro" panose="020B0503030403020204" pitchFamily="34" charset="0"/>
          </a:endParaRPr>
        </a:p>
      </dsp:txBody>
      <dsp:txXfrm>
        <a:off x="1587947" y="4205651"/>
        <a:ext cx="4728671" cy="1056825"/>
      </dsp:txXfrm>
    </dsp:sp>
    <dsp:sp modelId="{843FD4DA-7208-47B1-A9A7-F1D10A8C1A3C}">
      <dsp:nvSpPr>
        <dsp:cNvPr id="0" name=""/>
        <dsp:cNvSpPr/>
      </dsp:nvSpPr>
      <dsp:spPr>
        <a:xfrm>
          <a:off x="2295" y="5537103"/>
          <a:ext cx="1238791" cy="603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600" b="1" i="1" kern="1200" dirty="0" err="1" smtClean="0">
              <a:solidFill>
                <a:schemeClr val="accent4">
                  <a:lumMod val="75000"/>
                </a:schemeClr>
              </a:solidFill>
              <a:latin typeface="inherit"/>
            </a:rPr>
            <a:t>Fungsi</a:t>
          </a:r>
          <a:r>
            <a:rPr lang="en-ID" sz="1600" b="1" i="1" kern="1200" dirty="0" smtClean="0">
              <a:solidFill>
                <a:schemeClr val="accent4">
                  <a:lumMod val="75000"/>
                </a:schemeClr>
              </a:solidFill>
              <a:latin typeface="inherit"/>
            </a:rPr>
            <a:t> </a:t>
          </a:r>
          <a:r>
            <a:rPr lang="en-ID" sz="1600" b="1" i="1" kern="1200" dirty="0" err="1" smtClean="0">
              <a:solidFill>
                <a:schemeClr val="accent4">
                  <a:lumMod val="75000"/>
                </a:schemeClr>
              </a:solidFill>
              <a:latin typeface="inherit"/>
            </a:rPr>
            <a:t>Pangkat</a:t>
          </a:r>
          <a:endParaRPr lang="id-ID" sz="1600" kern="1200" dirty="0">
            <a:solidFill>
              <a:schemeClr val="accent4">
                <a:lumMod val="75000"/>
              </a:schemeClr>
            </a:solidFill>
            <a:latin typeface="Source Sans Pro" panose="020B0503030403020204" pitchFamily="34" charset="0"/>
          </a:endParaRPr>
        </a:p>
      </dsp:txBody>
      <dsp:txXfrm>
        <a:off x="2295" y="5537103"/>
        <a:ext cx="1238791" cy="603900"/>
      </dsp:txXfrm>
    </dsp:sp>
    <dsp:sp modelId="{8D6545BB-2EAF-423B-9C54-1133F9E12650}">
      <dsp:nvSpPr>
        <dsp:cNvPr id="0" name=""/>
        <dsp:cNvSpPr/>
      </dsp:nvSpPr>
      <dsp:spPr>
        <a:xfrm>
          <a:off x="1241086" y="5320076"/>
          <a:ext cx="247758" cy="1037953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B8D082-0B8C-4FF2-8F84-A0E819334EF8}">
      <dsp:nvSpPr>
        <dsp:cNvPr id="0" name=""/>
        <dsp:cNvSpPr/>
      </dsp:nvSpPr>
      <dsp:spPr>
        <a:xfrm>
          <a:off x="1587947" y="5320076"/>
          <a:ext cx="4728671" cy="1037953"/>
        </a:xfrm>
        <a:prstGeom prst="rect">
          <a:avLst/>
        </a:prstGeom>
        <a:solidFill>
          <a:schemeClr val="accent3">
            <a:hueOff val="18354130"/>
            <a:satOff val="3014"/>
            <a:lumOff val="-39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1600" b="1" i="1" kern="1200" smtClean="0">
              <a:latin typeface="inherit"/>
            </a:rPr>
            <a:t>Fungsi Pangkat, </a:t>
          </a:r>
          <a:r>
            <a:rPr lang="en-ID" sz="1600" b="1" kern="1200" smtClean="0">
              <a:latin typeface="Source Sans Pro" panose="020B0503030403020204" pitchFamily="34" charset="0"/>
            </a:rPr>
            <a:t>yaitu </a:t>
          </a:r>
          <a:r>
            <a:rPr lang="en-ID" sz="1600" kern="1200" smtClean="0">
              <a:latin typeface="Source Sans Pro" panose="020B0503030403020204" pitchFamily="34" charset="0"/>
            </a:rPr>
            <a:t>Fungsi yang variabel bebasnya berpangkat suatu bilangan riil positif</a:t>
          </a:r>
          <a:endParaRPr lang="id-ID" sz="1600" kern="1200" dirty="0">
            <a:latin typeface="Source Sans Pro" panose="020B0503030403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id-ID" sz="16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id-ID" sz="1600" i="1" kern="1200">
                      <a:latin typeface="Cambria Math" panose="02040503050406030204" pitchFamily="18" charset="0"/>
                    </a:rPr>
                    <m:t>𝑓</m:t>
                  </m:r>
                  <m:d>
                    <m:dPr>
                      <m:ctrlPr>
                        <a:rPr lang="id-ID" sz="1600" i="1" kern="120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id-ID" sz="1600" i="1" kern="1200">
                          <a:latin typeface="Cambria Math" panose="02040503050406030204" pitchFamily="18" charset="0"/>
                        </a:rPr>
                        <m:t>𝑥</m:t>
                      </m:r>
                    </m:e>
                  </m:d>
                  <m:r>
                    <a:rPr lang="id-ID" sz="1600" i="1" kern="1200">
                      <a:latin typeface="Cambria Math" panose="02040503050406030204" pitchFamily="18" charset="0"/>
                    </a:rPr>
                    <m:t>=3</m:t>
                  </m:r>
                  <m:r>
                    <a:rPr lang="id-ID" sz="1600" i="1" kern="1200">
                      <a:latin typeface="Cambria Math" panose="02040503050406030204" pitchFamily="18" charset="0"/>
                    </a:rPr>
                    <m:t>𝑥</m:t>
                  </m:r>
                </m:e>
                <m:sup>
                  <m:r>
                    <a:rPr lang="id-ID" sz="1600" i="1" kern="1200">
                      <a:latin typeface="Cambria Math" panose="02040503050406030204" pitchFamily="18" charset="0"/>
                    </a:rPr>
                    <m:t>4</m:t>
                  </m:r>
                </m:sup>
              </m:sSup>
              <m:r>
                <a:rPr lang="id-ID" sz="1600" i="1" kern="1200">
                  <a:latin typeface="Cambria Math" panose="02040503050406030204" pitchFamily="18" charset="0"/>
                </a:rPr>
                <m:t>+</m:t>
              </m:r>
              <m:sSup>
                <m:sSupPr>
                  <m:ctrlPr>
                    <a:rPr lang="id-ID" sz="1600" i="1" kern="1200" dirty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id-ID" sz="1600" i="1" kern="1200" dirty="0">
                      <a:latin typeface="Cambria Math" panose="02040503050406030204" pitchFamily="18" charset="0"/>
                    </a:rPr>
                    <m:t>𝑥</m:t>
                  </m:r>
                </m:e>
                <m:sup>
                  <m:r>
                    <a:rPr lang="id-ID" sz="1600" i="1" kern="1200" dirty="0">
                      <a:latin typeface="Cambria Math" panose="02040503050406030204" pitchFamily="18" charset="0"/>
                    </a:rPr>
                    <m:t>0,5</m:t>
                  </m:r>
                </m:sup>
              </m:sSup>
              <m:r>
                <a:rPr lang="id-ID" sz="1600" i="1" kern="1200">
                  <a:latin typeface="Cambria Math" panose="02040503050406030204" pitchFamily="18" charset="0"/>
                </a:rPr>
                <m:t>+4</m:t>
              </m:r>
            </m:oMath>
          </a14:m>
          <a:endParaRPr lang="id-ID" sz="1600" kern="1200" dirty="0"/>
        </a:p>
      </dsp:txBody>
      <dsp:txXfrm>
        <a:off x="1587947" y="5320076"/>
        <a:ext cx="4728671" cy="10379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096A8-7510-46AD-97D0-3BB275FC5F87}">
      <dsp:nvSpPr>
        <dsp:cNvPr id="0" name=""/>
        <dsp:cNvSpPr/>
      </dsp:nvSpPr>
      <dsp:spPr>
        <a:xfrm>
          <a:off x="4298" y="386798"/>
          <a:ext cx="2198552" cy="611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48260" rIns="135128" bIns="48260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b="1" u="none" kern="1200" dirty="0" smtClean="0"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Fungsi eksponensial</a:t>
          </a:r>
          <a:endParaRPr lang="en-US" sz="1900" b="1" u="none" kern="1200" dirty="0">
            <a:solidFill>
              <a:schemeClr val="accent4">
                <a:lumMod val="75000"/>
              </a:schemeClr>
            </a:solidFill>
          </a:endParaRPr>
        </a:p>
      </dsp:txBody>
      <dsp:txXfrm>
        <a:off x="4298" y="386798"/>
        <a:ext cx="2198552" cy="611325"/>
      </dsp:txXfrm>
    </dsp:sp>
    <dsp:sp modelId="{6EB62DD7-8471-4946-91D5-4F15D44DD44E}">
      <dsp:nvSpPr>
        <dsp:cNvPr id="0" name=""/>
        <dsp:cNvSpPr/>
      </dsp:nvSpPr>
      <dsp:spPr>
        <a:xfrm>
          <a:off x="2202850" y="186207"/>
          <a:ext cx="439710" cy="1012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BC5867-F210-41CE-BAB0-82EBAB84B121}">
      <dsp:nvSpPr>
        <dsp:cNvPr id="0" name=""/>
        <dsp:cNvSpPr/>
      </dsp:nvSpPr>
      <dsp:spPr>
        <a:xfrm>
          <a:off x="2818445" y="186207"/>
          <a:ext cx="5980062" cy="101250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900" u="none" kern="1200" dirty="0" smtClean="0">
              <a:effectLst/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Fungsi eksponensial : fungsi yang variabel </a:t>
          </a:r>
          <a:r>
            <a:rPr lang="id-ID" sz="1900" u="none" kern="1200" spc="-11" dirty="0" smtClean="0"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bebasnya </a:t>
          </a:r>
          <a:r>
            <a:rPr lang="id-ID" sz="1900" u="none" kern="1200" dirty="0" smtClean="0">
              <a:effectLst/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merupakan pangkat dari suatu konstanta bukan</a:t>
          </a:r>
          <a:r>
            <a:rPr lang="id-ID" sz="1900" u="none" kern="1200" spc="-8" dirty="0" smtClean="0"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 </a:t>
          </a:r>
          <a:r>
            <a:rPr lang="id-ID" sz="1900" u="none" kern="1200" dirty="0" smtClean="0">
              <a:effectLst/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nol.</a:t>
          </a:r>
          <a:endParaRPr lang="en-US" sz="1900" u="none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900" u="none" kern="1200" dirty="0" smtClean="0">
              <a:latin typeface="Trebuchet MS" panose="020B0603020202020204" pitchFamily="34" charset="0"/>
            </a:rPr>
            <a:t>Contoh :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id-ID" sz="1900" i="1" u="none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id-ID" sz="1900" b="0" i="1" u="none" kern="1200" smtClean="0">
                      <a:latin typeface="Cambria Math" panose="02040503050406030204" pitchFamily="18" charset="0"/>
                    </a:rPr>
                    <m:t>27</m:t>
                  </m:r>
                </m:e>
                <m:sup>
                  <m:r>
                    <a:rPr lang="id-ID" sz="1900" b="0" i="1" u="none" kern="1200" smtClean="0">
                      <a:latin typeface="Cambria Math" panose="02040503050406030204" pitchFamily="18" charset="0"/>
                    </a:rPr>
                    <m:t>𝑥</m:t>
                  </m:r>
                </m:sup>
              </m:sSup>
              <m:r>
                <a:rPr lang="id-ID" sz="1900" b="0" i="1" u="none" kern="1200" smtClean="0">
                  <a:latin typeface="Cambria Math" panose="02040503050406030204" pitchFamily="18" charset="0"/>
                </a:rPr>
                <m:t>=</m:t>
              </m:r>
              <m:sSup>
                <m:sSupPr>
                  <m:ctrlPr>
                    <a:rPr lang="id-ID" sz="1900" b="0" i="1" u="none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id-ID" sz="1900" b="0" i="1" u="none" kern="1200" smtClean="0">
                      <a:latin typeface="Cambria Math" panose="02040503050406030204" pitchFamily="18" charset="0"/>
                    </a:rPr>
                    <m:t>3</m:t>
                  </m:r>
                </m:e>
                <m:sup>
                  <m:sSup>
                    <m:sSupPr>
                      <m:ctrlPr>
                        <a:rPr lang="id-ID" sz="1900" b="0" i="1" u="none" kern="1200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id-ID" sz="1900" b="0" i="1" u="none" kern="1200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  <m:sup>
                      <m:r>
                        <a:rPr lang="id-ID" sz="1900" b="0" i="1" u="none" kern="1200" smtClean="0"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lang="id-ID" sz="1900" b="0" i="1" u="none" kern="1200" smtClean="0">
                      <a:latin typeface="Cambria Math" panose="02040503050406030204" pitchFamily="18" charset="0"/>
                    </a:rPr>
                    <m:t>−4</m:t>
                  </m:r>
                </m:sup>
              </m:sSup>
            </m:oMath>
          </a14:m>
          <a:endParaRPr lang="id-ID" sz="1900" u="none" kern="1200" dirty="0"/>
        </a:p>
      </dsp:txBody>
      <dsp:txXfrm>
        <a:off x="2818445" y="186207"/>
        <a:ext cx="5980062" cy="1012507"/>
      </dsp:txXfrm>
    </dsp:sp>
    <dsp:sp modelId="{D0F816F1-E1CA-4A05-B21A-5F83BCBFDD96}">
      <dsp:nvSpPr>
        <dsp:cNvPr id="0" name=""/>
        <dsp:cNvSpPr/>
      </dsp:nvSpPr>
      <dsp:spPr>
        <a:xfrm>
          <a:off x="4298" y="1585635"/>
          <a:ext cx="2198552" cy="599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48260" rIns="135128" bIns="48260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b="1" u="none" kern="1200" dirty="0" smtClean="0">
              <a:solidFill>
                <a:srgbClr val="9933FF"/>
              </a:solidFill>
              <a:effectLst/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Fungsi logaritmik </a:t>
          </a:r>
          <a:endParaRPr lang="en-ID" sz="1900" b="1" u="none" kern="1200" dirty="0">
            <a:solidFill>
              <a:srgbClr val="9933FF"/>
            </a:solidFill>
            <a:effectLst/>
            <a:latin typeface="Arial" panose="020B0604020202020204" pitchFamily="34" charset="0"/>
            <a:ea typeface="Wingdings" panose="05000000000000000000" pitchFamily="2" charset="2"/>
            <a:cs typeface="Wingdings" panose="05000000000000000000" pitchFamily="2" charset="2"/>
          </a:endParaRPr>
        </a:p>
      </dsp:txBody>
      <dsp:txXfrm>
        <a:off x="4298" y="1585635"/>
        <a:ext cx="2198552" cy="599568"/>
      </dsp:txXfrm>
    </dsp:sp>
    <dsp:sp modelId="{578A6C33-536D-4678-899E-06A554D0DB71}">
      <dsp:nvSpPr>
        <dsp:cNvPr id="0" name=""/>
        <dsp:cNvSpPr/>
      </dsp:nvSpPr>
      <dsp:spPr>
        <a:xfrm>
          <a:off x="2202850" y="1267114"/>
          <a:ext cx="439710" cy="123661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C9CE78-991D-4470-A1B4-347D68D99084}">
      <dsp:nvSpPr>
        <dsp:cNvPr id="0" name=""/>
        <dsp:cNvSpPr/>
      </dsp:nvSpPr>
      <dsp:spPr>
        <a:xfrm>
          <a:off x="2818445" y="1267114"/>
          <a:ext cx="5980062" cy="1236610"/>
        </a:xfrm>
        <a:prstGeom prst="rect">
          <a:avLst/>
        </a:prstGeom>
        <a:solidFill>
          <a:schemeClr val="accent4">
            <a:hueOff val="-6371030"/>
            <a:satOff val="11291"/>
            <a:lumOff val="39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900" u="none" kern="1200" smtClean="0">
              <a:effectLst/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Fungsi logaritmik : fungsi balik (inverse) dari fungsi eksponensial, variabel bebasnya merupakan </a:t>
          </a:r>
          <a:r>
            <a:rPr lang="id-ID" sz="1900" u="none" kern="1200" spc="-11" smtClean="0"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bilangan </a:t>
          </a:r>
          <a:r>
            <a:rPr lang="id-ID" sz="1900" u="none" kern="1200" smtClean="0">
              <a:effectLst/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logaritmik.</a:t>
          </a:r>
          <a:endParaRPr lang="en-ID" sz="1900" u="none" kern="1200" dirty="0">
            <a:effectLst/>
            <a:latin typeface="Arial" panose="020B0604020202020204" pitchFamily="34" charset="0"/>
            <a:ea typeface="Wingdings" panose="05000000000000000000" pitchFamily="2" charset="2"/>
            <a:cs typeface="Wingdings" panose="05000000000000000000" pitchFamily="2" charset="2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900" u="none" kern="1200" dirty="0" smtClean="0"/>
            <a:t>Contoh : </a:t>
          </a:r>
          <a14:m xmlns:a14="http://schemas.microsoft.com/office/drawing/2010/main">
            <m:oMath xmlns:m="http://schemas.openxmlformats.org/officeDocument/2006/math">
              <m:func>
                <m:funcPr>
                  <m:ctrlPr>
                    <a:rPr lang="id-ID" sz="1900" i="1" u="none" kern="1200" smtClean="0">
                      <a:latin typeface="Cambria Math" panose="02040503050406030204" pitchFamily="18" charset="0"/>
                    </a:rPr>
                  </m:ctrlPr>
                </m:funcPr>
                <m:fName>
                  <m:r>
                    <m:rPr>
                      <m:sty m:val="p"/>
                    </m:rPr>
                    <a:rPr lang="id-ID" sz="1900" i="0" u="none" kern="1200" smtClean="0">
                      <a:latin typeface="Cambria Math" panose="02040503050406030204" pitchFamily="18" charset="0"/>
                    </a:rPr>
                    <m:t>log</m:t>
                  </m:r>
                </m:fName>
                <m:e>
                  <m:r>
                    <a:rPr lang="id-ID" sz="1900" b="0" i="1" u="none" kern="1200" smtClean="0">
                      <a:latin typeface="Cambria Math" panose="02040503050406030204" pitchFamily="18" charset="0"/>
                    </a:rPr>
                    <m:t>100=2</m:t>
                  </m:r>
                </m:e>
              </m:func>
            </m:oMath>
          </a14:m>
          <a:endParaRPr lang="id-ID" sz="1900" u="none" kern="1200" dirty="0"/>
        </a:p>
      </dsp:txBody>
      <dsp:txXfrm>
        <a:off x="2818445" y="1267114"/>
        <a:ext cx="5980062" cy="1236610"/>
      </dsp:txXfrm>
    </dsp:sp>
    <dsp:sp modelId="{5BBB535C-607F-4C20-BACB-3692B136D361}">
      <dsp:nvSpPr>
        <dsp:cNvPr id="0" name=""/>
        <dsp:cNvSpPr/>
      </dsp:nvSpPr>
      <dsp:spPr>
        <a:xfrm>
          <a:off x="4298" y="2871909"/>
          <a:ext cx="2198552" cy="599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48260" rIns="135128" bIns="48260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b="1" u="none" kern="1200" dirty="0" smtClean="0">
              <a:solidFill>
                <a:srgbClr val="00B050"/>
              </a:solidFill>
              <a:effectLst/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Fungsi trigonometrik </a:t>
          </a:r>
          <a:r>
            <a:rPr lang="id-ID" sz="1900" b="1" u="none" kern="1200" dirty="0" smtClean="0">
              <a:solidFill>
                <a:srgbClr val="00B050"/>
              </a:solidFill>
              <a:effectLst/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 </a:t>
          </a:r>
          <a:endParaRPr lang="id-ID" sz="1900" b="1" u="none" kern="1200" dirty="0">
            <a:solidFill>
              <a:srgbClr val="00B050"/>
            </a:solidFill>
            <a:effectLst/>
            <a:latin typeface="Arial" panose="020B0604020202020204" pitchFamily="34" charset="0"/>
            <a:ea typeface="Arial" panose="020B0604020202020204" pitchFamily="34" charset="0"/>
          </a:endParaRPr>
        </a:p>
      </dsp:txBody>
      <dsp:txXfrm>
        <a:off x="4298" y="2871909"/>
        <a:ext cx="2198552" cy="599568"/>
      </dsp:txXfrm>
    </dsp:sp>
    <dsp:sp modelId="{8C9D27B8-7DBE-4862-86D5-B43C01E27474}">
      <dsp:nvSpPr>
        <dsp:cNvPr id="0" name=""/>
        <dsp:cNvSpPr/>
      </dsp:nvSpPr>
      <dsp:spPr>
        <a:xfrm>
          <a:off x="2202850" y="2572124"/>
          <a:ext cx="439710" cy="119913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C290D6-85B8-4DC9-B7C0-53909C2502A4}">
      <dsp:nvSpPr>
        <dsp:cNvPr id="0" name=""/>
        <dsp:cNvSpPr/>
      </dsp:nvSpPr>
      <dsp:spPr>
        <a:xfrm>
          <a:off x="2818445" y="2572124"/>
          <a:ext cx="5980062" cy="1199137"/>
        </a:xfrm>
        <a:prstGeom prst="rect">
          <a:avLst/>
        </a:prstGeom>
        <a:solidFill>
          <a:schemeClr val="accent4">
            <a:hueOff val="-12742060"/>
            <a:satOff val="22582"/>
            <a:lumOff val="79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900" u="none" kern="1200" smtClean="0">
              <a:effectLst/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Fungsi trigonometrik : fungsi yang variabel </a:t>
          </a:r>
          <a:r>
            <a:rPr lang="id-ID" sz="1900" u="none" kern="1200" spc="-11" smtClean="0"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bebasnya </a:t>
          </a:r>
          <a:r>
            <a:rPr lang="id-ID" sz="1900" u="none" kern="1200" smtClean="0">
              <a:effectLst/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merupakan bilangan - bilangan</a:t>
          </a:r>
          <a:r>
            <a:rPr lang="id-ID" sz="1900" u="none" kern="1200" spc="34" smtClean="0"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 </a:t>
          </a:r>
          <a:r>
            <a:rPr lang="id-ID" sz="1900" u="none" kern="1200" smtClean="0">
              <a:effectLst/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gonometrik.</a:t>
          </a:r>
          <a:r>
            <a:rPr lang="id-ID" sz="1900" u="none" kern="1200" smtClean="0"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 </a:t>
          </a:r>
          <a:r>
            <a:rPr lang="id-ID" sz="1900" u="none" kern="1200" smtClean="0">
              <a:effectLst/>
              <a:latin typeface="Arial" panose="020B0604020202020204" pitchFamily="34" charset="0"/>
              <a:ea typeface="Arial" panose="020B0604020202020204" pitchFamily="34" charset="0"/>
            </a:rPr>
            <a:t>(sinus, cosinus, tangent, cotangent, secant dan cosecant).</a:t>
          </a:r>
          <a:endParaRPr lang="id-ID" sz="1900" u="none" kern="1200" dirty="0">
            <a:effectLst/>
            <a:latin typeface="Arial" panose="020B0604020202020204" pitchFamily="34" charset="0"/>
            <a:ea typeface="Arial" panose="020B0604020202020204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900" u="none" kern="1200" dirty="0" smtClean="0">
              <a:latin typeface="Arial" panose="020B0604020202020204" pitchFamily="34" charset="0"/>
              <a:ea typeface="Arial" panose="020B0604020202020204" pitchFamily="34" charset="0"/>
            </a:rPr>
            <a:t>Contoh : y = sin x </a:t>
          </a:r>
          <a:endParaRPr lang="id-ID" sz="1900" u="none" kern="1200" dirty="0">
            <a:latin typeface="Arial" panose="020B0604020202020204" pitchFamily="34" charset="0"/>
            <a:ea typeface="Arial" panose="020B0604020202020204" pitchFamily="34" charset="0"/>
          </a:endParaRPr>
        </a:p>
      </dsp:txBody>
      <dsp:txXfrm>
        <a:off x="2818445" y="2572124"/>
        <a:ext cx="5980062" cy="1199137"/>
      </dsp:txXfrm>
    </dsp:sp>
    <dsp:sp modelId="{BD0F3553-B866-4837-8F73-D911E501C416}">
      <dsp:nvSpPr>
        <dsp:cNvPr id="0" name=""/>
        <dsp:cNvSpPr/>
      </dsp:nvSpPr>
      <dsp:spPr>
        <a:xfrm>
          <a:off x="4298" y="4017659"/>
          <a:ext cx="2198552" cy="599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48260" rIns="135128" bIns="48260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b="1" u="none" kern="1200" dirty="0" smtClean="0"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rPr>
            <a:t>Fungsi Hiperbolik </a:t>
          </a:r>
          <a:endParaRPr lang="id-ID" sz="1900" b="1" u="none" kern="1200" dirty="0">
            <a:solidFill>
              <a:schemeClr val="accent5">
                <a:lumMod val="75000"/>
              </a:schemeClr>
            </a:solidFill>
            <a:latin typeface="Arial" panose="020B0604020202020204" pitchFamily="34" charset="0"/>
            <a:ea typeface="Arial" panose="020B0604020202020204" pitchFamily="34" charset="0"/>
          </a:endParaRPr>
        </a:p>
      </dsp:txBody>
      <dsp:txXfrm>
        <a:off x="4298" y="4017659"/>
        <a:ext cx="2198552" cy="599568"/>
      </dsp:txXfrm>
    </dsp:sp>
    <dsp:sp modelId="{27012162-C95B-48B2-89D3-C0B1EEFE9AFA}">
      <dsp:nvSpPr>
        <dsp:cNvPr id="0" name=""/>
        <dsp:cNvSpPr/>
      </dsp:nvSpPr>
      <dsp:spPr>
        <a:xfrm>
          <a:off x="2202850" y="3839662"/>
          <a:ext cx="439710" cy="95556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12040F-1F20-4BC6-A35E-3755D1606258}">
      <dsp:nvSpPr>
        <dsp:cNvPr id="0" name=""/>
        <dsp:cNvSpPr/>
      </dsp:nvSpPr>
      <dsp:spPr>
        <a:xfrm>
          <a:off x="2818445" y="3839662"/>
          <a:ext cx="5980062" cy="955562"/>
        </a:xfrm>
        <a:prstGeom prst="rect">
          <a:avLst/>
        </a:prstGeom>
        <a:solidFill>
          <a:schemeClr val="accent4">
            <a:hueOff val="-19113089"/>
            <a:satOff val="33873"/>
            <a:lumOff val="119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900" u="none" kern="1200" dirty="0" smtClean="0">
              <a:effectLst/>
              <a:latin typeface="Arial" panose="020B0604020202020204" pitchFamily="34" charset="0"/>
              <a:ea typeface="Arial" panose="020B0604020202020204" pitchFamily="34" charset="0"/>
            </a:rPr>
            <a:t>Fungsi Hiperbolik : fungsi yang mempunyai sifat yang serupa dengan fungsi trigonometri</a:t>
          </a:r>
          <a:endParaRPr lang="id-ID" sz="1900" u="none" kern="1200" dirty="0">
            <a:latin typeface="Arial" panose="020B0604020202020204" pitchFamily="34" charset="0"/>
            <a:ea typeface="Arial" panose="020B0604020202020204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900" u="none" kern="1200" dirty="0" smtClean="0"/>
            <a:t>Contoh : y = arc cos x </a:t>
          </a:r>
          <a:endParaRPr lang="en-ID" sz="1900" u="none" kern="1200" dirty="0"/>
        </a:p>
      </dsp:txBody>
      <dsp:txXfrm>
        <a:off x="2818445" y="3839662"/>
        <a:ext cx="5980062" cy="955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B0232-C863-4249-BF16-5B551232788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6EB57-4909-4501-90F1-24050937F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0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055">
            <a:extLst>
              <a:ext uri="{FF2B5EF4-FFF2-40B4-BE49-F238E27FC236}">
                <a16:creationId xmlns:a16="http://schemas.microsoft.com/office/drawing/2014/main" id="{DCC1E8C3-F6DD-4814-A579-1C1C5B930F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Berlin Sans FB" panose="020E0602020502020306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Berlin Sans FB" panose="020E0602020502020306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Berlin Sans FB" panose="020E0602020502020306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Berlin Sans FB" panose="020E0602020502020306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Berlin Sans FB" panose="020E0602020502020306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erlin Sans FB" panose="020E0602020502020306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erlin Sans FB" panose="020E0602020502020306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erlin Sans FB" panose="020E0602020502020306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erlin Sans FB" panose="020E0602020502020306" pitchFamily="34" charset="0"/>
              </a:defRPr>
            </a:lvl9pPr>
          </a:lstStyle>
          <a:p>
            <a:fld id="{D9BD8234-857A-498D-B692-6A5723AE69B7}" type="slidenum">
              <a:rPr lang="en-US" altLang="en-US" sz="1200">
                <a:latin typeface="Times New Roman" panose="02020603050405020304" pitchFamily="18" charset="0"/>
              </a:rPr>
              <a:pPr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B2CFE811-B2BD-44D2-ABB5-F9279D5540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B18F12CF-D6CA-42F3-89E3-9F5B967B1A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917929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055">
            <a:extLst>
              <a:ext uri="{FF2B5EF4-FFF2-40B4-BE49-F238E27FC236}">
                <a16:creationId xmlns:a16="http://schemas.microsoft.com/office/drawing/2014/main" id="{67927A67-482A-4505-B537-63587DC76D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Berlin Sans FB" panose="020E0602020502020306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Berlin Sans FB" panose="020E0602020502020306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Berlin Sans FB" panose="020E0602020502020306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Berlin Sans FB" panose="020E0602020502020306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Berlin Sans FB" panose="020E0602020502020306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erlin Sans FB" panose="020E0602020502020306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erlin Sans FB" panose="020E0602020502020306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erlin Sans FB" panose="020E0602020502020306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erlin Sans FB" panose="020E0602020502020306" pitchFamily="34" charset="0"/>
              </a:defRPr>
            </a:lvl9pPr>
          </a:lstStyle>
          <a:p>
            <a:fld id="{6EF26144-8970-4203-8D17-28020F7B4B26}" type="slidenum">
              <a:rPr lang="en-US" altLang="en-US" sz="1200">
                <a:latin typeface="Times New Roman" panose="02020603050405020304" pitchFamily="18" charset="0"/>
              </a:rPr>
              <a:pPr/>
              <a:t>12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C5492121-4E4C-4C39-9A6D-1CDC7499DF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102745A4-A9CA-43EA-B142-9D2CCD99AA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3387938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 title="Feather Background"/>
          <p:cNvGrpSpPr/>
          <p:nvPr/>
        </p:nvGrpSpPr>
        <p:grpSpPr>
          <a:xfrm>
            <a:off x="-6284" y="0"/>
            <a:ext cx="9152521" cy="6867426"/>
            <a:chOff x="-6284" y="0"/>
            <a:chExt cx="9152521" cy="6867426"/>
          </a:xfrm>
        </p:grpSpPr>
        <p:sp>
          <p:nvSpPr>
            <p:cNvPr id="67" name="Freeform 41"/>
            <p:cNvSpPr>
              <a:spLocks noEditPoints="1"/>
            </p:cNvSpPr>
            <p:nvPr/>
          </p:nvSpPr>
          <p:spPr bwMode="auto">
            <a:xfrm>
              <a:off x="0" y="0"/>
              <a:ext cx="9146237" cy="6858000"/>
            </a:xfrm>
            <a:custGeom>
              <a:avLst/>
              <a:gdLst/>
              <a:ahLst/>
              <a:cxnLst/>
              <a:rect l="0" t="0" r="r" b="b"/>
              <a:pathLst>
                <a:path w="2882" h="2160">
                  <a:moveTo>
                    <a:pt x="582" y="371"/>
                  </a:moveTo>
                  <a:cubicBezTo>
                    <a:pt x="592" y="376"/>
                    <a:pt x="600" y="381"/>
                    <a:pt x="610" y="384"/>
                  </a:cubicBezTo>
                  <a:cubicBezTo>
                    <a:pt x="635" y="393"/>
                    <a:pt x="640" y="395"/>
                    <a:pt x="641" y="392"/>
                  </a:cubicBezTo>
                  <a:cubicBezTo>
                    <a:pt x="596" y="372"/>
                    <a:pt x="592" y="370"/>
                    <a:pt x="589" y="367"/>
                  </a:cubicBezTo>
                  <a:cubicBezTo>
                    <a:pt x="554" y="342"/>
                    <a:pt x="552" y="341"/>
                    <a:pt x="550" y="340"/>
                  </a:cubicBezTo>
                  <a:cubicBezTo>
                    <a:pt x="532" y="326"/>
                    <a:pt x="531" y="325"/>
                    <a:pt x="529" y="324"/>
                  </a:cubicBezTo>
                  <a:cubicBezTo>
                    <a:pt x="511" y="305"/>
                    <a:pt x="507" y="302"/>
                    <a:pt x="503" y="299"/>
                  </a:cubicBezTo>
                  <a:cubicBezTo>
                    <a:pt x="455" y="236"/>
                    <a:pt x="453" y="233"/>
                    <a:pt x="450" y="230"/>
                  </a:cubicBezTo>
                  <a:cubicBezTo>
                    <a:pt x="442" y="219"/>
                    <a:pt x="438" y="213"/>
                    <a:pt x="433" y="208"/>
                  </a:cubicBezTo>
                  <a:cubicBezTo>
                    <a:pt x="419" y="175"/>
                    <a:pt x="409" y="179"/>
                    <a:pt x="410" y="173"/>
                  </a:cubicBezTo>
                  <a:cubicBezTo>
                    <a:pt x="382" y="135"/>
                    <a:pt x="378" y="134"/>
                    <a:pt x="378" y="129"/>
                  </a:cubicBezTo>
                  <a:cubicBezTo>
                    <a:pt x="368" y="118"/>
                    <a:pt x="365" y="115"/>
                    <a:pt x="363" y="111"/>
                  </a:cubicBezTo>
                  <a:cubicBezTo>
                    <a:pt x="336" y="73"/>
                    <a:pt x="332" y="65"/>
                    <a:pt x="328" y="58"/>
                  </a:cubicBezTo>
                  <a:cubicBezTo>
                    <a:pt x="308" y="34"/>
                    <a:pt x="305" y="31"/>
                    <a:pt x="300" y="31"/>
                  </a:cubicBezTo>
                  <a:cubicBezTo>
                    <a:pt x="274" y="1"/>
                    <a:pt x="273" y="1"/>
                    <a:pt x="273" y="0"/>
                  </a:cubicBezTo>
                  <a:cubicBezTo>
                    <a:pt x="280" y="19"/>
                    <a:pt x="286" y="26"/>
                    <a:pt x="291" y="33"/>
                  </a:cubicBezTo>
                  <a:cubicBezTo>
                    <a:pt x="345" y="95"/>
                    <a:pt x="345" y="101"/>
                    <a:pt x="348" y="104"/>
                  </a:cubicBezTo>
                  <a:cubicBezTo>
                    <a:pt x="362" y="131"/>
                    <a:pt x="369" y="130"/>
                    <a:pt x="369" y="135"/>
                  </a:cubicBezTo>
                  <a:cubicBezTo>
                    <a:pt x="382" y="150"/>
                    <a:pt x="385" y="150"/>
                    <a:pt x="387" y="151"/>
                  </a:cubicBezTo>
                  <a:cubicBezTo>
                    <a:pt x="423" y="208"/>
                    <a:pt x="423" y="213"/>
                    <a:pt x="429" y="213"/>
                  </a:cubicBezTo>
                  <a:cubicBezTo>
                    <a:pt x="448" y="246"/>
                    <a:pt x="455" y="249"/>
                    <a:pt x="456" y="257"/>
                  </a:cubicBezTo>
                  <a:cubicBezTo>
                    <a:pt x="474" y="279"/>
                    <a:pt x="478" y="284"/>
                    <a:pt x="484" y="288"/>
                  </a:cubicBezTo>
                  <a:cubicBezTo>
                    <a:pt x="468" y="274"/>
                    <a:pt x="462" y="272"/>
                    <a:pt x="460" y="266"/>
                  </a:cubicBezTo>
                  <a:cubicBezTo>
                    <a:pt x="414" y="208"/>
                    <a:pt x="411" y="206"/>
                    <a:pt x="409" y="203"/>
                  </a:cubicBezTo>
                  <a:cubicBezTo>
                    <a:pt x="386" y="173"/>
                    <a:pt x="382" y="160"/>
                    <a:pt x="373" y="152"/>
                  </a:cubicBezTo>
                  <a:cubicBezTo>
                    <a:pt x="342" y="106"/>
                    <a:pt x="339" y="106"/>
                    <a:pt x="337" y="106"/>
                  </a:cubicBezTo>
                  <a:cubicBezTo>
                    <a:pt x="327" y="83"/>
                    <a:pt x="317" y="77"/>
                    <a:pt x="312" y="66"/>
                  </a:cubicBezTo>
                  <a:cubicBezTo>
                    <a:pt x="297" y="47"/>
                    <a:pt x="291" y="45"/>
                    <a:pt x="289" y="39"/>
                  </a:cubicBezTo>
                  <a:cubicBezTo>
                    <a:pt x="267" y="18"/>
                    <a:pt x="267" y="14"/>
                    <a:pt x="263" y="15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69" y="27"/>
                    <a:pt x="273" y="36"/>
                    <a:pt x="280" y="44"/>
                  </a:cubicBezTo>
                  <a:cubicBezTo>
                    <a:pt x="301" y="68"/>
                    <a:pt x="304" y="69"/>
                    <a:pt x="301" y="70"/>
                  </a:cubicBezTo>
                  <a:cubicBezTo>
                    <a:pt x="323" y="95"/>
                    <a:pt x="328" y="105"/>
                    <a:pt x="335" y="112"/>
                  </a:cubicBezTo>
                  <a:cubicBezTo>
                    <a:pt x="376" y="170"/>
                    <a:pt x="381" y="179"/>
                    <a:pt x="388" y="186"/>
                  </a:cubicBezTo>
                  <a:cubicBezTo>
                    <a:pt x="400" y="199"/>
                    <a:pt x="398" y="205"/>
                    <a:pt x="401" y="205"/>
                  </a:cubicBezTo>
                  <a:cubicBezTo>
                    <a:pt x="447" y="261"/>
                    <a:pt x="446" y="268"/>
                    <a:pt x="454" y="268"/>
                  </a:cubicBezTo>
                  <a:cubicBezTo>
                    <a:pt x="490" y="311"/>
                    <a:pt x="499" y="316"/>
                    <a:pt x="507" y="321"/>
                  </a:cubicBezTo>
                  <a:cubicBezTo>
                    <a:pt x="561" y="357"/>
                    <a:pt x="566" y="359"/>
                    <a:pt x="570" y="362"/>
                  </a:cubicBezTo>
                  <a:close/>
                  <a:moveTo>
                    <a:pt x="302" y="11"/>
                  </a:moveTo>
                  <a:cubicBezTo>
                    <a:pt x="307" y="12"/>
                    <a:pt x="307" y="17"/>
                    <a:pt x="309" y="20"/>
                  </a:cubicBezTo>
                  <a:cubicBezTo>
                    <a:pt x="330" y="42"/>
                    <a:pt x="334" y="46"/>
                    <a:pt x="336" y="49"/>
                  </a:cubicBezTo>
                  <a:cubicBezTo>
                    <a:pt x="367" y="88"/>
                    <a:pt x="377" y="91"/>
                    <a:pt x="379" y="102"/>
                  </a:cubicBezTo>
                  <a:cubicBezTo>
                    <a:pt x="406" y="126"/>
                    <a:pt x="411" y="133"/>
                    <a:pt x="417" y="140"/>
                  </a:cubicBezTo>
                  <a:cubicBezTo>
                    <a:pt x="438" y="163"/>
                    <a:pt x="438" y="170"/>
                    <a:pt x="443" y="171"/>
                  </a:cubicBezTo>
                  <a:cubicBezTo>
                    <a:pt x="467" y="210"/>
                    <a:pt x="471" y="213"/>
                    <a:pt x="475" y="216"/>
                  </a:cubicBezTo>
                  <a:cubicBezTo>
                    <a:pt x="531" y="283"/>
                    <a:pt x="547" y="295"/>
                    <a:pt x="560" y="309"/>
                  </a:cubicBezTo>
                  <a:cubicBezTo>
                    <a:pt x="599" y="341"/>
                    <a:pt x="605" y="342"/>
                    <a:pt x="609" y="345"/>
                  </a:cubicBezTo>
                  <a:cubicBezTo>
                    <a:pt x="673" y="381"/>
                    <a:pt x="686" y="381"/>
                    <a:pt x="695" y="386"/>
                  </a:cubicBezTo>
                  <a:cubicBezTo>
                    <a:pt x="721" y="396"/>
                    <a:pt x="727" y="396"/>
                    <a:pt x="728" y="394"/>
                  </a:cubicBezTo>
                  <a:cubicBezTo>
                    <a:pt x="651" y="365"/>
                    <a:pt x="649" y="359"/>
                    <a:pt x="642" y="359"/>
                  </a:cubicBezTo>
                  <a:cubicBezTo>
                    <a:pt x="620" y="341"/>
                    <a:pt x="613" y="344"/>
                    <a:pt x="614" y="339"/>
                  </a:cubicBezTo>
                  <a:cubicBezTo>
                    <a:pt x="577" y="315"/>
                    <a:pt x="575" y="308"/>
                    <a:pt x="569" y="305"/>
                  </a:cubicBezTo>
                  <a:cubicBezTo>
                    <a:pt x="528" y="271"/>
                    <a:pt x="522" y="259"/>
                    <a:pt x="513" y="249"/>
                  </a:cubicBezTo>
                  <a:cubicBezTo>
                    <a:pt x="493" y="223"/>
                    <a:pt x="490" y="221"/>
                    <a:pt x="488" y="218"/>
                  </a:cubicBezTo>
                  <a:cubicBezTo>
                    <a:pt x="438" y="148"/>
                    <a:pt x="431" y="145"/>
                    <a:pt x="428" y="138"/>
                  </a:cubicBezTo>
                  <a:cubicBezTo>
                    <a:pt x="399" y="107"/>
                    <a:pt x="393" y="109"/>
                    <a:pt x="394" y="103"/>
                  </a:cubicBezTo>
                  <a:cubicBezTo>
                    <a:pt x="402" y="110"/>
                    <a:pt x="418" y="119"/>
                    <a:pt x="426" y="136"/>
                  </a:cubicBezTo>
                  <a:cubicBezTo>
                    <a:pt x="508" y="213"/>
                    <a:pt x="510" y="216"/>
                    <a:pt x="512" y="221"/>
                  </a:cubicBezTo>
                  <a:cubicBezTo>
                    <a:pt x="551" y="253"/>
                    <a:pt x="560" y="257"/>
                    <a:pt x="565" y="264"/>
                  </a:cubicBezTo>
                  <a:cubicBezTo>
                    <a:pt x="600" y="292"/>
                    <a:pt x="607" y="292"/>
                    <a:pt x="610" y="295"/>
                  </a:cubicBezTo>
                  <a:cubicBezTo>
                    <a:pt x="673" y="323"/>
                    <a:pt x="681" y="327"/>
                    <a:pt x="690" y="332"/>
                  </a:cubicBezTo>
                  <a:cubicBezTo>
                    <a:pt x="776" y="339"/>
                    <a:pt x="758" y="349"/>
                    <a:pt x="758" y="342"/>
                  </a:cubicBezTo>
                  <a:cubicBezTo>
                    <a:pt x="713" y="335"/>
                    <a:pt x="714" y="330"/>
                    <a:pt x="708" y="332"/>
                  </a:cubicBezTo>
                  <a:cubicBezTo>
                    <a:pt x="676" y="319"/>
                    <a:pt x="674" y="317"/>
                    <a:pt x="671" y="316"/>
                  </a:cubicBezTo>
                  <a:cubicBezTo>
                    <a:pt x="583" y="266"/>
                    <a:pt x="571" y="260"/>
                    <a:pt x="563" y="250"/>
                  </a:cubicBezTo>
                  <a:cubicBezTo>
                    <a:pt x="544" y="234"/>
                    <a:pt x="536" y="232"/>
                    <a:pt x="533" y="226"/>
                  </a:cubicBezTo>
                  <a:cubicBezTo>
                    <a:pt x="500" y="189"/>
                    <a:pt x="493" y="192"/>
                    <a:pt x="493" y="188"/>
                  </a:cubicBezTo>
                  <a:cubicBezTo>
                    <a:pt x="460" y="157"/>
                    <a:pt x="453" y="154"/>
                    <a:pt x="450" y="148"/>
                  </a:cubicBezTo>
                  <a:cubicBezTo>
                    <a:pt x="419" y="117"/>
                    <a:pt x="418" y="113"/>
                    <a:pt x="416" y="110"/>
                  </a:cubicBezTo>
                  <a:cubicBezTo>
                    <a:pt x="395" y="90"/>
                    <a:pt x="392" y="87"/>
                    <a:pt x="390" y="83"/>
                  </a:cubicBezTo>
                  <a:cubicBezTo>
                    <a:pt x="362" y="53"/>
                    <a:pt x="359" y="51"/>
                    <a:pt x="356" y="47"/>
                  </a:cubicBezTo>
                  <a:cubicBezTo>
                    <a:pt x="336" y="23"/>
                    <a:pt x="330" y="17"/>
                    <a:pt x="322" y="14"/>
                  </a:cubicBezTo>
                  <a:cubicBezTo>
                    <a:pt x="298" y="1"/>
                    <a:pt x="299" y="2"/>
                    <a:pt x="300" y="3"/>
                  </a:cubicBezTo>
                  <a:close/>
                  <a:moveTo>
                    <a:pt x="481" y="318"/>
                  </a:moveTo>
                  <a:cubicBezTo>
                    <a:pt x="482" y="313"/>
                    <a:pt x="475" y="316"/>
                    <a:pt x="475" y="312"/>
                  </a:cubicBezTo>
                  <a:cubicBezTo>
                    <a:pt x="454" y="299"/>
                    <a:pt x="458" y="290"/>
                    <a:pt x="451" y="292"/>
                  </a:cubicBezTo>
                  <a:cubicBezTo>
                    <a:pt x="423" y="256"/>
                    <a:pt x="421" y="248"/>
                    <a:pt x="415" y="245"/>
                  </a:cubicBezTo>
                  <a:cubicBezTo>
                    <a:pt x="363" y="176"/>
                    <a:pt x="360" y="170"/>
                    <a:pt x="356" y="165"/>
                  </a:cubicBezTo>
                  <a:cubicBezTo>
                    <a:pt x="325" y="135"/>
                    <a:pt x="328" y="128"/>
                    <a:pt x="324" y="127"/>
                  </a:cubicBezTo>
                  <a:cubicBezTo>
                    <a:pt x="302" y="102"/>
                    <a:pt x="300" y="99"/>
                    <a:pt x="298" y="96"/>
                  </a:cubicBezTo>
                  <a:cubicBezTo>
                    <a:pt x="281" y="81"/>
                    <a:pt x="283" y="75"/>
                    <a:pt x="277" y="76"/>
                  </a:cubicBezTo>
                  <a:cubicBezTo>
                    <a:pt x="243" y="44"/>
                    <a:pt x="242" y="35"/>
                    <a:pt x="237" y="32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212" y="17"/>
                    <a:pt x="211" y="22"/>
                    <a:pt x="215" y="23"/>
                  </a:cubicBezTo>
                  <a:cubicBezTo>
                    <a:pt x="253" y="58"/>
                    <a:pt x="259" y="67"/>
                    <a:pt x="266" y="76"/>
                  </a:cubicBezTo>
                  <a:cubicBezTo>
                    <a:pt x="296" y="102"/>
                    <a:pt x="295" y="111"/>
                    <a:pt x="302" y="112"/>
                  </a:cubicBezTo>
                  <a:cubicBezTo>
                    <a:pt x="326" y="143"/>
                    <a:pt x="329" y="147"/>
                    <a:pt x="332" y="152"/>
                  </a:cubicBezTo>
                  <a:cubicBezTo>
                    <a:pt x="388" y="223"/>
                    <a:pt x="403" y="238"/>
                    <a:pt x="415" y="258"/>
                  </a:cubicBezTo>
                  <a:cubicBezTo>
                    <a:pt x="406" y="259"/>
                    <a:pt x="407" y="252"/>
                    <a:pt x="402" y="251"/>
                  </a:cubicBezTo>
                  <a:cubicBezTo>
                    <a:pt x="390" y="240"/>
                    <a:pt x="387" y="237"/>
                    <a:pt x="385" y="233"/>
                  </a:cubicBezTo>
                  <a:cubicBezTo>
                    <a:pt x="337" y="185"/>
                    <a:pt x="333" y="183"/>
                    <a:pt x="331" y="178"/>
                  </a:cubicBezTo>
                  <a:cubicBezTo>
                    <a:pt x="308" y="153"/>
                    <a:pt x="304" y="149"/>
                    <a:pt x="302" y="144"/>
                  </a:cubicBezTo>
                  <a:cubicBezTo>
                    <a:pt x="264" y="114"/>
                    <a:pt x="262" y="109"/>
                    <a:pt x="259" y="104"/>
                  </a:cubicBezTo>
                  <a:cubicBezTo>
                    <a:pt x="226" y="72"/>
                    <a:pt x="225" y="70"/>
                    <a:pt x="225" y="66"/>
                  </a:cubicBezTo>
                  <a:cubicBezTo>
                    <a:pt x="208" y="50"/>
                    <a:pt x="204" y="52"/>
                    <a:pt x="203" y="51"/>
                  </a:cubicBezTo>
                  <a:cubicBezTo>
                    <a:pt x="191" y="41"/>
                    <a:pt x="195" y="31"/>
                    <a:pt x="186" y="33"/>
                  </a:cubicBezTo>
                  <a:cubicBezTo>
                    <a:pt x="161" y="8"/>
                    <a:pt x="156" y="3"/>
                    <a:pt x="151" y="0"/>
                  </a:cubicBezTo>
                  <a:cubicBezTo>
                    <a:pt x="146" y="9"/>
                    <a:pt x="157" y="12"/>
                    <a:pt x="163" y="21"/>
                  </a:cubicBezTo>
                  <a:cubicBezTo>
                    <a:pt x="222" y="79"/>
                    <a:pt x="222" y="82"/>
                    <a:pt x="227" y="82"/>
                  </a:cubicBezTo>
                  <a:cubicBezTo>
                    <a:pt x="270" y="123"/>
                    <a:pt x="283" y="140"/>
                    <a:pt x="299" y="153"/>
                  </a:cubicBezTo>
                  <a:cubicBezTo>
                    <a:pt x="371" y="231"/>
                    <a:pt x="379" y="238"/>
                    <a:pt x="387" y="244"/>
                  </a:cubicBezTo>
                  <a:cubicBezTo>
                    <a:pt x="402" y="255"/>
                    <a:pt x="401" y="259"/>
                    <a:pt x="402" y="260"/>
                  </a:cubicBezTo>
                  <a:cubicBezTo>
                    <a:pt x="428" y="278"/>
                    <a:pt x="434" y="280"/>
                    <a:pt x="438" y="283"/>
                  </a:cubicBezTo>
                  <a:cubicBezTo>
                    <a:pt x="452" y="313"/>
                    <a:pt x="453" y="308"/>
                    <a:pt x="449" y="307"/>
                  </a:cubicBezTo>
                  <a:cubicBezTo>
                    <a:pt x="415" y="279"/>
                    <a:pt x="402" y="274"/>
                    <a:pt x="395" y="262"/>
                  </a:cubicBezTo>
                  <a:cubicBezTo>
                    <a:pt x="372" y="237"/>
                    <a:pt x="362" y="242"/>
                    <a:pt x="365" y="235"/>
                  </a:cubicBezTo>
                  <a:cubicBezTo>
                    <a:pt x="334" y="218"/>
                    <a:pt x="340" y="208"/>
                    <a:pt x="333" y="210"/>
                  </a:cubicBezTo>
                  <a:cubicBezTo>
                    <a:pt x="294" y="174"/>
                    <a:pt x="286" y="163"/>
                    <a:pt x="275" y="155"/>
                  </a:cubicBezTo>
                  <a:cubicBezTo>
                    <a:pt x="252" y="130"/>
                    <a:pt x="243" y="121"/>
                    <a:pt x="235" y="110"/>
                  </a:cubicBezTo>
                  <a:cubicBezTo>
                    <a:pt x="204" y="81"/>
                    <a:pt x="203" y="77"/>
                    <a:pt x="198" y="77"/>
                  </a:cubicBezTo>
                  <a:cubicBezTo>
                    <a:pt x="175" y="53"/>
                    <a:pt x="174" y="50"/>
                    <a:pt x="169" y="50"/>
                  </a:cubicBezTo>
                  <a:cubicBezTo>
                    <a:pt x="128" y="16"/>
                    <a:pt x="128" y="10"/>
                    <a:pt x="124" y="1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9" y="13"/>
                    <a:pt x="115" y="11"/>
                    <a:pt x="117" y="14"/>
                  </a:cubicBezTo>
                  <a:cubicBezTo>
                    <a:pt x="149" y="40"/>
                    <a:pt x="153" y="44"/>
                    <a:pt x="158" y="47"/>
                  </a:cubicBezTo>
                  <a:cubicBezTo>
                    <a:pt x="184" y="78"/>
                    <a:pt x="190" y="76"/>
                    <a:pt x="192" y="79"/>
                  </a:cubicBezTo>
                  <a:cubicBezTo>
                    <a:pt x="224" y="117"/>
                    <a:pt x="233" y="116"/>
                    <a:pt x="235" y="123"/>
                  </a:cubicBezTo>
                  <a:cubicBezTo>
                    <a:pt x="265" y="147"/>
                    <a:pt x="259" y="157"/>
                    <a:pt x="267" y="154"/>
                  </a:cubicBezTo>
                  <a:cubicBezTo>
                    <a:pt x="309" y="195"/>
                    <a:pt x="316" y="204"/>
                    <a:pt x="326" y="210"/>
                  </a:cubicBezTo>
                  <a:cubicBezTo>
                    <a:pt x="368" y="247"/>
                    <a:pt x="370" y="250"/>
                    <a:pt x="371" y="253"/>
                  </a:cubicBezTo>
                  <a:cubicBezTo>
                    <a:pt x="388" y="266"/>
                    <a:pt x="391" y="268"/>
                    <a:pt x="393" y="271"/>
                  </a:cubicBezTo>
                  <a:cubicBezTo>
                    <a:pt x="434" y="300"/>
                    <a:pt x="438" y="306"/>
                    <a:pt x="444" y="311"/>
                  </a:cubicBezTo>
                  <a:cubicBezTo>
                    <a:pt x="518" y="348"/>
                    <a:pt x="519" y="356"/>
                    <a:pt x="528" y="356"/>
                  </a:cubicBezTo>
                  <a:cubicBezTo>
                    <a:pt x="528" y="354"/>
                    <a:pt x="515" y="339"/>
                    <a:pt x="494" y="332"/>
                  </a:cubicBezTo>
                  <a:close/>
                  <a:moveTo>
                    <a:pt x="334" y="250"/>
                  </a:moveTo>
                  <a:cubicBezTo>
                    <a:pt x="334" y="253"/>
                    <a:pt x="329" y="251"/>
                    <a:pt x="328" y="250"/>
                  </a:cubicBezTo>
                  <a:cubicBezTo>
                    <a:pt x="294" y="242"/>
                    <a:pt x="287" y="241"/>
                    <a:pt x="282" y="238"/>
                  </a:cubicBezTo>
                  <a:cubicBezTo>
                    <a:pt x="243" y="217"/>
                    <a:pt x="240" y="212"/>
                    <a:pt x="233" y="210"/>
                  </a:cubicBezTo>
                  <a:cubicBezTo>
                    <a:pt x="199" y="185"/>
                    <a:pt x="191" y="185"/>
                    <a:pt x="188" y="179"/>
                  </a:cubicBezTo>
                  <a:cubicBezTo>
                    <a:pt x="160" y="165"/>
                    <a:pt x="162" y="158"/>
                    <a:pt x="157" y="159"/>
                  </a:cubicBezTo>
                  <a:cubicBezTo>
                    <a:pt x="123" y="136"/>
                    <a:pt x="120" y="135"/>
                    <a:pt x="119" y="132"/>
                  </a:cubicBezTo>
                  <a:cubicBezTo>
                    <a:pt x="106" y="116"/>
                    <a:pt x="99" y="119"/>
                    <a:pt x="100" y="114"/>
                  </a:cubicBezTo>
                  <a:cubicBezTo>
                    <a:pt x="78" y="92"/>
                    <a:pt x="72" y="93"/>
                    <a:pt x="72" y="89"/>
                  </a:cubicBezTo>
                  <a:cubicBezTo>
                    <a:pt x="48" y="72"/>
                    <a:pt x="41" y="63"/>
                    <a:pt x="31" y="58"/>
                  </a:cubicBezTo>
                  <a:cubicBezTo>
                    <a:pt x="17" y="42"/>
                    <a:pt x="10" y="41"/>
                    <a:pt x="7" y="3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3" y="72"/>
                    <a:pt x="49" y="80"/>
                    <a:pt x="59" y="93"/>
                  </a:cubicBezTo>
                  <a:cubicBezTo>
                    <a:pt x="106" y="127"/>
                    <a:pt x="111" y="134"/>
                    <a:pt x="119" y="138"/>
                  </a:cubicBezTo>
                  <a:cubicBezTo>
                    <a:pt x="161" y="171"/>
                    <a:pt x="167" y="172"/>
                    <a:pt x="170" y="174"/>
                  </a:cubicBezTo>
                  <a:cubicBezTo>
                    <a:pt x="206" y="202"/>
                    <a:pt x="218" y="202"/>
                    <a:pt x="222" y="210"/>
                  </a:cubicBezTo>
                  <a:cubicBezTo>
                    <a:pt x="259" y="232"/>
                    <a:pt x="264" y="232"/>
                    <a:pt x="267" y="235"/>
                  </a:cubicBezTo>
                  <a:cubicBezTo>
                    <a:pt x="257" y="234"/>
                    <a:pt x="255" y="232"/>
                    <a:pt x="252" y="230"/>
                  </a:cubicBezTo>
                  <a:cubicBezTo>
                    <a:pt x="200" y="199"/>
                    <a:pt x="190" y="202"/>
                    <a:pt x="191" y="196"/>
                  </a:cubicBezTo>
                  <a:cubicBezTo>
                    <a:pt x="163" y="176"/>
                    <a:pt x="156" y="175"/>
                    <a:pt x="151" y="172"/>
                  </a:cubicBezTo>
                  <a:cubicBezTo>
                    <a:pt x="101" y="134"/>
                    <a:pt x="92" y="128"/>
                    <a:pt x="84" y="122"/>
                  </a:cubicBezTo>
                  <a:cubicBezTo>
                    <a:pt x="53" y="95"/>
                    <a:pt x="51" y="94"/>
                    <a:pt x="50" y="91"/>
                  </a:cubicBezTo>
                  <a:cubicBezTo>
                    <a:pt x="29" y="74"/>
                    <a:pt x="23" y="66"/>
                    <a:pt x="13" y="6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19" y="82"/>
                    <a:pt x="31" y="79"/>
                    <a:pt x="30" y="86"/>
                  </a:cubicBezTo>
                  <a:cubicBezTo>
                    <a:pt x="69" y="116"/>
                    <a:pt x="73" y="119"/>
                    <a:pt x="75" y="124"/>
                  </a:cubicBezTo>
                  <a:cubicBezTo>
                    <a:pt x="153" y="178"/>
                    <a:pt x="153" y="184"/>
                    <a:pt x="159" y="185"/>
                  </a:cubicBezTo>
                  <a:cubicBezTo>
                    <a:pt x="185" y="204"/>
                    <a:pt x="191" y="202"/>
                    <a:pt x="191" y="205"/>
                  </a:cubicBezTo>
                  <a:cubicBezTo>
                    <a:pt x="218" y="217"/>
                    <a:pt x="218" y="224"/>
                    <a:pt x="226" y="223"/>
                  </a:cubicBezTo>
                  <a:cubicBezTo>
                    <a:pt x="256" y="242"/>
                    <a:pt x="265" y="239"/>
                    <a:pt x="267" y="244"/>
                  </a:cubicBezTo>
                  <a:cubicBezTo>
                    <a:pt x="318" y="258"/>
                    <a:pt x="319" y="256"/>
                    <a:pt x="319" y="254"/>
                  </a:cubicBezTo>
                  <a:close/>
                  <a:moveTo>
                    <a:pt x="121" y="234"/>
                  </a:moveTo>
                  <a:cubicBezTo>
                    <a:pt x="120" y="225"/>
                    <a:pt x="107" y="224"/>
                    <a:pt x="113" y="214"/>
                  </a:cubicBezTo>
                  <a:cubicBezTo>
                    <a:pt x="89" y="189"/>
                    <a:pt x="86" y="187"/>
                    <a:pt x="85" y="183"/>
                  </a:cubicBezTo>
                  <a:cubicBezTo>
                    <a:pt x="33" y="112"/>
                    <a:pt x="28" y="112"/>
                    <a:pt x="28" y="108"/>
                  </a:cubicBezTo>
                  <a:cubicBezTo>
                    <a:pt x="17" y="98"/>
                    <a:pt x="17" y="93"/>
                    <a:pt x="15" y="9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55" y="148"/>
                    <a:pt x="52" y="155"/>
                    <a:pt x="57" y="154"/>
                  </a:cubicBezTo>
                  <a:cubicBezTo>
                    <a:pt x="78" y="181"/>
                    <a:pt x="82" y="193"/>
                    <a:pt x="91" y="199"/>
                  </a:cubicBezTo>
                  <a:cubicBezTo>
                    <a:pt x="73" y="185"/>
                    <a:pt x="68" y="185"/>
                    <a:pt x="65" y="183"/>
                  </a:cubicBezTo>
                  <a:cubicBezTo>
                    <a:pt x="41" y="160"/>
                    <a:pt x="37" y="159"/>
                    <a:pt x="35" y="156"/>
                  </a:cubicBezTo>
                  <a:cubicBezTo>
                    <a:pt x="18" y="140"/>
                    <a:pt x="18" y="134"/>
                    <a:pt x="14" y="134"/>
                  </a:cubicBezTo>
                  <a:cubicBezTo>
                    <a:pt x="1" y="118"/>
                    <a:pt x="0" y="117"/>
                    <a:pt x="0" y="117"/>
                  </a:cubicBezTo>
                  <a:cubicBezTo>
                    <a:pt x="14" y="140"/>
                    <a:pt x="14" y="149"/>
                    <a:pt x="22" y="149"/>
                  </a:cubicBezTo>
                  <a:cubicBezTo>
                    <a:pt x="57" y="180"/>
                    <a:pt x="73" y="199"/>
                    <a:pt x="100" y="210"/>
                  </a:cubicBezTo>
                  <a:cubicBezTo>
                    <a:pt x="129" y="243"/>
                    <a:pt x="126" y="252"/>
                    <a:pt x="134" y="252"/>
                  </a:cubicBezTo>
                  <a:close/>
                  <a:moveTo>
                    <a:pt x="11" y="166"/>
                  </a:moveTo>
                  <a:cubicBezTo>
                    <a:pt x="8" y="162"/>
                    <a:pt x="4" y="159"/>
                    <a:pt x="0" y="15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4" y="164"/>
                    <a:pt x="7" y="168"/>
                    <a:pt x="11" y="171"/>
                  </a:cubicBezTo>
                  <a:cubicBezTo>
                    <a:pt x="13" y="174"/>
                    <a:pt x="17" y="175"/>
                    <a:pt x="20" y="177"/>
                  </a:cubicBezTo>
                  <a:cubicBezTo>
                    <a:pt x="21" y="181"/>
                    <a:pt x="23" y="184"/>
                    <a:pt x="28" y="184"/>
                  </a:cubicBezTo>
                  <a:cubicBezTo>
                    <a:pt x="27" y="174"/>
                    <a:pt x="16" y="173"/>
                    <a:pt x="11" y="166"/>
                  </a:cubicBezTo>
                  <a:close/>
                  <a:moveTo>
                    <a:pt x="344" y="19"/>
                  </a:moveTo>
                  <a:cubicBezTo>
                    <a:pt x="350" y="20"/>
                    <a:pt x="354" y="23"/>
                    <a:pt x="357" y="28"/>
                  </a:cubicBezTo>
                  <a:cubicBezTo>
                    <a:pt x="389" y="48"/>
                    <a:pt x="387" y="57"/>
                    <a:pt x="395" y="57"/>
                  </a:cubicBezTo>
                  <a:cubicBezTo>
                    <a:pt x="424" y="87"/>
                    <a:pt x="433" y="94"/>
                    <a:pt x="440" y="102"/>
                  </a:cubicBezTo>
                  <a:cubicBezTo>
                    <a:pt x="455" y="116"/>
                    <a:pt x="459" y="119"/>
                    <a:pt x="461" y="124"/>
                  </a:cubicBezTo>
                  <a:cubicBezTo>
                    <a:pt x="510" y="168"/>
                    <a:pt x="510" y="171"/>
                    <a:pt x="513" y="173"/>
                  </a:cubicBezTo>
                  <a:cubicBezTo>
                    <a:pt x="537" y="198"/>
                    <a:pt x="543" y="206"/>
                    <a:pt x="551" y="213"/>
                  </a:cubicBezTo>
                  <a:cubicBezTo>
                    <a:pt x="608" y="261"/>
                    <a:pt x="615" y="269"/>
                    <a:pt x="626" y="274"/>
                  </a:cubicBezTo>
                  <a:cubicBezTo>
                    <a:pt x="680" y="316"/>
                    <a:pt x="689" y="315"/>
                    <a:pt x="690" y="321"/>
                  </a:cubicBezTo>
                  <a:cubicBezTo>
                    <a:pt x="732" y="334"/>
                    <a:pt x="735" y="339"/>
                    <a:pt x="742" y="339"/>
                  </a:cubicBezTo>
                  <a:cubicBezTo>
                    <a:pt x="730" y="330"/>
                    <a:pt x="704" y="323"/>
                    <a:pt x="686" y="308"/>
                  </a:cubicBezTo>
                  <a:cubicBezTo>
                    <a:pt x="639" y="278"/>
                    <a:pt x="641" y="272"/>
                    <a:pt x="635" y="274"/>
                  </a:cubicBezTo>
                  <a:cubicBezTo>
                    <a:pt x="608" y="255"/>
                    <a:pt x="606" y="249"/>
                    <a:pt x="600" y="247"/>
                  </a:cubicBezTo>
                  <a:cubicBezTo>
                    <a:pt x="583" y="231"/>
                    <a:pt x="579" y="227"/>
                    <a:pt x="575" y="222"/>
                  </a:cubicBezTo>
                  <a:cubicBezTo>
                    <a:pt x="552" y="203"/>
                    <a:pt x="550" y="201"/>
                    <a:pt x="549" y="198"/>
                  </a:cubicBezTo>
                  <a:cubicBezTo>
                    <a:pt x="514" y="167"/>
                    <a:pt x="510" y="155"/>
                    <a:pt x="498" y="151"/>
                  </a:cubicBezTo>
                  <a:cubicBezTo>
                    <a:pt x="483" y="134"/>
                    <a:pt x="481" y="128"/>
                    <a:pt x="474" y="126"/>
                  </a:cubicBezTo>
                  <a:cubicBezTo>
                    <a:pt x="437" y="89"/>
                    <a:pt x="435" y="87"/>
                    <a:pt x="434" y="84"/>
                  </a:cubicBezTo>
                  <a:cubicBezTo>
                    <a:pt x="412" y="66"/>
                    <a:pt x="412" y="61"/>
                    <a:pt x="410" y="60"/>
                  </a:cubicBezTo>
                  <a:cubicBezTo>
                    <a:pt x="384" y="40"/>
                    <a:pt x="384" y="33"/>
                    <a:pt x="376" y="33"/>
                  </a:cubicBezTo>
                  <a:cubicBezTo>
                    <a:pt x="341" y="5"/>
                    <a:pt x="342" y="2"/>
                    <a:pt x="340" y="0"/>
                  </a:cubicBezTo>
                  <a:cubicBezTo>
                    <a:pt x="333" y="12"/>
                    <a:pt x="344" y="10"/>
                    <a:pt x="344" y="19"/>
                  </a:cubicBezTo>
                  <a:close/>
                  <a:moveTo>
                    <a:pt x="23" y="16"/>
                  </a:moveTo>
                  <a:cubicBezTo>
                    <a:pt x="28" y="17"/>
                    <a:pt x="27" y="24"/>
                    <a:pt x="34" y="23"/>
                  </a:cubicBezTo>
                  <a:cubicBezTo>
                    <a:pt x="98" y="85"/>
                    <a:pt x="111" y="95"/>
                    <a:pt x="124" y="106"/>
                  </a:cubicBezTo>
                  <a:cubicBezTo>
                    <a:pt x="164" y="139"/>
                    <a:pt x="170" y="139"/>
                    <a:pt x="173" y="142"/>
                  </a:cubicBezTo>
                  <a:cubicBezTo>
                    <a:pt x="198" y="155"/>
                    <a:pt x="200" y="167"/>
                    <a:pt x="203" y="160"/>
                  </a:cubicBezTo>
                  <a:cubicBezTo>
                    <a:pt x="176" y="139"/>
                    <a:pt x="168" y="135"/>
                    <a:pt x="162" y="128"/>
                  </a:cubicBezTo>
                  <a:cubicBezTo>
                    <a:pt x="125" y="105"/>
                    <a:pt x="127" y="96"/>
                    <a:pt x="120" y="97"/>
                  </a:cubicBezTo>
                  <a:cubicBezTo>
                    <a:pt x="87" y="61"/>
                    <a:pt x="83" y="58"/>
                    <a:pt x="81" y="52"/>
                  </a:cubicBezTo>
                  <a:cubicBezTo>
                    <a:pt x="44" y="19"/>
                    <a:pt x="37" y="18"/>
                    <a:pt x="36" y="12"/>
                  </a:cubicBezTo>
                  <a:cubicBezTo>
                    <a:pt x="57" y="26"/>
                    <a:pt x="59" y="27"/>
                    <a:pt x="60" y="30"/>
                  </a:cubicBezTo>
                  <a:cubicBezTo>
                    <a:pt x="113" y="68"/>
                    <a:pt x="115" y="72"/>
                    <a:pt x="120" y="75"/>
                  </a:cubicBezTo>
                  <a:cubicBezTo>
                    <a:pt x="136" y="88"/>
                    <a:pt x="136" y="93"/>
                    <a:pt x="141" y="95"/>
                  </a:cubicBezTo>
                  <a:cubicBezTo>
                    <a:pt x="159" y="107"/>
                    <a:pt x="158" y="115"/>
                    <a:pt x="165" y="115"/>
                  </a:cubicBezTo>
                  <a:cubicBezTo>
                    <a:pt x="200" y="151"/>
                    <a:pt x="203" y="155"/>
                    <a:pt x="208" y="158"/>
                  </a:cubicBezTo>
                  <a:cubicBezTo>
                    <a:pt x="213" y="167"/>
                    <a:pt x="206" y="161"/>
                    <a:pt x="205" y="166"/>
                  </a:cubicBezTo>
                  <a:cubicBezTo>
                    <a:pt x="223" y="173"/>
                    <a:pt x="223" y="176"/>
                    <a:pt x="227" y="175"/>
                  </a:cubicBezTo>
                  <a:cubicBezTo>
                    <a:pt x="288" y="224"/>
                    <a:pt x="292" y="232"/>
                    <a:pt x="302" y="234"/>
                  </a:cubicBezTo>
                  <a:cubicBezTo>
                    <a:pt x="286" y="216"/>
                    <a:pt x="279" y="218"/>
                    <a:pt x="278" y="214"/>
                  </a:cubicBezTo>
                  <a:cubicBezTo>
                    <a:pt x="243" y="190"/>
                    <a:pt x="241" y="181"/>
                    <a:pt x="233" y="178"/>
                  </a:cubicBezTo>
                  <a:cubicBezTo>
                    <a:pt x="210" y="150"/>
                    <a:pt x="206" y="151"/>
                    <a:pt x="206" y="149"/>
                  </a:cubicBezTo>
                  <a:cubicBezTo>
                    <a:pt x="190" y="135"/>
                    <a:pt x="190" y="129"/>
                    <a:pt x="186" y="127"/>
                  </a:cubicBezTo>
                  <a:cubicBezTo>
                    <a:pt x="158" y="104"/>
                    <a:pt x="159" y="100"/>
                    <a:pt x="157" y="100"/>
                  </a:cubicBezTo>
                  <a:cubicBezTo>
                    <a:pt x="131" y="77"/>
                    <a:pt x="130" y="72"/>
                    <a:pt x="124" y="71"/>
                  </a:cubicBezTo>
                  <a:cubicBezTo>
                    <a:pt x="111" y="59"/>
                    <a:pt x="109" y="57"/>
                    <a:pt x="110" y="53"/>
                  </a:cubicBezTo>
                  <a:cubicBezTo>
                    <a:pt x="80" y="36"/>
                    <a:pt x="78" y="26"/>
                    <a:pt x="67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2" y="10"/>
                    <a:pt x="35" y="11"/>
                    <a:pt x="32" y="12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8" y="10"/>
                    <a:pt x="21" y="13"/>
                    <a:pt x="23" y="16"/>
                  </a:cubicBezTo>
                  <a:close/>
                  <a:moveTo>
                    <a:pt x="573" y="13"/>
                  </a:moveTo>
                  <a:cubicBezTo>
                    <a:pt x="580" y="12"/>
                    <a:pt x="581" y="16"/>
                    <a:pt x="586" y="18"/>
                  </a:cubicBezTo>
                  <a:cubicBezTo>
                    <a:pt x="629" y="35"/>
                    <a:pt x="631" y="39"/>
                    <a:pt x="633" y="43"/>
                  </a:cubicBezTo>
                  <a:cubicBezTo>
                    <a:pt x="676" y="58"/>
                    <a:pt x="677" y="64"/>
                    <a:pt x="683" y="63"/>
                  </a:cubicBezTo>
                  <a:cubicBezTo>
                    <a:pt x="756" y="103"/>
                    <a:pt x="764" y="101"/>
                    <a:pt x="767" y="104"/>
                  </a:cubicBezTo>
                  <a:cubicBezTo>
                    <a:pt x="794" y="116"/>
                    <a:pt x="796" y="117"/>
                    <a:pt x="797" y="118"/>
                  </a:cubicBezTo>
                  <a:cubicBezTo>
                    <a:pt x="830" y="132"/>
                    <a:pt x="838" y="134"/>
                    <a:pt x="843" y="139"/>
                  </a:cubicBezTo>
                  <a:cubicBezTo>
                    <a:pt x="867" y="145"/>
                    <a:pt x="870" y="146"/>
                    <a:pt x="873" y="148"/>
                  </a:cubicBezTo>
                  <a:cubicBezTo>
                    <a:pt x="896" y="159"/>
                    <a:pt x="909" y="152"/>
                    <a:pt x="908" y="158"/>
                  </a:cubicBezTo>
                  <a:cubicBezTo>
                    <a:pt x="949" y="161"/>
                    <a:pt x="969" y="161"/>
                    <a:pt x="988" y="162"/>
                  </a:cubicBezTo>
                  <a:cubicBezTo>
                    <a:pt x="1023" y="160"/>
                    <a:pt x="1029" y="155"/>
                    <a:pt x="1023" y="154"/>
                  </a:cubicBezTo>
                  <a:cubicBezTo>
                    <a:pt x="987" y="155"/>
                    <a:pt x="986" y="157"/>
                    <a:pt x="975" y="155"/>
                  </a:cubicBezTo>
                  <a:cubicBezTo>
                    <a:pt x="952" y="157"/>
                    <a:pt x="941" y="152"/>
                    <a:pt x="932" y="154"/>
                  </a:cubicBezTo>
                  <a:cubicBezTo>
                    <a:pt x="828" y="125"/>
                    <a:pt x="826" y="118"/>
                    <a:pt x="817" y="119"/>
                  </a:cubicBezTo>
                  <a:cubicBezTo>
                    <a:pt x="741" y="88"/>
                    <a:pt x="741" y="79"/>
                    <a:pt x="733" y="80"/>
                  </a:cubicBezTo>
                  <a:cubicBezTo>
                    <a:pt x="705" y="65"/>
                    <a:pt x="693" y="60"/>
                    <a:pt x="681" y="55"/>
                  </a:cubicBezTo>
                  <a:cubicBezTo>
                    <a:pt x="627" y="26"/>
                    <a:pt x="622" y="23"/>
                    <a:pt x="616" y="20"/>
                  </a:cubicBezTo>
                  <a:cubicBezTo>
                    <a:pt x="550" y="0"/>
                    <a:pt x="550" y="0"/>
                    <a:pt x="550" y="0"/>
                  </a:cubicBezTo>
                  <a:close/>
                  <a:moveTo>
                    <a:pt x="898" y="24"/>
                  </a:moveTo>
                  <a:cubicBezTo>
                    <a:pt x="929" y="32"/>
                    <a:pt x="973" y="35"/>
                    <a:pt x="1013" y="40"/>
                  </a:cubicBezTo>
                  <a:cubicBezTo>
                    <a:pt x="1029" y="40"/>
                    <a:pt x="1045" y="41"/>
                    <a:pt x="1061" y="41"/>
                  </a:cubicBezTo>
                  <a:cubicBezTo>
                    <a:pt x="1067" y="44"/>
                    <a:pt x="1070" y="40"/>
                    <a:pt x="1080" y="41"/>
                  </a:cubicBezTo>
                  <a:cubicBezTo>
                    <a:pt x="1085" y="42"/>
                    <a:pt x="1089" y="42"/>
                    <a:pt x="1093" y="42"/>
                  </a:cubicBezTo>
                  <a:cubicBezTo>
                    <a:pt x="1097" y="41"/>
                    <a:pt x="1105" y="45"/>
                    <a:pt x="1104" y="40"/>
                  </a:cubicBezTo>
                  <a:cubicBezTo>
                    <a:pt x="1102" y="38"/>
                    <a:pt x="1099" y="37"/>
                    <a:pt x="1093" y="37"/>
                  </a:cubicBezTo>
                  <a:cubicBezTo>
                    <a:pt x="1092" y="39"/>
                    <a:pt x="1083" y="42"/>
                    <a:pt x="1083" y="37"/>
                  </a:cubicBezTo>
                  <a:cubicBezTo>
                    <a:pt x="1071" y="38"/>
                    <a:pt x="1072" y="38"/>
                    <a:pt x="1061" y="39"/>
                  </a:cubicBezTo>
                  <a:cubicBezTo>
                    <a:pt x="1052" y="34"/>
                    <a:pt x="1036" y="37"/>
                    <a:pt x="1024" y="36"/>
                  </a:cubicBezTo>
                  <a:cubicBezTo>
                    <a:pt x="1020" y="32"/>
                    <a:pt x="1017" y="35"/>
                    <a:pt x="1013" y="36"/>
                  </a:cubicBezTo>
                  <a:cubicBezTo>
                    <a:pt x="1011" y="31"/>
                    <a:pt x="999" y="34"/>
                    <a:pt x="993" y="33"/>
                  </a:cubicBezTo>
                  <a:cubicBezTo>
                    <a:pt x="987" y="30"/>
                    <a:pt x="973" y="33"/>
                    <a:pt x="963" y="28"/>
                  </a:cubicBezTo>
                  <a:cubicBezTo>
                    <a:pt x="960" y="28"/>
                    <a:pt x="957" y="28"/>
                    <a:pt x="954" y="28"/>
                  </a:cubicBezTo>
                  <a:cubicBezTo>
                    <a:pt x="950" y="29"/>
                    <a:pt x="949" y="24"/>
                    <a:pt x="948" y="28"/>
                  </a:cubicBezTo>
                  <a:cubicBezTo>
                    <a:pt x="945" y="23"/>
                    <a:pt x="932" y="28"/>
                    <a:pt x="930" y="23"/>
                  </a:cubicBezTo>
                  <a:cubicBezTo>
                    <a:pt x="905" y="21"/>
                    <a:pt x="882" y="16"/>
                    <a:pt x="863" y="8"/>
                  </a:cubicBezTo>
                  <a:cubicBezTo>
                    <a:pt x="851" y="8"/>
                    <a:pt x="844" y="3"/>
                    <a:pt x="835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819" y="4"/>
                    <a:pt x="831" y="7"/>
                    <a:pt x="843" y="10"/>
                  </a:cubicBezTo>
                  <a:cubicBezTo>
                    <a:pt x="858" y="18"/>
                    <a:pt x="879" y="20"/>
                    <a:pt x="898" y="24"/>
                  </a:cubicBezTo>
                  <a:close/>
                  <a:moveTo>
                    <a:pt x="690" y="22"/>
                  </a:moveTo>
                  <a:cubicBezTo>
                    <a:pt x="702" y="24"/>
                    <a:pt x="706" y="33"/>
                    <a:pt x="718" y="34"/>
                  </a:cubicBezTo>
                  <a:cubicBezTo>
                    <a:pt x="748" y="52"/>
                    <a:pt x="757" y="50"/>
                    <a:pt x="757" y="56"/>
                  </a:cubicBezTo>
                  <a:cubicBezTo>
                    <a:pt x="818" y="82"/>
                    <a:pt x="835" y="92"/>
                    <a:pt x="854" y="100"/>
                  </a:cubicBezTo>
                  <a:cubicBezTo>
                    <a:pt x="902" y="118"/>
                    <a:pt x="913" y="116"/>
                    <a:pt x="915" y="121"/>
                  </a:cubicBezTo>
                  <a:cubicBezTo>
                    <a:pt x="1077" y="134"/>
                    <a:pt x="1088" y="131"/>
                    <a:pt x="1102" y="131"/>
                  </a:cubicBezTo>
                  <a:cubicBezTo>
                    <a:pt x="1107" y="124"/>
                    <a:pt x="1118" y="129"/>
                    <a:pt x="1116" y="121"/>
                  </a:cubicBezTo>
                  <a:cubicBezTo>
                    <a:pt x="1023" y="113"/>
                    <a:pt x="1015" y="114"/>
                    <a:pt x="1009" y="114"/>
                  </a:cubicBezTo>
                  <a:cubicBezTo>
                    <a:pt x="971" y="103"/>
                    <a:pt x="961" y="105"/>
                    <a:pt x="959" y="100"/>
                  </a:cubicBezTo>
                  <a:cubicBezTo>
                    <a:pt x="915" y="89"/>
                    <a:pt x="907" y="83"/>
                    <a:pt x="896" y="81"/>
                  </a:cubicBezTo>
                  <a:cubicBezTo>
                    <a:pt x="836" y="52"/>
                    <a:pt x="834" y="47"/>
                    <a:pt x="827" y="47"/>
                  </a:cubicBezTo>
                  <a:cubicBezTo>
                    <a:pt x="878" y="57"/>
                    <a:pt x="896" y="59"/>
                    <a:pt x="912" y="64"/>
                  </a:cubicBezTo>
                  <a:cubicBezTo>
                    <a:pt x="1046" y="80"/>
                    <a:pt x="1053" y="82"/>
                    <a:pt x="1058" y="78"/>
                  </a:cubicBezTo>
                  <a:cubicBezTo>
                    <a:pt x="869" y="49"/>
                    <a:pt x="854" y="41"/>
                    <a:pt x="834" y="38"/>
                  </a:cubicBezTo>
                  <a:cubicBezTo>
                    <a:pt x="813" y="30"/>
                    <a:pt x="811" y="25"/>
                    <a:pt x="801" y="27"/>
                  </a:cubicBezTo>
                  <a:cubicBezTo>
                    <a:pt x="765" y="4"/>
                    <a:pt x="754" y="6"/>
                    <a:pt x="750" y="2"/>
                  </a:cubicBezTo>
                  <a:cubicBezTo>
                    <a:pt x="713" y="4"/>
                    <a:pt x="720" y="8"/>
                    <a:pt x="730" y="10"/>
                  </a:cubicBezTo>
                  <a:cubicBezTo>
                    <a:pt x="763" y="30"/>
                    <a:pt x="770" y="27"/>
                    <a:pt x="771" y="30"/>
                  </a:cubicBezTo>
                  <a:cubicBezTo>
                    <a:pt x="800" y="45"/>
                    <a:pt x="809" y="45"/>
                    <a:pt x="814" y="49"/>
                  </a:cubicBezTo>
                  <a:cubicBezTo>
                    <a:pt x="874" y="78"/>
                    <a:pt x="884" y="83"/>
                    <a:pt x="896" y="88"/>
                  </a:cubicBezTo>
                  <a:cubicBezTo>
                    <a:pt x="921" y="100"/>
                    <a:pt x="925" y="99"/>
                    <a:pt x="929" y="99"/>
                  </a:cubicBezTo>
                  <a:cubicBezTo>
                    <a:pt x="979" y="115"/>
                    <a:pt x="995" y="116"/>
                    <a:pt x="1007" y="121"/>
                  </a:cubicBezTo>
                  <a:cubicBezTo>
                    <a:pt x="1080" y="126"/>
                    <a:pt x="1080" y="124"/>
                    <a:pt x="1089" y="127"/>
                  </a:cubicBezTo>
                  <a:cubicBezTo>
                    <a:pt x="1052" y="132"/>
                    <a:pt x="1050" y="132"/>
                    <a:pt x="1037" y="132"/>
                  </a:cubicBezTo>
                  <a:cubicBezTo>
                    <a:pt x="939" y="118"/>
                    <a:pt x="931" y="119"/>
                    <a:pt x="928" y="114"/>
                  </a:cubicBezTo>
                  <a:cubicBezTo>
                    <a:pt x="877" y="97"/>
                    <a:pt x="867" y="101"/>
                    <a:pt x="868" y="93"/>
                  </a:cubicBezTo>
                  <a:cubicBezTo>
                    <a:pt x="791" y="59"/>
                    <a:pt x="783" y="60"/>
                    <a:pt x="779" y="57"/>
                  </a:cubicBezTo>
                  <a:cubicBezTo>
                    <a:pt x="730" y="32"/>
                    <a:pt x="721" y="27"/>
                    <a:pt x="712" y="22"/>
                  </a:cubicBezTo>
                  <a:cubicBezTo>
                    <a:pt x="675" y="7"/>
                    <a:pt x="670" y="3"/>
                    <a:pt x="662" y="0"/>
                  </a:cubicBezTo>
                  <a:cubicBezTo>
                    <a:pt x="671" y="14"/>
                    <a:pt x="683" y="15"/>
                    <a:pt x="690" y="22"/>
                  </a:cubicBezTo>
                  <a:close/>
                  <a:moveTo>
                    <a:pt x="874" y="0"/>
                  </a:move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lose/>
                  <a:moveTo>
                    <a:pt x="375" y="4"/>
                  </a:moveTo>
                  <a:cubicBezTo>
                    <a:pt x="374" y="8"/>
                    <a:pt x="377" y="9"/>
                    <a:pt x="379" y="11"/>
                  </a:cubicBezTo>
                  <a:cubicBezTo>
                    <a:pt x="407" y="31"/>
                    <a:pt x="409" y="37"/>
                    <a:pt x="415" y="40"/>
                  </a:cubicBezTo>
                  <a:cubicBezTo>
                    <a:pt x="431" y="54"/>
                    <a:pt x="433" y="56"/>
                    <a:pt x="437" y="56"/>
                  </a:cubicBezTo>
                  <a:cubicBezTo>
                    <a:pt x="467" y="82"/>
                    <a:pt x="477" y="90"/>
                    <a:pt x="486" y="98"/>
                  </a:cubicBezTo>
                  <a:cubicBezTo>
                    <a:pt x="503" y="113"/>
                    <a:pt x="510" y="116"/>
                    <a:pt x="512" y="123"/>
                  </a:cubicBezTo>
                  <a:cubicBezTo>
                    <a:pt x="546" y="149"/>
                    <a:pt x="552" y="151"/>
                    <a:pt x="554" y="156"/>
                  </a:cubicBezTo>
                  <a:cubicBezTo>
                    <a:pt x="601" y="193"/>
                    <a:pt x="603" y="196"/>
                    <a:pt x="604" y="199"/>
                  </a:cubicBezTo>
                  <a:cubicBezTo>
                    <a:pt x="628" y="220"/>
                    <a:pt x="636" y="220"/>
                    <a:pt x="638" y="226"/>
                  </a:cubicBezTo>
                  <a:cubicBezTo>
                    <a:pt x="689" y="264"/>
                    <a:pt x="698" y="265"/>
                    <a:pt x="702" y="271"/>
                  </a:cubicBezTo>
                  <a:cubicBezTo>
                    <a:pt x="746" y="296"/>
                    <a:pt x="748" y="303"/>
                    <a:pt x="756" y="305"/>
                  </a:cubicBezTo>
                  <a:cubicBezTo>
                    <a:pt x="777" y="317"/>
                    <a:pt x="778" y="318"/>
                    <a:pt x="778" y="321"/>
                  </a:cubicBezTo>
                  <a:cubicBezTo>
                    <a:pt x="803" y="327"/>
                    <a:pt x="810" y="328"/>
                    <a:pt x="819" y="326"/>
                  </a:cubicBezTo>
                  <a:cubicBezTo>
                    <a:pt x="787" y="309"/>
                    <a:pt x="780" y="308"/>
                    <a:pt x="776" y="305"/>
                  </a:cubicBezTo>
                  <a:cubicBezTo>
                    <a:pt x="725" y="276"/>
                    <a:pt x="720" y="272"/>
                    <a:pt x="713" y="269"/>
                  </a:cubicBezTo>
                  <a:cubicBezTo>
                    <a:pt x="676" y="240"/>
                    <a:pt x="668" y="237"/>
                    <a:pt x="662" y="233"/>
                  </a:cubicBezTo>
                  <a:cubicBezTo>
                    <a:pt x="608" y="191"/>
                    <a:pt x="603" y="186"/>
                    <a:pt x="597" y="181"/>
                  </a:cubicBezTo>
                  <a:cubicBezTo>
                    <a:pt x="546" y="137"/>
                    <a:pt x="539" y="134"/>
                    <a:pt x="535" y="128"/>
                  </a:cubicBezTo>
                  <a:cubicBezTo>
                    <a:pt x="498" y="99"/>
                    <a:pt x="495" y="92"/>
                    <a:pt x="488" y="90"/>
                  </a:cubicBezTo>
                  <a:cubicBezTo>
                    <a:pt x="452" y="58"/>
                    <a:pt x="447" y="53"/>
                    <a:pt x="441" y="49"/>
                  </a:cubicBezTo>
                  <a:cubicBezTo>
                    <a:pt x="416" y="26"/>
                    <a:pt x="411" y="26"/>
                    <a:pt x="407" y="25"/>
                  </a:cubicBezTo>
                  <a:cubicBezTo>
                    <a:pt x="375" y="0"/>
                    <a:pt x="375" y="0"/>
                    <a:pt x="375" y="0"/>
                  </a:cubicBezTo>
                  <a:close/>
                  <a:moveTo>
                    <a:pt x="514" y="9"/>
                  </a:moveTo>
                  <a:cubicBezTo>
                    <a:pt x="519" y="12"/>
                    <a:pt x="525" y="13"/>
                    <a:pt x="529" y="16"/>
                  </a:cubicBezTo>
                  <a:cubicBezTo>
                    <a:pt x="547" y="27"/>
                    <a:pt x="554" y="29"/>
                    <a:pt x="557" y="32"/>
                  </a:cubicBezTo>
                  <a:cubicBezTo>
                    <a:pt x="621" y="63"/>
                    <a:pt x="623" y="68"/>
                    <a:pt x="628" y="71"/>
                  </a:cubicBezTo>
                  <a:cubicBezTo>
                    <a:pt x="662" y="87"/>
                    <a:pt x="665" y="87"/>
                    <a:pt x="667" y="89"/>
                  </a:cubicBezTo>
                  <a:cubicBezTo>
                    <a:pt x="722" y="114"/>
                    <a:pt x="731" y="121"/>
                    <a:pt x="745" y="124"/>
                  </a:cubicBezTo>
                  <a:cubicBezTo>
                    <a:pt x="829" y="156"/>
                    <a:pt x="839" y="162"/>
                    <a:pt x="855" y="163"/>
                  </a:cubicBezTo>
                  <a:cubicBezTo>
                    <a:pt x="882" y="169"/>
                    <a:pt x="887" y="172"/>
                    <a:pt x="896" y="170"/>
                  </a:cubicBezTo>
                  <a:cubicBezTo>
                    <a:pt x="925" y="171"/>
                    <a:pt x="920" y="171"/>
                    <a:pt x="916" y="171"/>
                  </a:cubicBezTo>
                  <a:cubicBezTo>
                    <a:pt x="844" y="156"/>
                    <a:pt x="840" y="152"/>
                    <a:pt x="831" y="152"/>
                  </a:cubicBezTo>
                  <a:cubicBezTo>
                    <a:pt x="797" y="142"/>
                    <a:pt x="788" y="132"/>
                    <a:pt x="771" y="131"/>
                  </a:cubicBezTo>
                  <a:cubicBezTo>
                    <a:pt x="756" y="122"/>
                    <a:pt x="750" y="120"/>
                    <a:pt x="747" y="117"/>
                  </a:cubicBezTo>
                  <a:cubicBezTo>
                    <a:pt x="686" y="90"/>
                    <a:pt x="677" y="86"/>
                    <a:pt x="669" y="80"/>
                  </a:cubicBezTo>
                  <a:cubicBezTo>
                    <a:pt x="610" y="51"/>
                    <a:pt x="600" y="48"/>
                    <a:pt x="592" y="44"/>
                  </a:cubicBezTo>
                  <a:cubicBezTo>
                    <a:pt x="560" y="24"/>
                    <a:pt x="551" y="20"/>
                    <a:pt x="544" y="14"/>
                  </a:cubicBezTo>
                  <a:cubicBezTo>
                    <a:pt x="495" y="0"/>
                    <a:pt x="495" y="0"/>
                    <a:pt x="495" y="0"/>
                  </a:cubicBezTo>
                  <a:close/>
                  <a:moveTo>
                    <a:pt x="427" y="8"/>
                  </a:moveTo>
                  <a:cubicBezTo>
                    <a:pt x="430" y="11"/>
                    <a:pt x="437" y="12"/>
                    <a:pt x="440" y="17"/>
                  </a:cubicBezTo>
                  <a:cubicBezTo>
                    <a:pt x="476" y="51"/>
                    <a:pt x="485" y="49"/>
                    <a:pt x="487" y="55"/>
                  </a:cubicBezTo>
                  <a:cubicBezTo>
                    <a:pt x="505" y="66"/>
                    <a:pt x="504" y="73"/>
                    <a:pt x="510" y="75"/>
                  </a:cubicBezTo>
                  <a:cubicBezTo>
                    <a:pt x="580" y="136"/>
                    <a:pt x="582" y="137"/>
                    <a:pt x="585" y="137"/>
                  </a:cubicBezTo>
                  <a:cubicBezTo>
                    <a:pt x="608" y="161"/>
                    <a:pt x="620" y="163"/>
                    <a:pt x="626" y="171"/>
                  </a:cubicBezTo>
                  <a:cubicBezTo>
                    <a:pt x="643" y="183"/>
                    <a:pt x="648" y="185"/>
                    <a:pt x="650" y="191"/>
                  </a:cubicBezTo>
                  <a:cubicBezTo>
                    <a:pt x="690" y="211"/>
                    <a:pt x="696" y="220"/>
                    <a:pt x="708" y="223"/>
                  </a:cubicBezTo>
                  <a:cubicBezTo>
                    <a:pt x="776" y="261"/>
                    <a:pt x="786" y="266"/>
                    <a:pt x="796" y="271"/>
                  </a:cubicBezTo>
                  <a:cubicBezTo>
                    <a:pt x="840" y="287"/>
                    <a:pt x="845" y="286"/>
                    <a:pt x="846" y="289"/>
                  </a:cubicBezTo>
                  <a:cubicBezTo>
                    <a:pt x="889" y="296"/>
                    <a:pt x="898" y="293"/>
                    <a:pt x="898" y="286"/>
                  </a:cubicBezTo>
                  <a:cubicBezTo>
                    <a:pt x="890" y="277"/>
                    <a:pt x="887" y="286"/>
                    <a:pt x="885" y="286"/>
                  </a:cubicBezTo>
                  <a:cubicBezTo>
                    <a:pt x="834" y="277"/>
                    <a:pt x="827" y="273"/>
                    <a:pt x="818" y="271"/>
                  </a:cubicBezTo>
                  <a:cubicBezTo>
                    <a:pt x="771" y="249"/>
                    <a:pt x="766" y="249"/>
                    <a:pt x="764" y="246"/>
                  </a:cubicBezTo>
                  <a:cubicBezTo>
                    <a:pt x="744" y="239"/>
                    <a:pt x="743" y="229"/>
                    <a:pt x="732" y="230"/>
                  </a:cubicBezTo>
                  <a:cubicBezTo>
                    <a:pt x="710" y="210"/>
                    <a:pt x="695" y="214"/>
                    <a:pt x="693" y="205"/>
                  </a:cubicBezTo>
                  <a:cubicBezTo>
                    <a:pt x="648" y="176"/>
                    <a:pt x="642" y="172"/>
                    <a:pt x="637" y="167"/>
                  </a:cubicBezTo>
                  <a:cubicBezTo>
                    <a:pt x="605" y="145"/>
                    <a:pt x="593" y="136"/>
                    <a:pt x="581" y="126"/>
                  </a:cubicBezTo>
                  <a:cubicBezTo>
                    <a:pt x="565" y="107"/>
                    <a:pt x="560" y="107"/>
                    <a:pt x="555" y="106"/>
                  </a:cubicBezTo>
                  <a:cubicBezTo>
                    <a:pt x="534" y="87"/>
                    <a:pt x="531" y="84"/>
                    <a:pt x="528" y="82"/>
                  </a:cubicBezTo>
                  <a:cubicBezTo>
                    <a:pt x="479" y="38"/>
                    <a:pt x="472" y="36"/>
                    <a:pt x="470" y="30"/>
                  </a:cubicBezTo>
                  <a:cubicBezTo>
                    <a:pt x="454" y="14"/>
                    <a:pt x="447" y="13"/>
                    <a:pt x="444" y="8"/>
                  </a:cubicBezTo>
                  <a:cubicBezTo>
                    <a:pt x="422" y="2"/>
                    <a:pt x="426" y="3"/>
                    <a:pt x="427" y="8"/>
                  </a:cubicBezTo>
                  <a:close/>
                  <a:moveTo>
                    <a:pt x="477" y="9"/>
                  </a:moveTo>
                  <a:cubicBezTo>
                    <a:pt x="481" y="13"/>
                    <a:pt x="489" y="14"/>
                    <a:pt x="492" y="20"/>
                  </a:cubicBezTo>
                  <a:cubicBezTo>
                    <a:pt x="507" y="35"/>
                    <a:pt x="514" y="33"/>
                    <a:pt x="516" y="36"/>
                  </a:cubicBezTo>
                  <a:cubicBezTo>
                    <a:pt x="545" y="55"/>
                    <a:pt x="547" y="61"/>
                    <a:pt x="554" y="63"/>
                  </a:cubicBezTo>
                  <a:cubicBezTo>
                    <a:pt x="579" y="82"/>
                    <a:pt x="591" y="87"/>
                    <a:pt x="602" y="94"/>
                  </a:cubicBezTo>
                  <a:cubicBezTo>
                    <a:pt x="671" y="135"/>
                    <a:pt x="678" y="132"/>
                    <a:pt x="679" y="135"/>
                  </a:cubicBezTo>
                  <a:cubicBezTo>
                    <a:pt x="718" y="153"/>
                    <a:pt x="724" y="164"/>
                    <a:pt x="742" y="165"/>
                  </a:cubicBezTo>
                  <a:cubicBezTo>
                    <a:pt x="771" y="179"/>
                    <a:pt x="778" y="177"/>
                    <a:pt x="778" y="181"/>
                  </a:cubicBezTo>
                  <a:cubicBezTo>
                    <a:pt x="839" y="197"/>
                    <a:pt x="843" y="199"/>
                    <a:pt x="848" y="200"/>
                  </a:cubicBezTo>
                  <a:cubicBezTo>
                    <a:pt x="944" y="211"/>
                    <a:pt x="950" y="218"/>
                    <a:pt x="954" y="218"/>
                  </a:cubicBezTo>
                  <a:cubicBezTo>
                    <a:pt x="952" y="204"/>
                    <a:pt x="948" y="205"/>
                    <a:pt x="946" y="206"/>
                  </a:cubicBezTo>
                  <a:cubicBezTo>
                    <a:pt x="921" y="204"/>
                    <a:pt x="915" y="204"/>
                    <a:pt x="900" y="203"/>
                  </a:cubicBezTo>
                  <a:cubicBezTo>
                    <a:pt x="843" y="187"/>
                    <a:pt x="833" y="189"/>
                    <a:pt x="831" y="184"/>
                  </a:cubicBezTo>
                  <a:cubicBezTo>
                    <a:pt x="759" y="161"/>
                    <a:pt x="748" y="164"/>
                    <a:pt x="746" y="158"/>
                  </a:cubicBezTo>
                  <a:cubicBezTo>
                    <a:pt x="720" y="148"/>
                    <a:pt x="718" y="146"/>
                    <a:pt x="714" y="147"/>
                  </a:cubicBezTo>
                  <a:cubicBezTo>
                    <a:pt x="681" y="129"/>
                    <a:pt x="679" y="123"/>
                    <a:pt x="671" y="124"/>
                  </a:cubicBezTo>
                  <a:cubicBezTo>
                    <a:pt x="641" y="103"/>
                    <a:pt x="634" y="102"/>
                    <a:pt x="630" y="99"/>
                  </a:cubicBezTo>
                  <a:cubicBezTo>
                    <a:pt x="601" y="80"/>
                    <a:pt x="597" y="81"/>
                    <a:pt x="593" y="81"/>
                  </a:cubicBezTo>
                  <a:cubicBezTo>
                    <a:pt x="561" y="59"/>
                    <a:pt x="559" y="55"/>
                    <a:pt x="554" y="54"/>
                  </a:cubicBezTo>
                  <a:cubicBezTo>
                    <a:pt x="519" y="27"/>
                    <a:pt x="514" y="25"/>
                    <a:pt x="509" y="25"/>
                  </a:cubicBezTo>
                  <a:cubicBezTo>
                    <a:pt x="487" y="4"/>
                    <a:pt x="481" y="4"/>
                    <a:pt x="479" y="0"/>
                  </a:cubicBezTo>
                  <a:cubicBezTo>
                    <a:pt x="466" y="4"/>
                    <a:pt x="472" y="6"/>
                    <a:pt x="477" y="9"/>
                  </a:cubicBezTo>
                  <a:close/>
                  <a:moveTo>
                    <a:pt x="1121" y="1856"/>
                  </a:moveTo>
                  <a:cubicBezTo>
                    <a:pt x="1119" y="1861"/>
                    <a:pt x="1115" y="1862"/>
                    <a:pt x="1116" y="1869"/>
                  </a:cubicBezTo>
                  <a:cubicBezTo>
                    <a:pt x="1088" y="1913"/>
                    <a:pt x="1078" y="1916"/>
                    <a:pt x="1075" y="1926"/>
                  </a:cubicBezTo>
                  <a:cubicBezTo>
                    <a:pt x="1055" y="1952"/>
                    <a:pt x="1052" y="1954"/>
                    <a:pt x="1051" y="1959"/>
                  </a:cubicBezTo>
                  <a:cubicBezTo>
                    <a:pt x="1020" y="2000"/>
                    <a:pt x="1009" y="2002"/>
                    <a:pt x="1005" y="2011"/>
                  </a:cubicBezTo>
                  <a:cubicBezTo>
                    <a:pt x="976" y="2041"/>
                    <a:pt x="965" y="2049"/>
                    <a:pt x="957" y="2061"/>
                  </a:cubicBezTo>
                  <a:cubicBezTo>
                    <a:pt x="932" y="2087"/>
                    <a:pt x="927" y="2087"/>
                    <a:pt x="924" y="2089"/>
                  </a:cubicBezTo>
                  <a:cubicBezTo>
                    <a:pt x="895" y="2124"/>
                    <a:pt x="890" y="2124"/>
                    <a:pt x="889" y="2129"/>
                  </a:cubicBezTo>
                  <a:cubicBezTo>
                    <a:pt x="869" y="2156"/>
                    <a:pt x="868" y="2158"/>
                    <a:pt x="867" y="2160"/>
                  </a:cubicBezTo>
                  <a:cubicBezTo>
                    <a:pt x="890" y="2148"/>
                    <a:pt x="890" y="2140"/>
                    <a:pt x="896" y="2137"/>
                  </a:cubicBezTo>
                  <a:cubicBezTo>
                    <a:pt x="911" y="2122"/>
                    <a:pt x="908" y="2115"/>
                    <a:pt x="913" y="2116"/>
                  </a:cubicBezTo>
                  <a:cubicBezTo>
                    <a:pt x="933" y="2092"/>
                    <a:pt x="938" y="2092"/>
                    <a:pt x="940" y="2089"/>
                  </a:cubicBezTo>
                  <a:cubicBezTo>
                    <a:pt x="953" y="2072"/>
                    <a:pt x="960" y="2075"/>
                    <a:pt x="959" y="2070"/>
                  </a:cubicBezTo>
                  <a:cubicBezTo>
                    <a:pt x="977" y="2052"/>
                    <a:pt x="979" y="2045"/>
                    <a:pt x="985" y="2042"/>
                  </a:cubicBezTo>
                  <a:cubicBezTo>
                    <a:pt x="1001" y="2026"/>
                    <a:pt x="1003" y="2024"/>
                    <a:pt x="1005" y="2022"/>
                  </a:cubicBezTo>
                  <a:cubicBezTo>
                    <a:pt x="1023" y="2007"/>
                    <a:pt x="1021" y="2001"/>
                    <a:pt x="1027" y="2002"/>
                  </a:cubicBezTo>
                  <a:cubicBezTo>
                    <a:pt x="1057" y="1969"/>
                    <a:pt x="1055" y="1958"/>
                    <a:pt x="1062" y="1956"/>
                  </a:cubicBezTo>
                  <a:cubicBezTo>
                    <a:pt x="1078" y="1928"/>
                    <a:pt x="1083" y="1929"/>
                    <a:pt x="1081" y="1922"/>
                  </a:cubicBezTo>
                  <a:cubicBezTo>
                    <a:pt x="1103" y="1884"/>
                    <a:pt x="1112" y="1889"/>
                    <a:pt x="1110" y="1882"/>
                  </a:cubicBezTo>
                  <a:cubicBezTo>
                    <a:pt x="1118" y="1862"/>
                    <a:pt x="1127" y="1858"/>
                    <a:pt x="1121" y="1856"/>
                  </a:cubicBezTo>
                  <a:close/>
                  <a:moveTo>
                    <a:pt x="1103" y="2042"/>
                  </a:moveTo>
                  <a:cubicBezTo>
                    <a:pt x="1092" y="2040"/>
                    <a:pt x="1095" y="2053"/>
                    <a:pt x="1088" y="2055"/>
                  </a:cubicBezTo>
                  <a:cubicBezTo>
                    <a:pt x="1083" y="2059"/>
                    <a:pt x="1081" y="2067"/>
                    <a:pt x="1075" y="2070"/>
                  </a:cubicBezTo>
                  <a:cubicBezTo>
                    <a:pt x="1072" y="2076"/>
                    <a:pt x="1065" y="2079"/>
                    <a:pt x="1062" y="2085"/>
                  </a:cubicBezTo>
                  <a:cubicBezTo>
                    <a:pt x="1057" y="2090"/>
                    <a:pt x="1054" y="2097"/>
                    <a:pt x="1046" y="2100"/>
                  </a:cubicBezTo>
                  <a:cubicBezTo>
                    <a:pt x="1029" y="2122"/>
                    <a:pt x="1002" y="2135"/>
                    <a:pt x="983" y="2155"/>
                  </a:cubicBezTo>
                  <a:cubicBezTo>
                    <a:pt x="983" y="2158"/>
                    <a:pt x="978" y="2157"/>
                    <a:pt x="977" y="2160"/>
                  </a:cubicBezTo>
                  <a:cubicBezTo>
                    <a:pt x="990" y="2160"/>
                    <a:pt x="990" y="2160"/>
                    <a:pt x="990" y="2160"/>
                  </a:cubicBezTo>
                  <a:cubicBezTo>
                    <a:pt x="994" y="2158"/>
                    <a:pt x="996" y="2154"/>
                    <a:pt x="998" y="2151"/>
                  </a:cubicBezTo>
                  <a:cubicBezTo>
                    <a:pt x="1003" y="2147"/>
                    <a:pt x="1009" y="2145"/>
                    <a:pt x="1012" y="2140"/>
                  </a:cubicBezTo>
                  <a:cubicBezTo>
                    <a:pt x="1014" y="2139"/>
                    <a:pt x="1017" y="2137"/>
                    <a:pt x="1018" y="2135"/>
                  </a:cubicBezTo>
                  <a:cubicBezTo>
                    <a:pt x="1018" y="2131"/>
                    <a:pt x="1025" y="2134"/>
                    <a:pt x="1027" y="2131"/>
                  </a:cubicBezTo>
                  <a:cubicBezTo>
                    <a:pt x="1034" y="2123"/>
                    <a:pt x="1043" y="2116"/>
                    <a:pt x="1051" y="2109"/>
                  </a:cubicBezTo>
                  <a:cubicBezTo>
                    <a:pt x="1053" y="2103"/>
                    <a:pt x="1059" y="2102"/>
                    <a:pt x="1062" y="2096"/>
                  </a:cubicBezTo>
                  <a:cubicBezTo>
                    <a:pt x="1065" y="2091"/>
                    <a:pt x="1068" y="2087"/>
                    <a:pt x="1073" y="2083"/>
                  </a:cubicBezTo>
                  <a:cubicBezTo>
                    <a:pt x="1079" y="2074"/>
                    <a:pt x="1086" y="2066"/>
                    <a:pt x="1092" y="2057"/>
                  </a:cubicBezTo>
                  <a:cubicBezTo>
                    <a:pt x="1095" y="2056"/>
                    <a:pt x="1097" y="2054"/>
                    <a:pt x="1097" y="2050"/>
                  </a:cubicBezTo>
                  <a:cubicBezTo>
                    <a:pt x="1099" y="2048"/>
                    <a:pt x="1101" y="2046"/>
                    <a:pt x="1103" y="2044"/>
                  </a:cubicBezTo>
                  <a:cubicBezTo>
                    <a:pt x="1107" y="2044"/>
                    <a:pt x="1104" y="2038"/>
                    <a:pt x="1108" y="2037"/>
                  </a:cubicBezTo>
                  <a:cubicBezTo>
                    <a:pt x="1106" y="2031"/>
                    <a:pt x="1112" y="2033"/>
                    <a:pt x="1112" y="2028"/>
                  </a:cubicBezTo>
                  <a:cubicBezTo>
                    <a:pt x="1105" y="2029"/>
                    <a:pt x="1104" y="2035"/>
                    <a:pt x="1103" y="2042"/>
                  </a:cubicBezTo>
                  <a:close/>
                  <a:moveTo>
                    <a:pt x="1173" y="1510"/>
                  </a:moveTo>
                  <a:cubicBezTo>
                    <a:pt x="1170" y="1516"/>
                    <a:pt x="1170" y="1526"/>
                    <a:pt x="1166" y="1531"/>
                  </a:cubicBezTo>
                  <a:cubicBezTo>
                    <a:pt x="1147" y="1580"/>
                    <a:pt x="1143" y="1585"/>
                    <a:pt x="1140" y="1592"/>
                  </a:cubicBezTo>
                  <a:cubicBezTo>
                    <a:pt x="1101" y="1645"/>
                    <a:pt x="1096" y="1649"/>
                    <a:pt x="1094" y="1651"/>
                  </a:cubicBezTo>
                  <a:cubicBezTo>
                    <a:pt x="1079" y="1662"/>
                    <a:pt x="1083" y="1671"/>
                    <a:pt x="1077" y="1671"/>
                  </a:cubicBezTo>
                  <a:cubicBezTo>
                    <a:pt x="1041" y="1696"/>
                    <a:pt x="1044" y="1703"/>
                    <a:pt x="1040" y="1704"/>
                  </a:cubicBezTo>
                  <a:cubicBezTo>
                    <a:pt x="994" y="1739"/>
                    <a:pt x="987" y="1741"/>
                    <a:pt x="985" y="1749"/>
                  </a:cubicBezTo>
                  <a:cubicBezTo>
                    <a:pt x="948" y="1774"/>
                    <a:pt x="952" y="1783"/>
                    <a:pt x="946" y="1782"/>
                  </a:cubicBezTo>
                  <a:cubicBezTo>
                    <a:pt x="903" y="1823"/>
                    <a:pt x="907" y="1832"/>
                    <a:pt x="900" y="1830"/>
                  </a:cubicBezTo>
                  <a:cubicBezTo>
                    <a:pt x="885" y="1850"/>
                    <a:pt x="882" y="1850"/>
                    <a:pt x="883" y="1854"/>
                  </a:cubicBezTo>
                  <a:cubicBezTo>
                    <a:pt x="863" y="1880"/>
                    <a:pt x="859" y="1882"/>
                    <a:pt x="857" y="1885"/>
                  </a:cubicBezTo>
                  <a:cubicBezTo>
                    <a:pt x="841" y="1908"/>
                    <a:pt x="838" y="1910"/>
                    <a:pt x="835" y="1913"/>
                  </a:cubicBezTo>
                  <a:cubicBezTo>
                    <a:pt x="826" y="1920"/>
                    <a:pt x="833" y="1911"/>
                    <a:pt x="839" y="1900"/>
                  </a:cubicBezTo>
                  <a:cubicBezTo>
                    <a:pt x="877" y="1849"/>
                    <a:pt x="880" y="1841"/>
                    <a:pt x="883" y="1834"/>
                  </a:cubicBezTo>
                  <a:cubicBezTo>
                    <a:pt x="903" y="1806"/>
                    <a:pt x="912" y="1810"/>
                    <a:pt x="911" y="1804"/>
                  </a:cubicBezTo>
                  <a:cubicBezTo>
                    <a:pt x="953" y="1768"/>
                    <a:pt x="953" y="1763"/>
                    <a:pt x="957" y="1762"/>
                  </a:cubicBezTo>
                  <a:cubicBezTo>
                    <a:pt x="978" y="1744"/>
                    <a:pt x="981" y="1737"/>
                    <a:pt x="985" y="1732"/>
                  </a:cubicBezTo>
                  <a:cubicBezTo>
                    <a:pt x="1010" y="1708"/>
                    <a:pt x="1014" y="1706"/>
                    <a:pt x="1016" y="1704"/>
                  </a:cubicBezTo>
                  <a:cubicBezTo>
                    <a:pt x="1035" y="1687"/>
                    <a:pt x="1037" y="1685"/>
                    <a:pt x="1038" y="1682"/>
                  </a:cubicBezTo>
                  <a:cubicBezTo>
                    <a:pt x="1059" y="1667"/>
                    <a:pt x="1055" y="1658"/>
                    <a:pt x="1062" y="1660"/>
                  </a:cubicBezTo>
                  <a:cubicBezTo>
                    <a:pt x="1085" y="1612"/>
                    <a:pt x="1097" y="1610"/>
                    <a:pt x="1097" y="1597"/>
                  </a:cubicBezTo>
                  <a:cubicBezTo>
                    <a:pt x="1121" y="1536"/>
                    <a:pt x="1125" y="1533"/>
                    <a:pt x="1125" y="1527"/>
                  </a:cubicBezTo>
                  <a:cubicBezTo>
                    <a:pt x="1111" y="1547"/>
                    <a:pt x="1112" y="1552"/>
                    <a:pt x="1112" y="1555"/>
                  </a:cubicBezTo>
                  <a:cubicBezTo>
                    <a:pt x="1104" y="1576"/>
                    <a:pt x="1099" y="1575"/>
                    <a:pt x="1101" y="1581"/>
                  </a:cubicBezTo>
                  <a:cubicBezTo>
                    <a:pt x="1070" y="1632"/>
                    <a:pt x="1064" y="1638"/>
                    <a:pt x="1062" y="1647"/>
                  </a:cubicBezTo>
                  <a:cubicBezTo>
                    <a:pt x="1030" y="1685"/>
                    <a:pt x="1021" y="1681"/>
                    <a:pt x="1022" y="1688"/>
                  </a:cubicBezTo>
                  <a:cubicBezTo>
                    <a:pt x="991" y="1713"/>
                    <a:pt x="990" y="1722"/>
                    <a:pt x="981" y="1723"/>
                  </a:cubicBezTo>
                  <a:cubicBezTo>
                    <a:pt x="941" y="1765"/>
                    <a:pt x="930" y="1774"/>
                    <a:pt x="918" y="1782"/>
                  </a:cubicBezTo>
                  <a:cubicBezTo>
                    <a:pt x="888" y="1824"/>
                    <a:pt x="878" y="1819"/>
                    <a:pt x="881" y="1826"/>
                  </a:cubicBezTo>
                  <a:cubicBezTo>
                    <a:pt x="863" y="1845"/>
                    <a:pt x="861" y="1851"/>
                    <a:pt x="857" y="1856"/>
                  </a:cubicBezTo>
                  <a:cubicBezTo>
                    <a:pt x="835" y="1893"/>
                    <a:pt x="829" y="1892"/>
                    <a:pt x="831" y="1898"/>
                  </a:cubicBezTo>
                  <a:cubicBezTo>
                    <a:pt x="824" y="1891"/>
                    <a:pt x="829" y="1885"/>
                    <a:pt x="833" y="1878"/>
                  </a:cubicBezTo>
                  <a:cubicBezTo>
                    <a:pt x="850" y="1845"/>
                    <a:pt x="862" y="1835"/>
                    <a:pt x="868" y="1819"/>
                  </a:cubicBezTo>
                  <a:cubicBezTo>
                    <a:pt x="881" y="1806"/>
                    <a:pt x="884" y="1803"/>
                    <a:pt x="887" y="1799"/>
                  </a:cubicBezTo>
                  <a:cubicBezTo>
                    <a:pt x="912" y="1778"/>
                    <a:pt x="913" y="1773"/>
                    <a:pt x="918" y="1771"/>
                  </a:cubicBezTo>
                  <a:cubicBezTo>
                    <a:pt x="941" y="1748"/>
                    <a:pt x="943" y="1744"/>
                    <a:pt x="948" y="1743"/>
                  </a:cubicBezTo>
                  <a:cubicBezTo>
                    <a:pt x="959" y="1727"/>
                    <a:pt x="965" y="1727"/>
                    <a:pt x="966" y="1721"/>
                  </a:cubicBezTo>
                  <a:cubicBezTo>
                    <a:pt x="989" y="1693"/>
                    <a:pt x="993" y="1693"/>
                    <a:pt x="994" y="1690"/>
                  </a:cubicBezTo>
                  <a:cubicBezTo>
                    <a:pt x="1027" y="1655"/>
                    <a:pt x="1024" y="1646"/>
                    <a:pt x="1031" y="1647"/>
                  </a:cubicBezTo>
                  <a:cubicBezTo>
                    <a:pt x="1055" y="1605"/>
                    <a:pt x="1061" y="1605"/>
                    <a:pt x="1062" y="1599"/>
                  </a:cubicBezTo>
                  <a:cubicBezTo>
                    <a:pt x="1081" y="1572"/>
                    <a:pt x="1078" y="1561"/>
                    <a:pt x="1084" y="1560"/>
                  </a:cubicBezTo>
                  <a:cubicBezTo>
                    <a:pt x="1106" y="1497"/>
                    <a:pt x="1107" y="1491"/>
                    <a:pt x="1108" y="1486"/>
                  </a:cubicBezTo>
                  <a:cubicBezTo>
                    <a:pt x="1117" y="1457"/>
                    <a:pt x="1116" y="1452"/>
                    <a:pt x="1116" y="1448"/>
                  </a:cubicBezTo>
                  <a:cubicBezTo>
                    <a:pt x="1104" y="1484"/>
                    <a:pt x="1101" y="1489"/>
                    <a:pt x="1101" y="1496"/>
                  </a:cubicBezTo>
                  <a:cubicBezTo>
                    <a:pt x="1084" y="1531"/>
                    <a:pt x="1087" y="1537"/>
                    <a:pt x="1084" y="1538"/>
                  </a:cubicBezTo>
                  <a:cubicBezTo>
                    <a:pt x="1061" y="1585"/>
                    <a:pt x="1058" y="1591"/>
                    <a:pt x="1055" y="1597"/>
                  </a:cubicBezTo>
                  <a:cubicBezTo>
                    <a:pt x="1017" y="1648"/>
                    <a:pt x="1012" y="1652"/>
                    <a:pt x="1009" y="1658"/>
                  </a:cubicBezTo>
                  <a:cubicBezTo>
                    <a:pt x="991" y="1672"/>
                    <a:pt x="998" y="1683"/>
                    <a:pt x="990" y="1680"/>
                  </a:cubicBezTo>
                  <a:cubicBezTo>
                    <a:pt x="977" y="1698"/>
                    <a:pt x="973" y="1699"/>
                    <a:pt x="970" y="1701"/>
                  </a:cubicBezTo>
                  <a:cubicBezTo>
                    <a:pt x="889" y="1788"/>
                    <a:pt x="882" y="1786"/>
                    <a:pt x="883" y="1791"/>
                  </a:cubicBezTo>
                  <a:cubicBezTo>
                    <a:pt x="870" y="1806"/>
                    <a:pt x="868" y="1806"/>
                    <a:pt x="868" y="1808"/>
                  </a:cubicBezTo>
                  <a:cubicBezTo>
                    <a:pt x="909" y="1743"/>
                    <a:pt x="924" y="1730"/>
                    <a:pt x="935" y="1714"/>
                  </a:cubicBezTo>
                  <a:cubicBezTo>
                    <a:pt x="953" y="1698"/>
                    <a:pt x="955" y="1696"/>
                    <a:pt x="955" y="1693"/>
                  </a:cubicBezTo>
                  <a:cubicBezTo>
                    <a:pt x="981" y="1670"/>
                    <a:pt x="977" y="1660"/>
                    <a:pt x="985" y="1662"/>
                  </a:cubicBezTo>
                  <a:cubicBezTo>
                    <a:pt x="1006" y="1636"/>
                    <a:pt x="1004" y="1630"/>
                    <a:pt x="1007" y="1629"/>
                  </a:cubicBezTo>
                  <a:cubicBezTo>
                    <a:pt x="1021" y="1606"/>
                    <a:pt x="1028" y="1605"/>
                    <a:pt x="1027" y="1597"/>
                  </a:cubicBezTo>
                  <a:cubicBezTo>
                    <a:pt x="1058" y="1531"/>
                    <a:pt x="1066" y="1525"/>
                    <a:pt x="1066" y="1512"/>
                  </a:cubicBezTo>
                  <a:cubicBezTo>
                    <a:pt x="1079" y="1469"/>
                    <a:pt x="1081" y="1457"/>
                    <a:pt x="1084" y="1446"/>
                  </a:cubicBezTo>
                  <a:cubicBezTo>
                    <a:pt x="1090" y="1385"/>
                    <a:pt x="1092" y="1372"/>
                    <a:pt x="1088" y="1370"/>
                  </a:cubicBezTo>
                  <a:cubicBezTo>
                    <a:pt x="1075" y="1459"/>
                    <a:pt x="1074" y="1462"/>
                    <a:pt x="1073" y="1464"/>
                  </a:cubicBezTo>
                  <a:cubicBezTo>
                    <a:pt x="1052" y="1525"/>
                    <a:pt x="1049" y="1533"/>
                    <a:pt x="1046" y="1540"/>
                  </a:cubicBezTo>
                  <a:cubicBezTo>
                    <a:pt x="1029" y="1576"/>
                    <a:pt x="1022" y="1590"/>
                    <a:pt x="1014" y="1603"/>
                  </a:cubicBezTo>
                  <a:cubicBezTo>
                    <a:pt x="991" y="1632"/>
                    <a:pt x="991" y="1638"/>
                    <a:pt x="988" y="1640"/>
                  </a:cubicBezTo>
                  <a:cubicBezTo>
                    <a:pt x="965" y="1672"/>
                    <a:pt x="958" y="1671"/>
                    <a:pt x="959" y="1677"/>
                  </a:cubicBezTo>
                  <a:cubicBezTo>
                    <a:pt x="924" y="1711"/>
                    <a:pt x="924" y="1716"/>
                    <a:pt x="920" y="1717"/>
                  </a:cubicBezTo>
                  <a:cubicBezTo>
                    <a:pt x="903" y="1739"/>
                    <a:pt x="900" y="1741"/>
                    <a:pt x="898" y="1745"/>
                  </a:cubicBezTo>
                  <a:cubicBezTo>
                    <a:pt x="868" y="1783"/>
                    <a:pt x="866" y="1786"/>
                    <a:pt x="863" y="1789"/>
                  </a:cubicBezTo>
                  <a:cubicBezTo>
                    <a:pt x="850" y="1811"/>
                    <a:pt x="847" y="1811"/>
                    <a:pt x="848" y="1815"/>
                  </a:cubicBezTo>
                  <a:cubicBezTo>
                    <a:pt x="869" y="1758"/>
                    <a:pt x="874" y="1752"/>
                    <a:pt x="876" y="1743"/>
                  </a:cubicBezTo>
                  <a:cubicBezTo>
                    <a:pt x="910" y="1701"/>
                    <a:pt x="910" y="1695"/>
                    <a:pt x="913" y="1693"/>
                  </a:cubicBezTo>
                  <a:cubicBezTo>
                    <a:pt x="939" y="1660"/>
                    <a:pt x="942" y="1657"/>
                    <a:pt x="944" y="1653"/>
                  </a:cubicBezTo>
                  <a:cubicBezTo>
                    <a:pt x="961" y="1640"/>
                    <a:pt x="963" y="1630"/>
                    <a:pt x="970" y="1625"/>
                  </a:cubicBezTo>
                  <a:cubicBezTo>
                    <a:pt x="985" y="1603"/>
                    <a:pt x="989" y="1603"/>
                    <a:pt x="990" y="1601"/>
                  </a:cubicBezTo>
                  <a:cubicBezTo>
                    <a:pt x="1006" y="1578"/>
                    <a:pt x="1011" y="1571"/>
                    <a:pt x="1016" y="1564"/>
                  </a:cubicBezTo>
                  <a:cubicBezTo>
                    <a:pt x="1050" y="1504"/>
                    <a:pt x="1059" y="1489"/>
                    <a:pt x="1064" y="1470"/>
                  </a:cubicBezTo>
                  <a:cubicBezTo>
                    <a:pt x="1051" y="1495"/>
                    <a:pt x="1046" y="1500"/>
                    <a:pt x="1044" y="1507"/>
                  </a:cubicBezTo>
                  <a:cubicBezTo>
                    <a:pt x="1018" y="1543"/>
                    <a:pt x="1019" y="1550"/>
                    <a:pt x="1016" y="1553"/>
                  </a:cubicBezTo>
                  <a:cubicBezTo>
                    <a:pt x="996" y="1573"/>
                    <a:pt x="996" y="1579"/>
                    <a:pt x="992" y="1581"/>
                  </a:cubicBezTo>
                  <a:cubicBezTo>
                    <a:pt x="962" y="1610"/>
                    <a:pt x="965" y="1620"/>
                    <a:pt x="959" y="1621"/>
                  </a:cubicBezTo>
                  <a:cubicBezTo>
                    <a:pt x="948" y="1632"/>
                    <a:pt x="948" y="1638"/>
                    <a:pt x="944" y="1640"/>
                  </a:cubicBezTo>
                  <a:cubicBezTo>
                    <a:pt x="906" y="1680"/>
                    <a:pt x="908" y="1688"/>
                    <a:pt x="903" y="1688"/>
                  </a:cubicBezTo>
                  <a:cubicBezTo>
                    <a:pt x="897" y="1686"/>
                    <a:pt x="906" y="1679"/>
                    <a:pt x="911" y="1669"/>
                  </a:cubicBezTo>
                  <a:cubicBezTo>
                    <a:pt x="932" y="1633"/>
                    <a:pt x="937" y="1631"/>
                    <a:pt x="940" y="1625"/>
                  </a:cubicBezTo>
                  <a:cubicBezTo>
                    <a:pt x="956" y="1601"/>
                    <a:pt x="964" y="1593"/>
                    <a:pt x="968" y="1581"/>
                  </a:cubicBezTo>
                  <a:cubicBezTo>
                    <a:pt x="994" y="1555"/>
                    <a:pt x="996" y="1543"/>
                    <a:pt x="1005" y="1538"/>
                  </a:cubicBezTo>
                  <a:cubicBezTo>
                    <a:pt x="1024" y="1501"/>
                    <a:pt x="1030" y="1493"/>
                    <a:pt x="1036" y="1486"/>
                  </a:cubicBezTo>
                  <a:cubicBezTo>
                    <a:pt x="1056" y="1429"/>
                    <a:pt x="1056" y="1424"/>
                    <a:pt x="1060" y="1422"/>
                  </a:cubicBezTo>
                  <a:cubicBezTo>
                    <a:pt x="1069" y="1382"/>
                    <a:pt x="1072" y="1365"/>
                    <a:pt x="1075" y="1348"/>
                  </a:cubicBezTo>
                  <a:cubicBezTo>
                    <a:pt x="1082" y="1306"/>
                    <a:pt x="1086" y="1304"/>
                    <a:pt x="1079" y="1302"/>
                  </a:cubicBezTo>
                  <a:cubicBezTo>
                    <a:pt x="1074" y="1347"/>
                    <a:pt x="1067" y="1360"/>
                    <a:pt x="1066" y="1372"/>
                  </a:cubicBezTo>
                  <a:cubicBezTo>
                    <a:pt x="1049" y="1430"/>
                    <a:pt x="1047" y="1435"/>
                    <a:pt x="1046" y="1442"/>
                  </a:cubicBezTo>
                  <a:cubicBezTo>
                    <a:pt x="1020" y="1490"/>
                    <a:pt x="1021" y="1498"/>
                    <a:pt x="1016" y="1501"/>
                  </a:cubicBezTo>
                  <a:cubicBezTo>
                    <a:pt x="997" y="1535"/>
                    <a:pt x="991" y="1536"/>
                    <a:pt x="990" y="1542"/>
                  </a:cubicBezTo>
                  <a:cubicBezTo>
                    <a:pt x="957" y="1582"/>
                    <a:pt x="957" y="1587"/>
                    <a:pt x="953" y="1588"/>
                  </a:cubicBezTo>
                  <a:cubicBezTo>
                    <a:pt x="934" y="1610"/>
                    <a:pt x="937" y="1618"/>
                    <a:pt x="931" y="1619"/>
                  </a:cubicBezTo>
                  <a:cubicBezTo>
                    <a:pt x="902" y="1668"/>
                    <a:pt x="896" y="1673"/>
                    <a:pt x="892" y="1680"/>
                  </a:cubicBezTo>
                  <a:cubicBezTo>
                    <a:pt x="862" y="1729"/>
                    <a:pt x="861" y="1740"/>
                    <a:pt x="855" y="1745"/>
                  </a:cubicBezTo>
                  <a:cubicBezTo>
                    <a:pt x="871" y="1701"/>
                    <a:pt x="876" y="1699"/>
                    <a:pt x="879" y="1695"/>
                  </a:cubicBezTo>
                  <a:cubicBezTo>
                    <a:pt x="910" y="1639"/>
                    <a:pt x="911" y="1628"/>
                    <a:pt x="918" y="1623"/>
                  </a:cubicBezTo>
                  <a:cubicBezTo>
                    <a:pt x="948" y="1567"/>
                    <a:pt x="956" y="1563"/>
                    <a:pt x="959" y="1553"/>
                  </a:cubicBezTo>
                  <a:cubicBezTo>
                    <a:pt x="986" y="1519"/>
                    <a:pt x="987" y="1513"/>
                    <a:pt x="990" y="1510"/>
                  </a:cubicBezTo>
                  <a:cubicBezTo>
                    <a:pt x="1001" y="1497"/>
                    <a:pt x="1003" y="1492"/>
                    <a:pt x="1005" y="1488"/>
                  </a:cubicBezTo>
                  <a:cubicBezTo>
                    <a:pt x="1025" y="1446"/>
                    <a:pt x="1034" y="1430"/>
                    <a:pt x="1038" y="1409"/>
                  </a:cubicBezTo>
                  <a:cubicBezTo>
                    <a:pt x="1049" y="1371"/>
                    <a:pt x="1051" y="1361"/>
                    <a:pt x="1053" y="1350"/>
                  </a:cubicBezTo>
                  <a:cubicBezTo>
                    <a:pt x="1050" y="1316"/>
                    <a:pt x="1054" y="1325"/>
                    <a:pt x="1049" y="1326"/>
                  </a:cubicBezTo>
                  <a:cubicBezTo>
                    <a:pt x="1044" y="1375"/>
                    <a:pt x="1036" y="1391"/>
                    <a:pt x="1033" y="1411"/>
                  </a:cubicBezTo>
                  <a:cubicBezTo>
                    <a:pt x="1013" y="1449"/>
                    <a:pt x="1016" y="1458"/>
                    <a:pt x="1012" y="1459"/>
                  </a:cubicBezTo>
                  <a:cubicBezTo>
                    <a:pt x="997" y="1492"/>
                    <a:pt x="988" y="1495"/>
                    <a:pt x="985" y="1505"/>
                  </a:cubicBezTo>
                  <a:cubicBezTo>
                    <a:pt x="961" y="1539"/>
                    <a:pt x="957" y="1541"/>
                    <a:pt x="955" y="1544"/>
                  </a:cubicBezTo>
                  <a:cubicBezTo>
                    <a:pt x="935" y="1571"/>
                    <a:pt x="935" y="1574"/>
                    <a:pt x="933" y="1575"/>
                  </a:cubicBezTo>
                  <a:cubicBezTo>
                    <a:pt x="909" y="1617"/>
                    <a:pt x="908" y="1627"/>
                    <a:pt x="900" y="1632"/>
                  </a:cubicBezTo>
                  <a:cubicBezTo>
                    <a:pt x="875" y="1672"/>
                    <a:pt x="877" y="1668"/>
                    <a:pt x="879" y="1664"/>
                  </a:cubicBezTo>
                  <a:cubicBezTo>
                    <a:pt x="887" y="1636"/>
                    <a:pt x="892" y="1629"/>
                    <a:pt x="892" y="1621"/>
                  </a:cubicBezTo>
                  <a:cubicBezTo>
                    <a:pt x="920" y="1582"/>
                    <a:pt x="926" y="1570"/>
                    <a:pt x="935" y="1562"/>
                  </a:cubicBezTo>
                  <a:cubicBezTo>
                    <a:pt x="956" y="1524"/>
                    <a:pt x="962" y="1521"/>
                    <a:pt x="964" y="1514"/>
                  </a:cubicBezTo>
                  <a:cubicBezTo>
                    <a:pt x="976" y="1496"/>
                    <a:pt x="974" y="1490"/>
                    <a:pt x="977" y="1490"/>
                  </a:cubicBezTo>
                  <a:cubicBezTo>
                    <a:pt x="994" y="1459"/>
                    <a:pt x="996" y="1453"/>
                    <a:pt x="998" y="1446"/>
                  </a:cubicBezTo>
                  <a:cubicBezTo>
                    <a:pt x="1015" y="1403"/>
                    <a:pt x="1021" y="1375"/>
                    <a:pt x="1025" y="1344"/>
                  </a:cubicBezTo>
                  <a:cubicBezTo>
                    <a:pt x="1018" y="1331"/>
                    <a:pt x="1022" y="1346"/>
                    <a:pt x="1016" y="1363"/>
                  </a:cubicBezTo>
                  <a:cubicBezTo>
                    <a:pt x="983" y="1466"/>
                    <a:pt x="978" y="1466"/>
                    <a:pt x="977" y="1470"/>
                  </a:cubicBezTo>
                  <a:cubicBezTo>
                    <a:pt x="954" y="1505"/>
                    <a:pt x="957" y="1514"/>
                    <a:pt x="951" y="1514"/>
                  </a:cubicBezTo>
                  <a:cubicBezTo>
                    <a:pt x="919" y="1567"/>
                    <a:pt x="917" y="1570"/>
                    <a:pt x="916" y="1573"/>
                  </a:cubicBezTo>
                  <a:cubicBezTo>
                    <a:pt x="912" y="1562"/>
                    <a:pt x="921" y="1552"/>
                    <a:pt x="924" y="1538"/>
                  </a:cubicBezTo>
                  <a:cubicBezTo>
                    <a:pt x="954" y="1484"/>
                    <a:pt x="953" y="1482"/>
                    <a:pt x="955" y="1479"/>
                  </a:cubicBezTo>
                  <a:cubicBezTo>
                    <a:pt x="968" y="1459"/>
                    <a:pt x="968" y="1452"/>
                    <a:pt x="972" y="1446"/>
                  </a:cubicBezTo>
                  <a:cubicBezTo>
                    <a:pt x="984" y="1394"/>
                    <a:pt x="982" y="1398"/>
                    <a:pt x="981" y="1403"/>
                  </a:cubicBezTo>
                  <a:cubicBezTo>
                    <a:pt x="945" y="1474"/>
                    <a:pt x="948" y="1486"/>
                    <a:pt x="942" y="1488"/>
                  </a:cubicBezTo>
                  <a:cubicBezTo>
                    <a:pt x="910" y="1541"/>
                    <a:pt x="911" y="1549"/>
                    <a:pt x="907" y="1553"/>
                  </a:cubicBezTo>
                  <a:cubicBezTo>
                    <a:pt x="896" y="1582"/>
                    <a:pt x="892" y="1589"/>
                    <a:pt x="896" y="1588"/>
                  </a:cubicBezTo>
                  <a:cubicBezTo>
                    <a:pt x="905" y="1541"/>
                    <a:pt x="903" y="1485"/>
                    <a:pt x="916" y="1444"/>
                  </a:cubicBezTo>
                  <a:cubicBezTo>
                    <a:pt x="941" y="1308"/>
                    <a:pt x="942" y="1301"/>
                    <a:pt x="944" y="1294"/>
                  </a:cubicBezTo>
                  <a:cubicBezTo>
                    <a:pt x="936" y="1296"/>
                    <a:pt x="930" y="1326"/>
                    <a:pt x="922" y="1353"/>
                  </a:cubicBezTo>
                  <a:cubicBezTo>
                    <a:pt x="895" y="1512"/>
                    <a:pt x="896" y="1520"/>
                    <a:pt x="894" y="1525"/>
                  </a:cubicBezTo>
                  <a:cubicBezTo>
                    <a:pt x="888" y="1547"/>
                    <a:pt x="889" y="1545"/>
                    <a:pt x="887" y="1553"/>
                  </a:cubicBezTo>
                  <a:cubicBezTo>
                    <a:pt x="877" y="1593"/>
                    <a:pt x="881" y="1604"/>
                    <a:pt x="876" y="1605"/>
                  </a:cubicBezTo>
                  <a:cubicBezTo>
                    <a:pt x="875" y="1580"/>
                    <a:pt x="879" y="1580"/>
                    <a:pt x="879" y="1575"/>
                  </a:cubicBezTo>
                  <a:cubicBezTo>
                    <a:pt x="877" y="1509"/>
                    <a:pt x="879" y="1499"/>
                    <a:pt x="876" y="1488"/>
                  </a:cubicBezTo>
                  <a:cubicBezTo>
                    <a:pt x="901" y="1365"/>
                    <a:pt x="897" y="1356"/>
                    <a:pt x="898" y="1353"/>
                  </a:cubicBezTo>
                  <a:cubicBezTo>
                    <a:pt x="916" y="1288"/>
                    <a:pt x="916" y="1279"/>
                    <a:pt x="918" y="1272"/>
                  </a:cubicBezTo>
                  <a:cubicBezTo>
                    <a:pt x="914" y="1265"/>
                    <a:pt x="912" y="1284"/>
                    <a:pt x="905" y="1298"/>
                  </a:cubicBezTo>
                  <a:cubicBezTo>
                    <a:pt x="897" y="1328"/>
                    <a:pt x="901" y="1337"/>
                    <a:pt x="896" y="1337"/>
                  </a:cubicBezTo>
                  <a:cubicBezTo>
                    <a:pt x="881" y="1419"/>
                    <a:pt x="876" y="1435"/>
                    <a:pt x="872" y="1451"/>
                  </a:cubicBezTo>
                  <a:cubicBezTo>
                    <a:pt x="868" y="1519"/>
                    <a:pt x="871" y="1543"/>
                    <a:pt x="870" y="1586"/>
                  </a:cubicBezTo>
                  <a:cubicBezTo>
                    <a:pt x="869" y="1639"/>
                    <a:pt x="864" y="1639"/>
                    <a:pt x="865" y="1645"/>
                  </a:cubicBezTo>
                  <a:cubicBezTo>
                    <a:pt x="863" y="1666"/>
                    <a:pt x="865" y="1667"/>
                    <a:pt x="865" y="1666"/>
                  </a:cubicBezTo>
                  <a:cubicBezTo>
                    <a:pt x="857" y="1685"/>
                    <a:pt x="854" y="1670"/>
                    <a:pt x="855" y="1653"/>
                  </a:cubicBezTo>
                  <a:cubicBezTo>
                    <a:pt x="853" y="1576"/>
                    <a:pt x="851" y="1566"/>
                    <a:pt x="855" y="1562"/>
                  </a:cubicBezTo>
                  <a:cubicBezTo>
                    <a:pt x="852" y="1524"/>
                    <a:pt x="854" y="1505"/>
                    <a:pt x="850" y="1492"/>
                  </a:cubicBezTo>
                  <a:cubicBezTo>
                    <a:pt x="853" y="1421"/>
                    <a:pt x="858" y="1408"/>
                    <a:pt x="857" y="1387"/>
                  </a:cubicBezTo>
                  <a:cubicBezTo>
                    <a:pt x="860" y="1352"/>
                    <a:pt x="854" y="1364"/>
                    <a:pt x="855" y="1383"/>
                  </a:cubicBezTo>
                  <a:cubicBezTo>
                    <a:pt x="848" y="1407"/>
                    <a:pt x="851" y="1415"/>
                    <a:pt x="850" y="1418"/>
                  </a:cubicBezTo>
                  <a:cubicBezTo>
                    <a:pt x="845" y="1496"/>
                    <a:pt x="843" y="1512"/>
                    <a:pt x="844" y="1529"/>
                  </a:cubicBezTo>
                  <a:cubicBezTo>
                    <a:pt x="843" y="1584"/>
                    <a:pt x="845" y="1586"/>
                    <a:pt x="846" y="1588"/>
                  </a:cubicBezTo>
                  <a:cubicBezTo>
                    <a:pt x="846" y="1621"/>
                    <a:pt x="850" y="1623"/>
                    <a:pt x="848" y="1629"/>
                  </a:cubicBezTo>
                  <a:cubicBezTo>
                    <a:pt x="848" y="1650"/>
                    <a:pt x="849" y="1655"/>
                    <a:pt x="846" y="1656"/>
                  </a:cubicBezTo>
                  <a:cubicBezTo>
                    <a:pt x="843" y="1640"/>
                    <a:pt x="839" y="1637"/>
                    <a:pt x="839" y="1629"/>
                  </a:cubicBezTo>
                  <a:cubicBezTo>
                    <a:pt x="831" y="1482"/>
                    <a:pt x="827" y="1483"/>
                    <a:pt x="828" y="1477"/>
                  </a:cubicBezTo>
                  <a:cubicBezTo>
                    <a:pt x="831" y="1384"/>
                    <a:pt x="830" y="1378"/>
                    <a:pt x="831" y="1361"/>
                  </a:cubicBezTo>
                  <a:cubicBezTo>
                    <a:pt x="835" y="1334"/>
                    <a:pt x="830" y="1340"/>
                    <a:pt x="828" y="1348"/>
                  </a:cubicBezTo>
                  <a:cubicBezTo>
                    <a:pt x="822" y="1433"/>
                    <a:pt x="822" y="1433"/>
                    <a:pt x="822" y="1433"/>
                  </a:cubicBezTo>
                  <a:cubicBezTo>
                    <a:pt x="823" y="1493"/>
                    <a:pt x="822" y="1494"/>
                    <a:pt x="824" y="1505"/>
                  </a:cubicBezTo>
                  <a:cubicBezTo>
                    <a:pt x="835" y="1659"/>
                    <a:pt x="837" y="1673"/>
                    <a:pt x="837" y="1693"/>
                  </a:cubicBezTo>
                  <a:cubicBezTo>
                    <a:pt x="838" y="1744"/>
                    <a:pt x="842" y="1748"/>
                    <a:pt x="835" y="1749"/>
                  </a:cubicBezTo>
                  <a:cubicBezTo>
                    <a:pt x="824" y="1655"/>
                    <a:pt x="819" y="1653"/>
                    <a:pt x="820" y="1645"/>
                  </a:cubicBezTo>
                  <a:cubicBezTo>
                    <a:pt x="809" y="1494"/>
                    <a:pt x="809" y="1476"/>
                    <a:pt x="809" y="1459"/>
                  </a:cubicBezTo>
                  <a:cubicBezTo>
                    <a:pt x="811" y="1440"/>
                    <a:pt x="809" y="1439"/>
                    <a:pt x="809" y="1440"/>
                  </a:cubicBezTo>
                  <a:cubicBezTo>
                    <a:pt x="811" y="1406"/>
                    <a:pt x="806" y="1407"/>
                    <a:pt x="807" y="1414"/>
                  </a:cubicBezTo>
                  <a:cubicBezTo>
                    <a:pt x="806" y="1452"/>
                    <a:pt x="798" y="1458"/>
                    <a:pt x="804" y="1462"/>
                  </a:cubicBezTo>
                  <a:cubicBezTo>
                    <a:pt x="817" y="1663"/>
                    <a:pt x="813" y="1671"/>
                    <a:pt x="815" y="1675"/>
                  </a:cubicBezTo>
                  <a:cubicBezTo>
                    <a:pt x="826" y="1762"/>
                    <a:pt x="826" y="1762"/>
                    <a:pt x="826" y="1762"/>
                  </a:cubicBezTo>
                  <a:cubicBezTo>
                    <a:pt x="824" y="1827"/>
                    <a:pt x="823" y="1832"/>
                    <a:pt x="820" y="1834"/>
                  </a:cubicBezTo>
                  <a:cubicBezTo>
                    <a:pt x="811" y="1787"/>
                    <a:pt x="812" y="1780"/>
                    <a:pt x="809" y="1778"/>
                  </a:cubicBezTo>
                  <a:cubicBezTo>
                    <a:pt x="802" y="1730"/>
                    <a:pt x="794" y="1714"/>
                    <a:pt x="791" y="1695"/>
                  </a:cubicBezTo>
                  <a:cubicBezTo>
                    <a:pt x="773" y="1625"/>
                    <a:pt x="777" y="1615"/>
                    <a:pt x="772" y="1614"/>
                  </a:cubicBezTo>
                  <a:cubicBezTo>
                    <a:pt x="763" y="1470"/>
                    <a:pt x="763" y="1470"/>
                    <a:pt x="763" y="1470"/>
                  </a:cubicBezTo>
                  <a:cubicBezTo>
                    <a:pt x="762" y="1442"/>
                    <a:pt x="759" y="1446"/>
                    <a:pt x="759" y="1451"/>
                  </a:cubicBezTo>
                  <a:cubicBezTo>
                    <a:pt x="758" y="1503"/>
                    <a:pt x="759" y="1507"/>
                    <a:pt x="759" y="1512"/>
                  </a:cubicBezTo>
                  <a:cubicBezTo>
                    <a:pt x="764" y="1591"/>
                    <a:pt x="762" y="1605"/>
                    <a:pt x="765" y="1612"/>
                  </a:cubicBezTo>
                  <a:cubicBezTo>
                    <a:pt x="775" y="1656"/>
                    <a:pt x="774" y="1663"/>
                    <a:pt x="774" y="1669"/>
                  </a:cubicBezTo>
                  <a:cubicBezTo>
                    <a:pt x="784" y="1716"/>
                    <a:pt x="792" y="1731"/>
                    <a:pt x="794" y="1752"/>
                  </a:cubicBezTo>
                  <a:cubicBezTo>
                    <a:pt x="811" y="1837"/>
                    <a:pt x="811" y="1837"/>
                    <a:pt x="811" y="1837"/>
                  </a:cubicBezTo>
                  <a:cubicBezTo>
                    <a:pt x="782" y="1726"/>
                    <a:pt x="772" y="1704"/>
                    <a:pt x="765" y="1677"/>
                  </a:cubicBezTo>
                  <a:cubicBezTo>
                    <a:pt x="742" y="1579"/>
                    <a:pt x="750" y="1564"/>
                    <a:pt x="743" y="1564"/>
                  </a:cubicBezTo>
                  <a:cubicBezTo>
                    <a:pt x="746" y="1641"/>
                    <a:pt x="753" y="1656"/>
                    <a:pt x="754" y="1677"/>
                  </a:cubicBezTo>
                  <a:cubicBezTo>
                    <a:pt x="763" y="1707"/>
                    <a:pt x="767" y="1716"/>
                    <a:pt x="770" y="1725"/>
                  </a:cubicBezTo>
                  <a:cubicBezTo>
                    <a:pt x="777" y="1747"/>
                    <a:pt x="777" y="1753"/>
                    <a:pt x="774" y="1754"/>
                  </a:cubicBezTo>
                  <a:cubicBezTo>
                    <a:pt x="754" y="1702"/>
                    <a:pt x="753" y="1700"/>
                    <a:pt x="750" y="1699"/>
                  </a:cubicBezTo>
                  <a:cubicBezTo>
                    <a:pt x="740" y="1669"/>
                    <a:pt x="737" y="1664"/>
                    <a:pt x="735" y="1658"/>
                  </a:cubicBezTo>
                  <a:cubicBezTo>
                    <a:pt x="707" y="1583"/>
                    <a:pt x="705" y="1572"/>
                    <a:pt x="702" y="1562"/>
                  </a:cubicBezTo>
                  <a:cubicBezTo>
                    <a:pt x="694" y="1552"/>
                    <a:pt x="699" y="1569"/>
                    <a:pt x="702" y="1588"/>
                  </a:cubicBezTo>
                  <a:cubicBezTo>
                    <a:pt x="721" y="1647"/>
                    <a:pt x="725" y="1654"/>
                    <a:pt x="728" y="1662"/>
                  </a:cubicBezTo>
                  <a:cubicBezTo>
                    <a:pt x="743" y="1693"/>
                    <a:pt x="743" y="1704"/>
                    <a:pt x="748" y="1710"/>
                  </a:cubicBezTo>
                  <a:cubicBezTo>
                    <a:pt x="766" y="1752"/>
                    <a:pt x="765" y="1760"/>
                    <a:pt x="770" y="1762"/>
                  </a:cubicBezTo>
                  <a:cubicBezTo>
                    <a:pt x="777" y="1794"/>
                    <a:pt x="782" y="1805"/>
                    <a:pt x="785" y="1817"/>
                  </a:cubicBezTo>
                  <a:cubicBezTo>
                    <a:pt x="794" y="1838"/>
                    <a:pt x="791" y="1849"/>
                    <a:pt x="796" y="1852"/>
                  </a:cubicBezTo>
                  <a:cubicBezTo>
                    <a:pt x="799" y="1894"/>
                    <a:pt x="803" y="1902"/>
                    <a:pt x="798" y="1902"/>
                  </a:cubicBezTo>
                  <a:cubicBezTo>
                    <a:pt x="794" y="1891"/>
                    <a:pt x="790" y="1888"/>
                    <a:pt x="791" y="1880"/>
                  </a:cubicBezTo>
                  <a:cubicBezTo>
                    <a:pt x="784" y="1859"/>
                    <a:pt x="782" y="1854"/>
                    <a:pt x="780" y="1847"/>
                  </a:cubicBezTo>
                  <a:cubicBezTo>
                    <a:pt x="757" y="1795"/>
                    <a:pt x="758" y="1786"/>
                    <a:pt x="752" y="1784"/>
                  </a:cubicBezTo>
                  <a:cubicBezTo>
                    <a:pt x="725" y="1733"/>
                    <a:pt x="729" y="1731"/>
                    <a:pt x="724" y="1725"/>
                  </a:cubicBezTo>
                  <a:cubicBezTo>
                    <a:pt x="700" y="1673"/>
                    <a:pt x="699" y="1666"/>
                    <a:pt x="698" y="1660"/>
                  </a:cubicBezTo>
                  <a:cubicBezTo>
                    <a:pt x="685" y="1644"/>
                    <a:pt x="693" y="1655"/>
                    <a:pt x="695" y="1671"/>
                  </a:cubicBezTo>
                  <a:cubicBezTo>
                    <a:pt x="716" y="1723"/>
                    <a:pt x="716" y="1728"/>
                    <a:pt x="719" y="1730"/>
                  </a:cubicBezTo>
                  <a:cubicBezTo>
                    <a:pt x="742" y="1778"/>
                    <a:pt x="746" y="1784"/>
                    <a:pt x="748" y="1793"/>
                  </a:cubicBezTo>
                  <a:cubicBezTo>
                    <a:pt x="782" y="1878"/>
                    <a:pt x="780" y="1885"/>
                    <a:pt x="783" y="1887"/>
                  </a:cubicBezTo>
                  <a:cubicBezTo>
                    <a:pt x="794" y="1972"/>
                    <a:pt x="794" y="1972"/>
                    <a:pt x="794" y="1972"/>
                  </a:cubicBezTo>
                  <a:cubicBezTo>
                    <a:pt x="790" y="1978"/>
                    <a:pt x="787" y="1968"/>
                    <a:pt x="785" y="1959"/>
                  </a:cubicBezTo>
                  <a:cubicBezTo>
                    <a:pt x="773" y="1902"/>
                    <a:pt x="776" y="1898"/>
                    <a:pt x="774" y="1891"/>
                  </a:cubicBezTo>
                  <a:cubicBezTo>
                    <a:pt x="757" y="1844"/>
                    <a:pt x="754" y="1838"/>
                    <a:pt x="750" y="1832"/>
                  </a:cubicBezTo>
                  <a:cubicBezTo>
                    <a:pt x="725" y="1784"/>
                    <a:pt x="724" y="1781"/>
                    <a:pt x="722" y="1778"/>
                  </a:cubicBezTo>
                  <a:cubicBezTo>
                    <a:pt x="705" y="1736"/>
                    <a:pt x="695" y="1741"/>
                    <a:pt x="698" y="1734"/>
                  </a:cubicBezTo>
                  <a:cubicBezTo>
                    <a:pt x="665" y="1678"/>
                    <a:pt x="661" y="1665"/>
                    <a:pt x="654" y="1653"/>
                  </a:cubicBezTo>
                  <a:cubicBezTo>
                    <a:pt x="643" y="1627"/>
                    <a:pt x="644" y="1617"/>
                    <a:pt x="637" y="1614"/>
                  </a:cubicBezTo>
                  <a:cubicBezTo>
                    <a:pt x="650" y="1662"/>
                    <a:pt x="654" y="1666"/>
                    <a:pt x="656" y="1673"/>
                  </a:cubicBezTo>
                  <a:cubicBezTo>
                    <a:pt x="667" y="1699"/>
                    <a:pt x="670" y="1705"/>
                    <a:pt x="674" y="1710"/>
                  </a:cubicBezTo>
                  <a:cubicBezTo>
                    <a:pt x="694" y="1752"/>
                    <a:pt x="701" y="1754"/>
                    <a:pt x="702" y="1762"/>
                  </a:cubicBezTo>
                  <a:cubicBezTo>
                    <a:pt x="726" y="1808"/>
                    <a:pt x="732" y="1807"/>
                    <a:pt x="730" y="1813"/>
                  </a:cubicBezTo>
                  <a:cubicBezTo>
                    <a:pt x="749" y="1857"/>
                    <a:pt x="754" y="1861"/>
                    <a:pt x="754" y="1869"/>
                  </a:cubicBezTo>
                  <a:cubicBezTo>
                    <a:pt x="765" y="1894"/>
                    <a:pt x="765" y="1903"/>
                    <a:pt x="770" y="1909"/>
                  </a:cubicBezTo>
                  <a:cubicBezTo>
                    <a:pt x="782" y="1984"/>
                    <a:pt x="778" y="1993"/>
                    <a:pt x="783" y="1994"/>
                  </a:cubicBezTo>
                  <a:cubicBezTo>
                    <a:pt x="775" y="1994"/>
                    <a:pt x="778" y="1992"/>
                    <a:pt x="778" y="1991"/>
                  </a:cubicBezTo>
                  <a:cubicBezTo>
                    <a:pt x="765" y="1945"/>
                    <a:pt x="758" y="1932"/>
                    <a:pt x="756" y="1913"/>
                  </a:cubicBezTo>
                  <a:cubicBezTo>
                    <a:pt x="745" y="1883"/>
                    <a:pt x="737" y="1880"/>
                    <a:pt x="737" y="1869"/>
                  </a:cubicBezTo>
                  <a:cubicBezTo>
                    <a:pt x="714" y="1824"/>
                    <a:pt x="713" y="1820"/>
                    <a:pt x="713" y="1815"/>
                  </a:cubicBezTo>
                  <a:cubicBezTo>
                    <a:pt x="687" y="1782"/>
                    <a:pt x="685" y="1774"/>
                    <a:pt x="680" y="1769"/>
                  </a:cubicBezTo>
                  <a:cubicBezTo>
                    <a:pt x="667" y="1758"/>
                    <a:pt x="672" y="1761"/>
                    <a:pt x="674" y="1767"/>
                  </a:cubicBezTo>
                  <a:cubicBezTo>
                    <a:pt x="688" y="1796"/>
                    <a:pt x="699" y="1803"/>
                    <a:pt x="702" y="1817"/>
                  </a:cubicBezTo>
                  <a:cubicBezTo>
                    <a:pt x="718" y="1842"/>
                    <a:pt x="715" y="1849"/>
                    <a:pt x="719" y="1850"/>
                  </a:cubicBezTo>
                  <a:cubicBezTo>
                    <a:pt x="745" y="1911"/>
                    <a:pt x="755" y="1935"/>
                    <a:pt x="759" y="1965"/>
                  </a:cubicBezTo>
                  <a:cubicBezTo>
                    <a:pt x="770" y="2011"/>
                    <a:pt x="779" y="2016"/>
                    <a:pt x="774" y="2022"/>
                  </a:cubicBezTo>
                  <a:cubicBezTo>
                    <a:pt x="759" y="1991"/>
                    <a:pt x="757" y="1975"/>
                    <a:pt x="752" y="1961"/>
                  </a:cubicBezTo>
                  <a:cubicBezTo>
                    <a:pt x="728" y="1912"/>
                    <a:pt x="729" y="1893"/>
                    <a:pt x="719" y="1885"/>
                  </a:cubicBezTo>
                  <a:cubicBezTo>
                    <a:pt x="695" y="1842"/>
                    <a:pt x="692" y="1833"/>
                    <a:pt x="689" y="1826"/>
                  </a:cubicBezTo>
                  <a:cubicBezTo>
                    <a:pt x="673" y="1795"/>
                    <a:pt x="665" y="1789"/>
                    <a:pt x="663" y="1778"/>
                  </a:cubicBezTo>
                  <a:cubicBezTo>
                    <a:pt x="653" y="1761"/>
                    <a:pt x="653" y="1753"/>
                    <a:pt x="647" y="1752"/>
                  </a:cubicBezTo>
                  <a:cubicBezTo>
                    <a:pt x="633" y="1718"/>
                    <a:pt x="633" y="1711"/>
                    <a:pt x="628" y="1710"/>
                  </a:cubicBezTo>
                  <a:cubicBezTo>
                    <a:pt x="640" y="1742"/>
                    <a:pt x="640" y="1752"/>
                    <a:pt x="645" y="1756"/>
                  </a:cubicBezTo>
                  <a:cubicBezTo>
                    <a:pt x="659" y="1789"/>
                    <a:pt x="667" y="1800"/>
                    <a:pt x="671" y="1815"/>
                  </a:cubicBezTo>
                  <a:cubicBezTo>
                    <a:pt x="694" y="1859"/>
                    <a:pt x="702" y="1860"/>
                    <a:pt x="702" y="1869"/>
                  </a:cubicBezTo>
                  <a:cubicBezTo>
                    <a:pt x="718" y="1899"/>
                    <a:pt x="718" y="1904"/>
                    <a:pt x="722" y="1906"/>
                  </a:cubicBezTo>
                  <a:cubicBezTo>
                    <a:pt x="749" y="1983"/>
                    <a:pt x="754" y="1998"/>
                    <a:pt x="761" y="2011"/>
                  </a:cubicBezTo>
                  <a:cubicBezTo>
                    <a:pt x="771" y="2062"/>
                    <a:pt x="777" y="2072"/>
                    <a:pt x="778" y="2085"/>
                  </a:cubicBezTo>
                  <a:cubicBezTo>
                    <a:pt x="761" y="2065"/>
                    <a:pt x="762" y="2056"/>
                    <a:pt x="759" y="2052"/>
                  </a:cubicBezTo>
                  <a:cubicBezTo>
                    <a:pt x="750" y="2026"/>
                    <a:pt x="747" y="2023"/>
                    <a:pt x="750" y="2022"/>
                  </a:cubicBezTo>
                  <a:cubicBezTo>
                    <a:pt x="730" y="1969"/>
                    <a:pt x="724" y="1961"/>
                    <a:pt x="722" y="1950"/>
                  </a:cubicBezTo>
                  <a:cubicBezTo>
                    <a:pt x="703" y="1913"/>
                    <a:pt x="699" y="1906"/>
                    <a:pt x="695" y="1898"/>
                  </a:cubicBezTo>
                  <a:cubicBezTo>
                    <a:pt x="681" y="1882"/>
                    <a:pt x="683" y="1876"/>
                    <a:pt x="680" y="1876"/>
                  </a:cubicBezTo>
                  <a:cubicBezTo>
                    <a:pt x="648" y="1822"/>
                    <a:pt x="645" y="1814"/>
                    <a:pt x="639" y="1808"/>
                  </a:cubicBezTo>
                  <a:cubicBezTo>
                    <a:pt x="621" y="1776"/>
                    <a:pt x="617" y="1768"/>
                    <a:pt x="613" y="1760"/>
                  </a:cubicBezTo>
                  <a:cubicBezTo>
                    <a:pt x="609" y="1765"/>
                    <a:pt x="611" y="1772"/>
                    <a:pt x="615" y="1778"/>
                  </a:cubicBezTo>
                  <a:cubicBezTo>
                    <a:pt x="640" y="1821"/>
                    <a:pt x="642" y="1828"/>
                    <a:pt x="647" y="1832"/>
                  </a:cubicBezTo>
                  <a:cubicBezTo>
                    <a:pt x="670" y="1869"/>
                    <a:pt x="668" y="1872"/>
                    <a:pt x="669" y="1874"/>
                  </a:cubicBezTo>
                  <a:cubicBezTo>
                    <a:pt x="682" y="1895"/>
                    <a:pt x="687" y="1898"/>
                    <a:pt x="689" y="1906"/>
                  </a:cubicBezTo>
                  <a:cubicBezTo>
                    <a:pt x="719" y="1973"/>
                    <a:pt x="723" y="1978"/>
                    <a:pt x="726" y="1985"/>
                  </a:cubicBezTo>
                  <a:cubicBezTo>
                    <a:pt x="749" y="2062"/>
                    <a:pt x="754" y="2068"/>
                    <a:pt x="756" y="2076"/>
                  </a:cubicBezTo>
                  <a:cubicBezTo>
                    <a:pt x="793" y="2160"/>
                    <a:pt x="793" y="2160"/>
                    <a:pt x="793" y="2160"/>
                  </a:cubicBezTo>
                  <a:cubicBezTo>
                    <a:pt x="801" y="2117"/>
                    <a:pt x="807" y="2111"/>
                    <a:pt x="809" y="2100"/>
                  </a:cubicBezTo>
                  <a:cubicBezTo>
                    <a:pt x="825" y="2073"/>
                    <a:pt x="829" y="2071"/>
                    <a:pt x="828" y="2063"/>
                  </a:cubicBezTo>
                  <a:cubicBezTo>
                    <a:pt x="847" y="2039"/>
                    <a:pt x="845" y="2034"/>
                    <a:pt x="850" y="2035"/>
                  </a:cubicBezTo>
                  <a:cubicBezTo>
                    <a:pt x="872" y="2002"/>
                    <a:pt x="872" y="1999"/>
                    <a:pt x="872" y="1996"/>
                  </a:cubicBezTo>
                  <a:cubicBezTo>
                    <a:pt x="890" y="1974"/>
                    <a:pt x="891" y="1969"/>
                    <a:pt x="896" y="1967"/>
                  </a:cubicBezTo>
                  <a:cubicBezTo>
                    <a:pt x="926" y="1928"/>
                    <a:pt x="931" y="1926"/>
                    <a:pt x="931" y="1919"/>
                  </a:cubicBezTo>
                  <a:cubicBezTo>
                    <a:pt x="966" y="1884"/>
                    <a:pt x="970" y="1880"/>
                    <a:pt x="972" y="1876"/>
                  </a:cubicBezTo>
                  <a:cubicBezTo>
                    <a:pt x="998" y="1854"/>
                    <a:pt x="996" y="1848"/>
                    <a:pt x="1001" y="1850"/>
                  </a:cubicBezTo>
                  <a:cubicBezTo>
                    <a:pt x="1032" y="1820"/>
                    <a:pt x="1033" y="1818"/>
                    <a:pt x="1033" y="1815"/>
                  </a:cubicBezTo>
                  <a:cubicBezTo>
                    <a:pt x="1059" y="1793"/>
                    <a:pt x="1061" y="1779"/>
                    <a:pt x="1073" y="1776"/>
                  </a:cubicBezTo>
                  <a:cubicBezTo>
                    <a:pt x="1095" y="1736"/>
                    <a:pt x="1094" y="1732"/>
                    <a:pt x="1097" y="1732"/>
                  </a:cubicBezTo>
                  <a:cubicBezTo>
                    <a:pt x="1078" y="1756"/>
                    <a:pt x="1070" y="1760"/>
                    <a:pt x="1068" y="1771"/>
                  </a:cubicBezTo>
                  <a:cubicBezTo>
                    <a:pt x="1046" y="1793"/>
                    <a:pt x="1046" y="1796"/>
                    <a:pt x="1042" y="1795"/>
                  </a:cubicBezTo>
                  <a:cubicBezTo>
                    <a:pt x="1025" y="1818"/>
                    <a:pt x="1020" y="1819"/>
                    <a:pt x="1016" y="1821"/>
                  </a:cubicBezTo>
                  <a:cubicBezTo>
                    <a:pt x="993" y="1847"/>
                    <a:pt x="987" y="1848"/>
                    <a:pt x="983" y="1852"/>
                  </a:cubicBezTo>
                  <a:cubicBezTo>
                    <a:pt x="964" y="1874"/>
                    <a:pt x="961" y="1876"/>
                    <a:pt x="959" y="1878"/>
                  </a:cubicBezTo>
                  <a:cubicBezTo>
                    <a:pt x="946" y="1896"/>
                    <a:pt x="940" y="1894"/>
                    <a:pt x="942" y="1900"/>
                  </a:cubicBezTo>
                  <a:cubicBezTo>
                    <a:pt x="921" y="1925"/>
                    <a:pt x="911" y="1924"/>
                    <a:pt x="911" y="1932"/>
                  </a:cubicBezTo>
                  <a:cubicBezTo>
                    <a:pt x="875" y="1982"/>
                    <a:pt x="871" y="1986"/>
                    <a:pt x="865" y="1989"/>
                  </a:cubicBezTo>
                  <a:cubicBezTo>
                    <a:pt x="854" y="2008"/>
                    <a:pt x="853" y="2011"/>
                    <a:pt x="852" y="2015"/>
                  </a:cubicBezTo>
                  <a:cubicBezTo>
                    <a:pt x="821" y="2056"/>
                    <a:pt x="822" y="2066"/>
                    <a:pt x="815" y="2068"/>
                  </a:cubicBezTo>
                  <a:cubicBezTo>
                    <a:pt x="807" y="2074"/>
                    <a:pt x="811" y="2072"/>
                    <a:pt x="813" y="2068"/>
                  </a:cubicBezTo>
                  <a:cubicBezTo>
                    <a:pt x="832" y="2040"/>
                    <a:pt x="830" y="2031"/>
                    <a:pt x="833" y="2026"/>
                  </a:cubicBezTo>
                  <a:cubicBezTo>
                    <a:pt x="858" y="1977"/>
                    <a:pt x="867" y="1977"/>
                    <a:pt x="868" y="1970"/>
                  </a:cubicBezTo>
                  <a:cubicBezTo>
                    <a:pt x="913" y="1906"/>
                    <a:pt x="923" y="1911"/>
                    <a:pt x="920" y="1904"/>
                  </a:cubicBezTo>
                  <a:cubicBezTo>
                    <a:pt x="941" y="1891"/>
                    <a:pt x="928" y="1884"/>
                    <a:pt x="935" y="1885"/>
                  </a:cubicBezTo>
                  <a:cubicBezTo>
                    <a:pt x="965" y="1867"/>
                    <a:pt x="953" y="1858"/>
                    <a:pt x="959" y="1858"/>
                  </a:cubicBezTo>
                  <a:cubicBezTo>
                    <a:pt x="982" y="1843"/>
                    <a:pt x="985" y="1840"/>
                    <a:pt x="985" y="1834"/>
                  </a:cubicBezTo>
                  <a:cubicBezTo>
                    <a:pt x="1007" y="1810"/>
                    <a:pt x="1018" y="1811"/>
                    <a:pt x="1018" y="1802"/>
                  </a:cubicBezTo>
                  <a:cubicBezTo>
                    <a:pt x="1027" y="1791"/>
                    <a:pt x="1033" y="1791"/>
                    <a:pt x="1033" y="1786"/>
                  </a:cubicBezTo>
                  <a:cubicBezTo>
                    <a:pt x="1059" y="1751"/>
                    <a:pt x="1057" y="1752"/>
                    <a:pt x="1055" y="1754"/>
                  </a:cubicBezTo>
                  <a:cubicBezTo>
                    <a:pt x="1033" y="1778"/>
                    <a:pt x="1026" y="1785"/>
                    <a:pt x="1022" y="1795"/>
                  </a:cubicBezTo>
                  <a:cubicBezTo>
                    <a:pt x="1001" y="1810"/>
                    <a:pt x="1002" y="1816"/>
                    <a:pt x="996" y="1815"/>
                  </a:cubicBezTo>
                  <a:cubicBezTo>
                    <a:pt x="974" y="1832"/>
                    <a:pt x="976" y="1838"/>
                    <a:pt x="972" y="1839"/>
                  </a:cubicBezTo>
                  <a:cubicBezTo>
                    <a:pt x="920" y="1894"/>
                    <a:pt x="911" y="1899"/>
                    <a:pt x="907" y="1909"/>
                  </a:cubicBezTo>
                  <a:cubicBezTo>
                    <a:pt x="864" y="1963"/>
                    <a:pt x="856" y="1968"/>
                    <a:pt x="852" y="1978"/>
                  </a:cubicBezTo>
                  <a:cubicBezTo>
                    <a:pt x="828" y="2019"/>
                    <a:pt x="829" y="2023"/>
                    <a:pt x="824" y="2022"/>
                  </a:cubicBezTo>
                  <a:cubicBezTo>
                    <a:pt x="811" y="2046"/>
                    <a:pt x="810" y="2053"/>
                    <a:pt x="807" y="2057"/>
                  </a:cubicBezTo>
                  <a:cubicBezTo>
                    <a:pt x="797" y="2078"/>
                    <a:pt x="790" y="2069"/>
                    <a:pt x="789" y="2061"/>
                  </a:cubicBezTo>
                  <a:cubicBezTo>
                    <a:pt x="806" y="2022"/>
                    <a:pt x="806" y="2016"/>
                    <a:pt x="811" y="2015"/>
                  </a:cubicBezTo>
                  <a:cubicBezTo>
                    <a:pt x="819" y="1996"/>
                    <a:pt x="823" y="1996"/>
                    <a:pt x="824" y="1994"/>
                  </a:cubicBezTo>
                  <a:cubicBezTo>
                    <a:pt x="839" y="1971"/>
                    <a:pt x="839" y="1966"/>
                    <a:pt x="842" y="1963"/>
                  </a:cubicBezTo>
                  <a:cubicBezTo>
                    <a:pt x="883" y="1906"/>
                    <a:pt x="889" y="1902"/>
                    <a:pt x="892" y="1895"/>
                  </a:cubicBezTo>
                  <a:cubicBezTo>
                    <a:pt x="901" y="1885"/>
                    <a:pt x="905" y="1883"/>
                    <a:pt x="907" y="1880"/>
                  </a:cubicBezTo>
                  <a:cubicBezTo>
                    <a:pt x="924" y="1864"/>
                    <a:pt x="925" y="1860"/>
                    <a:pt x="931" y="1861"/>
                  </a:cubicBezTo>
                  <a:cubicBezTo>
                    <a:pt x="960" y="1831"/>
                    <a:pt x="966" y="1823"/>
                    <a:pt x="975" y="1817"/>
                  </a:cubicBezTo>
                  <a:cubicBezTo>
                    <a:pt x="996" y="1787"/>
                    <a:pt x="1004" y="1788"/>
                    <a:pt x="1005" y="1782"/>
                  </a:cubicBezTo>
                  <a:cubicBezTo>
                    <a:pt x="1029" y="1755"/>
                    <a:pt x="1036" y="1755"/>
                    <a:pt x="1038" y="1749"/>
                  </a:cubicBezTo>
                  <a:cubicBezTo>
                    <a:pt x="1081" y="1691"/>
                    <a:pt x="1092" y="1687"/>
                    <a:pt x="1094" y="1675"/>
                  </a:cubicBezTo>
                  <a:cubicBezTo>
                    <a:pt x="1107" y="1662"/>
                    <a:pt x="1104" y="1656"/>
                    <a:pt x="1108" y="1656"/>
                  </a:cubicBezTo>
                  <a:cubicBezTo>
                    <a:pt x="1124" y="1631"/>
                    <a:pt x="1125" y="1623"/>
                    <a:pt x="1129" y="1619"/>
                  </a:cubicBezTo>
                  <a:cubicBezTo>
                    <a:pt x="1154" y="1582"/>
                    <a:pt x="1155" y="1574"/>
                    <a:pt x="1158" y="1568"/>
                  </a:cubicBezTo>
                  <a:cubicBezTo>
                    <a:pt x="1173" y="1527"/>
                    <a:pt x="1174" y="1523"/>
                    <a:pt x="1173" y="1518"/>
                  </a:cubicBezTo>
                  <a:close/>
                  <a:moveTo>
                    <a:pt x="850" y="1826"/>
                  </a:moveTo>
                  <a:cubicBezTo>
                    <a:pt x="854" y="1822"/>
                    <a:pt x="857" y="1818"/>
                    <a:pt x="859" y="1813"/>
                  </a:cubicBezTo>
                  <a:cubicBezTo>
                    <a:pt x="865" y="1816"/>
                    <a:pt x="854" y="1821"/>
                    <a:pt x="855" y="1826"/>
                  </a:cubicBezTo>
                  <a:cubicBezTo>
                    <a:pt x="851" y="1829"/>
                    <a:pt x="849" y="1835"/>
                    <a:pt x="846" y="1839"/>
                  </a:cubicBezTo>
                  <a:cubicBezTo>
                    <a:pt x="840" y="1835"/>
                    <a:pt x="851" y="1831"/>
                    <a:pt x="850" y="1826"/>
                  </a:cubicBezTo>
                  <a:close/>
                  <a:moveTo>
                    <a:pt x="846" y="1704"/>
                  </a:moveTo>
                  <a:cubicBezTo>
                    <a:pt x="848" y="1700"/>
                    <a:pt x="848" y="1705"/>
                    <a:pt x="848" y="1708"/>
                  </a:cubicBezTo>
                  <a:cubicBezTo>
                    <a:pt x="846" y="1712"/>
                    <a:pt x="846" y="1707"/>
                    <a:pt x="846" y="1704"/>
                  </a:cubicBezTo>
                  <a:close/>
                  <a:moveTo>
                    <a:pt x="804" y="2087"/>
                  </a:moveTo>
                  <a:cubicBezTo>
                    <a:pt x="806" y="2083"/>
                    <a:pt x="808" y="2090"/>
                    <a:pt x="804" y="2089"/>
                  </a:cubicBezTo>
                  <a:cubicBezTo>
                    <a:pt x="805" y="2093"/>
                    <a:pt x="802" y="2094"/>
                    <a:pt x="802" y="2098"/>
                  </a:cubicBezTo>
                  <a:cubicBezTo>
                    <a:pt x="797" y="2103"/>
                    <a:pt x="802" y="2089"/>
                    <a:pt x="804" y="2087"/>
                  </a:cubicBezTo>
                  <a:close/>
                  <a:moveTo>
                    <a:pt x="785" y="2116"/>
                  </a:moveTo>
                  <a:cubicBezTo>
                    <a:pt x="779" y="2112"/>
                    <a:pt x="785" y="2103"/>
                    <a:pt x="787" y="2100"/>
                  </a:cubicBezTo>
                  <a:cubicBezTo>
                    <a:pt x="793" y="2104"/>
                    <a:pt x="782" y="2108"/>
                    <a:pt x="785" y="2116"/>
                  </a:cubicBezTo>
                  <a:close/>
                  <a:moveTo>
                    <a:pt x="813" y="1915"/>
                  </a:moveTo>
                  <a:cubicBezTo>
                    <a:pt x="819" y="1921"/>
                    <a:pt x="812" y="1933"/>
                    <a:pt x="811" y="1939"/>
                  </a:cubicBezTo>
                  <a:cubicBezTo>
                    <a:pt x="806" y="1934"/>
                    <a:pt x="816" y="1925"/>
                    <a:pt x="813" y="1915"/>
                  </a:cubicBezTo>
                  <a:close/>
                  <a:moveTo>
                    <a:pt x="809" y="1882"/>
                  </a:moveTo>
                  <a:cubicBezTo>
                    <a:pt x="817" y="1885"/>
                    <a:pt x="809" y="1890"/>
                    <a:pt x="811" y="1898"/>
                  </a:cubicBezTo>
                  <a:cubicBezTo>
                    <a:pt x="806" y="1897"/>
                    <a:pt x="810" y="1887"/>
                    <a:pt x="809" y="1882"/>
                  </a:cubicBezTo>
                  <a:close/>
                  <a:moveTo>
                    <a:pt x="809" y="1952"/>
                  </a:moveTo>
                  <a:cubicBezTo>
                    <a:pt x="819" y="1956"/>
                    <a:pt x="804" y="1962"/>
                    <a:pt x="807" y="1972"/>
                  </a:cubicBezTo>
                  <a:cubicBezTo>
                    <a:pt x="799" y="1965"/>
                    <a:pt x="812" y="1961"/>
                    <a:pt x="809" y="1952"/>
                  </a:cubicBezTo>
                  <a:close/>
                  <a:moveTo>
                    <a:pt x="1097" y="1666"/>
                  </a:moveTo>
                  <a:cubicBezTo>
                    <a:pt x="1091" y="1666"/>
                    <a:pt x="1095" y="1675"/>
                    <a:pt x="1090" y="1675"/>
                  </a:cubicBezTo>
                  <a:cubicBezTo>
                    <a:pt x="1073" y="1700"/>
                    <a:pt x="1072" y="1701"/>
                    <a:pt x="1070" y="1701"/>
                  </a:cubicBezTo>
                  <a:cubicBezTo>
                    <a:pt x="1047" y="1728"/>
                    <a:pt x="1049" y="1736"/>
                    <a:pt x="1042" y="1734"/>
                  </a:cubicBezTo>
                  <a:cubicBezTo>
                    <a:pt x="1015" y="1763"/>
                    <a:pt x="1008" y="1766"/>
                    <a:pt x="1005" y="1773"/>
                  </a:cubicBezTo>
                  <a:cubicBezTo>
                    <a:pt x="976" y="1802"/>
                    <a:pt x="968" y="1807"/>
                    <a:pt x="964" y="1817"/>
                  </a:cubicBezTo>
                  <a:cubicBezTo>
                    <a:pt x="943" y="1831"/>
                    <a:pt x="941" y="1837"/>
                    <a:pt x="937" y="1841"/>
                  </a:cubicBezTo>
                  <a:cubicBezTo>
                    <a:pt x="911" y="1865"/>
                    <a:pt x="907" y="1866"/>
                    <a:pt x="905" y="1869"/>
                  </a:cubicBezTo>
                  <a:cubicBezTo>
                    <a:pt x="874" y="1911"/>
                    <a:pt x="861" y="1910"/>
                    <a:pt x="861" y="1924"/>
                  </a:cubicBezTo>
                  <a:cubicBezTo>
                    <a:pt x="818" y="1975"/>
                    <a:pt x="814" y="1998"/>
                    <a:pt x="800" y="2011"/>
                  </a:cubicBezTo>
                  <a:cubicBezTo>
                    <a:pt x="809" y="1984"/>
                    <a:pt x="809" y="1976"/>
                    <a:pt x="815" y="1974"/>
                  </a:cubicBezTo>
                  <a:cubicBezTo>
                    <a:pt x="844" y="1919"/>
                    <a:pt x="844" y="1913"/>
                    <a:pt x="848" y="1911"/>
                  </a:cubicBezTo>
                  <a:cubicBezTo>
                    <a:pt x="876" y="1880"/>
                    <a:pt x="876" y="1869"/>
                    <a:pt x="883" y="1865"/>
                  </a:cubicBezTo>
                  <a:cubicBezTo>
                    <a:pt x="903" y="1844"/>
                    <a:pt x="905" y="1835"/>
                    <a:pt x="913" y="1832"/>
                  </a:cubicBezTo>
                  <a:cubicBezTo>
                    <a:pt x="949" y="1793"/>
                    <a:pt x="952" y="1785"/>
                    <a:pt x="959" y="1782"/>
                  </a:cubicBezTo>
                  <a:cubicBezTo>
                    <a:pt x="978" y="1765"/>
                    <a:pt x="979" y="1763"/>
                    <a:pt x="981" y="1762"/>
                  </a:cubicBezTo>
                  <a:cubicBezTo>
                    <a:pt x="1005" y="1742"/>
                    <a:pt x="1017" y="1732"/>
                    <a:pt x="1029" y="1723"/>
                  </a:cubicBezTo>
                  <a:cubicBezTo>
                    <a:pt x="1075" y="1683"/>
                    <a:pt x="1076" y="1680"/>
                    <a:pt x="1079" y="1677"/>
                  </a:cubicBezTo>
                  <a:cubicBezTo>
                    <a:pt x="1095" y="1659"/>
                    <a:pt x="1098" y="1659"/>
                    <a:pt x="1099" y="1656"/>
                  </a:cubicBezTo>
                  <a:close/>
                  <a:moveTo>
                    <a:pt x="1101" y="2098"/>
                  </a:moveTo>
                  <a:cubicBezTo>
                    <a:pt x="1097" y="2109"/>
                    <a:pt x="1090" y="2116"/>
                    <a:pt x="1088" y="2129"/>
                  </a:cubicBezTo>
                  <a:cubicBezTo>
                    <a:pt x="1081" y="2131"/>
                    <a:pt x="1080" y="2140"/>
                    <a:pt x="1075" y="2144"/>
                  </a:cubicBezTo>
                  <a:cubicBezTo>
                    <a:pt x="1072" y="2150"/>
                    <a:pt x="1065" y="2153"/>
                    <a:pt x="1062" y="2159"/>
                  </a:cubicBezTo>
                  <a:cubicBezTo>
                    <a:pt x="1062" y="2159"/>
                    <a:pt x="1061" y="2160"/>
                    <a:pt x="1061" y="2160"/>
                  </a:cubicBezTo>
                  <a:cubicBezTo>
                    <a:pt x="1073" y="2160"/>
                    <a:pt x="1073" y="2160"/>
                    <a:pt x="1073" y="2160"/>
                  </a:cubicBezTo>
                  <a:cubicBezTo>
                    <a:pt x="1075" y="2159"/>
                    <a:pt x="1076" y="2158"/>
                    <a:pt x="1075" y="2155"/>
                  </a:cubicBezTo>
                  <a:cubicBezTo>
                    <a:pt x="1082" y="2154"/>
                    <a:pt x="1081" y="2145"/>
                    <a:pt x="1088" y="2144"/>
                  </a:cubicBezTo>
                  <a:cubicBezTo>
                    <a:pt x="1089" y="2139"/>
                    <a:pt x="1090" y="2135"/>
                    <a:pt x="1094" y="2133"/>
                  </a:cubicBezTo>
                  <a:cubicBezTo>
                    <a:pt x="1095" y="2128"/>
                    <a:pt x="1098" y="2125"/>
                    <a:pt x="1101" y="2122"/>
                  </a:cubicBezTo>
                  <a:cubicBezTo>
                    <a:pt x="1099" y="2116"/>
                    <a:pt x="1105" y="2116"/>
                    <a:pt x="1103" y="2109"/>
                  </a:cubicBezTo>
                  <a:cubicBezTo>
                    <a:pt x="1106" y="2106"/>
                    <a:pt x="1107" y="2098"/>
                    <a:pt x="1101" y="2098"/>
                  </a:cubicBezTo>
                  <a:close/>
                  <a:moveTo>
                    <a:pt x="2876" y="1562"/>
                  </a:moveTo>
                  <a:cubicBezTo>
                    <a:pt x="2881" y="1571"/>
                    <a:pt x="2870" y="1576"/>
                    <a:pt x="2875" y="1584"/>
                  </a:cubicBezTo>
                  <a:cubicBezTo>
                    <a:pt x="2871" y="1591"/>
                    <a:pt x="2869" y="1597"/>
                    <a:pt x="2873" y="1605"/>
                  </a:cubicBezTo>
                  <a:cubicBezTo>
                    <a:pt x="2865" y="1610"/>
                    <a:pt x="2873" y="1619"/>
                    <a:pt x="2867" y="1624"/>
                  </a:cubicBezTo>
                  <a:cubicBezTo>
                    <a:pt x="2871" y="1632"/>
                    <a:pt x="2865" y="1637"/>
                    <a:pt x="2869" y="1645"/>
                  </a:cubicBezTo>
                  <a:cubicBezTo>
                    <a:pt x="2859" y="1646"/>
                    <a:pt x="2871" y="1653"/>
                    <a:pt x="2866" y="1655"/>
                  </a:cubicBezTo>
                  <a:cubicBezTo>
                    <a:pt x="2867" y="1660"/>
                    <a:pt x="2862" y="1662"/>
                    <a:pt x="2868" y="1668"/>
                  </a:cubicBezTo>
                  <a:cubicBezTo>
                    <a:pt x="2861" y="1673"/>
                    <a:pt x="2866" y="1681"/>
                    <a:pt x="2862" y="1687"/>
                  </a:cubicBezTo>
                  <a:cubicBezTo>
                    <a:pt x="2864" y="1695"/>
                    <a:pt x="2860" y="1702"/>
                    <a:pt x="2861" y="1710"/>
                  </a:cubicBezTo>
                  <a:cubicBezTo>
                    <a:pt x="2868" y="1715"/>
                    <a:pt x="2856" y="1715"/>
                    <a:pt x="2862" y="1720"/>
                  </a:cubicBezTo>
                  <a:cubicBezTo>
                    <a:pt x="2857" y="1722"/>
                    <a:pt x="2863" y="1727"/>
                    <a:pt x="2859" y="1730"/>
                  </a:cubicBezTo>
                  <a:cubicBezTo>
                    <a:pt x="2861" y="1734"/>
                    <a:pt x="2862" y="1738"/>
                    <a:pt x="2860" y="1741"/>
                  </a:cubicBezTo>
                  <a:cubicBezTo>
                    <a:pt x="2866" y="1744"/>
                    <a:pt x="2859" y="1753"/>
                    <a:pt x="2866" y="1751"/>
                  </a:cubicBezTo>
                  <a:cubicBezTo>
                    <a:pt x="2865" y="1746"/>
                    <a:pt x="2868" y="1742"/>
                    <a:pt x="2863" y="1736"/>
                  </a:cubicBezTo>
                  <a:cubicBezTo>
                    <a:pt x="2867" y="1732"/>
                    <a:pt x="2866" y="1726"/>
                    <a:pt x="2865" y="1721"/>
                  </a:cubicBezTo>
                  <a:cubicBezTo>
                    <a:pt x="2869" y="1712"/>
                    <a:pt x="2865" y="1700"/>
                    <a:pt x="2870" y="1691"/>
                  </a:cubicBezTo>
                  <a:cubicBezTo>
                    <a:pt x="2866" y="1680"/>
                    <a:pt x="2874" y="1671"/>
                    <a:pt x="2871" y="1660"/>
                  </a:cubicBezTo>
                  <a:cubicBezTo>
                    <a:pt x="2871" y="1655"/>
                    <a:pt x="2872" y="1650"/>
                    <a:pt x="2874" y="1645"/>
                  </a:cubicBezTo>
                  <a:cubicBezTo>
                    <a:pt x="2874" y="1640"/>
                    <a:pt x="2872" y="1634"/>
                    <a:pt x="2876" y="1630"/>
                  </a:cubicBezTo>
                  <a:cubicBezTo>
                    <a:pt x="2876" y="1625"/>
                    <a:pt x="2878" y="1621"/>
                    <a:pt x="2876" y="1616"/>
                  </a:cubicBezTo>
                  <a:cubicBezTo>
                    <a:pt x="2878" y="1611"/>
                    <a:pt x="2879" y="1607"/>
                    <a:pt x="2879" y="1601"/>
                  </a:cubicBezTo>
                  <a:cubicBezTo>
                    <a:pt x="2879" y="1601"/>
                    <a:pt x="2880" y="1600"/>
                    <a:pt x="2880" y="1600"/>
                  </a:cubicBezTo>
                  <a:cubicBezTo>
                    <a:pt x="2880" y="1552"/>
                    <a:pt x="2880" y="1552"/>
                    <a:pt x="2880" y="1552"/>
                  </a:cubicBezTo>
                  <a:cubicBezTo>
                    <a:pt x="2879" y="1552"/>
                    <a:pt x="2879" y="1552"/>
                    <a:pt x="2878" y="1552"/>
                  </a:cubicBezTo>
                  <a:cubicBezTo>
                    <a:pt x="2877" y="1556"/>
                    <a:pt x="2882" y="1560"/>
                    <a:pt x="2876" y="1562"/>
                  </a:cubicBezTo>
                  <a:close/>
                  <a:moveTo>
                    <a:pt x="621" y="2129"/>
                  </a:moveTo>
                  <a:cubicBezTo>
                    <a:pt x="616" y="2125"/>
                    <a:pt x="616" y="2115"/>
                    <a:pt x="610" y="2111"/>
                  </a:cubicBezTo>
                  <a:cubicBezTo>
                    <a:pt x="610" y="2107"/>
                    <a:pt x="613" y="2100"/>
                    <a:pt x="606" y="2103"/>
                  </a:cubicBezTo>
                  <a:cubicBezTo>
                    <a:pt x="606" y="2097"/>
                    <a:pt x="605" y="2094"/>
                    <a:pt x="602" y="2092"/>
                  </a:cubicBezTo>
                  <a:cubicBezTo>
                    <a:pt x="599" y="2084"/>
                    <a:pt x="598" y="2077"/>
                    <a:pt x="595" y="2070"/>
                  </a:cubicBezTo>
                  <a:cubicBezTo>
                    <a:pt x="591" y="2070"/>
                    <a:pt x="594" y="2062"/>
                    <a:pt x="591" y="2061"/>
                  </a:cubicBezTo>
                  <a:cubicBezTo>
                    <a:pt x="587" y="2060"/>
                    <a:pt x="591" y="2051"/>
                    <a:pt x="586" y="2050"/>
                  </a:cubicBezTo>
                  <a:cubicBezTo>
                    <a:pt x="586" y="2041"/>
                    <a:pt x="582" y="2036"/>
                    <a:pt x="580" y="2028"/>
                  </a:cubicBezTo>
                  <a:cubicBezTo>
                    <a:pt x="581" y="2022"/>
                    <a:pt x="576" y="2022"/>
                    <a:pt x="578" y="2015"/>
                  </a:cubicBezTo>
                  <a:cubicBezTo>
                    <a:pt x="577" y="2010"/>
                    <a:pt x="576" y="2005"/>
                    <a:pt x="573" y="2002"/>
                  </a:cubicBezTo>
                  <a:cubicBezTo>
                    <a:pt x="572" y="2018"/>
                    <a:pt x="578" y="2026"/>
                    <a:pt x="580" y="2039"/>
                  </a:cubicBezTo>
                  <a:cubicBezTo>
                    <a:pt x="581" y="2045"/>
                    <a:pt x="583" y="2051"/>
                    <a:pt x="584" y="2057"/>
                  </a:cubicBezTo>
                  <a:cubicBezTo>
                    <a:pt x="584" y="2061"/>
                    <a:pt x="587" y="2062"/>
                    <a:pt x="586" y="2065"/>
                  </a:cubicBezTo>
                  <a:cubicBezTo>
                    <a:pt x="590" y="2066"/>
                    <a:pt x="588" y="2072"/>
                    <a:pt x="591" y="2072"/>
                  </a:cubicBezTo>
                  <a:cubicBezTo>
                    <a:pt x="592" y="2085"/>
                    <a:pt x="600" y="2092"/>
                    <a:pt x="602" y="2105"/>
                  </a:cubicBezTo>
                  <a:cubicBezTo>
                    <a:pt x="605" y="2105"/>
                    <a:pt x="603" y="2111"/>
                    <a:pt x="606" y="2111"/>
                  </a:cubicBezTo>
                  <a:cubicBezTo>
                    <a:pt x="606" y="2115"/>
                    <a:pt x="608" y="2116"/>
                    <a:pt x="608" y="2120"/>
                  </a:cubicBezTo>
                  <a:cubicBezTo>
                    <a:pt x="610" y="2125"/>
                    <a:pt x="614" y="2132"/>
                    <a:pt x="610" y="2135"/>
                  </a:cubicBezTo>
                  <a:cubicBezTo>
                    <a:pt x="614" y="2135"/>
                    <a:pt x="612" y="2141"/>
                    <a:pt x="615" y="2142"/>
                  </a:cubicBezTo>
                  <a:cubicBezTo>
                    <a:pt x="614" y="2146"/>
                    <a:pt x="617" y="2147"/>
                    <a:pt x="617" y="2151"/>
                  </a:cubicBezTo>
                  <a:cubicBezTo>
                    <a:pt x="617" y="2155"/>
                    <a:pt x="618" y="2157"/>
                    <a:pt x="619" y="2160"/>
                  </a:cubicBezTo>
                  <a:cubicBezTo>
                    <a:pt x="626" y="2160"/>
                    <a:pt x="626" y="2160"/>
                    <a:pt x="626" y="2160"/>
                  </a:cubicBezTo>
                  <a:cubicBezTo>
                    <a:pt x="626" y="2159"/>
                    <a:pt x="626" y="2158"/>
                    <a:pt x="626" y="2157"/>
                  </a:cubicBezTo>
                  <a:cubicBezTo>
                    <a:pt x="627" y="2158"/>
                    <a:pt x="629" y="2159"/>
                    <a:pt x="630" y="2160"/>
                  </a:cubicBezTo>
                  <a:cubicBezTo>
                    <a:pt x="639" y="2160"/>
                    <a:pt x="639" y="2160"/>
                    <a:pt x="639" y="2160"/>
                  </a:cubicBezTo>
                  <a:cubicBezTo>
                    <a:pt x="637" y="2156"/>
                    <a:pt x="634" y="2152"/>
                    <a:pt x="630" y="2148"/>
                  </a:cubicBezTo>
                  <a:cubicBezTo>
                    <a:pt x="631" y="2138"/>
                    <a:pt x="621" y="2139"/>
                    <a:pt x="621" y="2129"/>
                  </a:cubicBezTo>
                  <a:close/>
                  <a:moveTo>
                    <a:pt x="621" y="2146"/>
                  </a:moveTo>
                  <a:cubicBezTo>
                    <a:pt x="623" y="2148"/>
                    <a:pt x="625" y="2150"/>
                    <a:pt x="626" y="2153"/>
                  </a:cubicBezTo>
                  <a:cubicBezTo>
                    <a:pt x="625" y="2158"/>
                    <a:pt x="621" y="2149"/>
                    <a:pt x="621" y="2146"/>
                  </a:cubicBezTo>
                  <a:close/>
                  <a:moveTo>
                    <a:pt x="1055" y="2131"/>
                  </a:moveTo>
                  <a:cubicBezTo>
                    <a:pt x="1051" y="2140"/>
                    <a:pt x="1042" y="2142"/>
                    <a:pt x="1040" y="2153"/>
                  </a:cubicBezTo>
                  <a:cubicBezTo>
                    <a:pt x="1034" y="2153"/>
                    <a:pt x="1032" y="2156"/>
                    <a:pt x="1030" y="2160"/>
                  </a:cubicBezTo>
                  <a:cubicBezTo>
                    <a:pt x="1039" y="2160"/>
                    <a:pt x="1039" y="2160"/>
                    <a:pt x="1039" y="2160"/>
                  </a:cubicBezTo>
                  <a:cubicBezTo>
                    <a:pt x="1040" y="2158"/>
                    <a:pt x="1042" y="2156"/>
                    <a:pt x="1044" y="2155"/>
                  </a:cubicBezTo>
                  <a:cubicBezTo>
                    <a:pt x="1047" y="2153"/>
                    <a:pt x="1045" y="2147"/>
                    <a:pt x="1051" y="2148"/>
                  </a:cubicBezTo>
                  <a:cubicBezTo>
                    <a:pt x="1049" y="2142"/>
                    <a:pt x="1055" y="2144"/>
                    <a:pt x="1055" y="2140"/>
                  </a:cubicBezTo>
                  <a:cubicBezTo>
                    <a:pt x="1056" y="2138"/>
                    <a:pt x="1061" y="2131"/>
                    <a:pt x="1055" y="2131"/>
                  </a:cubicBezTo>
                  <a:close/>
                  <a:moveTo>
                    <a:pt x="2866" y="1483"/>
                  </a:moveTo>
                  <a:cubicBezTo>
                    <a:pt x="2869" y="1487"/>
                    <a:pt x="2861" y="1489"/>
                    <a:pt x="2863" y="1493"/>
                  </a:cubicBezTo>
                  <a:cubicBezTo>
                    <a:pt x="2865" y="1497"/>
                    <a:pt x="2860" y="1500"/>
                    <a:pt x="2862" y="1504"/>
                  </a:cubicBezTo>
                  <a:cubicBezTo>
                    <a:pt x="2859" y="1510"/>
                    <a:pt x="2857" y="1517"/>
                    <a:pt x="2856" y="1524"/>
                  </a:cubicBezTo>
                  <a:cubicBezTo>
                    <a:pt x="2850" y="1530"/>
                    <a:pt x="2854" y="1538"/>
                    <a:pt x="2849" y="1544"/>
                  </a:cubicBezTo>
                  <a:cubicBezTo>
                    <a:pt x="2843" y="1546"/>
                    <a:pt x="2848" y="1551"/>
                    <a:pt x="2846" y="1554"/>
                  </a:cubicBezTo>
                  <a:cubicBezTo>
                    <a:pt x="2842" y="1556"/>
                    <a:pt x="2841" y="1560"/>
                    <a:pt x="2844" y="1564"/>
                  </a:cubicBezTo>
                  <a:cubicBezTo>
                    <a:pt x="2836" y="1565"/>
                    <a:pt x="2841" y="1570"/>
                    <a:pt x="2838" y="1573"/>
                  </a:cubicBezTo>
                  <a:cubicBezTo>
                    <a:pt x="2840" y="1575"/>
                    <a:pt x="2835" y="1584"/>
                    <a:pt x="2841" y="1582"/>
                  </a:cubicBezTo>
                  <a:cubicBezTo>
                    <a:pt x="2845" y="1572"/>
                    <a:pt x="2846" y="1560"/>
                    <a:pt x="2853" y="1551"/>
                  </a:cubicBezTo>
                  <a:cubicBezTo>
                    <a:pt x="2848" y="1544"/>
                    <a:pt x="2861" y="1541"/>
                    <a:pt x="2857" y="1534"/>
                  </a:cubicBezTo>
                  <a:cubicBezTo>
                    <a:pt x="2860" y="1532"/>
                    <a:pt x="2859" y="1529"/>
                    <a:pt x="2861" y="1527"/>
                  </a:cubicBezTo>
                  <a:cubicBezTo>
                    <a:pt x="2865" y="1524"/>
                    <a:pt x="2858" y="1519"/>
                    <a:pt x="2864" y="1517"/>
                  </a:cubicBezTo>
                  <a:cubicBezTo>
                    <a:pt x="2868" y="1513"/>
                    <a:pt x="2864" y="1505"/>
                    <a:pt x="2871" y="1502"/>
                  </a:cubicBezTo>
                  <a:cubicBezTo>
                    <a:pt x="2868" y="1494"/>
                    <a:pt x="2872" y="1489"/>
                    <a:pt x="2874" y="1483"/>
                  </a:cubicBezTo>
                  <a:cubicBezTo>
                    <a:pt x="2875" y="1477"/>
                    <a:pt x="2878" y="1471"/>
                    <a:pt x="2880" y="1465"/>
                  </a:cubicBezTo>
                  <a:cubicBezTo>
                    <a:pt x="2880" y="1425"/>
                    <a:pt x="2880" y="1425"/>
                    <a:pt x="2880" y="1425"/>
                  </a:cubicBezTo>
                  <a:cubicBezTo>
                    <a:pt x="2877" y="1438"/>
                    <a:pt x="2877" y="1452"/>
                    <a:pt x="2871" y="1463"/>
                  </a:cubicBezTo>
                  <a:cubicBezTo>
                    <a:pt x="2871" y="1470"/>
                    <a:pt x="2869" y="1477"/>
                    <a:pt x="2866" y="1483"/>
                  </a:cubicBezTo>
                  <a:close/>
                  <a:moveTo>
                    <a:pt x="2879" y="1314"/>
                  </a:moveTo>
                  <a:cubicBezTo>
                    <a:pt x="2881" y="1318"/>
                    <a:pt x="2875" y="1319"/>
                    <a:pt x="2878" y="1323"/>
                  </a:cubicBezTo>
                  <a:cubicBezTo>
                    <a:pt x="2867" y="1371"/>
                    <a:pt x="2863" y="1373"/>
                    <a:pt x="2862" y="1376"/>
                  </a:cubicBezTo>
                  <a:cubicBezTo>
                    <a:pt x="2852" y="1401"/>
                    <a:pt x="2861" y="1408"/>
                    <a:pt x="2852" y="1411"/>
                  </a:cubicBezTo>
                  <a:cubicBezTo>
                    <a:pt x="2840" y="1447"/>
                    <a:pt x="2834" y="1456"/>
                    <a:pt x="2834" y="1466"/>
                  </a:cubicBezTo>
                  <a:cubicBezTo>
                    <a:pt x="2826" y="1498"/>
                    <a:pt x="2820" y="1500"/>
                    <a:pt x="2818" y="1505"/>
                  </a:cubicBezTo>
                  <a:cubicBezTo>
                    <a:pt x="2808" y="1537"/>
                    <a:pt x="2808" y="1542"/>
                    <a:pt x="2807" y="1547"/>
                  </a:cubicBezTo>
                  <a:cubicBezTo>
                    <a:pt x="2804" y="1570"/>
                    <a:pt x="2801" y="1572"/>
                    <a:pt x="2801" y="1575"/>
                  </a:cubicBezTo>
                  <a:cubicBezTo>
                    <a:pt x="2800" y="1587"/>
                    <a:pt x="2807" y="1573"/>
                    <a:pt x="2811" y="1558"/>
                  </a:cubicBezTo>
                  <a:cubicBezTo>
                    <a:pt x="2820" y="1522"/>
                    <a:pt x="2822" y="1521"/>
                    <a:pt x="2821" y="1519"/>
                  </a:cubicBezTo>
                  <a:cubicBezTo>
                    <a:pt x="2830" y="1499"/>
                    <a:pt x="2829" y="1494"/>
                    <a:pt x="2832" y="1491"/>
                  </a:cubicBezTo>
                  <a:cubicBezTo>
                    <a:pt x="2843" y="1462"/>
                    <a:pt x="2845" y="1454"/>
                    <a:pt x="2848" y="1447"/>
                  </a:cubicBezTo>
                  <a:cubicBezTo>
                    <a:pt x="2860" y="1434"/>
                    <a:pt x="2853" y="1428"/>
                    <a:pt x="2861" y="1426"/>
                  </a:cubicBezTo>
                  <a:cubicBezTo>
                    <a:pt x="2880" y="1304"/>
                    <a:pt x="2880" y="1304"/>
                    <a:pt x="2880" y="1304"/>
                  </a:cubicBezTo>
                  <a:close/>
                  <a:moveTo>
                    <a:pt x="2666" y="769"/>
                  </a:moveTo>
                  <a:cubicBezTo>
                    <a:pt x="2671" y="775"/>
                    <a:pt x="2678" y="774"/>
                    <a:pt x="2683" y="781"/>
                  </a:cubicBezTo>
                  <a:cubicBezTo>
                    <a:pt x="2719" y="792"/>
                    <a:pt x="2727" y="797"/>
                    <a:pt x="2735" y="800"/>
                  </a:cubicBezTo>
                  <a:cubicBezTo>
                    <a:pt x="2790" y="821"/>
                    <a:pt x="2794" y="819"/>
                    <a:pt x="2795" y="823"/>
                  </a:cubicBezTo>
                  <a:cubicBezTo>
                    <a:pt x="2823" y="833"/>
                    <a:pt x="2831" y="838"/>
                    <a:pt x="2839" y="842"/>
                  </a:cubicBezTo>
                  <a:cubicBezTo>
                    <a:pt x="2880" y="855"/>
                    <a:pt x="2880" y="855"/>
                    <a:pt x="2880" y="855"/>
                  </a:cubicBezTo>
                  <a:cubicBezTo>
                    <a:pt x="2850" y="840"/>
                    <a:pt x="2848" y="834"/>
                    <a:pt x="2844" y="828"/>
                  </a:cubicBezTo>
                  <a:cubicBezTo>
                    <a:pt x="2802" y="802"/>
                    <a:pt x="2795" y="788"/>
                    <a:pt x="2785" y="786"/>
                  </a:cubicBezTo>
                  <a:cubicBezTo>
                    <a:pt x="2736" y="758"/>
                    <a:pt x="2731" y="755"/>
                    <a:pt x="2725" y="754"/>
                  </a:cubicBezTo>
                  <a:cubicBezTo>
                    <a:pt x="2660" y="724"/>
                    <a:pt x="2654" y="724"/>
                    <a:pt x="2649" y="721"/>
                  </a:cubicBezTo>
                  <a:cubicBezTo>
                    <a:pt x="2612" y="707"/>
                    <a:pt x="2608" y="702"/>
                    <a:pt x="2602" y="701"/>
                  </a:cubicBezTo>
                  <a:cubicBezTo>
                    <a:pt x="2577" y="689"/>
                    <a:pt x="2572" y="689"/>
                    <a:pt x="2575" y="687"/>
                  </a:cubicBezTo>
                  <a:cubicBezTo>
                    <a:pt x="2654" y="670"/>
                    <a:pt x="2658" y="669"/>
                    <a:pt x="2662" y="667"/>
                  </a:cubicBezTo>
                  <a:cubicBezTo>
                    <a:pt x="2646" y="662"/>
                    <a:pt x="2639" y="663"/>
                    <a:pt x="2630" y="669"/>
                  </a:cubicBezTo>
                  <a:cubicBezTo>
                    <a:pt x="2595" y="671"/>
                    <a:pt x="2603" y="666"/>
                    <a:pt x="2610" y="667"/>
                  </a:cubicBezTo>
                  <a:cubicBezTo>
                    <a:pt x="2605" y="660"/>
                    <a:pt x="2600" y="657"/>
                    <a:pt x="2592" y="663"/>
                  </a:cubicBezTo>
                  <a:cubicBezTo>
                    <a:pt x="2549" y="658"/>
                    <a:pt x="2543" y="658"/>
                    <a:pt x="2539" y="653"/>
                  </a:cubicBezTo>
                  <a:cubicBezTo>
                    <a:pt x="2506" y="649"/>
                    <a:pt x="2504" y="638"/>
                    <a:pt x="2499" y="640"/>
                  </a:cubicBezTo>
                  <a:cubicBezTo>
                    <a:pt x="2462" y="629"/>
                    <a:pt x="2462" y="616"/>
                    <a:pt x="2457" y="623"/>
                  </a:cubicBezTo>
                  <a:cubicBezTo>
                    <a:pt x="2477" y="642"/>
                    <a:pt x="2479" y="644"/>
                    <a:pt x="2482" y="644"/>
                  </a:cubicBezTo>
                  <a:cubicBezTo>
                    <a:pt x="2516" y="675"/>
                    <a:pt x="2514" y="678"/>
                    <a:pt x="2517" y="681"/>
                  </a:cubicBezTo>
                  <a:cubicBezTo>
                    <a:pt x="2542" y="711"/>
                    <a:pt x="2536" y="713"/>
                    <a:pt x="2541" y="717"/>
                  </a:cubicBezTo>
                  <a:cubicBezTo>
                    <a:pt x="2546" y="766"/>
                    <a:pt x="2548" y="777"/>
                    <a:pt x="2544" y="786"/>
                  </a:cubicBezTo>
                  <a:cubicBezTo>
                    <a:pt x="2532" y="831"/>
                    <a:pt x="2516" y="830"/>
                    <a:pt x="2524" y="836"/>
                  </a:cubicBezTo>
                  <a:cubicBezTo>
                    <a:pt x="2552" y="797"/>
                    <a:pt x="2553" y="794"/>
                    <a:pt x="2555" y="791"/>
                  </a:cubicBezTo>
                  <a:cubicBezTo>
                    <a:pt x="2558" y="796"/>
                    <a:pt x="2559" y="798"/>
                    <a:pt x="2563" y="800"/>
                  </a:cubicBezTo>
                  <a:cubicBezTo>
                    <a:pt x="2568" y="899"/>
                    <a:pt x="2568" y="913"/>
                    <a:pt x="2570" y="927"/>
                  </a:cubicBezTo>
                  <a:cubicBezTo>
                    <a:pt x="2573" y="963"/>
                    <a:pt x="2579" y="968"/>
                    <a:pt x="2576" y="971"/>
                  </a:cubicBezTo>
                  <a:cubicBezTo>
                    <a:pt x="2608" y="1039"/>
                    <a:pt x="2614" y="1044"/>
                    <a:pt x="2621" y="1054"/>
                  </a:cubicBezTo>
                  <a:cubicBezTo>
                    <a:pt x="2639" y="1100"/>
                    <a:pt x="2636" y="1103"/>
                    <a:pt x="2638" y="1107"/>
                  </a:cubicBezTo>
                  <a:cubicBezTo>
                    <a:pt x="2646" y="1163"/>
                    <a:pt x="2647" y="1167"/>
                    <a:pt x="2650" y="1172"/>
                  </a:cubicBezTo>
                  <a:cubicBezTo>
                    <a:pt x="2651" y="1134"/>
                    <a:pt x="2643" y="1119"/>
                    <a:pt x="2646" y="1108"/>
                  </a:cubicBezTo>
                  <a:cubicBezTo>
                    <a:pt x="2659" y="1126"/>
                    <a:pt x="2658" y="1122"/>
                    <a:pt x="2661" y="1124"/>
                  </a:cubicBezTo>
                  <a:cubicBezTo>
                    <a:pt x="2663" y="1165"/>
                    <a:pt x="2660" y="1169"/>
                    <a:pt x="2658" y="1172"/>
                  </a:cubicBezTo>
                  <a:cubicBezTo>
                    <a:pt x="2664" y="1239"/>
                    <a:pt x="2663" y="1255"/>
                    <a:pt x="2666" y="1272"/>
                  </a:cubicBezTo>
                  <a:cubicBezTo>
                    <a:pt x="2683" y="1315"/>
                    <a:pt x="2677" y="1324"/>
                    <a:pt x="2684" y="1322"/>
                  </a:cubicBezTo>
                  <a:cubicBezTo>
                    <a:pt x="2672" y="1260"/>
                    <a:pt x="2673" y="1254"/>
                    <a:pt x="2668" y="1246"/>
                  </a:cubicBezTo>
                  <a:cubicBezTo>
                    <a:pt x="2669" y="1151"/>
                    <a:pt x="2667" y="1145"/>
                    <a:pt x="2670" y="1141"/>
                  </a:cubicBezTo>
                  <a:cubicBezTo>
                    <a:pt x="2668" y="1053"/>
                    <a:pt x="2668" y="1043"/>
                    <a:pt x="2665" y="1032"/>
                  </a:cubicBezTo>
                  <a:cubicBezTo>
                    <a:pt x="2663" y="995"/>
                    <a:pt x="2661" y="990"/>
                    <a:pt x="2657" y="984"/>
                  </a:cubicBezTo>
                  <a:cubicBezTo>
                    <a:pt x="2650" y="946"/>
                    <a:pt x="2656" y="942"/>
                    <a:pt x="2652" y="936"/>
                  </a:cubicBezTo>
                  <a:cubicBezTo>
                    <a:pt x="2641" y="882"/>
                    <a:pt x="2644" y="878"/>
                    <a:pt x="2639" y="871"/>
                  </a:cubicBezTo>
                  <a:cubicBezTo>
                    <a:pt x="2635" y="830"/>
                    <a:pt x="2630" y="818"/>
                    <a:pt x="2627" y="807"/>
                  </a:cubicBezTo>
                  <a:cubicBezTo>
                    <a:pt x="2611" y="753"/>
                    <a:pt x="2608" y="750"/>
                    <a:pt x="2610" y="749"/>
                  </a:cubicBezTo>
                  <a:cubicBezTo>
                    <a:pt x="2631" y="798"/>
                    <a:pt x="2637" y="810"/>
                    <a:pt x="2648" y="834"/>
                  </a:cubicBezTo>
                  <a:cubicBezTo>
                    <a:pt x="2656" y="875"/>
                    <a:pt x="2662" y="880"/>
                    <a:pt x="2659" y="882"/>
                  </a:cubicBezTo>
                  <a:cubicBezTo>
                    <a:pt x="2671" y="930"/>
                    <a:pt x="2673" y="945"/>
                    <a:pt x="2676" y="960"/>
                  </a:cubicBezTo>
                  <a:cubicBezTo>
                    <a:pt x="2684" y="1026"/>
                    <a:pt x="2684" y="1030"/>
                    <a:pt x="2682" y="1033"/>
                  </a:cubicBezTo>
                  <a:cubicBezTo>
                    <a:pt x="2688" y="1092"/>
                    <a:pt x="2689" y="1099"/>
                    <a:pt x="2685" y="1105"/>
                  </a:cubicBezTo>
                  <a:cubicBezTo>
                    <a:pt x="2687" y="1139"/>
                    <a:pt x="2688" y="1153"/>
                    <a:pt x="2688" y="1166"/>
                  </a:cubicBezTo>
                  <a:cubicBezTo>
                    <a:pt x="2700" y="1205"/>
                    <a:pt x="2688" y="1196"/>
                    <a:pt x="2693" y="1191"/>
                  </a:cubicBezTo>
                  <a:cubicBezTo>
                    <a:pt x="2691" y="1163"/>
                    <a:pt x="2693" y="1157"/>
                    <a:pt x="2695" y="1151"/>
                  </a:cubicBezTo>
                  <a:cubicBezTo>
                    <a:pt x="2694" y="1117"/>
                    <a:pt x="2694" y="1103"/>
                    <a:pt x="2693" y="1090"/>
                  </a:cubicBezTo>
                  <a:cubicBezTo>
                    <a:pt x="2690" y="1064"/>
                    <a:pt x="2697" y="1063"/>
                    <a:pt x="2695" y="1059"/>
                  </a:cubicBezTo>
                  <a:cubicBezTo>
                    <a:pt x="2699" y="1071"/>
                    <a:pt x="2699" y="1077"/>
                    <a:pt x="2703" y="1084"/>
                  </a:cubicBezTo>
                  <a:cubicBezTo>
                    <a:pt x="2705" y="1124"/>
                    <a:pt x="2705" y="1129"/>
                    <a:pt x="2705" y="1135"/>
                  </a:cubicBezTo>
                  <a:cubicBezTo>
                    <a:pt x="2706" y="1176"/>
                    <a:pt x="2707" y="1181"/>
                    <a:pt x="2705" y="1187"/>
                  </a:cubicBezTo>
                  <a:cubicBezTo>
                    <a:pt x="2708" y="1226"/>
                    <a:pt x="2708" y="1232"/>
                    <a:pt x="2703" y="1237"/>
                  </a:cubicBezTo>
                  <a:cubicBezTo>
                    <a:pt x="2709" y="1295"/>
                    <a:pt x="2702" y="1299"/>
                    <a:pt x="2707" y="1306"/>
                  </a:cubicBezTo>
                  <a:cubicBezTo>
                    <a:pt x="2706" y="1349"/>
                    <a:pt x="2711" y="1348"/>
                    <a:pt x="2709" y="1357"/>
                  </a:cubicBezTo>
                  <a:cubicBezTo>
                    <a:pt x="2719" y="1415"/>
                    <a:pt x="2713" y="1426"/>
                    <a:pt x="2721" y="1426"/>
                  </a:cubicBezTo>
                  <a:cubicBezTo>
                    <a:pt x="2716" y="1364"/>
                    <a:pt x="2717" y="1362"/>
                    <a:pt x="2719" y="1359"/>
                  </a:cubicBezTo>
                  <a:cubicBezTo>
                    <a:pt x="2722" y="1306"/>
                    <a:pt x="2720" y="1300"/>
                    <a:pt x="2724" y="1296"/>
                  </a:cubicBezTo>
                  <a:cubicBezTo>
                    <a:pt x="2724" y="1277"/>
                    <a:pt x="2726" y="1279"/>
                    <a:pt x="2723" y="1272"/>
                  </a:cubicBezTo>
                  <a:cubicBezTo>
                    <a:pt x="2734" y="1263"/>
                    <a:pt x="2733" y="1257"/>
                    <a:pt x="2734" y="1252"/>
                  </a:cubicBezTo>
                  <a:cubicBezTo>
                    <a:pt x="2744" y="1199"/>
                    <a:pt x="2743" y="1192"/>
                    <a:pt x="2745" y="1186"/>
                  </a:cubicBezTo>
                  <a:cubicBezTo>
                    <a:pt x="2750" y="1161"/>
                    <a:pt x="2747" y="1153"/>
                    <a:pt x="2747" y="1146"/>
                  </a:cubicBezTo>
                  <a:cubicBezTo>
                    <a:pt x="2753" y="1094"/>
                    <a:pt x="2751" y="1080"/>
                    <a:pt x="2751" y="1067"/>
                  </a:cubicBezTo>
                  <a:cubicBezTo>
                    <a:pt x="2748" y="1013"/>
                    <a:pt x="2753" y="1001"/>
                    <a:pt x="2749" y="986"/>
                  </a:cubicBezTo>
                  <a:cubicBezTo>
                    <a:pt x="2745" y="939"/>
                    <a:pt x="2745" y="933"/>
                    <a:pt x="2745" y="926"/>
                  </a:cubicBezTo>
                  <a:cubicBezTo>
                    <a:pt x="2740" y="895"/>
                    <a:pt x="2734" y="884"/>
                    <a:pt x="2738" y="875"/>
                  </a:cubicBezTo>
                  <a:cubicBezTo>
                    <a:pt x="2753" y="910"/>
                    <a:pt x="2762" y="918"/>
                    <a:pt x="2758" y="921"/>
                  </a:cubicBezTo>
                  <a:cubicBezTo>
                    <a:pt x="2777" y="988"/>
                    <a:pt x="2774" y="1008"/>
                    <a:pt x="2782" y="1030"/>
                  </a:cubicBezTo>
                  <a:cubicBezTo>
                    <a:pt x="2782" y="1089"/>
                    <a:pt x="2780" y="1096"/>
                    <a:pt x="2781" y="1105"/>
                  </a:cubicBezTo>
                  <a:cubicBezTo>
                    <a:pt x="2774" y="1188"/>
                    <a:pt x="2774" y="1196"/>
                    <a:pt x="2772" y="1203"/>
                  </a:cubicBezTo>
                  <a:cubicBezTo>
                    <a:pt x="2763" y="1260"/>
                    <a:pt x="2758" y="1267"/>
                    <a:pt x="2759" y="1276"/>
                  </a:cubicBezTo>
                  <a:cubicBezTo>
                    <a:pt x="2754" y="1308"/>
                    <a:pt x="2751" y="1316"/>
                    <a:pt x="2748" y="1324"/>
                  </a:cubicBezTo>
                  <a:cubicBezTo>
                    <a:pt x="2742" y="1403"/>
                    <a:pt x="2740" y="1406"/>
                    <a:pt x="2743" y="1411"/>
                  </a:cubicBezTo>
                  <a:cubicBezTo>
                    <a:pt x="2748" y="1403"/>
                    <a:pt x="2748" y="1396"/>
                    <a:pt x="2747" y="1390"/>
                  </a:cubicBezTo>
                  <a:cubicBezTo>
                    <a:pt x="2751" y="1331"/>
                    <a:pt x="2761" y="1328"/>
                    <a:pt x="2757" y="1321"/>
                  </a:cubicBezTo>
                  <a:cubicBezTo>
                    <a:pt x="2761" y="1282"/>
                    <a:pt x="2773" y="1279"/>
                    <a:pt x="2767" y="1271"/>
                  </a:cubicBezTo>
                  <a:cubicBezTo>
                    <a:pt x="2775" y="1244"/>
                    <a:pt x="2777" y="1232"/>
                    <a:pt x="2779" y="1221"/>
                  </a:cubicBezTo>
                  <a:cubicBezTo>
                    <a:pt x="2789" y="1166"/>
                    <a:pt x="2786" y="1159"/>
                    <a:pt x="2787" y="1153"/>
                  </a:cubicBezTo>
                  <a:cubicBezTo>
                    <a:pt x="2789" y="1113"/>
                    <a:pt x="2790" y="1108"/>
                    <a:pt x="2791" y="1102"/>
                  </a:cubicBezTo>
                  <a:cubicBezTo>
                    <a:pt x="2794" y="1081"/>
                    <a:pt x="2788" y="1077"/>
                    <a:pt x="2791" y="1074"/>
                  </a:cubicBezTo>
                  <a:cubicBezTo>
                    <a:pt x="2788" y="1022"/>
                    <a:pt x="2787" y="1019"/>
                    <a:pt x="2788" y="1016"/>
                  </a:cubicBezTo>
                  <a:cubicBezTo>
                    <a:pt x="2786" y="991"/>
                    <a:pt x="2779" y="986"/>
                    <a:pt x="2783" y="984"/>
                  </a:cubicBezTo>
                  <a:cubicBezTo>
                    <a:pt x="2774" y="917"/>
                    <a:pt x="2761" y="910"/>
                    <a:pt x="2767" y="908"/>
                  </a:cubicBezTo>
                  <a:cubicBezTo>
                    <a:pt x="2781" y="918"/>
                    <a:pt x="2785" y="926"/>
                    <a:pt x="2783" y="931"/>
                  </a:cubicBezTo>
                  <a:cubicBezTo>
                    <a:pt x="2800" y="967"/>
                    <a:pt x="2797" y="972"/>
                    <a:pt x="2802" y="978"/>
                  </a:cubicBezTo>
                  <a:cubicBezTo>
                    <a:pt x="2808" y="1053"/>
                    <a:pt x="2808" y="1064"/>
                    <a:pt x="2810" y="1075"/>
                  </a:cubicBezTo>
                  <a:cubicBezTo>
                    <a:pt x="2809" y="1111"/>
                    <a:pt x="2809" y="1116"/>
                    <a:pt x="2813" y="1122"/>
                  </a:cubicBezTo>
                  <a:cubicBezTo>
                    <a:pt x="2802" y="1216"/>
                    <a:pt x="2801" y="1233"/>
                    <a:pt x="2794" y="1248"/>
                  </a:cubicBezTo>
                  <a:cubicBezTo>
                    <a:pt x="2782" y="1312"/>
                    <a:pt x="2775" y="1327"/>
                    <a:pt x="2772" y="1342"/>
                  </a:cubicBezTo>
                  <a:cubicBezTo>
                    <a:pt x="2757" y="1379"/>
                    <a:pt x="2761" y="1385"/>
                    <a:pt x="2754" y="1388"/>
                  </a:cubicBezTo>
                  <a:cubicBezTo>
                    <a:pt x="2750" y="1412"/>
                    <a:pt x="2752" y="1419"/>
                    <a:pt x="2751" y="1425"/>
                  </a:cubicBezTo>
                  <a:cubicBezTo>
                    <a:pt x="2741" y="1448"/>
                    <a:pt x="2747" y="1456"/>
                    <a:pt x="2741" y="1461"/>
                  </a:cubicBezTo>
                  <a:cubicBezTo>
                    <a:pt x="2746" y="1494"/>
                    <a:pt x="2741" y="1497"/>
                    <a:pt x="2746" y="1502"/>
                  </a:cubicBezTo>
                  <a:cubicBezTo>
                    <a:pt x="2755" y="1469"/>
                    <a:pt x="2751" y="1461"/>
                    <a:pt x="2754" y="1454"/>
                  </a:cubicBezTo>
                  <a:cubicBezTo>
                    <a:pt x="2768" y="1384"/>
                    <a:pt x="2768" y="1380"/>
                    <a:pt x="2773" y="1377"/>
                  </a:cubicBezTo>
                  <a:cubicBezTo>
                    <a:pt x="2779" y="1334"/>
                    <a:pt x="2790" y="1329"/>
                    <a:pt x="2787" y="1320"/>
                  </a:cubicBezTo>
                  <a:cubicBezTo>
                    <a:pt x="2814" y="1196"/>
                    <a:pt x="2819" y="1192"/>
                    <a:pt x="2816" y="1186"/>
                  </a:cubicBezTo>
                  <a:cubicBezTo>
                    <a:pt x="2821" y="1135"/>
                    <a:pt x="2825" y="1131"/>
                    <a:pt x="2819" y="1124"/>
                  </a:cubicBezTo>
                  <a:cubicBezTo>
                    <a:pt x="2819" y="1097"/>
                    <a:pt x="2820" y="1086"/>
                    <a:pt x="2819" y="1075"/>
                  </a:cubicBezTo>
                  <a:cubicBezTo>
                    <a:pt x="2819" y="1007"/>
                    <a:pt x="2811" y="1000"/>
                    <a:pt x="2814" y="996"/>
                  </a:cubicBezTo>
                  <a:cubicBezTo>
                    <a:pt x="2810" y="957"/>
                    <a:pt x="2798" y="948"/>
                    <a:pt x="2807" y="945"/>
                  </a:cubicBezTo>
                  <a:cubicBezTo>
                    <a:pt x="2816" y="975"/>
                    <a:pt x="2819" y="983"/>
                    <a:pt x="2821" y="992"/>
                  </a:cubicBezTo>
                  <a:cubicBezTo>
                    <a:pt x="2832" y="1052"/>
                    <a:pt x="2827" y="1059"/>
                    <a:pt x="2834" y="1069"/>
                  </a:cubicBezTo>
                  <a:cubicBezTo>
                    <a:pt x="2840" y="1123"/>
                    <a:pt x="2829" y="1124"/>
                    <a:pt x="2837" y="1130"/>
                  </a:cubicBezTo>
                  <a:cubicBezTo>
                    <a:pt x="2829" y="1194"/>
                    <a:pt x="2835" y="1210"/>
                    <a:pt x="2829" y="1222"/>
                  </a:cubicBezTo>
                  <a:cubicBezTo>
                    <a:pt x="2824" y="1277"/>
                    <a:pt x="2816" y="1278"/>
                    <a:pt x="2820" y="1282"/>
                  </a:cubicBezTo>
                  <a:cubicBezTo>
                    <a:pt x="2810" y="1314"/>
                    <a:pt x="2816" y="1320"/>
                    <a:pt x="2812" y="1322"/>
                  </a:cubicBezTo>
                  <a:cubicBezTo>
                    <a:pt x="2802" y="1354"/>
                    <a:pt x="2801" y="1357"/>
                    <a:pt x="2798" y="1360"/>
                  </a:cubicBezTo>
                  <a:cubicBezTo>
                    <a:pt x="2785" y="1381"/>
                    <a:pt x="2795" y="1387"/>
                    <a:pt x="2787" y="1388"/>
                  </a:cubicBezTo>
                  <a:cubicBezTo>
                    <a:pt x="2780" y="1421"/>
                    <a:pt x="2779" y="1424"/>
                    <a:pt x="2777" y="1427"/>
                  </a:cubicBezTo>
                  <a:cubicBezTo>
                    <a:pt x="2775" y="1449"/>
                    <a:pt x="2774" y="1458"/>
                    <a:pt x="2779" y="1456"/>
                  </a:cubicBezTo>
                  <a:cubicBezTo>
                    <a:pt x="2790" y="1408"/>
                    <a:pt x="2792" y="1404"/>
                    <a:pt x="2793" y="1399"/>
                  </a:cubicBezTo>
                  <a:cubicBezTo>
                    <a:pt x="2817" y="1333"/>
                    <a:pt x="2823" y="1324"/>
                    <a:pt x="2821" y="1314"/>
                  </a:cubicBezTo>
                  <a:cubicBezTo>
                    <a:pt x="2841" y="1252"/>
                    <a:pt x="2835" y="1245"/>
                    <a:pt x="2836" y="1240"/>
                  </a:cubicBezTo>
                  <a:cubicBezTo>
                    <a:pt x="2844" y="1186"/>
                    <a:pt x="2843" y="1176"/>
                    <a:pt x="2843" y="1165"/>
                  </a:cubicBezTo>
                  <a:cubicBezTo>
                    <a:pt x="2845" y="1114"/>
                    <a:pt x="2845" y="1108"/>
                    <a:pt x="2843" y="1102"/>
                  </a:cubicBezTo>
                  <a:cubicBezTo>
                    <a:pt x="2840" y="1020"/>
                    <a:pt x="2831" y="1012"/>
                    <a:pt x="2832" y="1007"/>
                  </a:cubicBezTo>
                  <a:cubicBezTo>
                    <a:pt x="2832" y="991"/>
                    <a:pt x="2841" y="998"/>
                    <a:pt x="2837" y="1002"/>
                  </a:cubicBezTo>
                  <a:cubicBezTo>
                    <a:pt x="2853" y="1048"/>
                    <a:pt x="2850" y="1052"/>
                    <a:pt x="2855" y="1057"/>
                  </a:cubicBezTo>
                  <a:cubicBezTo>
                    <a:pt x="2850" y="1075"/>
                    <a:pt x="2859" y="1083"/>
                    <a:pt x="2856" y="1087"/>
                  </a:cubicBezTo>
                  <a:cubicBezTo>
                    <a:pt x="2855" y="1112"/>
                    <a:pt x="2860" y="1117"/>
                    <a:pt x="2857" y="1119"/>
                  </a:cubicBezTo>
                  <a:cubicBezTo>
                    <a:pt x="2862" y="1162"/>
                    <a:pt x="2855" y="1170"/>
                    <a:pt x="2858" y="1181"/>
                  </a:cubicBezTo>
                  <a:cubicBezTo>
                    <a:pt x="2862" y="1203"/>
                    <a:pt x="2854" y="1207"/>
                    <a:pt x="2856" y="1212"/>
                  </a:cubicBezTo>
                  <a:cubicBezTo>
                    <a:pt x="2850" y="1279"/>
                    <a:pt x="2851" y="1284"/>
                    <a:pt x="2848" y="1288"/>
                  </a:cubicBezTo>
                  <a:cubicBezTo>
                    <a:pt x="2846" y="1315"/>
                    <a:pt x="2840" y="1316"/>
                    <a:pt x="2844" y="1320"/>
                  </a:cubicBezTo>
                  <a:cubicBezTo>
                    <a:pt x="2838" y="1362"/>
                    <a:pt x="2828" y="1365"/>
                    <a:pt x="2833" y="1373"/>
                  </a:cubicBezTo>
                  <a:cubicBezTo>
                    <a:pt x="2820" y="1412"/>
                    <a:pt x="2815" y="1417"/>
                    <a:pt x="2816" y="1424"/>
                  </a:cubicBezTo>
                  <a:cubicBezTo>
                    <a:pt x="2804" y="1452"/>
                    <a:pt x="2799" y="1463"/>
                    <a:pt x="2795" y="1474"/>
                  </a:cubicBezTo>
                  <a:cubicBezTo>
                    <a:pt x="2787" y="1522"/>
                    <a:pt x="2785" y="1534"/>
                    <a:pt x="2784" y="1546"/>
                  </a:cubicBezTo>
                  <a:cubicBezTo>
                    <a:pt x="2778" y="1566"/>
                    <a:pt x="2783" y="1571"/>
                    <a:pt x="2781" y="1573"/>
                  </a:cubicBezTo>
                  <a:cubicBezTo>
                    <a:pt x="2793" y="1562"/>
                    <a:pt x="2784" y="1552"/>
                    <a:pt x="2790" y="1546"/>
                  </a:cubicBezTo>
                  <a:cubicBezTo>
                    <a:pt x="2800" y="1495"/>
                    <a:pt x="2799" y="1487"/>
                    <a:pt x="2804" y="1480"/>
                  </a:cubicBezTo>
                  <a:cubicBezTo>
                    <a:pt x="2841" y="1382"/>
                    <a:pt x="2838" y="1377"/>
                    <a:pt x="2842" y="1374"/>
                  </a:cubicBezTo>
                  <a:cubicBezTo>
                    <a:pt x="2847" y="1343"/>
                    <a:pt x="2852" y="1337"/>
                    <a:pt x="2849" y="1329"/>
                  </a:cubicBezTo>
                  <a:cubicBezTo>
                    <a:pt x="2854" y="1314"/>
                    <a:pt x="2853" y="1310"/>
                    <a:pt x="2855" y="1306"/>
                  </a:cubicBezTo>
                  <a:cubicBezTo>
                    <a:pt x="2859" y="1252"/>
                    <a:pt x="2863" y="1246"/>
                    <a:pt x="2863" y="1239"/>
                  </a:cubicBezTo>
                  <a:cubicBezTo>
                    <a:pt x="2870" y="1197"/>
                    <a:pt x="2863" y="1190"/>
                    <a:pt x="2869" y="1186"/>
                  </a:cubicBezTo>
                  <a:cubicBezTo>
                    <a:pt x="2868" y="1153"/>
                    <a:pt x="2867" y="1149"/>
                    <a:pt x="2871" y="1147"/>
                  </a:cubicBezTo>
                  <a:cubicBezTo>
                    <a:pt x="2868" y="1120"/>
                    <a:pt x="2868" y="1118"/>
                    <a:pt x="2867" y="1116"/>
                  </a:cubicBezTo>
                  <a:cubicBezTo>
                    <a:pt x="2863" y="1066"/>
                    <a:pt x="2860" y="1055"/>
                    <a:pt x="2862" y="1045"/>
                  </a:cubicBezTo>
                  <a:cubicBezTo>
                    <a:pt x="2855" y="1020"/>
                    <a:pt x="2852" y="1013"/>
                    <a:pt x="2854" y="1008"/>
                  </a:cubicBezTo>
                  <a:cubicBezTo>
                    <a:pt x="2879" y="1077"/>
                    <a:pt x="2880" y="1085"/>
                    <a:pt x="2880" y="1093"/>
                  </a:cubicBezTo>
                  <a:cubicBezTo>
                    <a:pt x="2871" y="1010"/>
                    <a:pt x="2865" y="1002"/>
                    <a:pt x="2859" y="997"/>
                  </a:cubicBezTo>
                  <a:cubicBezTo>
                    <a:pt x="2880" y="999"/>
                    <a:pt x="2880" y="999"/>
                    <a:pt x="2880" y="999"/>
                  </a:cubicBezTo>
                  <a:cubicBezTo>
                    <a:pt x="2854" y="981"/>
                    <a:pt x="2852" y="976"/>
                    <a:pt x="2849" y="976"/>
                  </a:cubicBezTo>
                  <a:cubicBezTo>
                    <a:pt x="2825" y="952"/>
                    <a:pt x="2823" y="949"/>
                    <a:pt x="2821" y="945"/>
                  </a:cubicBezTo>
                  <a:cubicBezTo>
                    <a:pt x="2858" y="965"/>
                    <a:pt x="2868" y="975"/>
                    <a:pt x="2879" y="980"/>
                  </a:cubicBezTo>
                  <a:cubicBezTo>
                    <a:pt x="2877" y="968"/>
                    <a:pt x="2874" y="969"/>
                    <a:pt x="2872" y="963"/>
                  </a:cubicBezTo>
                  <a:cubicBezTo>
                    <a:pt x="2841" y="942"/>
                    <a:pt x="2836" y="939"/>
                    <a:pt x="2830" y="937"/>
                  </a:cubicBezTo>
                  <a:cubicBezTo>
                    <a:pt x="2832" y="930"/>
                    <a:pt x="2837" y="931"/>
                    <a:pt x="2842" y="933"/>
                  </a:cubicBezTo>
                  <a:cubicBezTo>
                    <a:pt x="2880" y="941"/>
                    <a:pt x="2880" y="941"/>
                    <a:pt x="2880" y="941"/>
                  </a:cubicBezTo>
                  <a:cubicBezTo>
                    <a:pt x="2835" y="919"/>
                    <a:pt x="2831" y="919"/>
                    <a:pt x="2828" y="914"/>
                  </a:cubicBezTo>
                  <a:cubicBezTo>
                    <a:pt x="2799" y="899"/>
                    <a:pt x="2794" y="897"/>
                    <a:pt x="2789" y="898"/>
                  </a:cubicBezTo>
                  <a:cubicBezTo>
                    <a:pt x="2769" y="884"/>
                    <a:pt x="2766" y="884"/>
                    <a:pt x="2763" y="883"/>
                  </a:cubicBezTo>
                  <a:cubicBezTo>
                    <a:pt x="2789" y="875"/>
                    <a:pt x="2793" y="874"/>
                    <a:pt x="2797" y="874"/>
                  </a:cubicBezTo>
                  <a:cubicBezTo>
                    <a:pt x="2834" y="895"/>
                    <a:pt x="2840" y="886"/>
                    <a:pt x="2843" y="892"/>
                  </a:cubicBezTo>
                  <a:cubicBezTo>
                    <a:pt x="2878" y="905"/>
                    <a:pt x="2879" y="905"/>
                    <a:pt x="2880" y="905"/>
                  </a:cubicBezTo>
                  <a:cubicBezTo>
                    <a:pt x="2873" y="895"/>
                    <a:pt x="2870" y="892"/>
                    <a:pt x="2868" y="888"/>
                  </a:cubicBezTo>
                  <a:cubicBezTo>
                    <a:pt x="2813" y="870"/>
                    <a:pt x="2795" y="860"/>
                    <a:pt x="2774" y="858"/>
                  </a:cubicBezTo>
                  <a:cubicBezTo>
                    <a:pt x="2741" y="842"/>
                    <a:pt x="2738" y="836"/>
                    <a:pt x="2733" y="834"/>
                  </a:cubicBezTo>
                  <a:cubicBezTo>
                    <a:pt x="2735" y="822"/>
                    <a:pt x="2736" y="833"/>
                    <a:pt x="2741" y="830"/>
                  </a:cubicBezTo>
                  <a:cubicBezTo>
                    <a:pt x="2770" y="841"/>
                    <a:pt x="2773" y="840"/>
                    <a:pt x="2774" y="844"/>
                  </a:cubicBezTo>
                  <a:cubicBezTo>
                    <a:pt x="2814" y="850"/>
                    <a:pt x="2815" y="858"/>
                    <a:pt x="2819" y="856"/>
                  </a:cubicBezTo>
                  <a:cubicBezTo>
                    <a:pt x="2861" y="867"/>
                    <a:pt x="2871" y="872"/>
                    <a:pt x="2880" y="876"/>
                  </a:cubicBezTo>
                  <a:cubicBezTo>
                    <a:pt x="2868" y="860"/>
                    <a:pt x="2861" y="862"/>
                    <a:pt x="2856" y="854"/>
                  </a:cubicBezTo>
                  <a:cubicBezTo>
                    <a:pt x="2805" y="839"/>
                    <a:pt x="2800" y="839"/>
                    <a:pt x="2795" y="837"/>
                  </a:cubicBezTo>
                  <a:cubicBezTo>
                    <a:pt x="2755" y="825"/>
                    <a:pt x="2746" y="819"/>
                    <a:pt x="2735" y="819"/>
                  </a:cubicBezTo>
                  <a:cubicBezTo>
                    <a:pt x="2688" y="788"/>
                    <a:pt x="2682" y="799"/>
                    <a:pt x="2681" y="790"/>
                  </a:cubicBezTo>
                  <a:cubicBezTo>
                    <a:pt x="2658" y="776"/>
                    <a:pt x="2658" y="774"/>
                    <a:pt x="2655" y="775"/>
                  </a:cubicBezTo>
                  <a:close/>
                  <a:moveTo>
                    <a:pt x="2560" y="723"/>
                  </a:moveTo>
                  <a:cubicBezTo>
                    <a:pt x="2568" y="723"/>
                    <a:pt x="2563" y="735"/>
                    <a:pt x="2567" y="740"/>
                  </a:cubicBezTo>
                  <a:cubicBezTo>
                    <a:pt x="2561" y="740"/>
                    <a:pt x="2562" y="727"/>
                    <a:pt x="2560" y="723"/>
                  </a:cubicBezTo>
                  <a:close/>
                  <a:moveTo>
                    <a:pt x="2602" y="1016"/>
                  </a:moveTo>
                  <a:cubicBezTo>
                    <a:pt x="2598" y="1017"/>
                    <a:pt x="2601" y="1014"/>
                    <a:pt x="2599" y="1012"/>
                  </a:cubicBezTo>
                  <a:cubicBezTo>
                    <a:pt x="2598" y="1010"/>
                    <a:pt x="2597" y="1008"/>
                    <a:pt x="2596" y="1006"/>
                  </a:cubicBezTo>
                  <a:cubicBezTo>
                    <a:pt x="2595" y="1000"/>
                    <a:pt x="2590" y="992"/>
                    <a:pt x="2591" y="987"/>
                  </a:cubicBezTo>
                  <a:cubicBezTo>
                    <a:pt x="2591" y="982"/>
                    <a:pt x="2584" y="975"/>
                    <a:pt x="2586" y="970"/>
                  </a:cubicBezTo>
                  <a:cubicBezTo>
                    <a:pt x="2583" y="964"/>
                    <a:pt x="2585" y="959"/>
                    <a:pt x="2582" y="953"/>
                  </a:cubicBezTo>
                  <a:cubicBezTo>
                    <a:pt x="2576" y="946"/>
                    <a:pt x="2585" y="943"/>
                    <a:pt x="2578" y="936"/>
                  </a:cubicBezTo>
                  <a:cubicBezTo>
                    <a:pt x="2581" y="934"/>
                    <a:pt x="2575" y="930"/>
                    <a:pt x="2579" y="928"/>
                  </a:cubicBezTo>
                  <a:cubicBezTo>
                    <a:pt x="2579" y="926"/>
                    <a:pt x="2579" y="923"/>
                    <a:pt x="2577" y="921"/>
                  </a:cubicBezTo>
                  <a:cubicBezTo>
                    <a:pt x="2579" y="916"/>
                    <a:pt x="2575" y="910"/>
                    <a:pt x="2576" y="905"/>
                  </a:cubicBezTo>
                  <a:cubicBezTo>
                    <a:pt x="2575" y="894"/>
                    <a:pt x="2576" y="884"/>
                    <a:pt x="2571" y="872"/>
                  </a:cubicBezTo>
                  <a:cubicBezTo>
                    <a:pt x="2575" y="850"/>
                    <a:pt x="2569" y="826"/>
                    <a:pt x="2574" y="805"/>
                  </a:cubicBezTo>
                  <a:cubicBezTo>
                    <a:pt x="2570" y="794"/>
                    <a:pt x="2571" y="785"/>
                    <a:pt x="2568" y="775"/>
                  </a:cubicBezTo>
                  <a:cubicBezTo>
                    <a:pt x="2567" y="766"/>
                    <a:pt x="2563" y="755"/>
                    <a:pt x="2566" y="747"/>
                  </a:cubicBezTo>
                  <a:cubicBezTo>
                    <a:pt x="2573" y="747"/>
                    <a:pt x="2570" y="758"/>
                    <a:pt x="2572" y="762"/>
                  </a:cubicBezTo>
                  <a:cubicBezTo>
                    <a:pt x="2571" y="768"/>
                    <a:pt x="2573" y="774"/>
                    <a:pt x="2574" y="780"/>
                  </a:cubicBezTo>
                  <a:cubicBezTo>
                    <a:pt x="2582" y="788"/>
                    <a:pt x="2573" y="792"/>
                    <a:pt x="2579" y="799"/>
                  </a:cubicBezTo>
                  <a:cubicBezTo>
                    <a:pt x="2578" y="805"/>
                    <a:pt x="2582" y="812"/>
                    <a:pt x="2578" y="816"/>
                  </a:cubicBezTo>
                  <a:cubicBezTo>
                    <a:pt x="2582" y="818"/>
                    <a:pt x="2581" y="819"/>
                    <a:pt x="2581" y="822"/>
                  </a:cubicBezTo>
                  <a:cubicBezTo>
                    <a:pt x="2579" y="825"/>
                    <a:pt x="2585" y="825"/>
                    <a:pt x="2582" y="828"/>
                  </a:cubicBezTo>
                  <a:cubicBezTo>
                    <a:pt x="2582" y="834"/>
                    <a:pt x="2584" y="840"/>
                    <a:pt x="2584" y="846"/>
                  </a:cubicBezTo>
                  <a:cubicBezTo>
                    <a:pt x="2586" y="852"/>
                    <a:pt x="2584" y="857"/>
                    <a:pt x="2586" y="864"/>
                  </a:cubicBezTo>
                  <a:cubicBezTo>
                    <a:pt x="2588" y="870"/>
                    <a:pt x="2582" y="874"/>
                    <a:pt x="2588" y="882"/>
                  </a:cubicBezTo>
                  <a:cubicBezTo>
                    <a:pt x="2583" y="886"/>
                    <a:pt x="2590" y="894"/>
                    <a:pt x="2590" y="900"/>
                  </a:cubicBezTo>
                  <a:cubicBezTo>
                    <a:pt x="2590" y="905"/>
                    <a:pt x="2592" y="912"/>
                    <a:pt x="2592" y="918"/>
                  </a:cubicBezTo>
                  <a:cubicBezTo>
                    <a:pt x="2591" y="929"/>
                    <a:pt x="2596" y="942"/>
                    <a:pt x="2593" y="953"/>
                  </a:cubicBezTo>
                  <a:cubicBezTo>
                    <a:pt x="2597" y="977"/>
                    <a:pt x="2600" y="1001"/>
                    <a:pt x="2611" y="1027"/>
                  </a:cubicBezTo>
                  <a:cubicBezTo>
                    <a:pt x="2606" y="1029"/>
                    <a:pt x="2605" y="1019"/>
                    <a:pt x="2602" y="1016"/>
                  </a:cubicBezTo>
                  <a:close/>
                  <a:moveTo>
                    <a:pt x="2621" y="1035"/>
                  </a:moveTo>
                  <a:cubicBezTo>
                    <a:pt x="2626" y="1033"/>
                    <a:pt x="2618" y="1027"/>
                    <a:pt x="2617" y="1024"/>
                  </a:cubicBezTo>
                  <a:cubicBezTo>
                    <a:pt x="2607" y="970"/>
                    <a:pt x="2607" y="964"/>
                    <a:pt x="2604" y="957"/>
                  </a:cubicBezTo>
                  <a:cubicBezTo>
                    <a:pt x="2602" y="897"/>
                    <a:pt x="2595" y="889"/>
                    <a:pt x="2601" y="885"/>
                  </a:cubicBezTo>
                  <a:cubicBezTo>
                    <a:pt x="2586" y="821"/>
                    <a:pt x="2597" y="818"/>
                    <a:pt x="2591" y="811"/>
                  </a:cubicBezTo>
                  <a:cubicBezTo>
                    <a:pt x="2586" y="770"/>
                    <a:pt x="2580" y="766"/>
                    <a:pt x="2584" y="764"/>
                  </a:cubicBezTo>
                  <a:cubicBezTo>
                    <a:pt x="2577" y="719"/>
                    <a:pt x="2579" y="729"/>
                    <a:pt x="2582" y="732"/>
                  </a:cubicBezTo>
                  <a:cubicBezTo>
                    <a:pt x="2594" y="775"/>
                    <a:pt x="2598" y="782"/>
                    <a:pt x="2596" y="787"/>
                  </a:cubicBezTo>
                  <a:cubicBezTo>
                    <a:pt x="2608" y="822"/>
                    <a:pt x="2607" y="826"/>
                    <a:pt x="2612" y="832"/>
                  </a:cubicBezTo>
                  <a:cubicBezTo>
                    <a:pt x="2617" y="871"/>
                    <a:pt x="2609" y="878"/>
                    <a:pt x="2617" y="890"/>
                  </a:cubicBezTo>
                  <a:cubicBezTo>
                    <a:pt x="2621" y="936"/>
                    <a:pt x="2616" y="939"/>
                    <a:pt x="2621" y="945"/>
                  </a:cubicBezTo>
                  <a:cubicBezTo>
                    <a:pt x="2630" y="1010"/>
                    <a:pt x="2625" y="1018"/>
                    <a:pt x="2631" y="1029"/>
                  </a:cubicBezTo>
                  <a:close/>
                  <a:moveTo>
                    <a:pt x="2591" y="735"/>
                  </a:moveTo>
                  <a:cubicBezTo>
                    <a:pt x="2597" y="731"/>
                    <a:pt x="2599" y="736"/>
                    <a:pt x="2602" y="739"/>
                  </a:cubicBezTo>
                  <a:cubicBezTo>
                    <a:pt x="2600" y="741"/>
                    <a:pt x="2598" y="742"/>
                    <a:pt x="2596" y="743"/>
                  </a:cubicBezTo>
                  <a:cubicBezTo>
                    <a:pt x="2595" y="740"/>
                    <a:pt x="2593" y="737"/>
                    <a:pt x="2591" y="735"/>
                  </a:cubicBezTo>
                  <a:close/>
                  <a:moveTo>
                    <a:pt x="2629" y="858"/>
                  </a:moveTo>
                  <a:cubicBezTo>
                    <a:pt x="2627" y="862"/>
                    <a:pt x="2630" y="866"/>
                    <a:pt x="2631" y="871"/>
                  </a:cubicBezTo>
                  <a:cubicBezTo>
                    <a:pt x="2634" y="879"/>
                    <a:pt x="2631" y="886"/>
                    <a:pt x="2637" y="895"/>
                  </a:cubicBezTo>
                  <a:cubicBezTo>
                    <a:pt x="2634" y="898"/>
                    <a:pt x="2637" y="903"/>
                    <a:pt x="2638" y="908"/>
                  </a:cubicBezTo>
                  <a:cubicBezTo>
                    <a:pt x="2638" y="911"/>
                    <a:pt x="2641" y="916"/>
                    <a:pt x="2640" y="920"/>
                  </a:cubicBezTo>
                  <a:cubicBezTo>
                    <a:pt x="2645" y="926"/>
                    <a:pt x="2637" y="927"/>
                    <a:pt x="2642" y="933"/>
                  </a:cubicBezTo>
                  <a:cubicBezTo>
                    <a:pt x="2640" y="936"/>
                    <a:pt x="2646" y="941"/>
                    <a:pt x="2642" y="943"/>
                  </a:cubicBezTo>
                  <a:cubicBezTo>
                    <a:pt x="2648" y="947"/>
                    <a:pt x="2638" y="955"/>
                    <a:pt x="2645" y="953"/>
                  </a:cubicBezTo>
                  <a:cubicBezTo>
                    <a:pt x="2646" y="957"/>
                    <a:pt x="2641" y="960"/>
                    <a:pt x="2647" y="966"/>
                  </a:cubicBezTo>
                  <a:cubicBezTo>
                    <a:pt x="2648" y="973"/>
                    <a:pt x="2654" y="982"/>
                    <a:pt x="2649" y="989"/>
                  </a:cubicBezTo>
                  <a:cubicBezTo>
                    <a:pt x="2657" y="1007"/>
                    <a:pt x="2649" y="1020"/>
                    <a:pt x="2658" y="1038"/>
                  </a:cubicBezTo>
                  <a:cubicBezTo>
                    <a:pt x="2657" y="1045"/>
                    <a:pt x="2654" y="1051"/>
                    <a:pt x="2659" y="1059"/>
                  </a:cubicBezTo>
                  <a:cubicBezTo>
                    <a:pt x="2654" y="1065"/>
                    <a:pt x="2660" y="1072"/>
                    <a:pt x="2659" y="1079"/>
                  </a:cubicBezTo>
                  <a:cubicBezTo>
                    <a:pt x="2653" y="1084"/>
                    <a:pt x="2663" y="1094"/>
                    <a:pt x="2657" y="1099"/>
                  </a:cubicBezTo>
                  <a:cubicBezTo>
                    <a:pt x="2661" y="1106"/>
                    <a:pt x="2657" y="1112"/>
                    <a:pt x="2661" y="1119"/>
                  </a:cubicBezTo>
                  <a:cubicBezTo>
                    <a:pt x="2656" y="1121"/>
                    <a:pt x="2654" y="1109"/>
                    <a:pt x="2650" y="1106"/>
                  </a:cubicBezTo>
                  <a:cubicBezTo>
                    <a:pt x="2650" y="1099"/>
                    <a:pt x="2643" y="1091"/>
                    <a:pt x="2644" y="1085"/>
                  </a:cubicBezTo>
                  <a:cubicBezTo>
                    <a:pt x="2641" y="1074"/>
                    <a:pt x="2643" y="1065"/>
                    <a:pt x="2640" y="1054"/>
                  </a:cubicBezTo>
                  <a:cubicBezTo>
                    <a:pt x="2642" y="1049"/>
                    <a:pt x="2641" y="1044"/>
                    <a:pt x="2639" y="1038"/>
                  </a:cubicBezTo>
                  <a:cubicBezTo>
                    <a:pt x="2644" y="1035"/>
                    <a:pt x="2636" y="1028"/>
                    <a:pt x="2639" y="1024"/>
                  </a:cubicBezTo>
                  <a:cubicBezTo>
                    <a:pt x="2637" y="1014"/>
                    <a:pt x="2639" y="1005"/>
                    <a:pt x="2636" y="994"/>
                  </a:cubicBezTo>
                  <a:cubicBezTo>
                    <a:pt x="2639" y="990"/>
                    <a:pt x="2631" y="983"/>
                    <a:pt x="2636" y="980"/>
                  </a:cubicBezTo>
                  <a:cubicBezTo>
                    <a:pt x="2634" y="975"/>
                    <a:pt x="2635" y="970"/>
                    <a:pt x="2630" y="964"/>
                  </a:cubicBezTo>
                  <a:cubicBezTo>
                    <a:pt x="2636" y="961"/>
                    <a:pt x="2632" y="955"/>
                    <a:pt x="2629" y="948"/>
                  </a:cubicBezTo>
                  <a:cubicBezTo>
                    <a:pt x="2636" y="946"/>
                    <a:pt x="2629" y="939"/>
                    <a:pt x="2629" y="935"/>
                  </a:cubicBezTo>
                  <a:cubicBezTo>
                    <a:pt x="2636" y="927"/>
                    <a:pt x="2624" y="915"/>
                    <a:pt x="2630" y="907"/>
                  </a:cubicBezTo>
                  <a:cubicBezTo>
                    <a:pt x="2623" y="900"/>
                    <a:pt x="2629" y="896"/>
                    <a:pt x="2626" y="890"/>
                  </a:cubicBezTo>
                  <a:cubicBezTo>
                    <a:pt x="2624" y="885"/>
                    <a:pt x="2626" y="881"/>
                    <a:pt x="2626" y="876"/>
                  </a:cubicBezTo>
                  <a:cubicBezTo>
                    <a:pt x="2625" y="867"/>
                    <a:pt x="2625" y="857"/>
                    <a:pt x="2623" y="848"/>
                  </a:cubicBezTo>
                  <a:cubicBezTo>
                    <a:pt x="2630" y="846"/>
                    <a:pt x="2626" y="855"/>
                    <a:pt x="2629" y="858"/>
                  </a:cubicBezTo>
                  <a:close/>
                  <a:moveTo>
                    <a:pt x="2614" y="793"/>
                  </a:moveTo>
                  <a:cubicBezTo>
                    <a:pt x="2616" y="798"/>
                    <a:pt x="2615" y="803"/>
                    <a:pt x="2620" y="809"/>
                  </a:cubicBezTo>
                  <a:cubicBezTo>
                    <a:pt x="2615" y="812"/>
                    <a:pt x="2624" y="820"/>
                    <a:pt x="2621" y="825"/>
                  </a:cubicBezTo>
                  <a:cubicBezTo>
                    <a:pt x="2627" y="831"/>
                    <a:pt x="2622" y="834"/>
                    <a:pt x="2627" y="840"/>
                  </a:cubicBezTo>
                  <a:cubicBezTo>
                    <a:pt x="2619" y="846"/>
                    <a:pt x="2622" y="831"/>
                    <a:pt x="2620" y="828"/>
                  </a:cubicBezTo>
                  <a:cubicBezTo>
                    <a:pt x="2616" y="821"/>
                    <a:pt x="2619" y="817"/>
                    <a:pt x="2613" y="810"/>
                  </a:cubicBezTo>
                  <a:cubicBezTo>
                    <a:pt x="2617" y="802"/>
                    <a:pt x="2607" y="790"/>
                    <a:pt x="2607" y="781"/>
                  </a:cubicBezTo>
                  <a:cubicBezTo>
                    <a:pt x="2614" y="779"/>
                    <a:pt x="2611" y="790"/>
                    <a:pt x="2614" y="793"/>
                  </a:cubicBezTo>
                  <a:close/>
                  <a:moveTo>
                    <a:pt x="2692" y="1016"/>
                  </a:moveTo>
                  <a:cubicBezTo>
                    <a:pt x="2688" y="1012"/>
                    <a:pt x="2693" y="1010"/>
                    <a:pt x="2688" y="1005"/>
                  </a:cubicBezTo>
                  <a:cubicBezTo>
                    <a:pt x="2694" y="1001"/>
                    <a:pt x="2687" y="994"/>
                    <a:pt x="2691" y="990"/>
                  </a:cubicBezTo>
                  <a:cubicBezTo>
                    <a:pt x="2693" y="995"/>
                    <a:pt x="2694" y="1000"/>
                    <a:pt x="2690" y="1004"/>
                  </a:cubicBezTo>
                  <a:cubicBezTo>
                    <a:pt x="2695" y="1012"/>
                    <a:pt x="2694" y="1018"/>
                    <a:pt x="2695" y="1026"/>
                  </a:cubicBezTo>
                  <a:cubicBezTo>
                    <a:pt x="2691" y="1026"/>
                    <a:pt x="2694" y="1024"/>
                    <a:pt x="2692" y="1022"/>
                  </a:cubicBezTo>
                  <a:cubicBezTo>
                    <a:pt x="2691" y="1019"/>
                    <a:pt x="2691" y="1018"/>
                    <a:pt x="2692" y="1016"/>
                  </a:cubicBezTo>
                  <a:close/>
                  <a:moveTo>
                    <a:pt x="2695" y="1036"/>
                  </a:moveTo>
                  <a:cubicBezTo>
                    <a:pt x="2698" y="1039"/>
                    <a:pt x="2696" y="1040"/>
                    <a:pt x="2696" y="1042"/>
                  </a:cubicBezTo>
                  <a:cubicBezTo>
                    <a:pt x="2697" y="1051"/>
                    <a:pt x="2689" y="1029"/>
                    <a:pt x="2695" y="1036"/>
                  </a:cubicBezTo>
                  <a:close/>
                  <a:moveTo>
                    <a:pt x="2740" y="1142"/>
                  </a:moveTo>
                  <a:cubicBezTo>
                    <a:pt x="2733" y="1143"/>
                    <a:pt x="2740" y="1138"/>
                    <a:pt x="2738" y="1135"/>
                  </a:cubicBezTo>
                  <a:cubicBezTo>
                    <a:pt x="2735" y="1129"/>
                    <a:pt x="2743" y="1134"/>
                    <a:pt x="2740" y="1142"/>
                  </a:cubicBezTo>
                  <a:close/>
                  <a:moveTo>
                    <a:pt x="2725" y="877"/>
                  </a:moveTo>
                  <a:cubicBezTo>
                    <a:pt x="2724" y="883"/>
                    <a:pt x="2730" y="890"/>
                    <a:pt x="2730" y="896"/>
                  </a:cubicBezTo>
                  <a:cubicBezTo>
                    <a:pt x="2728" y="901"/>
                    <a:pt x="2734" y="909"/>
                    <a:pt x="2732" y="914"/>
                  </a:cubicBezTo>
                  <a:cubicBezTo>
                    <a:pt x="2734" y="918"/>
                    <a:pt x="2734" y="920"/>
                    <a:pt x="2732" y="923"/>
                  </a:cubicBezTo>
                  <a:cubicBezTo>
                    <a:pt x="2736" y="924"/>
                    <a:pt x="2734" y="925"/>
                    <a:pt x="2735" y="929"/>
                  </a:cubicBezTo>
                  <a:cubicBezTo>
                    <a:pt x="2739" y="942"/>
                    <a:pt x="2737" y="954"/>
                    <a:pt x="2740" y="967"/>
                  </a:cubicBezTo>
                  <a:cubicBezTo>
                    <a:pt x="2739" y="972"/>
                    <a:pt x="2741" y="979"/>
                    <a:pt x="2739" y="984"/>
                  </a:cubicBezTo>
                  <a:cubicBezTo>
                    <a:pt x="2743" y="991"/>
                    <a:pt x="2739" y="995"/>
                    <a:pt x="2738" y="1001"/>
                  </a:cubicBezTo>
                  <a:cubicBezTo>
                    <a:pt x="2743" y="1022"/>
                    <a:pt x="2743" y="1042"/>
                    <a:pt x="2743" y="1061"/>
                  </a:cubicBezTo>
                  <a:cubicBezTo>
                    <a:pt x="2740" y="1070"/>
                    <a:pt x="2744" y="1081"/>
                    <a:pt x="2740" y="1090"/>
                  </a:cubicBezTo>
                  <a:cubicBezTo>
                    <a:pt x="2745" y="1102"/>
                    <a:pt x="2738" y="1109"/>
                    <a:pt x="2740" y="1120"/>
                  </a:cubicBezTo>
                  <a:cubicBezTo>
                    <a:pt x="2735" y="1122"/>
                    <a:pt x="2740" y="1113"/>
                    <a:pt x="2738" y="1110"/>
                  </a:cubicBezTo>
                  <a:cubicBezTo>
                    <a:pt x="2738" y="1106"/>
                    <a:pt x="2738" y="1102"/>
                    <a:pt x="2739" y="1099"/>
                  </a:cubicBezTo>
                  <a:cubicBezTo>
                    <a:pt x="2738" y="1091"/>
                    <a:pt x="2737" y="1083"/>
                    <a:pt x="2740" y="1076"/>
                  </a:cubicBezTo>
                  <a:cubicBezTo>
                    <a:pt x="2738" y="1068"/>
                    <a:pt x="2737" y="1059"/>
                    <a:pt x="2737" y="1051"/>
                  </a:cubicBezTo>
                  <a:cubicBezTo>
                    <a:pt x="2739" y="1047"/>
                    <a:pt x="2736" y="1043"/>
                    <a:pt x="2735" y="1038"/>
                  </a:cubicBezTo>
                  <a:cubicBezTo>
                    <a:pt x="2740" y="1036"/>
                    <a:pt x="2734" y="1031"/>
                    <a:pt x="2738" y="1029"/>
                  </a:cubicBezTo>
                  <a:cubicBezTo>
                    <a:pt x="2734" y="1021"/>
                    <a:pt x="2732" y="1013"/>
                    <a:pt x="2733" y="1006"/>
                  </a:cubicBezTo>
                  <a:cubicBezTo>
                    <a:pt x="2732" y="1003"/>
                    <a:pt x="2733" y="1000"/>
                    <a:pt x="2732" y="996"/>
                  </a:cubicBezTo>
                  <a:cubicBezTo>
                    <a:pt x="2735" y="993"/>
                    <a:pt x="2728" y="988"/>
                    <a:pt x="2732" y="985"/>
                  </a:cubicBezTo>
                  <a:cubicBezTo>
                    <a:pt x="2730" y="971"/>
                    <a:pt x="2731" y="958"/>
                    <a:pt x="2727" y="944"/>
                  </a:cubicBezTo>
                  <a:cubicBezTo>
                    <a:pt x="2729" y="917"/>
                    <a:pt x="2713" y="886"/>
                    <a:pt x="2714" y="859"/>
                  </a:cubicBezTo>
                  <a:cubicBezTo>
                    <a:pt x="2721" y="859"/>
                    <a:pt x="2723" y="873"/>
                    <a:pt x="2725" y="877"/>
                  </a:cubicBezTo>
                  <a:close/>
                  <a:moveTo>
                    <a:pt x="2715" y="850"/>
                  </a:moveTo>
                  <a:cubicBezTo>
                    <a:pt x="2708" y="851"/>
                    <a:pt x="2709" y="839"/>
                    <a:pt x="2707" y="836"/>
                  </a:cubicBezTo>
                  <a:cubicBezTo>
                    <a:pt x="2714" y="835"/>
                    <a:pt x="2713" y="846"/>
                    <a:pt x="2715" y="850"/>
                  </a:cubicBezTo>
                  <a:close/>
                  <a:moveTo>
                    <a:pt x="2678" y="805"/>
                  </a:moveTo>
                  <a:cubicBezTo>
                    <a:pt x="2683" y="814"/>
                    <a:pt x="2688" y="822"/>
                    <a:pt x="2692" y="830"/>
                  </a:cubicBezTo>
                  <a:cubicBezTo>
                    <a:pt x="2705" y="870"/>
                    <a:pt x="2702" y="873"/>
                    <a:pt x="2707" y="879"/>
                  </a:cubicBezTo>
                  <a:cubicBezTo>
                    <a:pt x="2714" y="942"/>
                    <a:pt x="2722" y="948"/>
                    <a:pt x="2718" y="952"/>
                  </a:cubicBezTo>
                  <a:cubicBezTo>
                    <a:pt x="2726" y="996"/>
                    <a:pt x="2721" y="997"/>
                    <a:pt x="2722" y="1002"/>
                  </a:cubicBezTo>
                  <a:cubicBezTo>
                    <a:pt x="2723" y="1015"/>
                    <a:pt x="2726" y="1016"/>
                    <a:pt x="2723" y="1018"/>
                  </a:cubicBezTo>
                  <a:cubicBezTo>
                    <a:pt x="2730" y="1082"/>
                    <a:pt x="2729" y="1091"/>
                    <a:pt x="2729" y="1099"/>
                  </a:cubicBezTo>
                  <a:cubicBezTo>
                    <a:pt x="2728" y="1196"/>
                    <a:pt x="2724" y="1213"/>
                    <a:pt x="2721" y="1229"/>
                  </a:cubicBezTo>
                  <a:cubicBezTo>
                    <a:pt x="2719" y="1275"/>
                    <a:pt x="2710" y="1276"/>
                    <a:pt x="2715" y="1282"/>
                  </a:cubicBezTo>
                  <a:cubicBezTo>
                    <a:pt x="2714" y="1269"/>
                    <a:pt x="2711" y="1265"/>
                    <a:pt x="2713" y="1264"/>
                  </a:cubicBezTo>
                  <a:cubicBezTo>
                    <a:pt x="2713" y="1249"/>
                    <a:pt x="2714" y="1247"/>
                    <a:pt x="2713" y="1245"/>
                  </a:cubicBezTo>
                  <a:cubicBezTo>
                    <a:pt x="2716" y="1215"/>
                    <a:pt x="2713" y="1209"/>
                    <a:pt x="2715" y="1205"/>
                  </a:cubicBezTo>
                  <a:cubicBezTo>
                    <a:pt x="2714" y="1144"/>
                    <a:pt x="2713" y="1135"/>
                    <a:pt x="2714" y="1127"/>
                  </a:cubicBezTo>
                  <a:cubicBezTo>
                    <a:pt x="2711" y="1080"/>
                    <a:pt x="2716" y="1077"/>
                    <a:pt x="2710" y="1072"/>
                  </a:cubicBezTo>
                  <a:cubicBezTo>
                    <a:pt x="2705" y="1026"/>
                    <a:pt x="2702" y="1021"/>
                    <a:pt x="2704" y="1018"/>
                  </a:cubicBezTo>
                  <a:cubicBezTo>
                    <a:pt x="2697" y="927"/>
                    <a:pt x="2687" y="916"/>
                    <a:pt x="2690" y="908"/>
                  </a:cubicBezTo>
                  <a:cubicBezTo>
                    <a:pt x="2688" y="861"/>
                    <a:pt x="2674" y="853"/>
                    <a:pt x="2680" y="851"/>
                  </a:cubicBezTo>
                  <a:close/>
                  <a:moveTo>
                    <a:pt x="2674" y="865"/>
                  </a:moveTo>
                  <a:cubicBezTo>
                    <a:pt x="2673" y="871"/>
                    <a:pt x="2672" y="876"/>
                    <a:pt x="2676" y="883"/>
                  </a:cubicBezTo>
                  <a:cubicBezTo>
                    <a:pt x="2674" y="888"/>
                    <a:pt x="2679" y="894"/>
                    <a:pt x="2677" y="899"/>
                  </a:cubicBezTo>
                  <a:cubicBezTo>
                    <a:pt x="2677" y="904"/>
                    <a:pt x="2680" y="910"/>
                    <a:pt x="2681" y="916"/>
                  </a:cubicBezTo>
                  <a:cubicBezTo>
                    <a:pt x="2679" y="920"/>
                    <a:pt x="2684" y="927"/>
                    <a:pt x="2682" y="932"/>
                  </a:cubicBezTo>
                  <a:cubicBezTo>
                    <a:pt x="2689" y="939"/>
                    <a:pt x="2676" y="936"/>
                    <a:pt x="2682" y="932"/>
                  </a:cubicBezTo>
                  <a:cubicBezTo>
                    <a:pt x="2680" y="928"/>
                    <a:pt x="2677" y="923"/>
                    <a:pt x="2675" y="919"/>
                  </a:cubicBezTo>
                  <a:cubicBezTo>
                    <a:pt x="2679" y="915"/>
                    <a:pt x="2672" y="907"/>
                    <a:pt x="2673" y="901"/>
                  </a:cubicBezTo>
                  <a:cubicBezTo>
                    <a:pt x="2676" y="896"/>
                    <a:pt x="2672" y="890"/>
                    <a:pt x="2671" y="883"/>
                  </a:cubicBezTo>
                  <a:cubicBezTo>
                    <a:pt x="2670" y="877"/>
                    <a:pt x="2665" y="870"/>
                    <a:pt x="2666" y="865"/>
                  </a:cubicBezTo>
                  <a:cubicBezTo>
                    <a:pt x="2662" y="861"/>
                    <a:pt x="2664" y="858"/>
                    <a:pt x="2663" y="855"/>
                  </a:cubicBezTo>
                  <a:cubicBezTo>
                    <a:pt x="2661" y="852"/>
                    <a:pt x="2659" y="850"/>
                    <a:pt x="2662" y="848"/>
                  </a:cubicBezTo>
                  <a:cubicBezTo>
                    <a:pt x="2656" y="837"/>
                    <a:pt x="2657" y="821"/>
                    <a:pt x="2648" y="815"/>
                  </a:cubicBezTo>
                  <a:cubicBezTo>
                    <a:pt x="2650" y="812"/>
                    <a:pt x="2647" y="808"/>
                    <a:pt x="2645" y="805"/>
                  </a:cubicBezTo>
                  <a:cubicBezTo>
                    <a:pt x="2643" y="802"/>
                    <a:pt x="2645" y="799"/>
                    <a:pt x="2643" y="796"/>
                  </a:cubicBezTo>
                  <a:cubicBezTo>
                    <a:pt x="2643" y="791"/>
                    <a:pt x="2634" y="783"/>
                    <a:pt x="2642" y="780"/>
                  </a:cubicBezTo>
                  <a:cubicBezTo>
                    <a:pt x="2662" y="811"/>
                    <a:pt x="2661" y="836"/>
                    <a:pt x="2674" y="865"/>
                  </a:cubicBezTo>
                  <a:close/>
                  <a:moveTo>
                    <a:pt x="2631" y="742"/>
                  </a:moveTo>
                  <a:cubicBezTo>
                    <a:pt x="2623" y="732"/>
                    <a:pt x="2611" y="734"/>
                    <a:pt x="2603" y="726"/>
                  </a:cubicBezTo>
                  <a:cubicBezTo>
                    <a:pt x="2594" y="718"/>
                    <a:pt x="2585" y="709"/>
                    <a:pt x="2575" y="706"/>
                  </a:cubicBezTo>
                  <a:cubicBezTo>
                    <a:pt x="2572" y="701"/>
                    <a:pt x="2582" y="702"/>
                    <a:pt x="2582" y="704"/>
                  </a:cubicBezTo>
                  <a:cubicBezTo>
                    <a:pt x="2585" y="704"/>
                    <a:pt x="2588" y="705"/>
                    <a:pt x="2590" y="708"/>
                  </a:cubicBezTo>
                  <a:cubicBezTo>
                    <a:pt x="2596" y="708"/>
                    <a:pt x="2601" y="713"/>
                    <a:pt x="2607" y="715"/>
                  </a:cubicBezTo>
                  <a:cubicBezTo>
                    <a:pt x="2618" y="721"/>
                    <a:pt x="2630" y="722"/>
                    <a:pt x="2640" y="729"/>
                  </a:cubicBezTo>
                  <a:cubicBezTo>
                    <a:pt x="2651" y="732"/>
                    <a:pt x="2662" y="739"/>
                    <a:pt x="2674" y="740"/>
                  </a:cubicBezTo>
                  <a:cubicBezTo>
                    <a:pt x="2678" y="748"/>
                    <a:pt x="2686" y="741"/>
                    <a:pt x="2690" y="749"/>
                  </a:cubicBezTo>
                  <a:cubicBezTo>
                    <a:pt x="2697" y="747"/>
                    <a:pt x="2700" y="756"/>
                    <a:pt x="2706" y="754"/>
                  </a:cubicBezTo>
                  <a:cubicBezTo>
                    <a:pt x="2716" y="764"/>
                    <a:pt x="2730" y="762"/>
                    <a:pt x="2740" y="770"/>
                  </a:cubicBezTo>
                  <a:cubicBezTo>
                    <a:pt x="2745" y="776"/>
                    <a:pt x="2752" y="772"/>
                    <a:pt x="2757" y="780"/>
                  </a:cubicBezTo>
                  <a:cubicBezTo>
                    <a:pt x="2762" y="780"/>
                    <a:pt x="2767" y="783"/>
                    <a:pt x="2772" y="787"/>
                  </a:cubicBezTo>
                  <a:cubicBezTo>
                    <a:pt x="2783" y="791"/>
                    <a:pt x="2793" y="798"/>
                    <a:pt x="2804" y="805"/>
                  </a:cubicBezTo>
                  <a:cubicBezTo>
                    <a:pt x="2808" y="813"/>
                    <a:pt x="2816" y="808"/>
                    <a:pt x="2819" y="818"/>
                  </a:cubicBezTo>
                  <a:cubicBezTo>
                    <a:pt x="2825" y="817"/>
                    <a:pt x="2829" y="826"/>
                    <a:pt x="2835" y="825"/>
                  </a:cubicBezTo>
                  <a:cubicBezTo>
                    <a:pt x="2836" y="827"/>
                    <a:pt x="2837" y="830"/>
                    <a:pt x="2838" y="832"/>
                  </a:cubicBezTo>
                  <a:cubicBezTo>
                    <a:pt x="2828" y="830"/>
                    <a:pt x="2819" y="823"/>
                    <a:pt x="2809" y="818"/>
                  </a:cubicBezTo>
                  <a:cubicBezTo>
                    <a:pt x="2799" y="814"/>
                    <a:pt x="2789" y="809"/>
                    <a:pt x="2779" y="805"/>
                  </a:cubicBezTo>
                  <a:cubicBezTo>
                    <a:pt x="2775" y="800"/>
                    <a:pt x="2769" y="801"/>
                    <a:pt x="2764" y="797"/>
                  </a:cubicBezTo>
                  <a:cubicBezTo>
                    <a:pt x="2761" y="798"/>
                    <a:pt x="2758" y="797"/>
                    <a:pt x="2756" y="794"/>
                  </a:cubicBezTo>
                  <a:cubicBezTo>
                    <a:pt x="2753" y="796"/>
                    <a:pt x="2752" y="794"/>
                    <a:pt x="2750" y="792"/>
                  </a:cubicBezTo>
                  <a:cubicBezTo>
                    <a:pt x="2743" y="796"/>
                    <a:pt x="2741" y="786"/>
                    <a:pt x="2735" y="790"/>
                  </a:cubicBezTo>
                  <a:cubicBezTo>
                    <a:pt x="2733" y="784"/>
                    <a:pt x="2729" y="789"/>
                    <a:pt x="2727" y="786"/>
                  </a:cubicBezTo>
                  <a:cubicBezTo>
                    <a:pt x="2725" y="785"/>
                    <a:pt x="2723" y="784"/>
                    <a:pt x="2722" y="781"/>
                  </a:cubicBezTo>
                  <a:cubicBezTo>
                    <a:pt x="2716" y="779"/>
                    <a:pt x="2710" y="780"/>
                    <a:pt x="2705" y="776"/>
                  </a:cubicBezTo>
                  <a:cubicBezTo>
                    <a:pt x="2700" y="777"/>
                    <a:pt x="2697" y="769"/>
                    <a:pt x="2690" y="774"/>
                  </a:cubicBezTo>
                  <a:cubicBezTo>
                    <a:pt x="2682" y="763"/>
                    <a:pt x="2670" y="762"/>
                    <a:pt x="2661" y="755"/>
                  </a:cubicBezTo>
                  <a:cubicBezTo>
                    <a:pt x="2650" y="755"/>
                    <a:pt x="2642" y="744"/>
                    <a:pt x="2631" y="742"/>
                  </a:cubicBezTo>
                  <a:close/>
                  <a:moveTo>
                    <a:pt x="985" y="2124"/>
                  </a:moveTo>
                  <a:cubicBezTo>
                    <a:pt x="986" y="2118"/>
                    <a:pt x="995" y="2120"/>
                    <a:pt x="996" y="2116"/>
                  </a:cubicBezTo>
                  <a:cubicBezTo>
                    <a:pt x="1027" y="2086"/>
                    <a:pt x="1036" y="2088"/>
                    <a:pt x="1038" y="2083"/>
                  </a:cubicBezTo>
                  <a:cubicBezTo>
                    <a:pt x="1056" y="2059"/>
                    <a:pt x="1063" y="2060"/>
                    <a:pt x="1064" y="2055"/>
                  </a:cubicBezTo>
                  <a:cubicBezTo>
                    <a:pt x="1084" y="2035"/>
                    <a:pt x="1086" y="2034"/>
                    <a:pt x="1088" y="2033"/>
                  </a:cubicBezTo>
                  <a:cubicBezTo>
                    <a:pt x="1106" y="2016"/>
                    <a:pt x="1108" y="2004"/>
                    <a:pt x="1103" y="2002"/>
                  </a:cubicBezTo>
                  <a:cubicBezTo>
                    <a:pt x="1060" y="2053"/>
                    <a:pt x="1056" y="2055"/>
                    <a:pt x="1055" y="2059"/>
                  </a:cubicBezTo>
                  <a:cubicBezTo>
                    <a:pt x="1043" y="2067"/>
                    <a:pt x="1040" y="2069"/>
                    <a:pt x="1040" y="2074"/>
                  </a:cubicBezTo>
                  <a:cubicBezTo>
                    <a:pt x="1017" y="2087"/>
                    <a:pt x="1016" y="2091"/>
                    <a:pt x="1014" y="2094"/>
                  </a:cubicBezTo>
                  <a:cubicBezTo>
                    <a:pt x="991" y="2110"/>
                    <a:pt x="989" y="2112"/>
                    <a:pt x="988" y="2113"/>
                  </a:cubicBezTo>
                  <a:cubicBezTo>
                    <a:pt x="937" y="2158"/>
                    <a:pt x="936" y="2159"/>
                    <a:pt x="935" y="2160"/>
                  </a:cubicBezTo>
                  <a:cubicBezTo>
                    <a:pt x="954" y="2154"/>
                    <a:pt x="956" y="2153"/>
                    <a:pt x="959" y="2153"/>
                  </a:cubicBezTo>
                  <a:cubicBezTo>
                    <a:pt x="976" y="2127"/>
                    <a:pt x="983" y="2128"/>
                    <a:pt x="985" y="2124"/>
                  </a:cubicBezTo>
                  <a:close/>
                  <a:moveTo>
                    <a:pt x="746" y="2098"/>
                  </a:moveTo>
                  <a:cubicBezTo>
                    <a:pt x="744" y="2095"/>
                    <a:pt x="748" y="2087"/>
                    <a:pt x="743" y="2087"/>
                  </a:cubicBezTo>
                  <a:cubicBezTo>
                    <a:pt x="732" y="2038"/>
                    <a:pt x="727" y="2034"/>
                    <a:pt x="728" y="2024"/>
                  </a:cubicBezTo>
                  <a:cubicBezTo>
                    <a:pt x="704" y="1980"/>
                    <a:pt x="703" y="1964"/>
                    <a:pt x="695" y="1954"/>
                  </a:cubicBezTo>
                  <a:cubicBezTo>
                    <a:pt x="684" y="1924"/>
                    <a:pt x="679" y="1925"/>
                    <a:pt x="680" y="1919"/>
                  </a:cubicBezTo>
                  <a:cubicBezTo>
                    <a:pt x="667" y="1889"/>
                    <a:pt x="666" y="1886"/>
                    <a:pt x="663" y="1885"/>
                  </a:cubicBezTo>
                  <a:cubicBezTo>
                    <a:pt x="646" y="1843"/>
                    <a:pt x="637" y="1843"/>
                    <a:pt x="637" y="1834"/>
                  </a:cubicBezTo>
                  <a:cubicBezTo>
                    <a:pt x="597" y="1780"/>
                    <a:pt x="590" y="1770"/>
                    <a:pt x="582" y="1760"/>
                  </a:cubicBezTo>
                  <a:cubicBezTo>
                    <a:pt x="606" y="1802"/>
                    <a:pt x="610" y="1808"/>
                    <a:pt x="615" y="1813"/>
                  </a:cubicBezTo>
                  <a:cubicBezTo>
                    <a:pt x="624" y="1836"/>
                    <a:pt x="630" y="1834"/>
                    <a:pt x="630" y="1839"/>
                  </a:cubicBezTo>
                  <a:cubicBezTo>
                    <a:pt x="640" y="1858"/>
                    <a:pt x="643" y="1859"/>
                    <a:pt x="643" y="1865"/>
                  </a:cubicBezTo>
                  <a:cubicBezTo>
                    <a:pt x="661" y="1895"/>
                    <a:pt x="663" y="1899"/>
                    <a:pt x="665" y="1902"/>
                  </a:cubicBezTo>
                  <a:cubicBezTo>
                    <a:pt x="686" y="1947"/>
                    <a:pt x="686" y="1955"/>
                    <a:pt x="689" y="1959"/>
                  </a:cubicBezTo>
                  <a:cubicBezTo>
                    <a:pt x="717" y="2040"/>
                    <a:pt x="723" y="2041"/>
                    <a:pt x="724" y="2048"/>
                  </a:cubicBezTo>
                  <a:cubicBezTo>
                    <a:pt x="744" y="2114"/>
                    <a:pt x="744" y="2117"/>
                    <a:pt x="743" y="2120"/>
                  </a:cubicBezTo>
                  <a:cubicBezTo>
                    <a:pt x="745" y="2128"/>
                    <a:pt x="736" y="2118"/>
                    <a:pt x="732" y="2103"/>
                  </a:cubicBezTo>
                  <a:cubicBezTo>
                    <a:pt x="720" y="2077"/>
                    <a:pt x="717" y="2071"/>
                    <a:pt x="713" y="2065"/>
                  </a:cubicBezTo>
                  <a:cubicBezTo>
                    <a:pt x="702" y="2038"/>
                    <a:pt x="700" y="2032"/>
                    <a:pt x="693" y="2028"/>
                  </a:cubicBezTo>
                  <a:cubicBezTo>
                    <a:pt x="672" y="1982"/>
                    <a:pt x="670" y="1974"/>
                    <a:pt x="665" y="1970"/>
                  </a:cubicBezTo>
                  <a:cubicBezTo>
                    <a:pt x="642" y="1931"/>
                    <a:pt x="641" y="1928"/>
                    <a:pt x="641" y="1924"/>
                  </a:cubicBezTo>
                  <a:cubicBezTo>
                    <a:pt x="624" y="1887"/>
                    <a:pt x="615" y="1887"/>
                    <a:pt x="615" y="1878"/>
                  </a:cubicBezTo>
                  <a:cubicBezTo>
                    <a:pt x="601" y="1845"/>
                    <a:pt x="594" y="1840"/>
                    <a:pt x="593" y="1845"/>
                  </a:cubicBezTo>
                  <a:cubicBezTo>
                    <a:pt x="609" y="1873"/>
                    <a:pt x="611" y="1884"/>
                    <a:pt x="617" y="1891"/>
                  </a:cubicBezTo>
                  <a:cubicBezTo>
                    <a:pt x="639" y="1935"/>
                    <a:pt x="641" y="1939"/>
                    <a:pt x="643" y="1943"/>
                  </a:cubicBezTo>
                  <a:cubicBezTo>
                    <a:pt x="659" y="1974"/>
                    <a:pt x="660" y="1973"/>
                    <a:pt x="661" y="1974"/>
                  </a:cubicBezTo>
                  <a:cubicBezTo>
                    <a:pt x="676" y="2009"/>
                    <a:pt x="680" y="2011"/>
                    <a:pt x="680" y="2018"/>
                  </a:cubicBezTo>
                  <a:cubicBezTo>
                    <a:pt x="696" y="2056"/>
                    <a:pt x="701" y="2058"/>
                    <a:pt x="704" y="2061"/>
                  </a:cubicBezTo>
                  <a:cubicBezTo>
                    <a:pt x="735" y="2136"/>
                    <a:pt x="741" y="2138"/>
                    <a:pt x="741" y="2146"/>
                  </a:cubicBezTo>
                  <a:cubicBezTo>
                    <a:pt x="759" y="2141"/>
                    <a:pt x="755" y="2123"/>
                    <a:pt x="750" y="2105"/>
                  </a:cubicBezTo>
                  <a:close/>
                  <a:moveTo>
                    <a:pt x="656" y="2155"/>
                  </a:moveTo>
                  <a:cubicBezTo>
                    <a:pt x="656" y="2151"/>
                    <a:pt x="655" y="2149"/>
                    <a:pt x="652" y="2148"/>
                  </a:cubicBezTo>
                  <a:cubicBezTo>
                    <a:pt x="655" y="2141"/>
                    <a:pt x="645" y="2147"/>
                    <a:pt x="647" y="2140"/>
                  </a:cubicBezTo>
                  <a:cubicBezTo>
                    <a:pt x="642" y="2137"/>
                    <a:pt x="641" y="2128"/>
                    <a:pt x="634" y="2127"/>
                  </a:cubicBezTo>
                  <a:cubicBezTo>
                    <a:pt x="631" y="2113"/>
                    <a:pt x="621" y="2105"/>
                    <a:pt x="613" y="2096"/>
                  </a:cubicBezTo>
                  <a:cubicBezTo>
                    <a:pt x="611" y="2106"/>
                    <a:pt x="620" y="2105"/>
                    <a:pt x="621" y="2111"/>
                  </a:cubicBezTo>
                  <a:cubicBezTo>
                    <a:pt x="622" y="2118"/>
                    <a:pt x="630" y="2119"/>
                    <a:pt x="630" y="2127"/>
                  </a:cubicBezTo>
                  <a:cubicBezTo>
                    <a:pt x="639" y="2135"/>
                    <a:pt x="644" y="2146"/>
                    <a:pt x="652" y="2155"/>
                  </a:cubicBezTo>
                  <a:cubicBezTo>
                    <a:pt x="653" y="2156"/>
                    <a:pt x="654" y="2158"/>
                    <a:pt x="655" y="2160"/>
                  </a:cubicBezTo>
                  <a:cubicBezTo>
                    <a:pt x="660" y="2160"/>
                    <a:pt x="660" y="2160"/>
                    <a:pt x="660" y="2160"/>
                  </a:cubicBezTo>
                  <a:cubicBezTo>
                    <a:pt x="659" y="2158"/>
                    <a:pt x="660" y="2154"/>
                    <a:pt x="656" y="2155"/>
                  </a:cubicBezTo>
                  <a:close/>
                  <a:moveTo>
                    <a:pt x="689" y="2089"/>
                  </a:moveTo>
                  <a:cubicBezTo>
                    <a:pt x="686" y="2079"/>
                    <a:pt x="680" y="2072"/>
                    <a:pt x="676" y="2063"/>
                  </a:cubicBezTo>
                  <a:cubicBezTo>
                    <a:pt x="645" y="2009"/>
                    <a:pt x="643" y="2004"/>
                    <a:pt x="639" y="2002"/>
                  </a:cubicBezTo>
                  <a:cubicBezTo>
                    <a:pt x="626" y="1967"/>
                    <a:pt x="626" y="1961"/>
                    <a:pt x="623" y="1956"/>
                  </a:cubicBezTo>
                  <a:cubicBezTo>
                    <a:pt x="609" y="1906"/>
                    <a:pt x="606" y="1902"/>
                    <a:pt x="606" y="1895"/>
                  </a:cubicBezTo>
                  <a:cubicBezTo>
                    <a:pt x="597" y="1885"/>
                    <a:pt x="604" y="1900"/>
                    <a:pt x="606" y="1919"/>
                  </a:cubicBezTo>
                  <a:cubicBezTo>
                    <a:pt x="623" y="2003"/>
                    <a:pt x="628" y="2018"/>
                    <a:pt x="632" y="2033"/>
                  </a:cubicBezTo>
                  <a:cubicBezTo>
                    <a:pt x="642" y="2064"/>
                    <a:pt x="645" y="2071"/>
                    <a:pt x="650" y="2076"/>
                  </a:cubicBezTo>
                  <a:cubicBezTo>
                    <a:pt x="695" y="2160"/>
                    <a:pt x="695" y="2160"/>
                    <a:pt x="695" y="2160"/>
                  </a:cubicBezTo>
                  <a:cubicBezTo>
                    <a:pt x="691" y="2151"/>
                    <a:pt x="687" y="2149"/>
                    <a:pt x="687" y="2142"/>
                  </a:cubicBezTo>
                  <a:cubicBezTo>
                    <a:pt x="663" y="2092"/>
                    <a:pt x="652" y="2073"/>
                    <a:pt x="645" y="2050"/>
                  </a:cubicBezTo>
                  <a:cubicBezTo>
                    <a:pt x="631" y="2004"/>
                    <a:pt x="624" y="1996"/>
                    <a:pt x="623" y="1983"/>
                  </a:cubicBezTo>
                  <a:cubicBezTo>
                    <a:pt x="652" y="2041"/>
                    <a:pt x="656" y="2044"/>
                    <a:pt x="658" y="2050"/>
                  </a:cubicBezTo>
                  <a:cubicBezTo>
                    <a:pt x="678" y="2091"/>
                    <a:pt x="685" y="2094"/>
                    <a:pt x="687" y="2100"/>
                  </a:cubicBezTo>
                  <a:cubicBezTo>
                    <a:pt x="721" y="2147"/>
                    <a:pt x="713" y="2159"/>
                    <a:pt x="719" y="2157"/>
                  </a:cubicBezTo>
                  <a:cubicBezTo>
                    <a:pt x="725" y="2147"/>
                    <a:pt x="717" y="2136"/>
                    <a:pt x="711" y="2124"/>
                  </a:cubicBezTo>
                  <a:close/>
                  <a:moveTo>
                    <a:pt x="946" y="2127"/>
                  </a:moveTo>
                  <a:cubicBezTo>
                    <a:pt x="948" y="2124"/>
                    <a:pt x="951" y="2122"/>
                    <a:pt x="953" y="2120"/>
                  </a:cubicBezTo>
                  <a:cubicBezTo>
                    <a:pt x="989" y="2078"/>
                    <a:pt x="993" y="2073"/>
                    <a:pt x="998" y="2070"/>
                  </a:cubicBezTo>
                  <a:cubicBezTo>
                    <a:pt x="1017" y="2051"/>
                    <a:pt x="1021" y="2047"/>
                    <a:pt x="1025" y="2042"/>
                  </a:cubicBezTo>
                  <a:cubicBezTo>
                    <a:pt x="1051" y="2022"/>
                    <a:pt x="1053" y="2020"/>
                    <a:pt x="1053" y="2015"/>
                  </a:cubicBezTo>
                  <a:cubicBezTo>
                    <a:pt x="1056" y="2009"/>
                    <a:pt x="1049" y="2017"/>
                    <a:pt x="1040" y="2022"/>
                  </a:cubicBezTo>
                  <a:cubicBezTo>
                    <a:pt x="1018" y="2037"/>
                    <a:pt x="1021" y="2044"/>
                    <a:pt x="1016" y="2044"/>
                  </a:cubicBezTo>
                  <a:cubicBezTo>
                    <a:pt x="985" y="2074"/>
                    <a:pt x="976" y="2080"/>
                    <a:pt x="968" y="2087"/>
                  </a:cubicBezTo>
                  <a:cubicBezTo>
                    <a:pt x="939" y="2121"/>
                    <a:pt x="936" y="2123"/>
                    <a:pt x="935" y="2127"/>
                  </a:cubicBezTo>
                  <a:cubicBezTo>
                    <a:pt x="926" y="2135"/>
                    <a:pt x="926" y="2137"/>
                    <a:pt x="924" y="2137"/>
                  </a:cubicBezTo>
                  <a:cubicBezTo>
                    <a:pt x="908" y="2150"/>
                    <a:pt x="911" y="2157"/>
                    <a:pt x="907" y="2157"/>
                  </a:cubicBezTo>
                  <a:cubicBezTo>
                    <a:pt x="922" y="2153"/>
                    <a:pt x="928" y="2147"/>
                    <a:pt x="935" y="2142"/>
                  </a:cubicBezTo>
                  <a:close/>
                  <a:moveTo>
                    <a:pt x="876" y="2120"/>
                  </a:moveTo>
                  <a:cubicBezTo>
                    <a:pt x="877" y="2117"/>
                    <a:pt x="880" y="2116"/>
                    <a:pt x="881" y="2113"/>
                  </a:cubicBezTo>
                  <a:cubicBezTo>
                    <a:pt x="915" y="2079"/>
                    <a:pt x="914" y="2071"/>
                    <a:pt x="920" y="2070"/>
                  </a:cubicBezTo>
                  <a:cubicBezTo>
                    <a:pt x="941" y="2052"/>
                    <a:pt x="939" y="2047"/>
                    <a:pt x="944" y="2048"/>
                  </a:cubicBezTo>
                  <a:cubicBezTo>
                    <a:pt x="970" y="2020"/>
                    <a:pt x="985" y="2004"/>
                    <a:pt x="1001" y="1989"/>
                  </a:cubicBezTo>
                  <a:cubicBezTo>
                    <a:pt x="1026" y="1961"/>
                    <a:pt x="1032" y="1960"/>
                    <a:pt x="1033" y="1954"/>
                  </a:cubicBezTo>
                  <a:cubicBezTo>
                    <a:pt x="1067" y="1910"/>
                    <a:pt x="1068" y="1903"/>
                    <a:pt x="1070" y="1898"/>
                  </a:cubicBezTo>
                  <a:cubicBezTo>
                    <a:pt x="1073" y="1880"/>
                    <a:pt x="1072" y="1882"/>
                    <a:pt x="1073" y="1887"/>
                  </a:cubicBezTo>
                  <a:cubicBezTo>
                    <a:pt x="1054" y="1919"/>
                    <a:pt x="1044" y="1925"/>
                    <a:pt x="1040" y="1937"/>
                  </a:cubicBezTo>
                  <a:cubicBezTo>
                    <a:pt x="1004" y="1977"/>
                    <a:pt x="995" y="1976"/>
                    <a:pt x="994" y="1983"/>
                  </a:cubicBezTo>
                  <a:cubicBezTo>
                    <a:pt x="979" y="2005"/>
                    <a:pt x="970" y="2000"/>
                    <a:pt x="972" y="2007"/>
                  </a:cubicBezTo>
                  <a:cubicBezTo>
                    <a:pt x="935" y="2046"/>
                    <a:pt x="916" y="2057"/>
                    <a:pt x="903" y="2074"/>
                  </a:cubicBezTo>
                  <a:cubicBezTo>
                    <a:pt x="880" y="2101"/>
                    <a:pt x="878" y="2103"/>
                    <a:pt x="876" y="2105"/>
                  </a:cubicBezTo>
                  <a:cubicBezTo>
                    <a:pt x="859" y="2128"/>
                    <a:pt x="857" y="2130"/>
                    <a:pt x="855" y="2131"/>
                  </a:cubicBezTo>
                  <a:cubicBezTo>
                    <a:pt x="845" y="2152"/>
                    <a:pt x="839" y="2150"/>
                    <a:pt x="842" y="2157"/>
                  </a:cubicBezTo>
                  <a:cubicBezTo>
                    <a:pt x="856" y="2151"/>
                    <a:pt x="861" y="2142"/>
                    <a:pt x="865" y="2131"/>
                  </a:cubicBezTo>
                  <a:close/>
                  <a:moveTo>
                    <a:pt x="846" y="2120"/>
                  </a:moveTo>
                  <a:cubicBezTo>
                    <a:pt x="847" y="2115"/>
                    <a:pt x="851" y="2112"/>
                    <a:pt x="855" y="2109"/>
                  </a:cubicBezTo>
                  <a:cubicBezTo>
                    <a:pt x="886" y="2075"/>
                    <a:pt x="886" y="2069"/>
                    <a:pt x="889" y="2065"/>
                  </a:cubicBezTo>
                  <a:cubicBezTo>
                    <a:pt x="919" y="2042"/>
                    <a:pt x="922" y="2031"/>
                    <a:pt x="931" y="2026"/>
                  </a:cubicBezTo>
                  <a:cubicBezTo>
                    <a:pt x="951" y="2004"/>
                    <a:pt x="954" y="2005"/>
                    <a:pt x="955" y="2002"/>
                  </a:cubicBezTo>
                  <a:cubicBezTo>
                    <a:pt x="973" y="1987"/>
                    <a:pt x="975" y="1986"/>
                    <a:pt x="977" y="1985"/>
                  </a:cubicBezTo>
                  <a:cubicBezTo>
                    <a:pt x="989" y="1974"/>
                    <a:pt x="987" y="1968"/>
                    <a:pt x="992" y="1970"/>
                  </a:cubicBezTo>
                  <a:cubicBezTo>
                    <a:pt x="1023" y="1936"/>
                    <a:pt x="1024" y="1934"/>
                    <a:pt x="1025" y="1932"/>
                  </a:cubicBezTo>
                  <a:cubicBezTo>
                    <a:pt x="1041" y="1912"/>
                    <a:pt x="1046" y="1911"/>
                    <a:pt x="1046" y="1904"/>
                  </a:cubicBezTo>
                  <a:cubicBezTo>
                    <a:pt x="1077" y="1849"/>
                    <a:pt x="1083" y="1847"/>
                    <a:pt x="1079" y="1843"/>
                  </a:cubicBezTo>
                  <a:cubicBezTo>
                    <a:pt x="1092" y="1818"/>
                    <a:pt x="1093" y="1814"/>
                    <a:pt x="1097" y="1813"/>
                  </a:cubicBezTo>
                  <a:cubicBezTo>
                    <a:pt x="1073" y="1838"/>
                    <a:pt x="1078" y="1852"/>
                    <a:pt x="1070" y="1854"/>
                  </a:cubicBezTo>
                  <a:cubicBezTo>
                    <a:pt x="1058" y="1881"/>
                    <a:pt x="1053" y="1886"/>
                    <a:pt x="1049" y="1891"/>
                  </a:cubicBezTo>
                  <a:cubicBezTo>
                    <a:pt x="1031" y="1911"/>
                    <a:pt x="1028" y="1917"/>
                    <a:pt x="1025" y="1922"/>
                  </a:cubicBezTo>
                  <a:cubicBezTo>
                    <a:pt x="1002" y="1942"/>
                    <a:pt x="996" y="1952"/>
                    <a:pt x="988" y="1961"/>
                  </a:cubicBezTo>
                  <a:cubicBezTo>
                    <a:pt x="950" y="1987"/>
                    <a:pt x="954" y="1996"/>
                    <a:pt x="948" y="1996"/>
                  </a:cubicBezTo>
                  <a:cubicBezTo>
                    <a:pt x="931" y="2014"/>
                    <a:pt x="927" y="2015"/>
                    <a:pt x="924" y="2018"/>
                  </a:cubicBezTo>
                  <a:cubicBezTo>
                    <a:pt x="898" y="2042"/>
                    <a:pt x="898" y="2047"/>
                    <a:pt x="894" y="2048"/>
                  </a:cubicBezTo>
                  <a:cubicBezTo>
                    <a:pt x="874" y="2069"/>
                    <a:pt x="869" y="2074"/>
                    <a:pt x="863" y="2079"/>
                  </a:cubicBezTo>
                  <a:cubicBezTo>
                    <a:pt x="841" y="2112"/>
                    <a:pt x="839" y="2113"/>
                    <a:pt x="837" y="2113"/>
                  </a:cubicBezTo>
                  <a:cubicBezTo>
                    <a:pt x="841" y="2103"/>
                    <a:pt x="841" y="2097"/>
                    <a:pt x="844" y="2094"/>
                  </a:cubicBezTo>
                  <a:cubicBezTo>
                    <a:pt x="869" y="2063"/>
                    <a:pt x="869" y="2057"/>
                    <a:pt x="872" y="2055"/>
                  </a:cubicBezTo>
                  <a:cubicBezTo>
                    <a:pt x="906" y="2008"/>
                    <a:pt x="929" y="1985"/>
                    <a:pt x="953" y="1963"/>
                  </a:cubicBezTo>
                  <a:cubicBezTo>
                    <a:pt x="978" y="1931"/>
                    <a:pt x="981" y="1929"/>
                    <a:pt x="981" y="1924"/>
                  </a:cubicBezTo>
                  <a:cubicBezTo>
                    <a:pt x="1007" y="1897"/>
                    <a:pt x="1007" y="1892"/>
                    <a:pt x="1012" y="1891"/>
                  </a:cubicBezTo>
                  <a:cubicBezTo>
                    <a:pt x="1021" y="1878"/>
                    <a:pt x="1022" y="1874"/>
                    <a:pt x="1025" y="1871"/>
                  </a:cubicBezTo>
                  <a:cubicBezTo>
                    <a:pt x="1016" y="1876"/>
                    <a:pt x="1013" y="1881"/>
                    <a:pt x="1009" y="1885"/>
                  </a:cubicBezTo>
                  <a:cubicBezTo>
                    <a:pt x="964" y="1932"/>
                    <a:pt x="962" y="1937"/>
                    <a:pt x="959" y="1941"/>
                  </a:cubicBezTo>
                  <a:cubicBezTo>
                    <a:pt x="941" y="1957"/>
                    <a:pt x="942" y="1962"/>
                    <a:pt x="937" y="1961"/>
                  </a:cubicBezTo>
                  <a:cubicBezTo>
                    <a:pt x="904" y="1996"/>
                    <a:pt x="904" y="2001"/>
                    <a:pt x="903" y="2002"/>
                  </a:cubicBezTo>
                  <a:cubicBezTo>
                    <a:pt x="884" y="2031"/>
                    <a:pt x="872" y="2034"/>
                    <a:pt x="870" y="2046"/>
                  </a:cubicBezTo>
                  <a:cubicBezTo>
                    <a:pt x="857" y="2058"/>
                    <a:pt x="856" y="2063"/>
                    <a:pt x="850" y="2065"/>
                  </a:cubicBezTo>
                  <a:cubicBezTo>
                    <a:pt x="823" y="2113"/>
                    <a:pt x="823" y="2118"/>
                    <a:pt x="820" y="2120"/>
                  </a:cubicBezTo>
                  <a:cubicBezTo>
                    <a:pt x="804" y="2154"/>
                    <a:pt x="803" y="2157"/>
                    <a:pt x="802" y="2160"/>
                  </a:cubicBezTo>
                  <a:cubicBezTo>
                    <a:pt x="828" y="2147"/>
                    <a:pt x="833" y="2140"/>
                    <a:pt x="837" y="2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45"/>
            <p:cNvSpPr>
              <a:spLocks noEditPoints="1"/>
            </p:cNvSpPr>
            <p:nvPr/>
          </p:nvSpPr>
          <p:spPr bwMode="auto">
            <a:xfrm>
              <a:off x="-6284" y="1"/>
              <a:ext cx="9150284" cy="5820008"/>
            </a:xfrm>
            <a:custGeom>
              <a:avLst/>
              <a:gdLst/>
              <a:ahLst/>
              <a:cxnLst/>
              <a:rect l="0" t="0" r="r" b="b"/>
              <a:pathLst>
                <a:path w="2882" h="1833">
                  <a:moveTo>
                    <a:pt x="1750" y="175"/>
                  </a:moveTo>
                  <a:cubicBezTo>
                    <a:pt x="1748" y="182"/>
                    <a:pt x="1742" y="191"/>
                    <a:pt x="1749" y="193"/>
                  </a:cubicBezTo>
                  <a:cubicBezTo>
                    <a:pt x="1755" y="188"/>
                    <a:pt x="1760" y="179"/>
                    <a:pt x="1765" y="171"/>
                  </a:cubicBezTo>
                  <a:cubicBezTo>
                    <a:pt x="1771" y="149"/>
                    <a:pt x="1776" y="133"/>
                    <a:pt x="1782" y="119"/>
                  </a:cubicBezTo>
                  <a:cubicBezTo>
                    <a:pt x="1783" y="111"/>
                    <a:pt x="1784" y="103"/>
                    <a:pt x="1788" y="93"/>
                  </a:cubicBezTo>
                  <a:cubicBezTo>
                    <a:pt x="1785" y="88"/>
                    <a:pt x="1789" y="91"/>
                    <a:pt x="1790" y="85"/>
                  </a:cubicBezTo>
                  <a:cubicBezTo>
                    <a:pt x="1792" y="80"/>
                    <a:pt x="1793" y="75"/>
                    <a:pt x="1795" y="70"/>
                  </a:cubicBezTo>
                  <a:cubicBezTo>
                    <a:pt x="1796" y="46"/>
                    <a:pt x="1798" y="26"/>
                    <a:pt x="1801" y="0"/>
                  </a:cubicBezTo>
                  <a:cubicBezTo>
                    <a:pt x="1792" y="0"/>
                    <a:pt x="1792" y="0"/>
                    <a:pt x="1792" y="0"/>
                  </a:cubicBezTo>
                  <a:cubicBezTo>
                    <a:pt x="1792" y="4"/>
                    <a:pt x="1792" y="8"/>
                    <a:pt x="1791" y="12"/>
                  </a:cubicBezTo>
                  <a:cubicBezTo>
                    <a:pt x="1793" y="20"/>
                    <a:pt x="1787" y="35"/>
                    <a:pt x="1790" y="39"/>
                  </a:cubicBezTo>
                  <a:cubicBezTo>
                    <a:pt x="1791" y="41"/>
                    <a:pt x="1787" y="42"/>
                    <a:pt x="1787" y="41"/>
                  </a:cubicBezTo>
                  <a:cubicBezTo>
                    <a:pt x="1787" y="46"/>
                    <a:pt x="1788" y="49"/>
                    <a:pt x="1788" y="55"/>
                  </a:cubicBezTo>
                  <a:cubicBezTo>
                    <a:pt x="1788" y="54"/>
                    <a:pt x="1785" y="54"/>
                    <a:pt x="1785" y="56"/>
                  </a:cubicBezTo>
                  <a:cubicBezTo>
                    <a:pt x="1785" y="56"/>
                    <a:pt x="1787" y="58"/>
                    <a:pt x="1787" y="59"/>
                  </a:cubicBezTo>
                  <a:cubicBezTo>
                    <a:pt x="1787" y="62"/>
                    <a:pt x="1788" y="64"/>
                    <a:pt x="1786" y="68"/>
                  </a:cubicBezTo>
                  <a:cubicBezTo>
                    <a:pt x="1783" y="76"/>
                    <a:pt x="1782" y="88"/>
                    <a:pt x="1777" y="92"/>
                  </a:cubicBezTo>
                  <a:cubicBezTo>
                    <a:pt x="1781" y="94"/>
                    <a:pt x="1775" y="101"/>
                    <a:pt x="1775" y="105"/>
                  </a:cubicBezTo>
                  <a:cubicBezTo>
                    <a:pt x="1777" y="109"/>
                    <a:pt x="1775" y="113"/>
                    <a:pt x="1773" y="119"/>
                  </a:cubicBezTo>
                  <a:cubicBezTo>
                    <a:pt x="1767" y="130"/>
                    <a:pt x="1763" y="145"/>
                    <a:pt x="1759" y="160"/>
                  </a:cubicBezTo>
                  <a:cubicBezTo>
                    <a:pt x="1758" y="164"/>
                    <a:pt x="1755" y="164"/>
                    <a:pt x="1754" y="167"/>
                  </a:cubicBezTo>
                  <a:cubicBezTo>
                    <a:pt x="1753" y="170"/>
                    <a:pt x="1753" y="175"/>
                    <a:pt x="1750" y="175"/>
                  </a:cubicBezTo>
                  <a:close/>
                  <a:moveTo>
                    <a:pt x="1585" y="176"/>
                  </a:moveTo>
                  <a:cubicBezTo>
                    <a:pt x="1582" y="176"/>
                    <a:pt x="1585" y="179"/>
                    <a:pt x="1584" y="183"/>
                  </a:cubicBezTo>
                  <a:cubicBezTo>
                    <a:pt x="1583" y="199"/>
                    <a:pt x="1573" y="199"/>
                    <a:pt x="1573" y="202"/>
                  </a:cubicBezTo>
                  <a:cubicBezTo>
                    <a:pt x="1568" y="213"/>
                    <a:pt x="1569" y="215"/>
                    <a:pt x="1570" y="213"/>
                  </a:cubicBezTo>
                  <a:cubicBezTo>
                    <a:pt x="1583" y="201"/>
                    <a:pt x="1582" y="192"/>
                    <a:pt x="1584" y="189"/>
                  </a:cubicBezTo>
                  <a:cubicBezTo>
                    <a:pt x="1604" y="131"/>
                    <a:pt x="1611" y="117"/>
                    <a:pt x="1610" y="109"/>
                  </a:cubicBezTo>
                  <a:cubicBezTo>
                    <a:pt x="1625" y="70"/>
                    <a:pt x="1626" y="64"/>
                    <a:pt x="1624" y="63"/>
                  </a:cubicBezTo>
                  <a:cubicBezTo>
                    <a:pt x="1634" y="11"/>
                    <a:pt x="1635" y="6"/>
                    <a:pt x="1636" y="0"/>
                  </a:cubicBezTo>
                  <a:cubicBezTo>
                    <a:pt x="1626" y="28"/>
                    <a:pt x="1625" y="44"/>
                    <a:pt x="1622" y="60"/>
                  </a:cubicBezTo>
                  <a:cubicBezTo>
                    <a:pt x="1620" y="56"/>
                    <a:pt x="1620" y="41"/>
                    <a:pt x="1621" y="25"/>
                  </a:cubicBezTo>
                  <a:cubicBezTo>
                    <a:pt x="1622" y="2"/>
                    <a:pt x="1622" y="1"/>
                    <a:pt x="1622" y="0"/>
                  </a:cubicBezTo>
                  <a:cubicBezTo>
                    <a:pt x="1609" y="63"/>
                    <a:pt x="1607" y="100"/>
                    <a:pt x="1598" y="141"/>
                  </a:cubicBezTo>
                  <a:close/>
                  <a:moveTo>
                    <a:pt x="1634" y="266"/>
                  </a:moveTo>
                  <a:cubicBezTo>
                    <a:pt x="1654" y="232"/>
                    <a:pt x="1659" y="187"/>
                    <a:pt x="1670" y="151"/>
                  </a:cubicBezTo>
                  <a:cubicBezTo>
                    <a:pt x="1672" y="145"/>
                    <a:pt x="1668" y="141"/>
                    <a:pt x="1671" y="133"/>
                  </a:cubicBezTo>
                  <a:cubicBezTo>
                    <a:pt x="1675" y="119"/>
                    <a:pt x="1675" y="117"/>
                    <a:pt x="1680" y="104"/>
                  </a:cubicBezTo>
                  <a:cubicBezTo>
                    <a:pt x="1683" y="92"/>
                    <a:pt x="1687" y="81"/>
                    <a:pt x="1690" y="69"/>
                  </a:cubicBezTo>
                  <a:cubicBezTo>
                    <a:pt x="1694" y="46"/>
                    <a:pt x="1698" y="23"/>
                    <a:pt x="1703" y="0"/>
                  </a:cubicBezTo>
                  <a:cubicBezTo>
                    <a:pt x="1694" y="0"/>
                    <a:pt x="1694" y="0"/>
                    <a:pt x="1694" y="0"/>
                  </a:cubicBezTo>
                  <a:cubicBezTo>
                    <a:pt x="1691" y="13"/>
                    <a:pt x="1689" y="26"/>
                    <a:pt x="1688" y="38"/>
                  </a:cubicBezTo>
                  <a:cubicBezTo>
                    <a:pt x="1687" y="43"/>
                    <a:pt x="1684" y="50"/>
                    <a:pt x="1683" y="55"/>
                  </a:cubicBezTo>
                  <a:cubicBezTo>
                    <a:pt x="1681" y="61"/>
                    <a:pt x="1677" y="67"/>
                    <a:pt x="1681" y="70"/>
                  </a:cubicBezTo>
                  <a:cubicBezTo>
                    <a:pt x="1680" y="74"/>
                    <a:pt x="1677" y="74"/>
                    <a:pt x="1678" y="72"/>
                  </a:cubicBezTo>
                  <a:cubicBezTo>
                    <a:pt x="1677" y="70"/>
                    <a:pt x="1677" y="68"/>
                    <a:pt x="1678" y="65"/>
                  </a:cubicBezTo>
                  <a:cubicBezTo>
                    <a:pt x="1677" y="61"/>
                    <a:pt x="1680" y="54"/>
                    <a:pt x="1677" y="51"/>
                  </a:cubicBezTo>
                  <a:cubicBezTo>
                    <a:pt x="1680" y="40"/>
                    <a:pt x="1675" y="34"/>
                    <a:pt x="1679" y="22"/>
                  </a:cubicBezTo>
                  <a:cubicBezTo>
                    <a:pt x="1678" y="18"/>
                    <a:pt x="1675" y="15"/>
                    <a:pt x="1679" y="8"/>
                  </a:cubicBezTo>
                  <a:cubicBezTo>
                    <a:pt x="1677" y="6"/>
                    <a:pt x="1677" y="3"/>
                    <a:pt x="1677" y="0"/>
                  </a:cubicBezTo>
                  <a:cubicBezTo>
                    <a:pt x="1670" y="0"/>
                    <a:pt x="1670" y="0"/>
                    <a:pt x="1670" y="0"/>
                  </a:cubicBezTo>
                  <a:cubicBezTo>
                    <a:pt x="1670" y="6"/>
                    <a:pt x="1670" y="12"/>
                    <a:pt x="1669" y="19"/>
                  </a:cubicBezTo>
                  <a:cubicBezTo>
                    <a:pt x="1673" y="22"/>
                    <a:pt x="1666" y="31"/>
                    <a:pt x="1671" y="33"/>
                  </a:cubicBezTo>
                  <a:cubicBezTo>
                    <a:pt x="1669" y="40"/>
                    <a:pt x="1669" y="45"/>
                    <a:pt x="1671" y="49"/>
                  </a:cubicBezTo>
                  <a:cubicBezTo>
                    <a:pt x="1670" y="71"/>
                    <a:pt x="1670" y="91"/>
                    <a:pt x="1668" y="112"/>
                  </a:cubicBezTo>
                  <a:cubicBezTo>
                    <a:pt x="1664" y="119"/>
                    <a:pt x="1661" y="134"/>
                    <a:pt x="1654" y="144"/>
                  </a:cubicBezTo>
                  <a:cubicBezTo>
                    <a:pt x="1652" y="150"/>
                    <a:pt x="1651" y="156"/>
                    <a:pt x="1649" y="161"/>
                  </a:cubicBezTo>
                  <a:cubicBezTo>
                    <a:pt x="1647" y="167"/>
                    <a:pt x="1644" y="173"/>
                    <a:pt x="1650" y="175"/>
                  </a:cubicBezTo>
                  <a:cubicBezTo>
                    <a:pt x="1650" y="172"/>
                    <a:pt x="1653" y="173"/>
                    <a:pt x="1653" y="169"/>
                  </a:cubicBezTo>
                  <a:cubicBezTo>
                    <a:pt x="1654" y="165"/>
                    <a:pt x="1658" y="165"/>
                    <a:pt x="1655" y="163"/>
                  </a:cubicBezTo>
                  <a:cubicBezTo>
                    <a:pt x="1659" y="160"/>
                    <a:pt x="1659" y="151"/>
                    <a:pt x="1664" y="150"/>
                  </a:cubicBezTo>
                  <a:cubicBezTo>
                    <a:pt x="1653" y="192"/>
                    <a:pt x="1651" y="210"/>
                    <a:pt x="1638" y="251"/>
                  </a:cubicBezTo>
                  <a:cubicBezTo>
                    <a:pt x="1637" y="255"/>
                    <a:pt x="1629" y="262"/>
                    <a:pt x="1634" y="266"/>
                  </a:cubicBezTo>
                  <a:close/>
                  <a:moveTo>
                    <a:pt x="1716" y="151"/>
                  </a:moveTo>
                  <a:cubicBezTo>
                    <a:pt x="1718" y="148"/>
                    <a:pt x="1723" y="152"/>
                    <a:pt x="1722" y="144"/>
                  </a:cubicBezTo>
                  <a:cubicBezTo>
                    <a:pt x="1724" y="140"/>
                    <a:pt x="1725" y="136"/>
                    <a:pt x="1726" y="132"/>
                  </a:cubicBezTo>
                  <a:cubicBezTo>
                    <a:pt x="1729" y="134"/>
                    <a:pt x="1732" y="123"/>
                    <a:pt x="1729" y="123"/>
                  </a:cubicBezTo>
                  <a:cubicBezTo>
                    <a:pt x="1729" y="118"/>
                    <a:pt x="1734" y="120"/>
                    <a:pt x="1734" y="114"/>
                  </a:cubicBezTo>
                  <a:cubicBezTo>
                    <a:pt x="1733" y="106"/>
                    <a:pt x="1737" y="95"/>
                    <a:pt x="1740" y="86"/>
                  </a:cubicBezTo>
                  <a:cubicBezTo>
                    <a:pt x="1740" y="68"/>
                    <a:pt x="1745" y="48"/>
                    <a:pt x="1750" y="27"/>
                  </a:cubicBezTo>
                  <a:cubicBezTo>
                    <a:pt x="1748" y="20"/>
                    <a:pt x="1752" y="9"/>
                    <a:pt x="1752" y="0"/>
                  </a:cubicBezTo>
                  <a:cubicBezTo>
                    <a:pt x="1742" y="0"/>
                    <a:pt x="1742" y="0"/>
                    <a:pt x="1742" y="0"/>
                  </a:cubicBezTo>
                  <a:cubicBezTo>
                    <a:pt x="1741" y="12"/>
                    <a:pt x="1741" y="23"/>
                    <a:pt x="1742" y="34"/>
                  </a:cubicBezTo>
                  <a:cubicBezTo>
                    <a:pt x="1736" y="37"/>
                    <a:pt x="1741" y="45"/>
                    <a:pt x="1736" y="53"/>
                  </a:cubicBezTo>
                  <a:cubicBezTo>
                    <a:pt x="1739" y="58"/>
                    <a:pt x="1733" y="68"/>
                    <a:pt x="1731" y="76"/>
                  </a:cubicBezTo>
                  <a:cubicBezTo>
                    <a:pt x="1739" y="79"/>
                    <a:pt x="1725" y="82"/>
                    <a:pt x="1731" y="83"/>
                  </a:cubicBezTo>
                  <a:cubicBezTo>
                    <a:pt x="1730" y="87"/>
                    <a:pt x="1729" y="92"/>
                    <a:pt x="1728" y="96"/>
                  </a:cubicBezTo>
                  <a:cubicBezTo>
                    <a:pt x="1723" y="105"/>
                    <a:pt x="1727" y="110"/>
                    <a:pt x="1723" y="119"/>
                  </a:cubicBezTo>
                  <a:cubicBezTo>
                    <a:pt x="1722" y="127"/>
                    <a:pt x="1719" y="131"/>
                    <a:pt x="1716" y="136"/>
                  </a:cubicBezTo>
                  <a:cubicBezTo>
                    <a:pt x="1714" y="142"/>
                    <a:pt x="1710" y="149"/>
                    <a:pt x="1716" y="151"/>
                  </a:cubicBezTo>
                  <a:close/>
                  <a:moveTo>
                    <a:pt x="1491" y="189"/>
                  </a:moveTo>
                  <a:cubicBezTo>
                    <a:pt x="1492" y="183"/>
                    <a:pt x="1494" y="176"/>
                    <a:pt x="1496" y="170"/>
                  </a:cubicBezTo>
                  <a:cubicBezTo>
                    <a:pt x="1498" y="165"/>
                    <a:pt x="1501" y="158"/>
                    <a:pt x="1498" y="155"/>
                  </a:cubicBezTo>
                  <a:cubicBezTo>
                    <a:pt x="1504" y="155"/>
                    <a:pt x="1503" y="143"/>
                    <a:pt x="1506" y="139"/>
                  </a:cubicBezTo>
                  <a:cubicBezTo>
                    <a:pt x="1507" y="116"/>
                    <a:pt x="1515" y="101"/>
                    <a:pt x="1514" y="80"/>
                  </a:cubicBezTo>
                  <a:cubicBezTo>
                    <a:pt x="1521" y="53"/>
                    <a:pt x="1527" y="25"/>
                    <a:pt x="1531" y="0"/>
                  </a:cubicBezTo>
                  <a:cubicBezTo>
                    <a:pt x="1523" y="0"/>
                    <a:pt x="1523" y="0"/>
                    <a:pt x="1523" y="0"/>
                  </a:cubicBezTo>
                  <a:cubicBezTo>
                    <a:pt x="1520" y="21"/>
                    <a:pt x="1513" y="42"/>
                    <a:pt x="1512" y="65"/>
                  </a:cubicBezTo>
                  <a:cubicBezTo>
                    <a:pt x="1507" y="99"/>
                    <a:pt x="1497" y="137"/>
                    <a:pt x="1491" y="171"/>
                  </a:cubicBezTo>
                  <a:cubicBezTo>
                    <a:pt x="1486" y="184"/>
                    <a:pt x="1489" y="191"/>
                    <a:pt x="1481" y="197"/>
                  </a:cubicBezTo>
                  <a:cubicBezTo>
                    <a:pt x="1487" y="200"/>
                    <a:pt x="1489" y="195"/>
                    <a:pt x="1491" y="189"/>
                  </a:cubicBezTo>
                  <a:close/>
                  <a:moveTo>
                    <a:pt x="1458" y="259"/>
                  </a:moveTo>
                  <a:cubicBezTo>
                    <a:pt x="1454" y="265"/>
                    <a:pt x="1458" y="265"/>
                    <a:pt x="1454" y="267"/>
                  </a:cubicBezTo>
                  <a:cubicBezTo>
                    <a:pt x="1452" y="267"/>
                    <a:pt x="1452" y="276"/>
                    <a:pt x="1453" y="276"/>
                  </a:cubicBezTo>
                  <a:cubicBezTo>
                    <a:pt x="1463" y="259"/>
                    <a:pt x="1473" y="243"/>
                    <a:pt x="1484" y="228"/>
                  </a:cubicBezTo>
                  <a:cubicBezTo>
                    <a:pt x="1496" y="211"/>
                    <a:pt x="1501" y="197"/>
                    <a:pt x="1510" y="177"/>
                  </a:cubicBezTo>
                  <a:cubicBezTo>
                    <a:pt x="1523" y="132"/>
                    <a:pt x="1536" y="88"/>
                    <a:pt x="1550" y="52"/>
                  </a:cubicBezTo>
                  <a:cubicBezTo>
                    <a:pt x="1550" y="42"/>
                    <a:pt x="1554" y="29"/>
                    <a:pt x="1555" y="19"/>
                  </a:cubicBezTo>
                  <a:cubicBezTo>
                    <a:pt x="1558" y="9"/>
                    <a:pt x="1560" y="7"/>
                    <a:pt x="1561" y="0"/>
                  </a:cubicBezTo>
                  <a:cubicBezTo>
                    <a:pt x="1553" y="0"/>
                    <a:pt x="1553" y="0"/>
                    <a:pt x="1553" y="0"/>
                  </a:cubicBezTo>
                  <a:cubicBezTo>
                    <a:pt x="1551" y="6"/>
                    <a:pt x="1549" y="12"/>
                    <a:pt x="1548" y="19"/>
                  </a:cubicBezTo>
                  <a:cubicBezTo>
                    <a:pt x="1548" y="29"/>
                    <a:pt x="1544" y="33"/>
                    <a:pt x="1544" y="41"/>
                  </a:cubicBezTo>
                  <a:cubicBezTo>
                    <a:pt x="1532" y="87"/>
                    <a:pt x="1513" y="123"/>
                    <a:pt x="1505" y="170"/>
                  </a:cubicBezTo>
                  <a:cubicBezTo>
                    <a:pt x="1500" y="173"/>
                    <a:pt x="1500" y="184"/>
                    <a:pt x="1497" y="191"/>
                  </a:cubicBezTo>
                  <a:cubicBezTo>
                    <a:pt x="1496" y="195"/>
                    <a:pt x="1493" y="195"/>
                    <a:pt x="1492" y="199"/>
                  </a:cubicBezTo>
                  <a:cubicBezTo>
                    <a:pt x="1490" y="201"/>
                    <a:pt x="1492" y="210"/>
                    <a:pt x="1487" y="208"/>
                  </a:cubicBezTo>
                  <a:cubicBezTo>
                    <a:pt x="1486" y="217"/>
                    <a:pt x="1482" y="222"/>
                    <a:pt x="1477" y="226"/>
                  </a:cubicBezTo>
                  <a:cubicBezTo>
                    <a:pt x="1476" y="236"/>
                    <a:pt x="1470" y="238"/>
                    <a:pt x="1468" y="248"/>
                  </a:cubicBezTo>
                  <a:cubicBezTo>
                    <a:pt x="1465" y="247"/>
                    <a:pt x="1465" y="254"/>
                    <a:pt x="1462" y="253"/>
                  </a:cubicBezTo>
                  <a:cubicBezTo>
                    <a:pt x="1457" y="255"/>
                    <a:pt x="1463" y="259"/>
                    <a:pt x="1458" y="259"/>
                  </a:cubicBezTo>
                  <a:close/>
                  <a:moveTo>
                    <a:pt x="1496" y="49"/>
                  </a:moveTo>
                  <a:cubicBezTo>
                    <a:pt x="1498" y="33"/>
                    <a:pt x="1501" y="16"/>
                    <a:pt x="1504" y="0"/>
                  </a:cubicBezTo>
                  <a:cubicBezTo>
                    <a:pt x="1499" y="0"/>
                    <a:pt x="1499" y="0"/>
                    <a:pt x="1499" y="0"/>
                  </a:cubicBezTo>
                  <a:cubicBezTo>
                    <a:pt x="1498" y="1"/>
                    <a:pt x="1498" y="3"/>
                    <a:pt x="1498" y="4"/>
                  </a:cubicBezTo>
                  <a:cubicBezTo>
                    <a:pt x="1496" y="13"/>
                    <a:pt x="1495" y="20"/>
                    <a:pt x="1496" y="27"/>
                  </a:cubicBezTo>
                  <a:cubicBezTo>
                    <a:pt x="1496" y="30"/>
                    <a:pt x="1490" y="37"/>
                    <a:pt x="1495" y="38"/>
                  </a:cubicBezTo>
                  <a:cubicBezTo>
                    <a:pt x="1495" y="42"/>
                    <a:pt x="1488" y="49"/>
                    <a:pt x="1496" y="49"/>
                  </a:cubicBezTo>
                  <a:close/>
                  <a:moveTo>
                    <a:pt x="1444" y="79"/>
                  </a:moveTo>
                  <a:cubicBezTo>
                    <a:pt x="1442" y="84"/>
                    <a:pt x="1441" y="88"/>
                    <a:pt x="1440" y="92"/>
                  </a:cubicBezTo>
                  <a:cubicBezTo>
                    <a:pt x="1444" y="94"/>
                    <a:pt x="1438" y="101"/>
                    <a:pt x="1441" y="104"/>
                  </a:cubicBezTo>
                  <a:cubicBezTo>
                    <a:pt x="1443" y="107"/>
                    <a:pt x="1440" y="113"/>
                    <a:pt x="1439" y="119"/>
                  </a:cubicBezTo>
                  <a:cubicBezTo>
                    <a:pt x="1441" y="122"/>
                    <a:pt x="1442" y="125"/>
                    <a:pt x="1440" y="131"/>
                  </a:cubicBezTo>
                  <a:cubicBezTo>
                    <a:pt x="1442" y="134"/>
                    <a:pt x="1441" y="139"/>
                    <a:pt x="1443" y="143"/>
                  </a:cubicBezTo>
                  <a:cubicBezTo>
                    <a:pt x="1446" y="118"/>
                    <a:pt x="1445" y="96"/>
                    <a:pt x="1448" y="72"/>
                  </a:cubicBezTo>
                  <a:cubicBezTo>
                    <a:pt x="1450" y="59"/>
                    <a:pt x="1451" y="47"/>
                    <a:pt x="1453" y="34"/>
                  </a:cubicBezTo>
                  <a:cubicBezTo>
                    <a:pt x="1458" y="18"/>
                    <a:pt x="1458" y="13"/>
                    <a:pt x="1461" y="0"/>
                  </a:cubicBezTo>
                  <a:cubicBezTo>
                    <a:pt x="1454" y="0"/>
                    <a:pt x="1454" y="0"/>
                    <a:pt x="1454" y="0"/>
                  </a:cubicBezTo>
                  <a:cubicBezTo>
                    <a:pt x="1449" y="27"/>
                    <a:pt x="1442" y="56"/>
                    <a:pt x="1444" y="79"/>
                  </a:cubicBezTo>
                  <a:close/>
                  <a:moveTo>
                    <a:pt x="1567" y="191"/>
                  </a:moveTo>
                  <a:cubicBezTo>
                    <a:pt x="1578" y="159"/>
                    <a:pt x="1580" y="142"/>
                    <a:pt x="1586" y="113"/>
                  </a:cubicBezTo>
                  <a:cubicBezTo>
                    <a:pt x="1582" y="109"/>
                    <a:pt x="1591" y="98"/>
                    <a:pt x="1587" y="95"/>
                  </a:cubicBezTo>
                  <a:cubicBezTo>
                    <a:pt x="1588" y="88"/>
                    <a:pt x="1589" y="81"/>
                    <a:pt x="1588" y="75"/>
                  </a:cubicBezTo>
                  <a:cubicBezTo>
                    <a:pt x="1591" y="61"/>
                    <a:pt x="1591" y="49"/>
                    <a:pt x="1591" y="37"/>
                  </a:cubicBezTo>
                  <a:cubicBezTo>
                    <a:pt x="1588" y="35"/>
                    <a:pt x="1590" y="31"/>
                    <a:pt x="1591" y="28"/>
                  </a:cubicBezTo>
                  <a:cubicBezTo>
                    <a:pt x="1591" y="25"/>
                    <a:pt x="1589" y="23"/>
                    <a:pt x="1591" y="19"/>
                  </a:cubicBezTo>
                  <a:cubicBezTo>
                    <a:pt x="1588" y="17"/>
                    <a:pt x="1591" y="13"/>
                    <a:pt x="1592" y="10"/>
                  </a:cubicBezTo>
                  <a:cubicBezTo>
                    <a:pt x="1588" y="9"/>
                    <a:pt x="1592" y="3"/>
                    <a:pt x="1593" y="0"/>
                  </a:cubicBezTo>
                  <a:cubicBezTo>
                    <a:pt x="1584" y="0"/>
                    <a:pt x="1584" y="0"/>
                    <a:pt x="1584" y="0"/>
                  </a:cubicBezTo>
                  <a:cubicBezTo>
                    <a:pt x="1583" y="5"/>
                    <a:pt x="1583" y="11"/>
                    <a:pt x="1583" y="16"/>
                  </a:cubicBezTo>
                  <a:cubicBezTo>
                    <a:pt x="1585" y="40"/>
                    <a:pt x="1583" y="66"/>
                    <a:pt x="1581" y="91"/>
                  </a:cubicBezTo>
                  <a:cubicBezTo>
                    <a:pt x="1581" y="113"/>
                    <a:pt x="1573" y="140"/>
                    <a:pt x="1573" y="166"/>
                  </a:cubicBezTo>
                  <a:cubicBezTo>
                    <a:pt x="1565" y="168"/>
                    <a:pt x="1573" y="177"/>
                    <a:pt x="1567" y="178"/>
                  </a:cubicBezTo>
                  <a:cubicBezTo>
                    <a:pt x="1571" y="184"/>
                    <a:pt x="1560" y="188"/>
                    <a:pt x="1567" y="191"/>
                  </a:cubicBezTo>
                  <a:close/>
                  <a:moveTo>
                    <a:pt x="2807" y="32"/>
                  </a:moveTo>
                  <a:cubicBezTo>
                    <a:pt x="2802" y="32"/>
                    <a:pt x="2801" y="36"/>
                    <a:pt x="2799" y="40"/>
                  </a:cubicBezTo>
                  <a:cubicBezTo>
                    <a:pt x="2785" y="61"/>
                    <a:pt x="2778" y="63"/>
                    <a:pt x="2777" y="70"/>
                  </a:cubicBezTo>
                  <a:cubicBezTo>
                    <a:pt x="2752" y="100"/>
                    <a:pt x="2749" y="105"/>
                    <a:pt x="2745" y="109"/>
                  </a:cubicBezTo>
                  <a:cubicBezTo>
                    <a:pt x="2723" y="142"/>
                    <a:pt x="2717" y="144"/>
                    <a:pt x="2713" y="148"/>
                  </a:cubicBezTo>
                  <a:cubicBezTo>
                    <a:pt x="2691" y="182"/>
                    <a:pt x="2693" y="191"/>
                    <a:pt x="2685" y="192"/>
                  </a:cubicBezTo>
                  <a:cubicBezTo>
                    <a:pt x="2668" y="229"/>
                    <a:pt x="2665" y="235"/>
                    <a:pt x="2662" y="239"/>
                  </a:cubicBezTo>
                  <a:cubicBezTo>
                    <a:pt x="2651" y="278"/>
                    <a:pt x="2646" y="278"/>
                    <a:pt x="2648" y="284"/>
                  </a:cubicBezTo>
                  <a:cubicBezTo>
                    <a:pt x="2658" y="272"/>
                    <a:pt x="2655" y="265"/>
                    <a:pt x="2658" y="264"/>
                  </a:cubicBezTo>
                  <a:cubicBezTo>
                    <a:pt x="2687" y="212"/>
                    <a:pt x="2690" y="198"/>
                    <a:pt x="2698" y="189"/>
                  </a:cubicBezTo>
                  <a:cubicBezTo>
                    <a:pt x="2725" y="152"/>
                    <a:pt x="2727" y="146"/>
                    <a:pt x="2730" y="141"/>
                  </a:cubicBezTo>
                  <a:cubicBezTo>
                    <a:pt x="2774" y="91"/>
                    <a:pt x="2776" y="83"/>
                    <a:pt x="2780" y="78"/>
                  </a:cubicBezTo>
                  <a:cubicBezTo>
                    <a:pt x="2802" y="54"/>
                    <a:pt x="2799" y="46"/>
                    <a:pt x="2806" y="48"/>
                  </a:cubicBezTo>
                  <a:cubicBezTo>
                    <a:pt x="2826" y="22"/>
                    <a:pt x="2828" y="20"/>
                    <a:pt x="2830" y="18"/>
                  </a:cubicBezTo>
                  <a:cubicBezTo>
                    <a:pt x="2832" y="0"/>
                    <a:pt x="2832" y="0"/>
                    <a:pt x="2832" y="0"/>
                  </a:cubicBezTo>
                  <a:close/>
                  <a:moveTo>
                    <a:pt x="1822" y="830"/>
                  </a:moveTo>
                  <a:cubicBezTo>
                    <a:pt x="1821" y="835"/>
                    <a:pt x="1833" y="840"/>
                    <a:pt x="1836" y="840"/>
                  </a:cubicBezTo>
                  <a:cubicBezTo>
                    <a:pt x="1876" y="884"/>
                    <a:pt x="1878" y="891"/>
                    <a:pt x="1884" y="898"/>
                  </a:cubicBezTo>
                  <a:cubicBezTo>
                    <a:pt x="1905" y="929"/>
                    <a:pt x="1905" y="931"/>
                    <a:pt x="1905" y="933"/>
                  </a:cubicBezTo>
                  <a:cubicBezTo>
                    <a:pt x="1920" y="963"/>
                    <a:pt x="1924" y="966"/>
                    <a:pt x="1925" y="970"/>
                  </a:cubicBezTo>
                  <a:cubicBezTo>
                    <a:pt x="1947" y="1007"/>
                    <a:pt x="1946" y="1015"/>
                    <a:pt x="1951" y="1021"/>
                  </a:cubicBezTo>
                  <a:cubicBezTo>
                    <a:pt x="1969" y="1067"/>
                    <a:pt x="1971" y="1070"/>
                    <a:pt x="1971" y="1073"/>
                  </a:cubicBezTo>
                  <a:cubicBezTo>
                    <a:pt x="1993" y="1131"/>
                    <a:pt x="1992" y="1135"/>
                    <a:pt x="1997" y="1138"/>
                  </a:cubicBezTo>
                  <a:cubicBezTo>
                    <a:pt x="2003" y="1163"/>
                    <a:pt x="2002" y="1167"/>
                    <a:pt x="2010" y="1170"/>
                  </a:cubicBezTo>
                  <a:cubicBezTo>
                    <a:pt x="2017" y="1202"/>
                    <a:pt x="2021" y="1210"/>
                    <a:pt x="2018" y="1220"/>
                  </a:cubicBezTo>
                  <a:cubicBezTo>
                    <a:pt x="2039" y="1270"/>
                    <a:pt x="2039" y="1273"/>
                    <a:pt x="2039" y="1275"/>
                  </a:cubicBezTo>
                  <a:cubicBezTo>
                    <a:pt x="2049" y="1306"/>
                    <a:pt x="2048" y="1312"/>
                    <a:pt x="2053" y="1317"/>
                  </a:cubicBezTo>
                  <a:cubicBezTo>
                    <a:pt x="2059" y="1344"/>
                    <a:pt x="2066" y="1345"/>
                    <a:pt x="2066" y="1349"/>
                  </a:cubicBezTo>
                  <a:cubicBezTo>
                    <a:pt x="2083" y="1385"/>
                    <a:pt x="2080" y="1392"/>
                    <a:pt x="2089" y="1396"/>
                  </a:cubicBezTo>
                  <a:cubicBezTo>
                    <a:pt x="2106" y="1433"/>
                    <a:pt x="2114" y="1437"/>
                    <a:pt x="2113" y="1443"/>
                  </a:cubicBezTo>
                  <a:cubicBezTo>
                    <a:pt x="2129" y="1460"/>
                    <a:pt x="2131" y="1463"/>
                    <a:pt x="2132" y="1466"/>
                  </a:cubicBezTo>
                  <a:cubicBezTo>
                    <a:pt x="2150" y="1484"/>
                    <a:pt x="2156" y="1493"/>
                    <a:pt x="2159" y="1489"/>
                  </a:cubicBezTo>
                  <a:cubicBezTo>
                    <a:pt x="2126" y="1445"/>
                    <a:pt x="2118" y="1441"/>
                    <a:pt x="2118" y="1436"/>
                  </a:cubicBezTo>
                  <a:cubicBezTo>
                    <a:pt x="2062" y="1320"/>
                    <a:pt x="2058" y="1315"/>
                    <a:pt x="2060" y="1310"/>
                  </a:cubicBezTo>
                  <a:cubicBezTo>
                    <a:pt x="2041" y="1262"/>
                    <a:pt x="2043" y="1257"/>
                    <a:pt x="2037" y="1254"/>
                  </a:cubicBezTo>
                  <a:cubicBezTo>
                    <a:pt x="2031" y="1229"/>
                    <a:pt x="2031" y="1226"/>
                    <a:pt x="2031" y="1223"/>
                  </a:cubicBezTo>
                  <a:cubicBezTo>
                    <a:pt x="2003" y="1142"/>
                    <a:pt x="2003" y="1132"/>
                    <a:pt x="1999" y="1123"/>
                  </a:cubicBezTo>
                  <a:cubicBezTo>
                    <a:pt x="1991" y="1104"/>
                    <a:pt x="1992" y="1098"/>
                    <a:pt x="1990" y="1093"/>
                  </a:cubicBezTo>
                  <a:cubicBezTo>
                    <a:pt x="1975" y="1056"/>
                    <a:pt x="1975" y="1053"/>
                    <a:pt x="1973" y="1051"/>
                  </a:cubicBezTo>
                  <a:cubicBezTo>
                    <a:pt x="1958" y="1017"/>
                    <a:pt x="1956" y="1013"/>
                    <a:pt x="1955" y="1008"/>
                  </a:cubicBezTo>
                  <a:cubicBezTo>
                    <a:pt x="1918" y="938"/>
                    <a:pt x="1912" y="928"/>
                    <a:pt x="1907" y="918"/>
                  </a:cubicBezTo>
                  <a:cubicBezTo>
                    <a:pt x="1864" y="860"/>
                    <a:pt x="1865" y="857"/>
                    <a:pt x="1863" y="855"/>
                  </a:cubicBezTo>
                  <a:cubicBezTo>
                    <a:pt x="1838" y="833"/>
                    <a:pt x="1831" y="828"/>
                    <a:pt x="1825" y="824"/>
                  </a:cubicBezTo>
                  <a:cubicBezTo>
                    <a:pt x="1811" y="828"/>
                    <a:pt x="1813" y="828"/>
                    <a:pt x="1815" y="828"/>
                  </a:cubicBezTo>
                  <a:close/>
                  <a:moveTo>
                    <a:pt x="2746" y="26"/>
                  </a:moveTo>
                  <a:cubicBezTo>
                    <a:pt x="2746" y="29"/>
                    <a:pt x="2745" y="31"/>
                    <a:pt x="2744" y="33"/>
                  </a:cubicBezTo>
                  <a:cubicBezTo>
                    <a:pt x="2726" y="54"/>
                    <a:pt x="2729" y="63"/>
                    <a:pt x="2722" y="62"/>
                  </a:cubicBezTo>
                  <a:cubicBezTo>
                    <a:pt x="2707" y="91"/>
                    <a:pt x="2705" y="93"/>
                    <a:pt x="2703" y="94"/>
                  </a:cubicBezTo>
                  <a:cubicBezTo>
                    <a:pt x="2671" y="145"/>
                    <a:pt x="2662" y="164"/>
                    <a:pt x="2654" y="183"/>
                  </a:cubicBezTo>
                  <a:cubicBezTo>
                    <a:pt x="2640" y="217"/>
                    <a:pt x="2640" y="223"/>
                    <a:pt x="2638" y="228"/>
                  </a:cubicBezTo>
                  <a:cubicBezTo>
                    <a:pt x="2637" y="231"/>
                    <a:pt x="2646" y="226"/>
                    <a:pt x="2645" y="212"/>
                  </a:cubicBezTo>
                  <a:cubicBezTo>
                    <a:pt x="2678" y="149"/>
                    <a:pt x="2683" y="140"/>
                    <a:pt x="2688" y="130"/>
                  </a:cubicBezTo>
                  <a:cubicBezTo>
                    <a:pt x="2704" y="113"/>
                    <a:pt x="2703" y="109"/>
                    <a:pt x="2706" y="107"/>
                  </a:cubicBezTo>
                  <a:cubicBezTo>
                    <a:pt x="2729" y="74"/>
                    <a:pt x="2732" y="64"/>
                    <a:pt x="2739" y="57"/>
                  </a:cubicBezTo>
                  <a:cubicBezTo>
                    <a:pt x="2757" y="29"/>
                    <a:pt x="2760" y="29"/>
                    <a:pt x="2759" y="25"/>
                  </a:cubicBezTo>
                  <a:cubicBezTo>
                    <a:pt x="2773" y="5"/>
                    <a:pt x="2777" y="3"/>
                    <a:pt x="2780" y="0"/>
                  </a:cubicBezTo>
                  <a:cubicBezTo>
                    <a:pt x="2760" y="11"/>
                    <a:pt x="2757" y="22"/>
                    <a:pt x="2746" y="26"/>
                  </a:cubicBezTo>
                  <a:close/>
                  <a:moveTo>
                    <a:pt x="2829" y="55"/>
                  </a:moveTo>
                  <a:cubicBezTo>
                    <a:pt x="2829" y="58"/>
                    <a:pt x="2826" y="56"/>
                    <a:pt x="2825" y="57"/>
                  </a:cubicBezTo>
                  <a:cubicBezTo>
                    <a:pt x="2812" y="74"/>
                    <a:pt x="2808" y="85"/>
                    <a:pt x="2798" y="90"/>
                  </a:cubicBezTo>
                  <a:cubicBezTo>
                    <a:pt x="2767" y="129"/>
                    <a:pt x="2762" y="131"/>
                    <a:pt x="2760" y="136"/>
                  </a:cubicBezTo>
                  <a:cubicBezTo>
                    <a:pt x="2735" y="169"/>
                    <a:pt x="2729" y="177"/>
                    <a:pt x="2722" y="185"/>
                  </a:cubicBezTo>
                  <a:cubicBezTo>
                    <a:pt x="2696" y="227"/>
                    <a:pt x="2694" y="229"/>
                    <a:pt x="2695" y="233"/>
                  </a:cubicBezTo>
                  <a:cubicBezTo>
                    <a:pt x="2685" y="255"/>
                    <a:pt x="2680" y="260"/>
                    <a:pt x="2678" y="269"/>
                  </a:cubicBezTo>
                  <a:cubicBezTo>
                    <a:pt x="2669" y="289"/>
                    <a:pt x="2666" y="293"/>
                    <a:pt x="2667" y="300"/>
                  </a:cubicBezTo>
                  <a:cubicBezTo>
                    <a:pt x="2656" y="337"/>
                    <a:pt x="2648" y="343"/>
                    <a:pt x="2655" y="347"/>
                  </a:cubicBezTo>
                  <a:cubicBezTo>
                    <a:pt x="2665" y="311"/>
                    <a:pt x="2666" y="307"/>
                    <a:pt x="2669" y="304"/>
                  </a:cubicBezTo>
                  <a:cubicBezTo>
                    <a:pt x="2683" y="271"/>
                    <a:pt x="2684" y="267"/>
                    <a:pt x="2686" y="264"/>
                  </a:cubicBezTo>
                  <a:cubicBezTo>
                    <a:pt x="2706" y="236"/>
                    <a:pt x="2702" y="227"/>
                    <a:pt x="2705" y="225"/>
                  </a:cubicBezTo>
                  <a:cubicBezTo>
                    <a:pt x="2723" y="207"/>
                    <a:pt x="2718" y="199"/>
                    <a:pt x="2725" y="200"/>
                  </a:cubicBezTo>
                  <a:cubicBezTo>
                    <a:pt x="2758" y="155"/>
                    <a:pt x="2760" y="153"/>
                    <a:pt x="2761" y="149"/>
                  </a:cubicBezTo>
                  <a:cubicBezTo>
                    <a:pt x="2786" y="124"/>
                    <a:pt x="2783" y="117"/>
                    <a:pt x="2787" y="117"/>
                  </a:cubicBezTo>
                  <a:cubicBezTo>
                    <a:pt x="2804" y="98"/>
                    <a:pt x="2809" y="98"/>
                    <a:pt x="2810" y="94"/>
                  </a:cubicBezTo>
                  <a:cubicBezTo>
                    <a:pt x="2830" y="64"/>
                    <a:pt x="2835" y="63"/>
                    <a:pt x="2838" y="61"/>
                  </a:cubicBezTo>
                  <a:cubicBezTo>
                    <a:pt x="2855" y="27"/>
                    <a:pt x="2861" y="28"/>
                    <a:pt x="2864" y="24"/>
                  </a:cubicBezTo>
                  <a:cubicBezTo>
                    <a:pt x="2875" y="1"/>
                    <a:pt x="2875" y="0"/>
                    <a:pt x="2875" y="0"/>
                  </a:cubicBezTo>
                  <a:cubicBezTo>
                    <a:pt x="2852" y="19"/>
                    <a:pt x="2852" y="22"/>
                    <a:pt x="2853" y="25"/>
                  </a:cubicBezTo>
                  <a:cubicBezTo>
                    <a:pt x="2833" y="46"/>
                    <a:pt x="2832" y="51"/>
                    <a:pt x="2829" y="55"/>
                  </a:cubicBezTo>
                  <a:close/>
                  <a:moveTo>
                    <a:pt x="2773" y="39"/>
                  </a:moveTo>
                  <a:cubicBezTo>
                    <a:pt x="2768" y="44"/>
                    <a:pt x="2770" y="54"/>
                    <a:pt x="2761" y="55"/>
                  </a:cubicBezTo>
                  <a:cubicBezTo>
                    <a:pt x="2742" y="83"/>
                    <a:pt x="2739" y="84"/>
                    <a:pt x="2739" y="90"/>
                  </a:cubicBezTo>
                  <a:cubicBezTo>
                    <a:pt x="2724" y="107"/>
                    <a:pt x="2722" y="109"/>
                    <a:pt x="2719" y="111"/>
                  </a:cubicBezTo>
                  <a:cubicBezTo>
                    <a:pt x="2695" y="150"/>
                    <a:pt x="2685" y="159"/>
                    <a:pt x="2680" y="173"/>
                  </a:cubicBezTo>
                  <a:cubicBezTo>
                    <a:pt x="2656" y="210"/>
                    <a:pt x="2656" y="213"/>
                    <a:pt x="2657" y="218"/>
                  </a:cubicBezTo>
                  <a:cubicBezTo>
                    <a:pt x="2640" y="255"/>
                    <a:pt x="2644" y="267"/>
                    <a:pt x="2636" y="270"/>
                  </a:cubicBezTo>
                  <a:cubicBezTo>
                    <a:pt x="2632" y="342"/>
                    <a:pt x="2625" y="331"/>
                    <a:pt x="2629" y="329"/>
                  </a:cubicBezTo>
                  <a:cubicBezTo>
                    <a:pt x="2635" y="291"/>
                    <a:pt x="2638" y="287"/>
                    <a:pt x="2639" y="283"/>
                  </a:cubicBezTo>
                  <a:cubicBezTo>
                    <a:pt x="2655" y="237"/>
                    <a:pt x="2654" y="230"/>
                    <a:pt x="2659" y="229"/>
                  </a:cubicBezTo>
                  <a:cubicBezTo>
                    <a:pt x="2679" y="187"/>
                    <a:pt x="2683" y="183"/>
                    <a:pt x="2684" y="179"/>
                  </a:cubicBezTo>
                  <a:cubicBezTo>
                    <a:pt x="2720" y="130"/>
                    <a:pt x="2718" y="134"/>
                    <a:pt x="2723" y="130"/>
                  </a:cubicBezTo>
                  <a:cubicBezTo>
                    <a:pt x="2740" y="104"/>
                    <a:pt x="2740" y="99"/>
                    <a:pt x="2744" y="98"/>
                  </a:cubicBezTo>
                  <a:cubicBezTo>
                    <a:pt x="2757" y="79"/>
                    <a:pt x="2759" y="76"/>
                    <a:pt x="2760" y="73"/>
                  </a:cubicBezTo>
                  <a:cubicBezTo>
                    <a:pt x="2784" y="44"/>
                    <a:pt x="2786" y="37"/>
                    <a:pt x="2792" y="34"/>
                  </a:cubicBezTo>
                  <a:cubicBezTo>
                    <a:pt x="2811" y="6"/>
                    <a:pt x="2819" y="8"/>
                    <a:pt x="2816" y="1"/>
                  </a:cubicBezTo>
                  <a:cubicBezTo>
                    <a:pt x="2805" y="3"/>
                    <a:pt x="2805" y="6"/>
                    <a:pt x="2801" y="7"/>
                  </a:cubicBezTo>
                  <a:cubicBezTo>
                    <a:pt x="2780" y="31"/>
                    <a:pt x="2778" y="36"/>
                    <a:pt x="2773" y="39"/>
                  </a:cubicBezTo>
                  <a:close/>
                  <a:moveTo>
                    <a:pt x="2610" y="79"/>
                  </a:moveTo>
                  <a:cubicBezTo>
                    <a:pt x="2607" y="53"/>
                    <a:pt x="2612" y="35"/>
                    <a:pt x="2614" y="13"/>
                  </a:cubicBezTo>
                  <a:cubicBezTo>
                    <a:pt x="2618" y="13"/>
                    <a:pt x="2615" y="6"/>
                    <a:pt x="2617" y="4"/>
                  </a:cubicBezTo>
                  <a:cubicBezTo>
                    <a:pt x="2619" y="3"/>
                    <a:pt x="2620" y="2"/>
                    <a:pt x="2621" y="0"/>
                  </a:cubicBezTo>
                  <a:cubicBezTo>
                    <a:pt x="2611" y="0"/>
                    <a:pt x="2611" y="0"/>
                    <a:pt x="2611" y="0"/>
                  </a:cubicBezTo>
                  <a:cubicBezTo>
                    <a:pt x="2608" y="5"/>
                    <a:pt x="2610" y="14"/>
                    <a:pt x="2605" y="18"/>
                  </a:cubicBezTo>
                  <a:cubicBezTo>
                    <a:pt x="2605" y="31"/>
                    <a:pt x="2605" y="44"/>
                    <a:pt x="2604" y="56"/>
                  </a:cubicBezTo>
                  <a:cubicBezTo>
                    <a:pt x="2604" y="60"/>
                    <a:pt x="2604" y="64"/>
                    <a:pt x="2605" y="69"/>
                  </a:cubicBezTo>
                  <a:cubicBezTo>
                    <a:pt x="2606" y="73"/>
                    <a:pt x="2602" y="82"/>
                    <a:pt x="2610" y="79"/>
                  </a:cubicBezTo>
                  <a:close/>
                  <a:moveTo>
                    <a:pt x="2618" y="72"/>
                  </a:moveTo>
                  <a:cubicBezTo>
                    <a:pt x="2616" y="92"/>
                    <a:pt x="2614" y="104"/>
                    <a:pt x="2613" y="127"/>
                  </a:cubicBezTo>
                  <a:cubicBezTo>
                    <a:pt x="2609" y="201"/>
                    <a:pt x="2611" y="207"/>
                    <a:pt x="2608" y="210"/>
                  </a:cubicBezTo>
                  <a:cubicBezTo>
                    <a:pt x="2613" y="255"/>
                    <a:pt x="2610" y="256"/>
                    <a:pt x="2612" y="263"/>
                  </a:cubicBezTo>
                  <a:cubicBezTo>
                    <a:pt x="2622" y="203"/>
                    <a:pt x="2621" y="198"/>
                    <a:pt x="2622" y="194"/>
                  </a:cubicBezTo>
                  <a:cubicBezTo>
                    <a:pt x="2636" y="153"/>
                    <a:pt x="2633" y="139"/>
                    <a:pt x="2640" y="134"/>
                  </a:cubicBezTo>
                  <a:cubicBezTo>
                    <a:pt x="2658" y="95"/>
                    <a:pt x="2660" y="92"/>
                    <a:pt x="2663" y="89"/>
                  </a:cubicBezTo>
                  <a:cubicBezTo>
                    <a:pt x="2679" y="65"/>
                    <a:pt x="2675" y="55"/>
                    <a:pt x="2682" y="57"/>
                  </a:cubicBezTo>
                  <a:cubicBezTo>
                    <a:pt x="2697" y="33"/>
                    <a:pt x="2699" y="33"/>
                    <a:pt x="2698" y="29"/>
                  </a:cubicBezTo>
                  <a:cubicBezTo>
                    <a:pt x="2707" y="0"/>
                    <a:pt x="2707" y="0"/>
                    <a:pt x="2707" y="0"/>
                  </a:cubicBezTo>
                  <a:cubicBezTo>
                    <a:pt x="2691" y="21"/>
                    <a:pt x="2692" y="29"/>
                    <a:pt x="2685" y="30"/>
                  </a:cubicBezTo>
                  <a:cubicBezTo>
                    <a:pt x="2669" y="68"/>
                    <a:pt x="2658" y="72"/>
                    <a:pt x="2656" y="82"/>
                  </a:cubicBezTo>
                  <a:cubicBezTo>
                    <a:pt x="2660" y="58"/>
                    <a:pt x="2665" y="55"/>
                    <a:pt x="2664" y="47"/>
                  </a:cubicBezTo>
                  <a:cubicBezTo>
                    <a:pt x="2681" y="0"/>
                    <a:pt x="2681" y="0"/>
                    <a:pt x="2681" y="0"/>
                  </a:cubicBezTo>
                  <a:cubicBezTo>
                    <a:pt x="2675" y="12"/>
                    <a:pt x="2671" y="16"/>
                    <a:pt x="2671" y="22"/>
                  </a:cubicBezTo>
                  <a:cubicBezTo>
                    <a:pt x="2654" y="55"/>
                    <a:pt x="2654" y="62"/>
                    <a:pt x="2653" y="67"/>
                  </a:cubicBezTo>
                  <a:cubicBezTo>
                    <a:pt x="2638" y="112"/>
                    <a:pt x="2636" y="123"/>
                    <a:pt x="2631" y="132"/>
                  </a:cubicBezTo>
                  <a:cubicBezTo>
                    <a:pt x="2614" y="179"/>
                    <a:pt x="2618" y="176"/>
                    <a:pt x="2616" y="168"/>
                  </a:cubicBezTo>
                  <a:cubicBezTo>
                    <a:pt x="2624" y="126"/>
                    <a:pt x="2631" y="120"/>
                    <a:pt x="2631" y="108"/>
                  </a:cubicBezTo>
                  <a:cubicBezTo>
                    <a:pt x="2643" y="70"/>
                    <a:pt x="2645" y="59"/>
                    <a:pt x="2649" y="50"/>
                  </a:cubicBezTo>
                  <a:cubicBezTo>
                    <a:pt x="2658" y="0"/>
                    <a:pt x="2658" y="0"/>
                    <a:pt x="2658" y="0"/>
                  </a:cubicBezTo>
                  <a:cubicBezTo>
                    <a:pt x="2644" y="47"/>
                    <a:pt x="2637" y="63"/>
                    <a:pt x="2634" y="82"/>
                  </a:cubicBezTo>
                  <a:cubicBezTo>
                    <a:pt x="2623" y="110"/>
                    <a:pt x="2626" y="119"/>
                    <a:pt x="2621" y="120"/>
                  </a:cubicBezTo>
                  <a:cubicBezTo>
                    <a:pt x="2617" y="108"/>
                    <a:pt x="2621" y="105"/>
                    <a:pt x="2620" y="98"/>
                  </a:cubicBezTo>
                  <a:cubicBezTo>
                    <a:pt x="2633" y="44"/>
                    <a:pt x="2638" y="42"/>
                    <a:pt x="2637" y="36"/>
                  </a:cubicBezTo>
                  <a:cubicBezTo>
                    <a:pt x="2641" y="0"/>
                    <a:pt x="2641" y="0"/>
                    <a:pt x="2641" y="0"/>
                  </a:cubicBezTo>
                  <a:cubicBezTo>
                    <a:pt x="2626" y="52"/>
                    <a:pt x="2624" y="56"/>
                    <a:pt x="2624" y="61"/>
                  </a:cubicBezTo>
                  <a:close/>
                  <a:moveTo>
                    <a:pt x="2712" y="46"/>
                  </a:moveTo>
                  <a:cubicBezTo>
                    <a:pt x="2712" y="49"/>
                    <a:pt x="2709" y="48"/>
                    <a:pt x="2708" y="50"/>
                  </a:cubicBezTo>
                  <a:cubicBezTo>
                    <a:pt x="2699" y="60"/>
                    <a:pt x="2701" y="63"/>
                    <a:pt x="2698" y="64"/>
                  </a:cubicBezTo>
                  <a:cubicBezTo>
                    <a:pt x="2673" y="100"/>
                    <a:pt x="2674" y="112"/>
                    <a:pt x="2665" y="115"/>
                  </a:cubicBezTo>
                  <a:cubicBezTo>
                    <a:pt x="2655" y="147"/>
                    <a:pt x="2647" y="151"/>
                    <a:pt x="2646" y="160"/>
                  </a:cubicBezTo>
                  <a:cubicBezTo>
                    <a:pt x="2629" y="197"/>
                    <a:pt x="2632" y="206"/>
                    <a:pt x="2627" y="207"/>
                  </a:cubicBezTo>
                  <a:cubicBezTo>
                    <a:pt x="2624" y="239"/>
                    <a:pt x="2617" y="245"/>
                    <a:pt x="2624" y="246"/>
                  </a:cubicBezTo>
                  <a:cubicBezTo>
                    <a:pt x="2640" y="192"/>
                    <a:pt x="2642" y="186"/>
                    <a:pt x="2643" y="180"/>
                  </a:cubicBezTo>
                  <a:cubicBezTo>
                    <a:pt x="2662" y="141"/>
                    <a:pt x="2666" y="130"/>
                    <a:pt x="2674" y="123"/>
                  </a:cubicBezTo>
                  <a:cubicBezTo>
                    <a:pt x="2695" y="87"/>
                    <a:pt x="2696" y="84"/>
                    <a:pt x="2697" y="82"/>
                  </a:cubicBezTo>
                  <a:cubicBezTo>
                    <a:pt x="2733" y="36"/>
                    <a:pt x="2735" y="23"/>
                    <a:pt x="2745" y="17"/>
                  </a:cubicBezTo>
                  <a:cubicBezTo>
                    <a:pt x="2741" y="6"/>
                    <a:pt x="2735" y="11"/>
                    <a:pt x="2732" y="18"/>
                  </a:cubicBezTo>
                  <a:close/>
                  <a:moveTo>
                    <a:pt x="1906" y="844"/>
                  </a:moveTo>
                  <a:cubicBezTo>
                    <a:pt x="1910" y="849"/>
                    <a:pt x="1912" y="854"/>
                    <a:pt x="1919" y="858"/>
                  </a:cubicBezTo>
                  <a:cubicBezTo>
                    <a:pt x="1940" y="897"/>
                    <a:pt x="1941" y="908"/>
                    <a:pt x="1952" y="917"/>
                  </a:cubicBezTo>
                  <a:cubicBezTo>
                    <a:pt x="1969" y="961"/>
                    <a:pt x="1970" y="968"/>
                    <a:pt x="1975" y="974"/>
                  </a:cubicBezTo>
                  <a:cubicBezTo>
                    <a:pt x="1998" y="1039"/>
                    <a:pt x="2001" y="1045"/>
                    <a:pt x="2002" y="1052"/>
                  </a:cubicBezTo>
                  <a:cubicBezTo>
                    <a:pt x="2024" y="1117"/>
                    <a:pt x="2025" y="1123"/>
                    <a:pt x="2025" y="1130"/>
                  </a:cubicBezTo>
                  <a:cubicBezTo>
                    <a:pt x="2036" y="1177"/>
                    <a:pt x="2050" y="1181"/>
                    <a:pt x="2043" y="1190"/>
                  </a:cubicBezTo>
                  <a:cubicBezTo>
                    <a:pt x="2058" y="1236"/>
                    <a:pt x="2062" y="1242"/>
                    <a:pt x="2065" y="1248"/>
                  </a:cubicBezTo>
                  <a:cubicBezTo>
                    <a:pt x="2078" y="1290"/>
                    <a:pt x="2077" y="1294"/>
                    <a:pt x="2082" y="1297"/>
                  </a:cubicBezTo>
                  <a:cubicBezTo>
                    <a:pt x="2095" y="1332"/>
                    <a:pt x="2094" y="1339"/>
                    <a:pt x="2100" y="1345"/>
                  </a:cubicBezTo>
                  <a:cubicBezTo>
                    <a:pt x="2119" y="1390"/>
                    <a:pt x="2121" y="1397"/>
                    <a:pt x="2127" y="1402"/>
                  </a:cubicBezTo>
                  <a:cubicBezTo>
                    <a:pt x="2137" y="1434"/>
                    <a:pt x="2141" y="1437"/>
                    <a:pt x="2144" y="1440"/>
                  </a:cubicBezTo>
                  <a:cubicBezTo>
                    <a:pt x="2159" y="1472"/>
                    <a:pt x="2163" y="1475"/>
                    <a:pt x="2163" y="1479"/>
                  </a:cubicBezTo>
                  <a:cubicBezTo>
                    <a:pt x="2212" y="1536"/>
                    <a:pt x="2215" y="1537"/>
                    <a:pt x="2218" y="1537"/>
                  </a:cubicBezTo>
                  <a:cubicBezTo>
                    <a:pt x="2223" y="1537"/>
                    <a:pt x="2221" y="1536"/>
                    <a:pt x="2220" y="1535"/>
                  </a:cubicBezTo>
                  <a:cubicBezTo>
                    <a:pt x="2172" y="1475"/>
                    <a:pt x="2163" y="1471"/>
                    <a:pt x="2165" y="1464"/>
                  </a:cubicBezTo>
                  <a:cubicBezTo>
                    <a:pt x="2153" y="1435"/>
                    <a:pt x="2146" y="1433"/>
                    <a:pt x="2148" y="1430"/>
                  </a:cubicBezTo>
                  <a:cubicBezTo>
                    <a:pt x="2130" y="1388"/>
                    <a:pt x="2124" y="1382"/>
                    <a:pt x="2123" y="1376"/>
                  </a:cubicBezTo>
                  <a:cubicBezTo>
                    <a:pt x="2109" y="1347"/>
                    <a:pt x="2105" y="1344"/>
                    <a:pt x="2102" y="1341"/>
                  </a:cubicBezTo>
                  <a:cubicBezTo>
                    <a:pt x="2099" y="1318"/>
                    <a:pt x="2093" y="1313"/>
                    <a:pt x="2094" y="1307"/>
                  </a:cubicBezTo>
                  <a:cubicBezTo>
                    <a:pt x="2077" y="1279"/>
                    <a:pt x="2089" y="1273"/>
                    <a:pt x="2080" y="1272"/>
                  </a:cubicBezTo>
                  <a:cubicBezTo>
                    <a:pt x="2072" y="1250"/>
                    <a:pt x="2074" y="1243"/>
                    <a:pt x="2069" y="1238"/>
                  </a:cubicBezTo>
                  <a:cubicBezTo>
                    <a:pt x="2056" y="1192"/>
                    <a:pt x="2056" y="1189"/>
                    <a:pt x="2054" y="1186"/>
                  </a:cubicBezTo>
                  <a:cubicBezTo>
                    <a:pt x="2046" y="1143"/>
                    <a:pt x="2034" y="1140"/>
                    <a:pt x="2037" y="1133"/>
                  </a:cubicBezTo>
                  <a:cubicBezTo>
                    <a:pt x="2024" y="1087"/>
                    <a:pt x="2020" y="1075"/>
                    <a:pt x="2012" y="1064"/>
                  </a:cubicBezTo>
                  <a:cubicBezTo>
                    <a:pt x="2006" y="1040"/>
                    <a:pt x="2007" y="1034"/>
                    <a:pt x="2003" y="1029"/>
                  </a:cubicBezTo>
                  <a:cubicBezTo>
                    <a:pt x="1982" y="973"/>
                    <a:pt x="1979" y="967"/>
                    <a:pt x="1976" y="961"/>
                  </a:cubicBezTo>
                  <a:cubicBezTo>
                    <a:pt x="1962" y="914"/>
                    <a:pt x="1951" y="909"/>
                    <a:pt x="1952" y="901"/>
                  </a:cubicBezTo>
                  <a:cubicBezTo>
                    <a:pt x="1935" y="870"/>
                    <a:pt x="1930" y="867"/>
                    <a:pt x="1931" y="863"/>
                  </a:cubicBezTo>
                  <a:cubicBezTo>
                    <a:pt x="1925" y="853"/>
                    <a:pt x="1923" y="849"/>
                    <a:pt x="1918" y="847"/>
                  </a:cubicBezTo>
                  <a:close/>
                  <a:moveTo>
                    <a:pt x="2862" y="499"/>
                  </a:moveTo>
                  <a:cubicBezTo>
                    <a:pt x="2855" y="506"/>
                    <a:pt x="2857" y="520"/>
                    <a:pt x="2853" y="530"/>
                  </a:cubicBezTo>
                  <a:cubicBezTo>
                    <a:pt x="2853" y="543"/>
                    <a:pt x="2853" y="557"/>
                    <a:pt x="2852" y="569"/>
                  </a:cubicBezTo>
                  <a:cubicBezTo>
                    <a:pt x="2853" y="583"/>
                    <a:pt x="2854" y="601"/>
                    <a:pt x="2855" y="613"/>
                  </a:cubicBezTo>
                  <a:cubicBezTo>
                    <a:pt x="2855" y="616"/>
                    <a:pt x="2854" y="623"/>
                    <a:pt x="2858" y="626"/>
                  </a:cubicBezTo>
                  <a:cubicBezTo>
                    <a:pt x="2861" y="616"/>
                    <a:pt x="2857" y="610"/>
                    <a:pt x="2858" y="602"/>
                  </a:cubicBezTo>
                  <a:cubicBezTo>
                    <a:pt x="2858" y="591"/>
                    <a:pt x="2857" y="580"/>
                    <a:pt x="2856" y="569"/>
                  </a:cubicBezTo>
                  <a:cubicBezTo>
                    <a:pt x="2858" y="555"/>
                    <a:pt x="2860" y="541"/>
                    <a:pt x="2860" y="525"/>
                  </a:cubicBezTo>
                  <a:cubicBezTo>
                    <a:pt x="2864" y="521"/>
                    <a:pt x="2864" y="512"/>
                    <a:pt x="2865" y="505"/>
                  </a:cubicBezTo>
                  <a:cubicBezTo>
                    <a:pt x="2870" y="501"/>
                    <a:pt x="2869" y="491"/>
                    <a:pt x="2872" y="485"/>
                  </a:cubicBezTo>
                  <a:cubicBezTo>
                    <a:pt x="2876" y="484"/>
                    <a:pt x="2873" y="477"/>
                    <a:pt x="2876" y="476"/>
                  </a:cubicBezTo>
                  <a:cubicBezTo>
                    <a:pt x="2880" y="475"/>
                    <a:pt x="2877" y="467"/>
                    <a:pt x="2882" y="467"/>
                  </a:cubicBezTo>
                  <a:cubicBezTo>
                    <a:pt x="2882" y="465"/>
                    <a:pt x="2882" y="464"/>
                    <a:pt x="2882" y="464"/>
                  </a:cubicBezTo>
                  <a:cubicBezTo>
                    <a:pt x="2882" y="448"/>
                    <a:pt x="2882" y="448"/>
                    <a:pt x="2882" y="448"/>
                  </a:cubicBezTo>
                  <a:cubicBezTo>
                    <a:pt x="2879" y="454"/>
                    <a:pt x="2875" y="460"/>
                    <a:pt x="2873" y="467"/>
                  </a:cubicBezTo>
                  <a:cubicBezTo>
                    <a:pt x="2868" y="476"/>
                    <a:pt x="2864" y="486"/>
                    <a:pt x="2862" y="499"/>
                  </a:cubicBezTo>
                  <a:close/>
                  <a:moveTo>
                    <a:pt x="2754" y="1806"/>
                  </a:moveTo>
                  <a:cubicBezTo>
                    <a:pt x="2751" y="1805"/>
                    <a:pt x="2749" y="1805"/>
                    <a:pt x="2747" y="1805"/>
                  </a:cubicBezTo>
                  <a:cubicBezTo>
                    <a:pt x="2731" y="1790"/>
                    <a:pt x="2728" y="1787"/>
                    <a:pt x="2727" y="1788"/>
                  </a:cubicBezTo>
                  <a:cubicBezTo>
                    <a:pt x="2691" y="1761"/>
                    <a:pt x="2689" y="1758"/>
                    <a:pt x="2679" y="1754"/>
                  </a:cubicBezTo>
                  <a:cubicBezTo>
                    <a:pt x="2656" y="1714"/>
                    <a:pt x="2655" y="1708"/>
                    <a:pt x="2653" y="1703"/>
                  </a:cubicBezTo>
                  <a:cubicBezTo>
                    <a:pt x="2645" y="1705"/>
                    <a:pt x="2650" y="1709"/>
                    <a:pt x="2647" y="1715"/>
                  </a:cubicBezTo>
                  <a:cubicBezTo>
                    <a:pt x="2665" y="1744"/>
                    <a:pt x="2662" y="1749"/>
                    <a:pt x="2669" y="1753"/>
                  </a:cubicBezTo>
                  <a:cubicBezTo>
                    <a:pt x="2660" y="1757"/>
                    <a:pt x="2654" y="1754"/>
                    <a:pt x="2648" y="1749"/>
                  </a:cubicBezTo>
                  <a:cubicBezTo>
                    <a:pt x="2623" y="1719"/>
                    <a:pt x="2626" y="1715"/>
                    <a:pt x="2620" y="1712"/>
                  </a:cubicBezTo>
                  <a:cubicBezTo>
                    <a:pt x="2602" y="1686"/>
                    <a:pt x="2601" y="1679"/>
                    <a:pt x="2593" y="1674"/>
                  </a:cubicBezTo>
                  <a:cubicBezTo>
                    <a:pt x="2570" y="1614"/>
                    <a:pt x="2570" y="1604"/>
                    <a:pt x="2564" y="1596"/>
                  </a:cubicBezTo>
                  <a:cubicBezTo>
                    <a:pt x="2556" y="1560"/>
                    <a:pt x="2551" y="1552"/>
                    <a:pt x="2550" y="1542"/>
                  </a:cubicBezTo>
                  <a:cubicBezTo>
                    <a:pt x="2537" y="1486"/>
                    <a:pt x="2534" y="1485"/>
                    <a:pt x="2535" y="1482"/>
                  </a:cubicBezTo>
                  <a:cubicBezTo>
                    <a:pt x="2528" y="1458"/>
                    <a:pt x="2526" y="1454"/>
                    <a:pt x="2522" y="1450"/>
                  </a:cubicBezTo>
                  <a:cubicBezTo>
                    <a:pt x="2514" y="1422"/>
                    <a:pt x="2514" y="1412"/>
                    <a:pt x="2509" y="1415"/>
                  </a:cubicBezTo>
                  <a:cubicBezTo>
                    <a:pt x="2518" y="1440"/>
                    <a:pt x="2519" y="1443"/>
                    <a:pt x="2519" y="1446"/>
                  </a:cubicBezTo>
                  <a:cubicBezTo>
                    <a:pt x="2529" y="1488"/>
                    <a:pt x="2533" y="1499"/>
                    <a:pt x="2535" y="1509"/>
                  </a:cubicBezTo>
                  <a:cubicBezTo>
                    <a:pt x="2543" y="1546"/>
                    <a:pt x="2542" y="1551"/>
                    <a:pt x="2546" y="1556"/>
                  </a:cubicBezTo>
                  <a:cubicBezTo>
                    <a:pt x="2551" y="1583"/>
                    <a:pt x="2554" y="1584"/>
                    <a:pt x="2551" y="1588"/>
                  </a:cubicBezTo>
                  <a:cubicBezTo>
                    <a:pt x="2561" y="1614"/>
                    <a:pt x="2568" y="1624"/>
                    <a:pt x="2570" y="1634"/>
                  </a:cubicBezTo>
                  <a:cubicBezTo>
                    <a:pt x="2601" y="1702"/>
                    <a:pt x="2610" y="1706"/>
                    <a:pt x="2609" y="1713"/>
                  </a:cubicBezTo>
                  <a:cubicBezTo>
                    <a:pt x="2608" y="1728"/>
                    <a:pt x="2603" y="1712"/>
                    <a:pt x="2592" y="1704"/>
                  </a:cubicBezTo>
                  <a:cubicBezTo>
                    <a:pt x="2578" y="1671"/>
                    <a:pt x="2571" y="1669"/>
                    <a:pt x="2573" y="1665"/>
                  </a:cubicBezTo>
                  <a:cubicBezTo>
                    <a:pt x="2556" y="1639"/>
                    <a:pt x="2557" y="1632"/>
                    <a:pt x="2552" y="1625"/>
                  </a:cubicBezTo>
                  <a:cubicBezTo>
                    <a:pt x="2544" y="1598"/>
                    <a:pt x="2542" y="1591"/>
                    <a:pt x="2541" y="1583"/>
                  </a:cubicBezTo>
                  <a:cubicBezTo>
                    <a:pt x="2530" y="1528"/>
                    <a:pt x="2531" y="1525"/>
                    <a:pt x="2530" y="1521"/>
                  </a:cubicBezTo>
                  <a:cubicBezTo>
                    <a:pt x="2527" y="1492"/>
                    <a:pt x="2523" y="1486"/>
                    <a:pt x="2524" y="1478"/>
                  </a:cubicBezTo>
                  <a:cubicBezTo>
                    <a:pt x="2502" y="1409"/>
                    <a:pt x="2501" y="1402"/>
                    <a:pt x="2498" y="1395"/>
                  </a:cubicBezTo>
                  <a:cubicBezTo>
                    <a:pt x="2487" y="1384"/>
                    <a:pt x="2496" y="1391"/>
                    <a:pt x="2496" y="1399"/>
                  </a:cubicBezTo>
                  <a:cubicBezTo>
                    <a:pt x="2506" y="1441"/>
                    <a:pt x="2511" y="1445"/>
                    <a:pt x="2509" y="1450"/>
                  </a:cubicBezTo>
                  <a:cubicBezTo>
                    <a:pt x="2518" y="1477"/>
                    <a:pt x="2515" y="1480"/>
                    <a:pt x="2517" y="1481"/>
                  </a:cubicBezTo>
                  <a:cubicBezTo>
                    <a:pt x="2519" y="1505"/>
                    <a:pt x="2526" y="1508"/>
                    <a:pt x="2522" y="1513"/>
                  </a:cubicBezTo>
                  <a:cubicBezTo>
                    <a:pt x="2533" y="1581"/>
                    <a:pt x="2532" y="1584"/>
                    <a:pt x="2533" y="1586"/>
                  </a:cubicBezTo>
                  <a:cubicBezTo>
                    <a:pt x="2542" y="1619"/>
                    <a:pt x="2543" y="1623"/>
                    <a:pt x="2543" y="1627"/>
                  </a:cubicBezTo>
                  <a:cubicBezTo>
                    <a:pt x="2548" y="1638"/>
                    <a:pt x="2555" y="1643"/>
                    <a:pt x="2553" y="1647"/>
                  </a:cubicBezTo>
                  <a:cubicBezTo>
                    <a:pt x="2566" y="1668"/>
                    <a:pt x="2566" y="1674"/>
                    <a:pt x="2571" y="1680"/>
                  </a:cubicBezTo>
                  <a:cubicBezTo>
                    <a:pt x="2581" y="1703"/>
                    <a:pt x="2587" y="1708"/>
                    <a:pt x="2587" y="1714"/>
                  </a:cubicBezTo>
                  <a:cubicBezTo>
                    <a:pt x="2556" y="1671"/>
                    <a:pt x="2548" y="1664"/>
                    <a:pt x="2544" y="1657"/>
                  </a:cubicBezTo>
                  <a:cubicBezTo>
                    <a:pt x="2526" y="1604"/>
                    <a:pt x="2519" y="1599"/>
                    <a:pt x="2519" y="1593"/>
                  </a:cubicBezTo>
                  <a:cubicBezTo>
                    <a:pt x="2512" y="1553"/>
                    <a:pt x="2505" y="1551"/>
                    <a:pt x="2507" y="1548"/>
                  </a:cubicBezTo>
                  <a:cubicBezTo>
                    <a:pt x="2499" y="1513"/>
                    <a:pt x="2499" y="1506"/>
                    <a:pt x="2497" y="1499"/>
                  </a:cubicBezTo>
                  <a:cubicBezTo>
                    <a:pt x="2493" y="1475"/>
                    <a:pt x="2489" y="1468"/>
                    <a:pt x="2491" y="1461"/>
                  </a:cubicBezTo>
                  <a:cubicBezTo>
                    <a:pt x="2482" y="1403"/>
                    <a:pt x="2476" y="1402"/>
                    <a:pt x="2475" y="1398"/>
                  </a:cubicBezTo>
                  <a:cubicBezTo>
                    <a:pt x="2445" y="1306"/>
                    <a:pt x="2441" y="1298"/>
                    <a:pt x="2444" y="1288"/>
                  </a:cubicBezTo>
                  <a:cubicBezTo>
                    <a:pt x="2436" y="1269"/>
                    <a:pt x="2437" y="1276"/>
                    <a:pt x="2440" y="1283"/>
                  </a:cubicBezTo>
                  <a:cubicBezTo>
                    <a:pt x="2441" y="1327"/>
                    <a:pt x="2440" y="1331"/>
                    <a:pt x="2445" y="1334"/>
                  </a:cubicBezTo>
                  <a:cubicBezTo>
                    <a:pt x="2449" y="1401"/>
                    <a:pt x="2446" y="1415"/>
                    <a:pt x="2450" y="1429"/>
                  </a:cubicBezTo>
                  <a:cubicBezTo>
                    <a:pt x="2450" y="1446"/>
                    <a:pt x="2455" y="1448"/>
                    <a:pt x="2451" y="1450"/>
                  </a:cubicBezTo>
                  <a:cubicBezTo>
                    <a:pt x="2456" y="1486"/>
                    <a:pt x="2458" y="1499"/>
                    <a:pt x="2459" y="1513"/>
                  </a:cubicBezTo>
                  <a:cubicBezTo>
                    <a:pt x="2474" y="1566"/>
                    <a:pt x="2471" y="1570"/>
                    <a:pt x="2474" y="1573"/>
                  </a:cubicBezTo>
                  <a:cubicBezTo>
                    <a:pt x="2478" y="1587"/>
                    <a:pt x="2477" y="1591"/>
                    <a:pt x="2482" y="1594"/>
                  </a:cubicBezTo>
                  <a:cubicBezTo>
                    <a:pt x="2491" y="1629"/>
                    <a:pt x="2501" y="1631"/>
                    <a:pt x="2492" y="1632"/>
                  </a:cubicBezTo>
                  <a:cubicBezTo>
                    <a:pt x="2483" y="1603"/>
                    <a:pt x="2476" y="1601"/>
                    <a:pt x="2473" y="1599"/>
                  </a:cubicBezTo>
                  <a:cubicBezTo>
                    <a:pt x="2467" y="1575"/>
                    <a:pt x="2466" y="1573"/>
                    <a:pt x="2466" y="1570"/>
                  </a:cubicBezTo>
                  <a:cubicBezTo>
                    <a:pt x="2452" y="1524"/>
                    <a:pt x="2451" y="1519"/>
                    <a:pt x="2451" y="1513"/>
                  </a:cubicBezTo>
                  <a:cubicBezTo>
                    <a:pt x="2443" y="1480"/>
                    <a:pt x="2444" y="1476"/>
                    <a:pt x="2440" y="1472"/>
                  </a:cubicBezTo>
                  <a:cubicBezTo>
                    <a:pt x="2429" y="1423"/>
                    <a:pt x="2419" y="1421"/>
                    <a:pt x="2425" y="1415"/>
                  </a:cubicBezTo>
                  <a:cubicBezTo>
                    <a:pt x="2403" y="1354"/>
                    <a:pt x="2393" y="1336"/>
                    <a:pt x="2388" y="1317"/>
                  </a:cubicBezTo>
                  <a:cubicBezTo>
                    <a:pt x="2368" y="1286"/>
                    <a:pt x="2375" y="1280"/>
                    <a:pt x="2368" y="1277"/>
                  </a:cubicBezTo>
                  <a:cubicBezTo>
                    <a:pt x="2356" y="1259"/>
                    <a:pt x="2358" y="1254"/>
                    <a:pt x="2354" y="1250"/>
                  </a:cubicBezTo>
                  <a:cubicBezTo>
                    <a:pt x="2335" y="1219"/>
                    <a:pt x="2336" y="1213"/>
                    <a:pt x="2329" y="1209"/>
                  </a:cubicBezTo>
                  <a:cubicBezTo>
                    <a:pt x="2300" y="1175"/>
                    <a:pt x="2294" y="1166"/>
                    <a:pt x="2287" y="1158"/>
                  </a:cubicBezTo>
                  <a:cubicBezTo>
                    <a:pt x="2273" y="1152"/>
                    <a:pt x="2263" y="1150"/>
                    <a:pt x="2268" y="1156"/>
                  </a:cubicBezTo>
                  <a:cubicBezTo>
                    <a:pt x="2283" y="1170"/>
                    <a:pt x="2292" y="1174"/>
                    <a:pt x="2297" y="1178"/>
                  </a:cubicBezTo>
                  <a:cubicBezTo>
                    <a:pt x="2315" y="1216"/>
                    <a:pt x="2322" y="1221"/>
                    <a:pt x="2323" y="1226"/>
                  </a:cubicBezTo>
                  <a:cubicBezTo>
                    <a:pt x="2338" y="1266"/>
                    <a:pt x="2347" y="1270"/>
                    <a:pt x="2347" y="1276"/>
                  </a:cubicBezTo>
                  <a:cubicBezTo>
                    <a:pt x="2363" y="1314"/>
                    <a:pt x="2363" y="1316"/>
                    <a:pt x="2366" y="1318"/>
                  </a:cubicBezTo>
                  <a:cubicBezTo>
                    <a:pt x="2376" y="1351"/>
                    <a:pt x="2383" y="1356"/>
                    <a:pt x="2382" y="1362"/>
                  </a:cubicBezTo>
                  <a:cubicBezTo>
                    <a:pt x="2392" y="1382"/>
                    <a:pt x="2390" y="1385"/>
                    <a:pt x="2391" y="1387"/>
                  </a:cubicBezTo>
                  <a:cubicBezTo>
                    <a:pt x="2399" y="1417"/>
                    <a:pt x="2401" y="1420"/>
                    <a:pt x="2405" y="1422"/>
                  </a:cubicBezTo>
                  <a:cubicBezTo>
                    <a:pt x="2409" y="1443"/>
                    <a:pt x="2410" y="1446"/>
                    <a:pt x="2407" y="1450"/>
                  </a:cubicBezTo>
                  <a:cubicBezTo>
                    <a:pt x="2421" y="1491"/>
                    <a:pt x="2424" y="1493"/>
                    <a:pt x="2424" y="1495"/>
                  </a:cubicBezTo>
                  <a:cubicBezTo>
                    <a:pt x="2431" y="1522"/>
                    <a:pt x="2432" y="1524"/>
                    <a:pt x="2435" y="1526"/>
                  </a:cubicBezTo>
                  <a:cubicBezTo>
                    <a:pt x="2447" y="1579"/>
                    <a:pt x="2449" y="1584"/>
                    <a:pt x="2454" y="1588"/>
                  </a:cubicBezTo>
                  <a:cubicBezTo>
                    <a:pt x="2482" y="1644"/>
                    <a:pt x="2486" y="1654"/>
                    <a:pt x="2492" y="1664"/>
                  </a:cubicBezTo>
                  <a:cubicBezTo>
                    <a:pt x="2504" y="1688"/>
                    <a:pt x="2506" y="1696"/>
                    <a:pt x="2502" y="1694"/>
                  </a:cubicBezTo>
                  <a:cubicBezTo>
                    <a:pt x="2458" y="1636"/>
                    <a:pt x="2447" y="1605"/>
                    <a:pt x="2428" y="1576"/>
                  </a:cubicBezTo>
                  <a:cubicBezTo>
                    <a:pt x="2406" y="1528"/>
                    <a:pt x="2406" y="1524"/>
                    <a:pt x="2405" y="1519"/>
                  </a:cubicBezTo>
                  <a:cubicBezTo>
                    <a:pt x="2387" y="1469"/>
                    <a:pt x="2384" y="1453"/>
                    <a:pt x="2381" y="1438"/>
                  </a:cubicBezTo>
                  <a:cubicBezTo>
                    <a:pt x="2358" y="1360"/>
                    <a:pt x="2354" y="1353"/>
                    <a:pt x="2351" y="1345"/>
                  </a:cubicBezTo>
                  <a:cubicBezTo>
                    <a:pt x="2343" y="1317"/>
                    <a:pt x="2335" y="1314"/>
                    <a:pt x="2338" y="1310"/>
                  </a:cubicBezTo>
                  <a:cubicBezTo>
                    <a:pt x="2337" y="1317"/>
                    <a:pt x="2337" y="1321"/>
                    <a:pt x="2338" y="1325"/>
                  </a:cubicBezTo>
                  <a:cubicBezTo>
                    <a:pt x="2357" y="1379"/>
                    <a:pt x="2362" y="1382"/>
                    <a:pt x="2360" y="1387"/>
                  </a:cubicBezTo>
                  <a:cubicBezTo>
                    <a:pt x="2376" y="1432"/>
                    <a:pt x="2369" y="1439"/>
                    <a:pt x="2376" y="1442"/>
                  </a:cubicBezTo>
                  <a:cubicBezTo>
                    <a:pt x="2386" y="1491"/>
                    <a:pt x="2388" y="1496"/>
                    <a:pt x="2389" y="1501"/>
                  </a:cubicBezTo>
                  <a:cubicBezTo>
                    <a:pt x="2382" y="1501"/>
                    <a:pt x="2385" y="1498"/>
                    <a:pt x="2385" y="1495"/>
                  </a:cubicBezTo>
                  <a:cubicBezTo>
                    <a:pt x="2369" y="1451"/>
                    <a:pt x="2359" y="1443"/>
                    <a:pt x="2361" y="1432"/>
                  </a:cubicBezTo>
                  <a:cubicBezTo>
                    <a:pt x="2351" y="1408"/>
                    <a:pt x="2353" y="1405"/>
                    <a:pt x="2352" y="1403"/>
                  </a:cubicBezTo>
                  <a:cubicBezTo>
                    <a:pt x="2346" y="1379"/>
                    <a:pt x="2344" y="1377"/>
                    <a:pt x="2345" y="1374"/>
                  </a:cubicBezTo>
                  <a:cubicBezTo>
                    <a:pt x="2334" y="1335"/>
                    <a:pt x="2335" y="1325"/>
                    <a:pt x="2328" y="1316"/>
                  </a:cubicBezTo>
                  <a:cubicBezTo>
                    <a:pt x="2324" y="1292"/>
                    <a:pt x="2323" y="1287"/>
                    <a:pt x="2326" y="1289"/>
                  </a:cubicBezTo>
                  <a:cubicBezTo>
                    <a:pt x="2328" y="1281"/>
                    <a:pt x="2325" y="1281"/>
                    <a:pt x="2323" y="1281"/>
                  </a:cubicBezTo>
                  <a:cubicBezTo>
                    <a:pt x="2305" y="1224"/>
                    <a:pt x="2301" y="1216"/>
                    <a:pt x="2297" y="1209"/>
                  </a:cubicBezTo>
                  <a:cubicBezTo>
                    <a:pt x="2292" y="1198"/>
                    <a:pt x="2289" y="1203"/>
                    <a:pt x="2292" y="1206"/>
                  </a:cubicBezTo>
                  <a:cubicBezTo>
                    <a:pt x="2298" y="1234"/>
                    <a:pt x="2308" y="1240"/>
                    <a:pt x="2305" y="1249"/>
                  </a:cubicBezTo>
                  <a:cubicBezTo>
                    <a:pt x="2321" y="1296"/>
                    <a:pt x="2320" y="1300"/>
                    <a:pt x="2321" y="1304"/>
                  </a:cubicBezTo>
                  <a:cubicBezTo>
                    <a:pt x="2322" y="1320"/>
                    <a:pt x="2326" y="1323"/>
                    <a:pt x="2324" y="1327"/>
                  </a:cubicBezTo>
                  <a:cubicBezTo>
                    <a:pt x="2331" y="1365"/>
                    <a:pt x="2335" y="1368"/>
                    <a:pt x="2336" y="1371"/>
                  </a:cubicBezTo>
                  <a:cubicBezTo>
                    <a:pt x="2341" y="1391"/>
                    <a:pt x="2344" y="1398"/>
                    <a:pt x="2342" y="1406"/>
                  </a:cubicBezTo>
                  <a:cubicBezTo>
                    <a:pt x="2353" y="1429"/>
                    <a:pt x="2351" y="1432"/>
                    <a:pt x="2352" y="1434"/>
                  </a:cubicBezTo>
                  <a:cubicBezTo>
                    <a:pt x="2357" y="1454"/>
                    <a:pt x="2362" y="1458"/>
                    <a:pt x="2358" y="1464"/>
                  </a:cubicBezTo>
                  <a:cubicBezTo>
                    <a:pt x="2385" y="1520"/>
                    <a:pt x="2388" y="1525"/>
                    <a:pt x="2385" y="1530"/>
                  </a:cubicBezTo>
                  <a:cubicBezTo>
                    <a:pt x="2405" y="1579"/>
                    <a:pt x="2412" y="1587"/>
                    <a:pt x="2414" y="1596"/>
                  </a:cubicBezTo>
                  <a:cubicBezTo>
                    <a:pt x="2442" y="1638"/>
                    <a:pt x="2439" y="1643"/>
                    <a:pt x="2446" y="1646"/>
                  </a:cubicBezTo>
                  <a:cubicBezTo>
                    <a:pt x="2453" y="1651"/>
                    <a:pt x="2454" y="1647"/>
                    <a:pt x="2451" y="1644"/>
                  </a:cubicBezTo>
                  <a:cubicBezTo>
                    <a:pt x="2443" y="1621"/>
                    <a:pt x="2434" y="1620"/>
                    <a:pt x="2436" y="1616"/>
                  </a:cubicBezTo>
                  <a:cubicBezTo>
                    <a:pt x="2403" y="1550"/>
                    <a:pt x="2400" y="1544"/>
                    <a:pt x="2399" y="1536"/>
                  </a:cubicBezTo>
                  <a:cubicBezTo>
                    <a:pt x="2395" y="1520"/>
                    <a:pt x="2392" y="1517"/>
                    <a:pt x="2396" y="1518"/>
                  </a:cubicBezTo>
                  <a:cubicBezTo>
                    <a:pt x="2404" y="1542"/>
                    <a:pt x="2405" y="1548"/>
                    <a:pt x="2409" y="1553"/>
                  </a:cubicBezTo>
                  <a:cubicBezTo>
                    <a:pt x="2420" y="1583"/>
                    <a:pt x="2427" y="1584"/>
                    <a:pt x="2425" y="1588"/>
                  </a:cubicBezTo>
                  <a:cubicBezTo>
                    <a:pt x="2438" y="1610"/>
                    <a:pt x="2440" y="1616"/>
                    <a:pt x="2445" y="1622"/>
                  </a:cubicBezTo>
                  <a:cubicBezTo>
                    <a:pt x="2450" y="1643"/>
                    <a:pt x="2463" y="1643"/>
                    <a:pt x="2459" y="1647"/>
                  </a:cubicBezTo>
                  <a:cubicBezTo>
                    <a:pt x="2470" y="1664"/>
                    <a:pt x="2476" y="1667"/>
                    <a:pt x="2477" y="1672"/>
                  </a:cubicBezTo>
                  <a:cubicBezTo>
                    <a:pt x="2463" y="1678"/>
                    <a:pt x="2458" y="1674"/>
                    <a:pt x="2454" y="1675"/>
                  </a:cubicBezTo>
                  <a:cubicBezTo>
                    <a:pt x="2436" y="1656"/>
                    <a:pt x="2435" y="1650"/>
                    <a:pt x="2429" y="1645"/>
                  </a:cubicBezTo>
                  <a:cubicBezTo>
                    <a:pt x="2409" y="1626"/>
                    <a:pt x="2407" y="1623"/>
                    <a:pt x="2404" y="1620"/>
                  </a:cubicBezTo>
                  <a:cubicBezTo>
                    <a:pt x="2380" y="1586"/>
                    <a:pt x="2378" y="1583"/>
                    <a:pt x="2378" y="1580"/>
                  </a:cubicBezTo>
                  <a:cubicBezTo>
                    <a:pt x="2349" y="1534"/>
                    <a:pt x="2353" y="1527"/>
                    <a:pt x="2346" y="1522"/>
                  </a:cubicBezTo>
                  <a:cubicBezTo>
                    <a:pt x="2338" y="1502"/>
                    <a:pt x="2336" y="1500"/>
                    <a:pt x="2336" y="1497"/>
                  </a:cubicBezTo>
                  <a:cubicBezTo>
                    <a:pt x="2331" y="1476"/>
                    <a:pt x="2325" y="1474"/>
                    <a:pt x="2325" y="1471"/>
                  </a:cubicBezTo>
                  <a:cubicBezTo>
                    <a:pt x="2312" y="1432"/>
                    <a:pt x="2311" y="1426"/>
                    <a:pt x="2308" y="1421"/>
                  </a:cubicBezTo>
                  <a:cubicBezTo>
                    <a:pt x="2303" y="1381"/>
                    <a:pt x="2297" y="1379"/>
                    <a:pt x="2296" y="1376"/>
                  </a:cubicBezTo>
                  <a:cubicBezTo>
                    <a:pt x="2290" y="1326"/>
                    <a:pt x="2281" y="1322"/>
                    <a:pt x="2284" y="1316"/>
                  </a:cubicBezTo>
                  <a:cubicBezTo>
                    <a:pt x="2271" y="1279"/>
                    <a:pt x="2281" y="1274"/>
                    <a:pt x="2274" y="1272"/>
                  </a:cubicBezTo>
                  <a:cubicBezTo>
                    <a:pt x="2260" y="1216"/>
                    <a:pt x="2259" y="1204"/>
                    <a:pt x="2253" y="1193"/>
                  </a:cubicBezTo>
                  <a:cubicBezTo>
                    <a:pt x="2238" y="1139"/>
                    <a:pt x="2237" y="1136"/>
                    <a:pt x="2238" y="1133"/>
                  </a:cubicBezTo>
                  <a:cubicBezTo>
                    <a:pt x="2231" y="1113"/>
                    <a:pt x="2230" y="1110"/>
                    <a:pt x="2230" y="1107"/>
                  </a:cubicBezTo>
                  <a:cubicBezTo>
                    <a:pt x="2211" y="1060"/>
                    <a:pt x="2210" y="1052"/>
                    <a:pt x="2208" y="1045"/>
                  </a:cubicBezTo>
                  <a:cubicBezTo>
                    <a:pt x="2165" y="974"/>
                    <a:pt x="2169" y="967"/>
                    <a:pt x="2161" y="961"/>
                  </a:cubicBezTo>
                  <a:cubicBezTo>
                    <a:pt x="2160" y="963"/>
                    <a:pt x="2163" y="983"/>
                    <a:pt x="2177" y="1001"/>
                  </a:cubicBezTo>
                  <a:cubicBezTo>
                    <a:pt x="2189" y="1030"/>
                    <a:pt x="2183" y="1035"/>
                    <a:pt x="2186" y="1038"/>
                  </a:cubicBezTo>
                  <a:cubicBezTo>
                    <a:pt x="2189" y="1065"/>
                    <a:pt x="2188" y="1072"/>
                    <a:pt x="2194" y="1078"/>
                  </a:cubicBezTo>
                  <a:cubicBezTo>
                    <a:pt x="2196" y="1130"/>
                    <a:pt x="2200" y="1143"/>
                    <a:pt x="2199" y="1157"/>
                  </a:cubicBezTo>
                  <a:cubicBezTo>
                    <a:pt x="2207" y="1222"/>
                    <a:pt x="2208" y="1228"/>
                    <a:pt x="2207" y="1235"/>
                  </a:cubicBezTo>
                  <a:cubicBezTo>
                    <a:pt x="2212" y="1268"/>
                    <a:pt x="2211" y="1272"/>
                    <a:pt x="2212" y="1275"/>
                  </a:cubicBezTo>
                  <a:cubicBezTo>
                    <a:pt x="2223" y="1307"/>
                    <a:pt x="2214" y="1312"/>
                    <a:pt x="2219" y="1315"/>
                  </a:cubicBezTo>
                  <a:cubicBezTo>
                    <a:pt x="2220" y="1340"/>
                    <a:pt x="2224" y="1346"/>
                    <a:pt x="2226" y="1353"/>
                  </a:cubicBezTo>
                  <a:cubicBezTo>
                    <a:pt x="2236" y="1405"/>
                    <a:pt x="2240" y="1418"/>
                    <a:pt x="2244" y="1431"/>
                  </a:cubicBezTo>
                  <a:cubicBezTo>
                    <a:pt x="2267" y="1494"/>
                    <a:pt x="2275" y="1519"/>
                    <a:pt x="2293" y="1542"/>
                  </a:cubicBezTo>
                  <a:cubicBezTo>
                    <a:pt x="2314" y="1582"/>
                    <a:pt x="2322" y="1583"/>
                    <a:pt x="2321" y="1587"/>
                  </a:cubicBezTo>
                  <a:cubicBezTo>
                    <a:pt x="2333" y="1611"/>
                    <a:pt x="2329" y="1607"/>
                    <a:pt x="2325" y="1605"/>
                  </a:cubicBezTo>
                  <a:cubicBezTo>
                    <a:pt x="2319" y="1601"/>
                    <a:pt x="2317" y="1600"/>
                    <a:pt x="2315" y="1601"/>
                  </a:cubicBezTo>
                  <a:cubicBezTo>
                    <a:pt x="2280" y="1558"/>
                    <a:pt x="2284" y="1550"/>
                    <a:pt x="2273" y="1544"/>
                  </a:cubicBezTo>
                  <a:cubicBezTo>
                    <a:pt x="2259" y="1518"/>
                    <a:pt x="2252" y="1512"/>
                    <a:pt x="2253" y="1504"/>
                  </a:cubicBezTo>
                  <a:cubicBezTo>
                    <a:pt x="2234" y="1460"/>
                    <a:pt x="2227" y="1458"/>
                    <a:pt x="2229" y="1454"/>
                  </a:cubicBezTo>
                  <a:cubicBezTo>
                    <a:pt x="2214" y="1406"/>
                    <a:pt x="2206" y="1398"/>
                    <a:pt x="2210" y="1387"/>
                  </a:cubicBezTo>
                  <a:cubicBezTo>
                    <a:pt x="2199" y="1339"/>
                    <a:pt x="2201" y="1333"/>
                    <a:pt x="2197" y="1329"/>
                  </a:cubicBezTo>
                  <a:cubicBezTo>
                    <a:pt x="2199" y="1312"/>
                    <a:pt x="2192" y="1308"/>
                    <a:pt x="2196" y="1302"/>
                  </a:cubicBezTo>
                  <a:cubicBezTo>
                    <a:pt x="2191" y="1231"/>
                    <a:pt x="2192" y="1221"/>
                    <a:pt x="2189" y="1211"/>
                  </a:cubicBezTo>
                  <a:cubicBezTo>
                    <a:pt x="2189" y="1170"/>
                    <a:pt x="2188" y="1168"/>
                    <a:pt x="2188" y="1165"/>
                  </a:cubicBezTo>
                  <a:cubicBezTo>
                    <a:pt x="2181" y="1130"/>
                    <a:pt x="2184" y="1109"/>
                    <a:pt x="2181" y="1090"/>
                  </a:cubicBezTo>
                  <a:cubicBezTo>
                    <a:pt x="2172" y="1051"/>
                    <a:pt x="2173" y="1040"/>
                    <a:pt x="2167" y="1031"/>
                  </a:cubicBezTo>
                  <a:cubicBezTo>
                    <a:pt x="2144" y="965"/>
                    <a:pt x="2137" y="957"/>
                    <a:pt x="2136" y="948"/>
                  </a:cubicBezTo>
                  <a:cubicBezTo>
                    <a:pt x="2118" y="911"/>
                    <a:pt x="2113" y="902"/>
                    <a:pt x="2107" y="894"/>
                  </a:cubicBezTo>
                  <a:cubicBezTo>
                    <a:pt x="2090" y="873"/>
                    <a:pt x="2087" y="869"/>
                    <a:pt x="2085" y="871"/>
                  </a:cubicBezTo>
                  <a:cubicBezTo>
                    <a:pt x="2112" y="912"/>
                    <a:pt x="2115" y="916"/>
                    <a:pt x="2115" y="920"/>
                  </a:cubicBezTo>
                  <a:cubicBezTo>
                    <a:pt x="2131" y="960"/>
                    <a:pt x="2132" y="962"/>
                    <a:pt x="2133" y="964"/>
                  </a:cubicBezTo>
                  <a:cubicBezTo>
                    <a:pt x="2141" y="985"/>
                    <a:pt x="2142" y="987"/>
                    <a:pt x="2143" y="989"/>
                  </a:cubicBezTo>
                  <a:cubicBezTo>
                    <a:pt x="2149" y="1014"/>
                    <a:pt x="2150" y="1019"/>
                    <a:pt x="2152" y="1023"/>
                  </a:cubicBezTo>
                  <a:cubicBezTo>
                    <a:pt x="2159" y="1102"/>
                    <a:pt x="2158" y="1106"/>
                    <a:pt x="2159" y="1110"/>
                  </a:cubicBezTo>
                  <a:cubicBezTo>
                    <a:pt x="2160" y="1124"/>
                    <a:pt x="2160" y="1131"/>
                    <a:pt x="2162" y="1137"/>
                  </a:cubicBezTo>
                  <a:cubicBezTo>
                    <a:pt x="2156" y="1174"/>
                    <a:pt x="2166" y="1175"/>
                    <a:pt x="2163" y="1180"/>
                  </a:cubicBezTo>
                  <a:cubicBezTo>
                    <a:pt x="2167" y="1227"/>
                    <a:pt x="2169" y="1230"/>
                    <a:pt x="2166" y="1234"/>
                  </a:cubicBezTo>
                  <a:cubicBezTo>
                    <a:pt x="2169" y="1249"/>
                    <a:pt x="2170" y="1253"/>
                    <a:pt x="2169" y="1257"/>
                  </a:cubicBezTo>
                  <a:cubicBezTo>
                    <a:pt x="2172" y="1304"/>
                    <a:pt x="2171" y="1313"/>
                    <a:pt x="2170" y="1321"/>
                  </a:cubicBezTo>
                  <a:cubicBezTo>
                    <a:pt x="2174" y="1351"/>
                    <a:pt x="2175" y="1355"/>
                    <a:pt x="2180" y="1359"/>
                  </a:cubicBezTo>
                  <a:cubicBezTo>
                    <a:pt x="2185" y="1406"/>
                    <a:pt x="2190" y="1414"/>
                    <a:pt x="2189" y="1423"/>
                  </a:cubicBezTo>
                  <a:cubicBezTo>
                    <a:pt x="2200" y="1453"/>
                    <a:pt x="2202" y="1459"/>
                    <a:pt x="2204" y="1464"/>
                  </a:cubicBezTo>
                  <a:cubicBezTo>
                    <a:pt x="2204" y="1471"/>
                    <a:pt x="2202" y="1463"/>
                    <a:pt x="2196" y="1456"/>
                  </a:cubicBezTo>
                  <a:cubicBezTo>
                    <a:pt x="2185" y="1423"/>
                    <a:pt x="2176" y="1416"/>
                    <a:pt x="2174" y="1407"/>
                  </a:cubicBezTo>
                  <a:cubicBezTo>
                    <a:pt x="2163" y="1371"/>
                    <a:pt x="2166" y="1367"/>
                    <a:pt x="2166" y="1363"/>
                  </a:cubicBezTo>
                  <a:cubicBezTo>
                    <a:pt x="2160" y="1333"/>
                    <a:pt x="2159" y="1328"/>
                    <a:pt x="2158" y="1324"/>
                  </a:cubicBezTo>
                  <a:cubicBezTo>
                    <a:pt x="2153" y="1274"/>
                    <a:pt x="2147" y="1266"/>
                    <a:pt x="2151" y="1256"/>
                  </a:cubicBezTo>
                  <a:cubicBezTo>
                    <a:pt x="2141" y="1222"/>
                    <a:pt x="2140" y="1213"/>
                    <a:pt x="2139" y="1203"/>
                  </a:cubicBezTo>
                  <a:cubicBezTo>
                    <a:pt x="2133" y="1173"/>
                    <a:pt x="2137" y="1168"/>
                    <a:pt x="2134" y="1163"/>
                  </a:cubicBezTo>
                  <a:cubicBezTo>
                    <a:pt x="2134" y="1118"/>
                    <a:pt x="2132" y="1114"/>
                    <a:pt x="2131" y="1109"/>
                  </a:cubicBezTo>
                  <a:cubicBezTo>
                    <a:pt x="2119" y="1022"/>
                    <a:pt x="2112" y="1004"/>
                    <a:pt x="2109" y="984"/>
                  </a:cubicBezTo>
                  <a:cubicBezTo>
                    <a:pt x="2093" y="937"/>
                    <a:pt x="2088" y="933"/>
                    <a:pt x="2087" y="928"/>
                  </a:cubicBezTo>
                  <a:cubicBezTo>
                    <a:pt x="2052" y="863"/>
                    <a:pt x="2041" y="856"/>
                    <a:pt x="2036" y="847"/>
                  </a:cubicBezTo>
                  <a:cubicBezTo>
                    <a:pt x="2019" y="824"/>
                    <a:pt x="2014" y="821"/>
                    <a:pt x="2012" y="823"/>
                  </a:cubicBezTo>
                  <a:cubicBezTo>
                    <a:pt x="2062" y="888"/>
                    <a:pt x="2061" y="894"/>
                    <a:pt x="2067" y="899"/>
                  </a:cubicBezTo>
                  <a:cubicBezTo>
                    <a:pt x="2076" y="925"/>
                    <a:pt x="2083" y="927"/>
                    <a:pt x="2080" y="931"/>
                  </a:cubicBezTo>
                  <a:cubicBezTo>
                    <a:pt x="2098" y="970"/>
                    <a:pt x="2096" y="977"/>
                    <a:pt x="2100" y="983"/>
                  </a:cubicBezTo>
                  <a:cubicBezTo>
                    <a:pt x="2115" y="1034"/>
                    <a:pt x="2114" y="1047"/>
                    <a:pt x="2116" y="1060"/>
                  </a:cubicBezTo>
                  <a:cubicBezTo>
                    <a:pt x="2119" y="1093"/>
                    <a:pt x="2121" y="1096"/>
                    <a:pt x="2121" y="1100"/>
                  </a:cubicBezTo>
                  <a:cubicBezTo>
                    <a:pt x="2126" y="1186"/>
                    <a:pt x="2130" y="1192"/>
                    <a:pt x="2129" y="1199"/>
                  </a:cubicBezTo>
                  <a:cubicBezTo>
                    <a:pt x="2137" y="1242"/>
                    <a:pt x="2143" y="1243"/>
                    <a:pt x="2138" y="1248"/>
                  </a:cubicBezTo>
                  <a:cubicBezTo>
                    <a:pt x="2136" y="1238"/>
                    <a:pt x="2127" y="1221"/>
                    <a:pt x="2129" y="1202"/>
                  </a:cubicBezTo>
                  <a:cubicBezTo>
                    <a:pt x="2102" y="1093"/>
                    <a:pt x="2101" y="1089"/>
                    <a:pt x="2103" y="1085"/>
                  </a:cubicBezTo>
                  <a:cubicBezTo>
                    <a:pt x="2087" y="1037"/>
                    <a:pt x="2081" y="1029"/>
                    <a:pt x="2080" y="1020"/>
                  </a:cubicBezTo>
                  <a:cubicBezTo>
                    <a:pt x="2066" y="977"/>
                    <a:pt x="2060" y="974"/>
                    <a:pt x="2059" y="969"/>
                  </a:cubicBezTo>
                  <a:cubicBezTo>
                    <a:pt x="2021" y="912"/>
                    <a:pt x="2016" y="904"/>
                    <a:pt x="2011" y="896"/>
                  </a:cubicBezTo>
                  <a:cubicBezTo>
                    <a:pt x="1943" y="844"/>
                    <a:pt x="1963" y="845"/>
                    <a:pt x="1960" y="851"/>
                  </a:cubicBezTo>
                  <a:cubicBezTo>
                    <a:pt x="1994" y="880"/>
                    <a:pt x="1991" y="884"/>
                    <a:pt x="1997" y="886"/>
                  </a:cubicBezTo>
                  <a:cubicBezTo>
                    <a:pt x="2016" y="913"/>
                    <a:pt x="2017" y="917"/>
                    <a:pt x="2019" y="919"/>
                  </a:cubicBezTo>
                  <a:cubicBezTo>
                    <a:pt x="2066" y="1009"/>
                    <a:pt x="2073" y="1020"/>
                    <a:pt x="2075" y="1032"/>
                  </a:cubicBezTo>
                  <a:cubicBezTo>
                    <a:pt x="2083" y="1056"/>
                    <a:pt x="2088" y="1062"/>
                    <a:pt x="2087" y="1069"/>
                  </a:cubicBezTo>
                  <a:cubicBezTo>
                    <a:pt x="2096" y="1118"/>
                    <a:pt x="2103" y="1119"/>
                    <a:pt x="2101" y="1123"/>
                  </a:cubicBezTo>
                  <a:cubicBezTo>
                    <a:pt x="2112" y="1167"/>
                    <a:pt x="2116" y="1173"/>
                    <a:pt x="2115" y="1180"/>
                  </a:cubicBezTo>
                  <a:cubicBezTo>
                    <a:pt x="2125" y="1222"/>
                    <a:pt x="2124" y="1226"/>
                    <a:pt x="2124" y="1230"/>
                  </a:cubicBezTo>
                  <a:cubicBezTo>
                    <a:pt x="2131" y="1258"/>
                    <a:pt x="2132" y="1262"/>
                    <a:pt x="2131" y="1266"/>
                  </a:cubicBezTo>
                  <a:cubicBezTo>
                    <a:pt x="2139" y="1307"/>
                    <a:pt x="2141" y="1310"/>
                    <a:pt x="2141" y="1315"/>
                  </a:cubicBezTo>
                  <a:cubicBezTo>
                    <a:pt x="2145" y="1346"/>
                    <a:pt x="2146" y="1354"/>
                    <a:pt x="2152" y="1361"/>
                  </a:cubicBezTo>
                  <a:cubicBezTo>
                    <a:pt x="2162" y="1399"/>
                    <a:pt x="2162" y="1401"/>
                    <a:pt x="2163" y="1403"/>
                  </a:cubicBezTo>
                  <a:cubicBezTo>
                    <a:pt x="2143" y="1371"/>
                    <a:pt x="2140" y="1368"/>
                    <a:pt x="2137" y="1364"/>
                  </a:cubicBezTo>
                  <a:cubicBezTo>
                    <a:pt x="2126" y="1327"/>
                    <a:pt x="2124" y="1322"/>
                    <a:pt x="2124" y="1316"/>
                  </a:cubicBezTo>
                  <a:cubicBezTo>
                    <a:pt x="2115" y="1280"/>
                    <a:pt x="2110" y="1276"/>
                    <a:pt x="2110" y="1271"/>
                  </a:cubicBezTo>
                  <a:cubicBezTo>
                    <a:pt x="2097" y="1222"/>
                    <a:pt x="2097" y="1219"/>
                    <a:pt x="2099" y="1216"/>
                  </a:cubicBezTo>
                  <a:cubicBezTo>
                    <a:pt x="2089" y="1184"/>
                    <a:pt x="2090" y="1172"/>
                    <a:pt x="2085" y="1162"/>
                  </a:cubicBezTo>
                  <a:cubicBezTo>
                    <a:pt x="2074" y="1123"/>
                    <a:pt x="2075" y="1120"/>
                    <a:pt x="2073" y="1118"/>
                  </a:cubicBezTo>
                  <a:cubicBezTo>
                    <a:pt x="2061" y="1060"/>
                    <a:pt x="2060" y="1049"/>
                    <a:pt x="2054" y="1040"/>
                  </a:cubicBezTo>
                  <a:cubicBezTo>
                    <a:pt x="2034" y="969"/>
                    <a:pt x="2024" y="960"/>
                    <a:pt x="2025" y="949"/>
                  </a:cubicBezTo>
                  <a:cubicBezTo>
                    <a:pt x="2000" y="900"/>
                    <a:pt x="2001" y="894"/>
                    <a:pt x="1994" y="890"/>
                  </a:cubicBezTo>
                  <a:cubicBezTo>
                    <a:pt x="1969" y="864"/>
                    <a:pt x="1969" y="858"/>
                    <a:pt x="1966" y="861"/>
                  </a:cubicBezTo>
                  <a:cubicBezTo>
                    <a:pt x="2010" y="928"/>
                    <a:pt x="2009" y="940"/>
                    <a:pt x="2017" y="949"/>
                  </a:cubicBezTo>
                  <a:cubicBezTo>
                    <a:pt x="2020" y="979"/>
                    <a:pt x="2032" y="979"/>
                    <a:pt x="2029" y="983"/>
                  </a:cubicBezTo>
                  <a:cubicBezTo>
                    <a:pt x="2041" y="1018"/>
                    <a:pt x="2041" y="1021"/>
                    <a:pt x="2045" y="1023"/>
                  </a:cubicBezTo>
                  <a:cubicBezTo>
                    <a:pt x="2052" y="1055"/>
                    <a:pt x="2054" y="1061"/>
                    <a:pt x="2055" y="1066"/>
                  </a:cubicBezTo>
                  <a:cubicBezTo>
                    <a:pt x="2064" y="1089"/>
                    <a:pt x="2058" y="1096"/>
                    <a:pt x="2063" y="1101"/>
                  </a:cubicBezTo>
                  <a:cubicBezTo>
                    <a:pt x="2074" y="1155"/>
                    <a:pt x="2077" y="1157"/>
                    <a:pt x="2077" y="1159"/>
                  </a:cubicBezTo>
                  <a:cubicBezTo>
                    <a:pt x="2082" y="1197"/>
                    <a:pt x="2088" y="1207"/>
                    <a:pt x="2090" y="1218"/>
                  </a:cubicBezTo>
                  <a:cubicBezTo>
                    <a:pt x="2091" y="1246"/>
                    <a:pt x="2099" y="1248"/>
                    <a:pt x="2097" y="1251"/>
                  </a:cubicBezTo>
                  <a:cubicBezTo>
                    <a:pt x="2107" y="1277"/>
                    <a:pt x="2103" y="1281"/>
                    <a:pt x="2106" y="1284"/>
                  </a:cubicBezTo>
                  <a:cubicBezTo>
                    <a:pt x="2117" y="1328"/>
                    <a:pt x="2122" y="1338"/>
                    <a:pt x="2126" y="1349"/>
                  </a:cubicBezTo>
                  <a:cubicBezTo>
                    <a:pt x="2132" y="1371"/>
                    <a:pt x="2136" y="1376"/>
                    <a:pt x="2135" y="1382"/>
                  </a:cubicBezTo>
                  <a:cubicBezTo>
                    <a:pt x="2154" y="1416"/>
                    <a:pt x="2163" y="1420"/>
                    <a:pt x="2160" y="1427"/>
                  </a:cubicBezTo>
                  <a:cubicBezTo>
                    <a:pt x="2182" y="1475"/>
                    <a:pt x="2196" y="1475"/>
                    <a:pt x="2191" y="1479"/>
                  </a:cubicBezTo>
                  <a:cubicBezTo>
                    <a:pt x="2199" y="1500"/>
                    <a:pt x="2206" y="1501"/>
                    <a:pt x="2206" y="1504"/>
                  </a:cubicBezTo>
                  <a:cubicBezTo>
                    <a:pt x="2225" y="1535"/>
                    <a:pt x="2224" y="1539"/>
                    <a:pt x="2230" y="1542"/>
                  </a:cubicBezTo>
                  <a:cubicBezTo>
                    <a:pt x="2228" y="1549"/>
                    <a:pt x="2237" y="1551"/>
                    <a:pt x="2235" y="1555"/>
                  </a:cubicBezTo>
                  <a:cubicBezTo>
                    <a:pt x="2149" y="1493"/>
                    <a:pt x="2141" y="1489"/>
                    <a:pt x="2142" y="1483"/>
                  </a:cubicBezTo>
                  <a:cubicBezTo>
                    <a:pt x="2094" y="1431"/>
                    <a:pt x="2090" y="1425"/>
                    <a:pt x="2086" y="1420"/>
                  </a:cubicBezTo>
                  <a:cubicBezTo>
                    <a:pt x="2056" y="1376"/>
                    <a:pt x="2054" y="1364"/>
                    <a:pt x="2048" y="1352"/>
                  </a:cubicBezTo>
                  <a:cubicBezTo>
                    <a:pt x="2029" y="1312"/>
                    <a:pt x="2033" y="1305"/>
                    <a:pt x="2025" y="1300"/>
                  </a:cubicBezTo>
                  <a:cubicBezTo>
                    <a:pt x="2006" y="1263"/>
                    <a:pt x="2010" y="1259"/>
                    <a:pt x="2010" y="1256"/>
                  </a:cubicBezTo>
                  <a:cubicBezTo>
                    <a:pt x="2001" y="1236"/>
                    <a:pt x="2000" y="1233"/>
                    <a:pt x="1998" y="1230"/>
                  </a:cubicBezTo>
                  <a:cubicBezTo>
                    <a:pt x="1985" y="1192"/>
                    <a:pt x="1973" y="1191"/>
                    <a:pt x="1980" y="1187"/>
                  </a:cubicBezTo>
                  <a:cubicBezTo>
                    <a:pt x="1950" y="1133"/>
                    <a:pt x="1946" y="1121"/>
                    <a:pt x="1939" y="1110"/>
                  </a:cubicBezTo>
                  <a:cubicBezTo>
                    <a:pt x="1916" y="1064"/>
                    <a:pt x="1913" y="1062"/>
                    <a:pt x="1910" y="1059"/>
                  </a:cubicBezTo>
                  <a:cubicBezTo>
                    <a:pt x="1878" y="1003"/>
                    <a:pt x="1868" y="998"/>
                    <a:pt x="1868" y="992"/>
                  </a:cubicBezTo>
                  <a:cubicBezTo>
                    <a:pt x="1845" y="965"/>
                    <a:pt x="1841" y="953"/>
                    <a:pt x="1824" y="944"/>
                  </a:cubicBezTo>
                  <a:cubicBezTo>
                    <a:pt x="1803" y="914"/>
                    <a:pt x="1793" y="907"/>
                    <a:pt x="1786" y="900"/>
                  </a:cubicBezTo>
                  <a:cubicBezTo>
                    <a:pt x="1723" y="854"/>
                    <a:pt x="1718" y="846"/>
                    <a:pt x="1715" y="853"/>
                  </a:cubicBezTo>
                  <a:cubicBezTo>
                    <a:pt x="1727" y="868"/>
                    <a:pt x="1731" y="868"/>
                    <a:pt x="1734" y="868"/>
                  </a:cubicBezTo>
                  <a:cubicBezTo>
                    <a:pt x="1771" y="901"/>
                    <a:pt x="1784" y="909"/>
                    <a:pt x="1792" y="918"/>
                  </a:cubicBezTo>
                  <a:cubicBezTo>
                    <a:pt x="1828" y="952"/>
                    <a:pt x="1830" y="962"/>
                    <a:pt x="1841" y="971"/>
                  </a:cubicBezTo>
                  <a:cubicBezTo>
                    <a:pt x="1878" y="1016"/>
                    <a:pt x="1877" y="1021"/>
                    <a:pt x="1883" y="1025"/>
                  </a:cubicBezTo>
                  <a:cubicBezTo>
                    <a:pt x="1891" y="1045"/>
                    <a:pt x="1897" y="1049"/>
                    <a:pt x="1898" y="1054"/>
                  </a:cubicBezTo>
                  <a:cubicBezTo>
                    <a:pt x="1916" y="1087"/>
                    <a:pt x="1923" y="1091"/>
                    <a:pt x="1922" y="1096"/>
                  </a:cubicBezTo>
                  <a:cubicBezTo>
                    <a:pt x="1942" y="1129"/>
                    <a:pt x="1942" y="1134"/>
                    <a:pt x="1947" y="1138"/>
                  </a:cubicBezTo>
                  <a:cubicBezTo>
                    <a:pt x="1957" y="1163"/>
                    <a:pt x="1959" y="1166"/>
                    <a:pt x="1964" y="1168"/>
                  </a:cubicBezTo>
                  <a:cubicBezTo>
                    <a:pt x="1973" y="1208"/>
                    <a:pt x="1985" y="1211"/>
                    <a:pt x="1981" y="1216"/>
                  </a:cubicBezTo>
                  <a:cubicBezTo>
                    <a:pt x="1995" y="1257"/>
                    <a:pt x="2000" y="1261"/>
                    <a:pt x="2004" y="1265"/>
                  </a:cubicBezTo>
                  <a:cubicBezTo>
                    <a:pt x="2015" y="1292"/>
                    <a:pt x="2011" y="1297"/>
                    <a:pt x="2017" y="1300"/>
                  </a:cubicBezTo>
                  <a:cubicBezTo>
                    <a:pt x="2034" y="1342"/>
                    <a:pt x="2039" y="1345"/>
                    <a:pt x="2039" y="1349"/>
                  </a:cubicBezTo>
                  <a:cubicBezTo>
                    <a:pt x="2035" y="1341"/>
                    <a:pt x="2017" y="1324"/>
                    <a:pt x="2011" y="1304"/>
                  </a:cubicBezTo>
                  <a:cubicBezTo>
                    <a:pt x="1989" y="1272"/>
                    <a:pt x="1992" y="1266"/>
                    <a:pt x="1987" y="1262"/>
                  </a:cubicBezTo>
                  <a:cubicBezTo>
                    <a:pt x="1973" y="1239"/>
                    <a:pt x="1973" y="1236"/>
                    <a:pt x="1969" y="1234"/>
                  </a:cubicBezTo>
                  <a:cubicBezTo>
                    <a:pt x="1943" y="1182"/>
                    <a:pt x="1936" y="1173"/>
                    <a:pt x="1933" y="1163"/>
                  </a:cubicBezTo>
                  <a:cubicBezTo>
                    <a:pt x="1911" y="1130"/>
                    <a:pt x="1906" y="1125"/>
                    <a:pt x="1907" y="1119"/>
                  </a:cubicBezTo>
                  <a:cubicBezTo>
                    <a:pt x="1889" y="1094"/>
                    <a:pt x="1882" y="1083"/>
                    <a:pt x="1875" y="1072"/>
                  </a:cubicBezTo>
                  <a:cubicBezTo>
                    <a:pt x="1831" y="999"/>
                    <a:pt x="1817" y="990"/>
                    <a:pt x="1811" y="980"/>
                  </a:cubicBezTo>
                  <a:cubicBezTo>
                    <a:pt x="1769" y="941"/>
                    <a:pt x="1772" y="937"/>
                    <a:pt x="1767" y="935"/>
                  </a:cubicBezTo>
                  <a:cubicBezTo>
                    <a:pt x="1713" y="899"/>
                    <a:pt x="1720" y="901"/>
                    <a:pt x="1723" y="903"/>
                  </a:cubicBezTo>
                  <a:cubicBezTo>
                    <a:pt x="1759" y="934"/>
                    <a:pt x="1769" y="945"/>
                    <a:pt x="1780" y="956"/>
                  </a:cubicBezTo>
                  <a:cubicBezTo>
                    <a:pt x="1802" y="983"/>
                    <a:pt x="1811" y="985"/>
                    <a:pt x="1808" y="988"/>
                  </a:cubicBezTo>
                  <a:cubicBezTo>
                    <a:pt x="1835" y="1031"/>
                    <a:pt x="1838" y="1032"/>
                    <a:pt x="1841" y="1034"/>
                  </a:cubicBezTo>
                  <a:cubicBezTo>
                    <a:pt x="1873" y="1077"/>
                    <a:pt x="1874" y="1086"/>
                    <a:pt x="1879" y="1094"/>
                  </a:cubicBezTo>
                  <a:cubicBezTo>
                    <a:pt x="1914" y="1151"/>
                    <a:pt x="1920" y="1159"/>
                    <a:pt x="1924" y="1168"/>
                  </a:cubicBezTo>
                  <a:cubicBezTo>
                    <a:pt x="1944" y="1210"/>
                    <a:pt x="1955" y="1212"/>
                    <a:pt x="1951" y="1217"/>
                  </a:cubicBezTo>
                  <a:cubicBezTo>
                    <a:pt x="1985" y="1273"/>
                    <a:pt x="1988" y="1281"/>
                    <a:pt x="1993" y="1289"/>
                  </a:cubicBezTo>
                  <a:cubicBezTo>
                    <a:pt x="2021" y="1343"/>
                    <a:pt x="2021" y="1350"/>
                    <a:pt x="2027" y="1349"/>
                  </a:cubicBezTo>
                  <a:cubicBezTo>
                    <a:pt x="2038" y="1375"/>
                    <a:pt x="2045" y="1378"/>
                    <a:pt x="2046" y="1382"/>
                  </a:cubicBezTo>
                  <a:cubicBezTo>
                    <a:pt x="2055" y="1400"/>
                    <a:pt x="2045" y="1394"/>
                    <a:pt x="2044" y="1389"/>
                  </a:cubicBezTo>
                  <a:cubicBezTo>
                    <a:pt x="2031" y="1366"/>
                    <a:pt x="2024" y="1370"/>
                    <a:pt x="2022" y="1364"/>
                  </a:cubicBezTo>
                  <a:cubicBezTo>
                    <a:pt x="1998" y="1322"/>
                    <a:pt x="1989" y="1316"/>
                    <a:pt x="1988" y="1307"/>
                  </a:cubicBezTo>
                  <a:cubicBezTo>
                    <a:pt x="1961" y="1269"/>
                    <a:pt x="1954" y="1254"/>
                    <a:pt x="1945" y="1239"/>
                  </a:cubicBezTo>
                  <a:cubicBezTo>
                    <a:pt x="1926" y="1209"/>
                    <a:pt x="1917" y="1202"/>
                    <a:pt x="1915" y="1193"/>
                  </a:cubicBezTo>
                  <a:cubicBezTo>
                    <a:pt x="1894" y="1164"/>
                    <a:pt x="1896" y="1155"/>
                    <a:pt x="1887" y="1149"/>
                  </a:cubicBezTo>
                  <a:cubicBezTo>
                    <a:pt x="1871" y="1118"/>
                    <a:pt x="1865" y="1110"/>
                    <a:pt x="1861" y="1102"/>
                  </a:cubicBezTo>
                  <a:cubicBezTo>
                    <a:pt x="1827" y="1042"/>
                    <a:pt x="1818" y="1039"/>
                    <a:pt x="1819" y="1035"/>
                  </a:cubicBezTo>
                  <a:cubicBezTo>
                    <a:pt x="1803" y="1017"/>
                    <a:pt x="1808" y="1013"/>
                    <a:pt x="1803" y="1011"/>
                  </a:cubicBezTo>
                  <a:cubicBezTo>
                    <a:pt x="1773" y="975"/>
                    <a:pt x="1776" y="971"/>
                    <a:pt x="1771" y="969"/>
                  </a:cubicBezTo>
                  <a:cubicBezTo>
                    <a:pt x="1756" y="950"/>
                    <a:pt x="1752" y="947"/>
                    <a:pt x="1752" y="943"/>
                  </a:cubicBezTo>
                  <a:cubicBezTo>
                    <a:pt x="1731" y="924"/>
                    <a:pt x="1727" y="921"/>
                    <a:pt x="1723" y="919"/>
                  </a:cubicBezTo>
                  <a:cubicBezTo>
                    <a:pt x="1662" y="878"/>
                    <a:pt x="1656" y="874"/>
                    <a:pt x="1649" y="869"/>
                  </a:cubicBezTo>
                  <a:cubicBezTo>
                    <a:pt x="1637" y="863"/>
                    <a:pt x="1641" y="871"/>
                    <a:pt x="1645" y="872"/>
                  </a:cubicBezTo>
                  <a:cubicBezTo>
                    <a:pt x="1679" y="886"/>
                    <a:pt x="1678" y="900"/>
                    <a:pt x="1682" y="894"/>
                  </a:cubicBezTo>
                  <a:cubicBezTo>
                    <a:pt x="1732" y="936"/>
                    <a:pt x="1753" y="955"/>
                    <a:pt x="1766" y="976"/>
                  </a:cubicBezTo>
                  <a:cubicBezTo>
                    <a:pt x="1797" y="1018"/>
                    <a:pt x="1803" y="1029"/>
                    <a:pt x="1810" y="1040"/>
                  </a:cubicBezTo>
                  <a:cubicBezTo>
                    <a:pt x="1838" y="1089"/>
                    <a:pt x="1846" y="1091"/>
                    <a:pt x="1845" y="1094"/>
                  </a:cubicBezTo>
                  <a:cubicBezTo>
                    <a:pt x="1875" y="1146"/>
                    <a:pt x="1883" y="1156"/>
                    <a:pt x="1891" y="1167"/>
                  </a:cubicBezTo>
                  <a:cubicBezTo>
                    <a:pt x="1915" y="1208"/>
                    <a:pt x="1920" y="1220"/>
                    <a:pt x="1930" y="1230"/>
                  </a:cubicBezTo>
                  <a:cubicBezTo>
                    <a:pt x="1974" y="1305"/>
                    <a:pt x="1982" y="1315"/>
                    <a:pt x="1987" y="1325"/>
                  </a:cubicBezTo>
                  <a:cubicBezTo>
                    <a:pt x="2020" y="1379"/>
                    <a:pt x="2042" y="1399"/>
                    <a:pt x="2058" y="1419"/>
                  </a:cubicBezTo>
                  <a:cubicBezTo>
                    <a:pt x="2089" y="1454"/>
                    <a:pt x="2104" y="1456"/>
                    <a:pt x="2098" y="1462"/>
                  </a:cubicBezTo>
                  <a:cubicBezTo>
                    <a:pt x="2016" y="1395"/>
                    <a:pt x="2015" y="1391"/>
                    <a:pt x="2011" y="1388"/>
                  </a:cubicBezTo>
                  <a:cubicBezTo>
                    <a:pt x="1969" y="1337"/>
                    <a:pt x="1959" y="1330"/>
                    <a:pt x="1958" y="1321"/>
                  </a:cubicBezTo>
                  <a:cubicBezTo>
                    <a:pt x="1925" y="1276"/>
                    <a:pt x="1920" y="1268"/>
                    <a:pt x="1913" y="1260"/>
                  </a:cubicBezTo>
                  <a:cubicBezTo>
                    <a:pt x="1869" y="1201"/>
                    <a:pt x="1870" y="1191"/>
                    <a:pt x="1861" y="1184"/>
                  </a:cubicBezTo>
                  <a:cubicBezTo>
                    <a:pt x="1827" y="1128"/>
                    <a:pt x="1824" y="1123"/>
                    <a:pt x="1820" y="1120"/>
                  </a:cubicBezTo>
                  <a:cubicBezTo>
                    <a:pt x="1802" y="1089"/>
                    <a:pt x="1802" y="1084"/>
                    <a:pt x="1797" y="1080"/>
                  </a:cubicBezTo>
                  <a:cubicBezTo>
                    <a:pt x="1741" y="995"/>
                    <a:pt x="1735" y="987"/>
                    <a:pt x="1728" y="979"/>
                  </a:cubicBezTo>
                  <a:cubicBezTo>
                    <a:pt x="1691" y="937"/>
                    <a:pt x="1678" y="921"/>
                    <a:pt x="1659" y="905"/>
                  </a:cubicBezTo>
                  <a:cubicBezTo>
                    <a:pt x="1554" y="846"/>
                    <a:pt x="1554" y="849"/>
                    <a:pt x="1556" y="847"/>
                  </a:cubicBezTo>
                  <a:cubicBezTo>
                    <a:pt x="1560" y="857"/>
                    <a:pt x="1569" y="867"/>
                    <a:pt x="1585" y="874"/>
                  </a:cubicBezTo>
                  <a:cubicBezTo>
                    <a:pt x="1624" y="914"/>
                    <a:pt x="1639" y="916"/>
                    <a:pt x="1637" y="922"/>
                  </a:cubicBezTo>
                  <a:cubicBezTo>
                    <a:pt x="1667" y="951"/>
                    <a:pt x="1670" y="955"/>
                    <a:pt x="1673" y="959"/>
                  </a:cubicBezTo>
                  <a:cubicBezTo>
                    <a:pt x="1709" y="1006"/>
                    <a:pt x="1713" y="1015"/>
                    <a:pt x="1719" y="1023"/>
                  </a:cubicBezTo>
                  <a:cubicBezTo>
                    <a:pt x="1741" y="1068"/>
                    <a:pt x="1754" y="1071"/>
                    <a:pt x="1749" y="1077"/>
                  </a:cubicBezTo>
                  <a:cubicBezTo>
                    <a:pt x="1656" y="979"/>
                    <a:pt x="1622" y="952"/>
                    <a:pt x="1599" y="933"/>
                  </a:cubicBezTo>
                  <a:cubicBezTo>
                    <a:pt x="1593" y="934"/>
                    <a:pt x="1626" y="961"/>
                    <a:pt x="1655" y="986"/>
                  </a:cubicBezTo>
                  <a:cubicBezTo>
                    <a:pt x="1731" y="1069"/>
                    <a:pt x="1737" y="1071"/>
                    <a:pt x="1736" y="1074"/>
                  </a:cubicBezTo>
                  <a:cubicBezTo>
                    <a:pt x="1754" y="1099"/>
                    <a:pt x="1761" y="1104"/>
                    <a:pt x="1762" y="1109"/>
                  </a:cubicBezTo>
                  <a:cubicBezTo>
                    <a:pt x="1781" y="1149"/>
                    <a:pt x="1795" y="1153"/>
                    <a:pt x="1794" y="1159"/>
                  </a:cubicBezTo>
                  <a:cubicBezTo>
                    <a:pt x="1825" y="1202"/>
                    <a:pt x="1829" y="1214"/>
                    <a:pt x="1837" y="1225"/>
                  </a:cubicBezTo>
                  <a:cubicBezTo>
                    <a:pt x="1876" y="1278"/>
                    <a:pt x="1881" y="1283"/>
                    <a:pt x="1883" y="1289"/>
                  </a:cubicBezTo>
                  <a:cubicBezTo>
                    <a:pt x="1906" y="1314"/>
                    <a:pt x="1904" y="1323"/>
                    <a:pt x="1907" y="1319"/>
                  </a:cubicBezTo>
                  <a:cubicBezTo>
                    <a:pt x="1930" y="1346"/>
                    <a:pt x="1939" y="1347"/>
                    <a:pt x="1936" y="1351"/>
                  </a:cubicBezTo>
                  <a:cubicBezTo>
                    <a:pt x="1900" y="1320"/>
                    <a:pt x="1893" y="1317"/>
                    <a:pt x="1894" y="1312"/>
                  </a:cubicBezTo>
                  <a:cubicBezTo>
                    <a:pt x="1863" y="1278"/>
                    <a:pt x="1854" y="1276"/>
                    <a:pt x="1855" y="1271"/>
                  </a:cubicBezTo>
                  <a:cubicBezTo>
                    <a:pt x="1803" y="1202"/>
                    <a:pt x="1797" y="1195"/>
                    <a:pt x="1790" y="1189"/>
                  </a:cubicBezTo>
                  <a:cubicBezTo>
                    <a:pt x="1759" y="1143"/>
                    <a:pt x="1756" y="1140"/>
                    <a:pt x="1751" y="1137"/>
                  </a:cubicBezTo>
                  <a:cubicBezTo>
                    <a:pt x="1701" y="1071"/>
                    <a:pt x="1685" y="1058"/>
                    <a:pt x="1671" y="1044"/>
                  </a:cubicBezTo>
                  <a:cubicBezTo>
                    <a:pt x="1539" y="936"/>
                    <a:pt x="1534" y="938"/>
                    <a:pt x="1526" y="932"/>
                  </a:cubicBezTo>
                  <a:cubicBezTo>
                    <a:pt x="1506" y="923"/>
                    <a:pt x="1508" y="926"/>
                    <a:pt x="1513" y="928"/>
                  </a:cubicBezTo>
                  <a:cubicBezTo>
                    <a:pt x="1546" y="953"/>
                    <a:pt x="1562" y="959"/>
                    <a:pt x="1571" y="967"/>
                  </a:cubicBezTo>
                  <a:cubicBezTo>
                    <a:pt x="1599" y="992"/>
                    <a:pt x="1613" y="997"/>
                    <a:pt x="1618" y="1006"/>
                  </a:cubicBezTo>
                  <a:cubicBezTo>
                    <a:pt x="1630" y="1020"/>
                    <a:pt x="1644" y="1022"/>
                    <a:pt x="1643" y="1028"/>
                  </a:cubicBezTo>
                  <a:cubicBezTo>
                    <a:pt x="1719" y="1109"/>
                    <a:pt x="1730" y="1117"/>
                    <a:pt x="1732" y="1126"/>
                  </a:cubicBezTo>
                  <a:cubicBezTo>
                    <a:pt x="1700" y="1093"/>
                    <a:pt x="1685" y="1092"/>
                    <a:pt x="1690" y="1088"/>
                  </a:cubicBezTo>
                  <a:cubicBezTo>
                    <a:pt x="1590" y="1025"/>
                    <a:pt x="1574" y="1014"/>
                    <a:pt x="1560" y="1007"/>
                  </a:cubicBezTo>
                  <a:cubicBezTo>
                    <a:pt x="1480" y="980"/>
                    <a:pt x="1476" y="980"/>
                    <a:pt x="1471" y="979"/>
                  </a:cubicBezTo>
                  <a:cubicBezTo>
                    <a:pt x="1398" y="958"/>
                    <a:pt x="1390" y="956"/>
                    <a:pt x="1381" y="953"/>
                  </a:cubicBezTo>
                  <a:cubicBezTo>
                    <a:pt x="1376" y="959"/>
                    <a:pt x="1396" y="964"/>
                    <a:pt x="1416" y="968"/>
                  </a:cubicBezTo>
                  <a:cubicBezTo>
                    <a:pt x="1457" y="983"/>
                    <a:pt x="1467" y="984"/>
                    <a:pt x="1478" y="989"/>
                  </a:cubicBezTo>
                  <a:cubicBezTo>
                    <a:pt x="1494" y="991"/>
                    <a:pt x="1500" y="998"/>
                    <a:pt x="1504" y="996"/>
                  </a:cubicBezTo>
                  <a:cubicBezTo>
                    <a:pt x="1612" y="1047"/>
                    <a:pt x="1625" y="1055"/>
                    <a:pt x="1638" y="1063"/>
                  </a:cubicBezTo>
                  <a:cubicBezTo>
                    <a:pt x="1735" y="1151"/>
                    <a:pt x="1749" y="1157"/>
                    <a:pt x="1748" y="1166"/>
                  </a:cubicBezTo>
                  <a:cubicBezTo>
                    <a:pt x="1633" y="1063"/>
                    <a:pt x="1624" y="1057"/>
                    <a:pt x="1615" y="1051"/>
                  </a:cubicBezTo>
                  <a:cubicBezTo>
                    <a:pt x="1514" y="1008"/>
                    <a:pt x="1509" y="999"/>
                    <a:pt x="1506" y="1002"/>
                  </a:cubicBezTo>
                  <a:cubicBezTo>
                    <a:pt x="1476" y="994"/>
                    <a:pt x="1472" y="991"/>
                    <a:pt x="1468" y="992"/>
                  </a:cubicBezTo>
                  <a:cubicBezTo>
                    <a:pt x="1584" y="1043"/>
                    <a:pt x="1587" y="1045"/>
                    <a:pt x="1601" y="1052"/>
                  </a:cubicBezTo>
                  <a:cubicBezTo>
                    <a:pt x="1706" y="1133"/>
                    <a:pt x="1710" y="1139"/>
                    <a:pt x="1718" y="1143"/>
                  </a:cubicBezTo>
                  <a:cubicBezTo>
                    <a:pt x="1778" y="1205"/>
                    <a:pt x="1776" y="1209"/>
                    <a:pt x="1782" y="1212"/>
                  </a:cubicBezTo>
                  <a:cubicBezTo>
                    <a:pt x="1800" y="1238"/>
                    <a:pt x="1812" y="1240"/>
                    <a:pt x="1808" y="1245"/>
                  </a:cubicBezTo>
                  <a:cubicBezTo>
                    <a:pt x="1776" y="1217"/>
                    <a:pt x="1770" y="1209"/>
                    <a:pt x="1763" y="1202"/>
                  </a:cubicBezTo>
                  <a:cubicBezTo>
                    <a:pt x="1740" y="1177"/>
                    <a:pt x="1726" y="1176"/>
                    <a:pt x="1730" y="1172"/>
                  </a:cubicBezTo>
                  <a:cubicBezTo>
                    <a:pt x="1613" y="1101"/>
                    <a:pt x="1598" y="1092"/>
                    <a:pt x="1584" y="1085"/>
                  </a:cubicBezTo>
                  <a:cubicBezTo>
                    <a:pt x="1549" y="1071"/>
                    <a:pt x="1544" y="1063"/>
                    <a:pt x="1541" y="1070"/>
                  </a:cubicBezTo>
                  <a:cubicBezTo>
                    <a:pt x="1611" y="1107"/>
                    <a:pt x="1612" y="1109"/>
                    <a:pt x="1613" y="1108"/>
                  </a:cubicBezTo>
                  <a:cubicBezTo>
                    <a:pt x="1644" y="1126"/>
                    <a:pt x="1655" y="1131"/>
                    <a:pt x="1665" y="1140"/>
                  </a:cubicBezTo>
                  <a:cubicBezTo>
                    <a:pt x="1720" y="1178"/>
                    <a:pt x="1724" y="1181"/>
                    <a:pt x="1722" y="1185"/>
                  </a:cubicBezTo>
                  <a:cubicBezTo>
                    <a:pt x="1490" y="1066"/>
                    <a:pt x="1458" y="1045"/>
                    <a:pt x="1426" y="1030"/>
                  </a:cubicBezTo>
                  <a:cubicBezTo>
                    <a:pt x="1415" y="1028"/>
                    <a:pt x="1420" y="1032"/>
                    <a:pt x="1426" y="1035"/>
                  </a:cubicBezTo>
                  <a:cubicBezTo>
                    <a:pt x="1474" y="1061"/>
                    <a:pt x="1486" y="1073"/>
                    <a:pt x="1507" y="1079"/>
                  </a:cubicBezTo>
                  <a:cubicBezTo>
                    <a:pt x="1681" y="1171"/>
                    <a:pt x="1693" y="1179"/>
                    <a:pt x="1704" y="1184"/>
                  </a:cubicBezTo>
                  <a:cubicBezTo>
                    <a:pt x="1769" y="1234"/>
                    <a:pt x="1783" y="1234"/>
                    <a:pt x="1778" y="1238"/>
                  </a:cubicBezTo>
                  <a:cubicBezTo>
                    <a:pt x="1658" y="1184"/>
                    <a:pt x="1628" y="1171"/>
                    <a:pt x="1597" y="1152"/>
                  </a:cubicBezTo>
                  <a:cubicBezTo>
                    <a:pt x="1495" y="1094"/>
                    <a:pt x="1466" y="1065"/>
                    <a:pt x="1423" y="1044"/>
                  </a:cubicBezTo>
                  <a:cubicBezTo>
                    <a:pt x="1398" y="1020"/>
                    <a:pt x="1389" y="1019"/>
                    <a:pt x="1392" y="1015"/>
                  </a:cubicBezTo>
                  <a:cubicBezTo>
                    <a:pt x="1361" y="983"/>
                    <a:pt x="1355" y="981"/>
                    <a:pt x="1356" y="978"/>
                  </a:cubicBezTo>
                  <a:cubicBezTo>
                    <a:pt x="1346" y="964"/>
                    <a:pt x="1338" y="961"/>
                    <a:pt x="1338" y="963"/>
                  </a:cubicBezTo>
                  <a:cubicBezTo>
                    <a:pt x="1454" y="1072"/>
                    <a:pt x="1493" y="1098"/>
                    <a:pt x="1523" y="1121"/>
                  </a:cubicBezTo>
                  <a:cubicBezTo>
                    <a:pt x="1580" y="1157"/>
                    <a:pt x="1591" y="1154"/>
                    <a:pt x="1593" y="1162"/>
                  </a:cubicBezTo>
                  <a:cubicBezTo>
                    <a:pt x="1662" y="1192"/>
                    <a:pt x="1669" y="1203"/>
                    <a:pt x="1673" y="1199"/>
                  </a:cubicBezTo>
                  <a:cubicBezTo>
                    <a:pt x="1595" y="1181"/>
                    <a:pt x="1571" y="1171"/>
                    <a:pt x="1548" y="1163"/>
                  </a:cubicBezTo>
                  <a:cubicBezTo>
                    <a:pt x="1408" y="1102"/>
                    <a:pt x="1396" y="1107"/>
                    <a:pt x="1398" y="1100"/>
                  </a:cubicBezTo>
                  <a:cubicBezTo>
                    <a:pt x="1459" y="1134"/>
                    <a:pt x="1467" y="1147"/>
                    <a:pt x="1471" y="1144"/>
                  </a:cubicBezTo>
                  <a:cubicBezTo>
                    <a:pt x="1528" y="1162"/>
                    <a:pt x="1531" y="1166"/>
                    <a:pt x="1534" y="1168"/>
                  </a:cubicBezTo>
                  <a:cubicBezTo>
                    <a:pt x="1553" y="1169"/>
                    <a:pt x="1558" y="1177"/>
                    <a:pt x="1561" y="1178"/>
                  </a:cubicBezTo>
                  <a:cubicBezTo>
                    <a:pt x="1583" y="1180"/>
                    <a:pt x="1591" y="1190"/>
                    <a:pt x="1597" y="1188"/>
                  </a:cubicBezTo>
                  <a:cubicBezTo>
                    <a:pt x="1670" y="1212"/>
                    <a:pt x="1674" y="1217"/>
                    <a:pt x="1676" y="1215"/>
                  </a:cubicBezTo>
                  <a:cubicBezTo>
                    <a:pt x="1713" y="1228"/>
                    <a:pt x="1719" y="1232"/>
                    <a:pt x="1733" y="1235"/>
                  </a:cubicBezTo>
                  <a:cubicBezTo>
                    <a:pt x="1830" y="1279"/>
                    <a:pt x="1840" y="1286"/>
                    <a:pt x="1839" y="1292"/>
                  </a:cubicBezTo>
                  <a:cubicBezTo>
                    <a:pt x="1727" y="1244"/>
                    <a:pt x="1716" y="1241"/>
                    <a:pt x="1704" y="1239"/>
                  </a:cubicBezTo>
                  <a:cubicBezTo>
                    <a:pt x="1624" y="1217"/>
                    <a:pt x="1613" y="1215"/>
                    <a:pt x="1601" y="1212"/>
                  </a:cubicBezTo>
                  <a:cubicBezTo>
                    <a:pt x="1554" y="1196"/>
                    <a:pt x="1543" y="1195"/>
                    <a:pt x="1531" y="1192"/>
                  </a:cubicBezTo>
                  <a:cubicBezTo>
                    <a:pt x="1395" y="1115"/>
                    <a:pt x="1391" y="1117"/>
                    <a:pt x="1388" y="1115"/>
                  </a:cubicBezTo>
                  <a:cubicBezTo>
                    <a:pt x="1372" y="1109"/>
                    <a:pt x="1376" y="1100"/>
                    <a:pt x="1373" y="1099"/>
                  </a:cubicBezTo>
                  <a:cubicBezTo>
                    <a:pt x="1364" y="1091"/>
                    <a:pt x="1362" y="1092"/>
                    <a:pt x="1364" y="1093"/>
                  </a:cubicBezTo>
                  <a:cubicBezTo>
                    <a:pt x="1371" y="1109"/>
                    <a:pt x="1380" y="1110"/>
                    <a:pt x="1382" y="1113"/>
                  </a:cubicBezTo>
                  <a:cubicBezTo>
                    <a:pt x="1432" y="1150"/>
                    <a:pt x="1443" y="1160"/>
                    <a:pt x="1451" y="1162"/>
                  </a:cubicBezTo>
                  <a:cubicBezTo>
                    <a:pt x="1484" y="1187"/>
                    <a:pt x="1489" y="1191"/>
                    <a:pt x="1491" y="1189"/>
                  </a:cubicBezTo>
                  <a:cubicBezTo>
                    <a:pt x="1554" y="1222"/>
                    <a:pt x="1574" y="1230"/>
                    <a:pt x="1599" y="1239"/>
                  </a:cubicBezTo>
                  <a:cubicBezTo>
                    <a:pt x="1637" y="1245"/>
                    <a:pt x="1643" y="1252"/>
                    <a:pt x="1649" y="1252"/>
                  </a:cubicBezTo>
                  <a:cubicBezTo>
                    <a:pt x="1743" y="1278"/>
                    <a:pt x="1753" y="1282"/>
                    <a:pt x="1762" y="1285"/>
                  </a:cubicBezTo>
                  <a:cubicBezTo>
                    <a:pt x="1812" y="1300"/>
                    <a:pt x="1833" y="1307"/>
                    <a:pt x="1853" y="1314"/>
                  </a:cubicBezTo>
                  <a:cubicBezTo>
                    <a:pt x="1920" y="1357"/>
                    <a:pt x="1927" y="1352"/>
                    <a:pt x="1924" y="1357"/>
                  </a:cubicBezTo>
                  <a:cubicBezTo>
                    <a:pt x="1927" y="1360"/>
                    <a:pt x="1919" y="1361"/>
                    <a:pt x="1908" y="1353"/>
                  </a:cubicBezTo>
                  <a:cubicBezTo>
                    <a:pt x="1858" y="1326"/>
                    <a:pt x="1853" y="1327"/>
                    <a:pt x="1849" y="1325"/>
                  </a:cubicBezTo>
                  <a:cubicBezTo>
                    <a:pt x="1818" y="1312"/>
                    <a:pt x="1812" y="1307"/>
                    <a:pt x="1808" y="1308"/>
                  </a:cubicBezTo>
                  <a:cubicBezTo>
                    <a:pt x="1788" y="1302"/>
                    <a:pt x="1783" y="1302"/>
                    <a:pt x="1778" y="1301"/>
                  </a:cubicBezTo>
                  <a:cubicBezTo>
                    <a:pt x="1716" y="1285"/>
                    <a:pt x="1712" y="1289"/>
                    <a:pt x="1707" y="1285"/>
                  </a:cubicBezTo>
                  <a:cubicBezTo>
                    <a:pt x="1658" y="1272"/>
                    <a:pt x="1654" y="1275"/>
                    <a:pt x="1650" y="1273"/>
                  </a:cubicBezTo>
                  <a:cubicBezTo>
                    <a:pt x="1601" y="1263"/>
                    <a:pt x="1597" y="1262"/>
                    <a:pt x="1592" y="1261"/>
                  </a:cubicBezTo>
                  <a:cubicBezTo>
                    <a:pt x="1539" y="1252"/>
                    <a:pt x="1530" y="1249"/>
                    <a:pt x="1520" y="1244"/>
                  </a:cubicBezTo>
                  <a:cubicBezTo>
                    <a:pt x="1470" y="1230"/>
                    <a:pt x="1451" y="1225"/>
                    <a:pt x="1431" y="1217"/>
                  </a:cubicBezTo>
                  <a:cubicBezTo>
                    <a:pt x="1385" y="1181"/>
                    <a:pt x="1380" y="1176"/>
                    <a:pt x="1376" y="1180"/>
                  </a:cubicBezTo>
                  <a:cubicBezTo>
                    <a:pt x="1388" y="1194"/>
                    <a:pt x="1396" y="1197"/>
                    <a:pt x="1396" y="1201"/>
                  </a:cubicBezTo>
                  <a:cubicBezTo>
                    <a:pt x="1320" y="1167"/>
                    <a:pt x="1362" y="1186"/>
                    <a:pt x="1393" y="1207"/>
                  </a:cubicBezTo>
                  <a:cubicBezTo>
                    <a:pt x="1445" y="1237"/>
                    <a:pt x="1456" y="1244"/>
                    <a:pt x="1466" y="1250"/>
                  </a:cubicBezTo>
                  <a:cubicBezTo>
                    <a:pt x="1613" y="1319"/>
                    <a:pt x="1623" y="1321"/>
                    <a:pt x="1633" y="1325"/>
                  </a:cubicBezTo>
                  <a:cubicBezTo>
                    <a:pt x="1658" y="1334"/>
                    <a:pt x="1660" y="1328"/>
                    <a:pt x="1663" y="1332"/>
                  </a:cubicBezTo>
                  <a:cubicBezTo>
                    <a:pt x="1697" y="1345"/>
                    <a:pt x="1705" y="1344"/>
                    <a:pt x="1713" y="1347"/>
                  </a:cubicBezTo>
                  <a:cubicBezTo>
                    <a:pt x="1775" y="1364"/>
                    <a:pt x="1786" y="1363"/>
                    <a:pt x="1798" y="1369"/>
                  </a:cubicBezTo>
                  <a:cubicBezTo>
                    <a:pt x="1835" y="1378"/>
                    <a:pt x="1837" y="1380"/>
                    <a:pt x="1839" y="1378"/>
                  </a:cubicBezTo>
                  <a:cubicBezTo>
                    <a:pt x="1867" y="1394"/>
                    <a:pt x="1875" y="1389"/>
                    <a:pt x="1885" y="1396"/>
                  </a:cubicBezTo>
                  <a:cubicBezTo>
                    <a:pt x="1931" y="1407"/>
                    <a:pt x="1938" y="1414"/>
                    <a:pt x="1942" y="1413"/>
                  </a:cubicBezTo>
                  <a:cubicBezTo>
                    <a:pt x="2031" y="1454"/>
                    <a:pt x="2036" y="1457"/>
                    <a:pt x="2041" y="1460"/>
                  </a:cubicBezTo>
                  <a:cubicBezTo>
                    <a:pt x="2037" y="1459"/>
                    <a:pt x="2036" y="1469"/>
                    <a:pt x="2031" y="1464"/>
                  </a:cubicBezTo>
                  <a:cubicBezTo>
                    <a:pt x="1999" y="1445"/>
                    <a:pt x="1995" y="1443"/>
                    <a:pt x="1992" y="1441"/>
                  </a:cubicBezTo>
                  <a:cubicBezTo>
                    <a:pt x="1941" y="1420"/>
                    <a:pt x="1938" y="1417"/>
                    <a:pt x="1935" y="1419"/>
                  </a:cubicBezTo>
                  <a:cubicBezTo>
                    <a:pt x="1884" y="1400"/>
                    <a:pt x="1874" y="1398"/>
                    <a:pt x="1863" y="1394"/>
                  </a:cubicBezTo>
                  <a:cubicBezTo>
                    <a:pt x="1838" y="1392"/>
                    <a:pt x="1834" y="1387"/>
                    <a:pt x="1832" y="1389"/>
                  </a:cubicBezTo>
                  <a:cubicBezTo>
                    <a:pt x="1781" y="1383"/>
                    <a:pt x="1776" y="1380"/>
                    <a:pt x="1770" y="1380"/>
                  </a:cubicBezTo>
                  <a:cubicBezTo>
                    <a:pt x="1704" y="1367"/>
                    <a:pt x="1696" y="1369"/>
                    <a:pt x="1687" y="1363"/>
                  </a:cubicBezTo>
                  <a:cubicBezTo>
                    <a:pt x="1626" y="1352"/>
                    <a:pt x="1616" y="1344"/>
                    <a:pt x="1608" y="1348"/>
                  </a:cubicBezTo>
                  <a:cubicBezTo>
                    <a:pt x="1517" y="1321"/>
                    <a:pt x="1500" y="1313"/>
                    <a:pt x="1484" y="1310"/>
                  </a:cubicBezTo>
                  <a:cubicBezTo>
                    <a:pt x="1442" y="1294"/>
                    <a:pt x="1443" y="1279"/>
                    <a:pt x="1440" y="1286"/>
                  </a:cubicBezTo>
                  <a:cubicBezTo>
                    <a:pt x="1401" y="1263"/>
                    <a:pt x="1398" y="1259"/>
                    <a:pt x="1395" y="1255"/>
                  </a:cubicBezTo>
                  <a:cubicBezTo>
                    <a:pt x="1388" y="1261"/>
                    <a:pt x="1392" y="1264"/>
                    <a:pt x="1395" y="1266"/>
                  </a:cubicBezTo>
                  <a:cubicBezTo>
                    <a:pt x="1418" y="1280"/>
                    <a:pt x="1427" y="1287"/>
                    <a:pt x="1435" y="1293"/>
                  </a:cubicBezTo>
                  <a:cubicBezTo>
                    <a:pt x="1531" y="1334"/>
                    <a:pt x="1541" y="1338"/>
                    <a:pt x="1552" y="1342"/>
                  </a:cubicBezTo>
                  <a:cubicBezTo>
                    <a:pt x="1588" y="1352"/>
                    <a:pt x="1593" y="1352"/>
                    <a:pt x="1598" y="1351"/>
                  </a:cubicBezTo>
                  <a:cubicBezTo>
                    <a:pt x="1678" y="1371"/>
                    <a:pt x="1679" y="1372"/>
                    <a:pt x="1681" y="1372"/>
                  </a:cubicBezTo>
                  <a:cubicBezTo>
                    <a:pt x="1711" y="1375"/>
                    <a:pt x="1714" y="1380"/>
                    <a:pt x="1716" y="1378"/>
                  </a:cubicBezTo>
                  <a:cubicBezTo>
                    <a:pt x="1751" y="1385"/>
                    <a:pt x="1761" y="1383"/>
                    <a:pt x="1772" y="1389"/>
                  </a:cubicBezTo>
                  <a:cubicBezTo>
                    <a:pt x="1792" y="1392"/>
                    <a:pt x="1797" y="1390"/>
                    <a:pt x="1803" y="1394"/>
                  </a:cubicBezTo>
                  <a:cubicBezTo>
                    <a:pt x="1822" y="1393"/>
                    <a:pt x="1828" y="1396"/>
                    <a:pt x="1833" y="1395"/>
                  </a:cubicBezTo>
                  <a:cubicBezTo>
                    <a:pt x="1885" y="1410"/>
                    <a:pt x="1890" y="1407"/>
                    <a:pt x="1896" y="1411"/>
                  </a:cubicBezTo>
                  <a:cubicBezTo>
                    <a:pt x="1999" y="1451"/>
                    <a:pt x="2003" y="1453"/>
                    <a:pt x="2007" y="1456"/>
                  </a:cubicBezTo>
                  <a:cubicBezTo>
                    <a:pt x="1978" y="1460"/>
                    <a:pt x="1974" y="1455"/>
                    <a:pt x="1971" y="1456"/>
                  </a:cubicBezTo>
                  <a:cubicBezTo>
                    <a:pt x="1945" y="1454"/>
                    <a:pt x="1942" y="1456"/>
                    <a:pt x="1938" y="1454"/>
                  </a:cubicBezTo>
                  <a:cubicBezTo>
                    <a:pt x="1874" y="1447"/>
                    <a:pt x="1868" y="1443"/>
                    <a:pt x="1863" y="1444"/>
                  </a:cubicBezTo>
                  <a:cubicBezTo>
                    <a:pt x="1819" y="1439"/>
                    <a:pt x="1815" y="1436"/>
                    <a:pt x="1811" y="1433"/>
                  </a:cubicBezTo>
                  <a:cubicBezTo>
                    <a:pt x="1789" y="1430"/>
                    <a:pt x="1787" y="1433"/>
                    <a:pt x="1784" y="1433"/>
                  </a:cubicBezTo>
                  <a:cubicBezTo>
                    <a:pt x="1751" y="1426"/>
                    <a:pt x="1744" y="1421"/>
                    <a:pt x="1739" y="1422"/>
                  </a:cubicBezTo>
                  <a:cubicBezTo>
                    <a:pt x="1686" y="1417"/>
                    <a:pt x="1679" y="1408"/>
                    <a:pt x="1675" y="1413"/>
                  </a:cubicBezTo>
                  <a:cubicBezTo>
                    <a:pt x="1595" y="1398"/>
                    <a:pt x="1585" y="1392"/>
                    <a:pt x="1576" y="1392"/>
                  </a:cubicBezTo>
                  <a:cubicBezTo>
                    <a:pt x="1553" y="1385"/>
                    <a:pt x="1550" y="1381"/>
                    <a:pt x="1548" y="1383"/>
                  </a:cubicBezTo>
                  <a:cubicBezTo>
                    <a:pt x="1463" y="1355"/>
                    <a:pt x="1463" y="1351"/>
                    <a:pt x="1464" y="1351"/>
                  </a:cubicBezTo>
                  <a:cubicBezTo>
                    <a:pt x="1450" y="1345"/>
                    <a:pt x="1448" y="1346"/>
                    <a:pt x="1447" y="1345"/>
                  </a:cubicBezTo>
                  <a:cubicBezTo>
                    <a:pt x="1415" y="1330"/>
                    <a:pt x="1410" y="1322"/>
                    <a:pt x="1406" y="1321"/>
                  </a:cubicBezTo>
                  <a:cubicBezTo>
                    <a:pt x="1355" y="1287"/>
                    <a:pt x="1356" y="1284"/>
                    <a:pt x="1353" y="1283"/>
                  </a:cubicBezTo>
                  <a:cubicBezTo>
                    <a:pt x="1333" y="1278"/>
                    <a:pt x="1340" y="1285"/>
                    <a:pt x="1347" y="1292"/>
                  </a:cubicBezTo>
                  <a:cubicBezTo>
                    <a:pt x="1420" y="1336"/>
                    <a:pt x="1416" y="1338"/>
                    <a:pt x="1421" y="1341"/>
                  </a:cubicBezTo>
                  <a:cubicBezTo>
                    <a:pt x="1509" y="1376"/>
                    <a:pt x="1517" y="1384"/>
                    <a:pt x="1522" y="1382"/>
                  </a:cubicBezTo>
                  <a:cubicBezTo>
                    <a:pt x="1562" y="1395"/>
                    <a:pt x="1565" y="1399"/>
                    <a:pt x="1568" y="1397"/>
                  </a:cubicBezTo>
                  <a:cubicBezTo>
                    <a:pt x="1674" y="1420"/>
                    <a:pt x="1698" y="1425"/>
                    <a:pt x="1721" y="1426"/>
                  </a:cubicBezTo>
                  <a:cubicBezTo>
                    <a:pt x="1801" y="1443"/>
                    <a:pt x="1807" y="1442"/>
                    <a:pt x="1813" y="1442"/>
                  </a:cubicBezTo>
                  <a:cubicBezTo>
                    <a:pt x="1852" y="1449"/>
                    <a:pt x="1855" y="1450"/>
                    <a:pt x="1859" y="1452"/>
                  </a:cubicBezTo>
                  <a:cubicBezTo>
                    <a:pt x="1837" y="1448"/>
                    <a:pt x="1830" y="1450"/>
                    <a:pt x="1824" y="1452"/>
                  </a:cubicBezTo>
                  <a:cubicBezTo>
                    <a:pt x="1757" y="1449"/>
                    <a:pt x="1734" y="1451"/>
                    <a:pt x="1711" y="1453"/>
                  </a:cubicBezTo>
                  <a:cubicBezTo>
                    <a:pt x="1629" y="1452"/>
                    <a:pt x="1626" y="1453"/>
                    <a:pt x="1623" y="1452"/>
                  </a:cubicBezTo>
                  <a:cubicBezTo>
                    <a:pt x="1594" y="1449"/>
                    <a:pt x="1592" y="1455"/>
                    <a:pt x="1588" y="1449"/>
                  </a:cubicBezTo>
                  <a:cubicBezTo>
                    <a:pt x="1558" y="1449"/>
                    <a:pt x="1556" y="1455"/>
                    <a:pt x="1551" y="1449"/>
                  </a:cubicBezTo>
                  <a:cubicBezTo>
                    <a:pt x="1514" y="1450"/>
                    <a:pt x="1511" y="1451"/>
                    <a:pt x="1508" y="1451"/>
                  </a:cubicBezTo>
                  <a:cubicBezTo>
                    <a:pt x="1530" y="1456"/>
                    <a:pt x="1538" y="1456"/>
                    <a:pt x="1547" y="1456"/>
                  </a:cubicBezTo>
                  <a:cubicBezTo>
                    <a:pt x="1589" y="1457"/>
                    <a:pt x="1593" y="1455"/>
                    <a:pt x="1597" y="1458"/>
                  </a:cubicBezTo>
                  <a:cubicBezTo>
                    <a:pt x="1652" y="1460"/>
                    <a:pt x="1656" y="1458"/>
                    <a:pt x="1661" y="1461"/>
                  </a:cubicBezTo>
                  <a:cubicBezTo>
                    <a:pt x="1691" y="1465"/>
                    <a:pt x="1694" y="1456"/>
                    <a:pt x="1700" y="1461"/>
                  </a:cubicBezTo>
                  <a:cubicBezTo>
                    <a:pt x="1767" y="1462"/>
                    <a:pt x="1783" y="1458"/>
                    <a:pt x="1800" y="1460"/>
                  </a:cubicBezTo>
                  <a:cubicBezTo>
                    <a:pt x="1835" y="1463"/>
                    <a:pt x="1842" y="1458"/>
                    <a:pt x="1851" y="1462"/>
                  </a:cubicBezTo>
                  <a:cubicBezTo>
                    <a:pt x="1975" y="1466"/>
                    <a:pt x="1981" y="1468"/>
                    <a:pt x="1986" y="1468"/>
                  </a:cubicBezTo>
                  <a:cubicBezTo>
                    <a:pt x="2043" y="1476"/>
                    <a:pt x="2049" y="1484"/>
                    <a:pt x="2051" y="1480"/>
                  </a:cubicBezTo>
                  <a:cubicBezTo>
                    <a:pt x="2067" y="1483"/>
                    <a:pt x="2072" y="1485"/>
                    <a:pt x="2076" y="1483"/>
                  </a:cubicBezTo>
                  <a:cubicBezTo>
                    <a:pt x="2092" y="1492"/>
                    <a:pt x="2084" y="1491"/>
                    <a:pt x="2077" y="1489"/>
                  </a:cubicBezTo>
                  <a:cubicBezTo>
                    <a:pt x="2055" y="1485"/>
                    <a:pt x="2055" y="1487"/>
                    <a:pt x="2053" y="1486"/>
                  </a:cubicBezTo>
                  <a:cubicBezTo>
                    <a:pt x="2032" y="1484"/>
                    <a:pt x="2026" y="1484"/>
                    <a:pt x="2019" y="1482"/>
                  </a:cubicBezTo>
                  <a:cubicBezTo>
                    <a:pt x="1963" y="1482"/>
                    <a:pt x="1944" y="1478"/>
                    <a:pt x="1926" y="1480"/>
                  </a:cubicBezTo>
                  <a:cubicBezTo>
                    <a:pt x="1879" y="1484"/>
                    <a:pt x="1873" y="1478"/>
                    <a:pt x="1869" y="1479"/>
                  </a:cubicBezTo>
                  <a:cubicBezTo>
                    <a:pt x="1796" y="1483"/>
                    <a:pt x="1792" y="1486"/>
                    <a:pt x="1787" y="1488"/>
                  </a:cubicBezTo>
                  <a:cubicBezTo>
                    <a:pt x="1750" y="1488"/>
                    <a:pt x="1749" y="1489"/>
                    <a:pt x="1746" y="1487"/>
                  </a:cubicBezTo>
                  <a:cubicBezTo>
                    <a:pt x="1713" y="1486"/>
                    <a:pt x="1709" y="1490"/>
                    <a:pt x="1704" y="1487"/>
                  </a:cubicBezTo>
                  <a:cubicBezTo>
                    <a:pt x="1665" y="1483"/>
                    <a:pt x="1656" y="1486"/>
                    <a:pt x="1646" y="1483"/>
                  </a:cubicBezTo>
                  <a:cubicBezTo>
                    <a:pt x="1584" y="1471"/>
                    <a:pt x="1580" y="1476"/>
                    <a:pt x="1575" y="1472"/>
                  </a:cubicBezTo>
                  <a:cubicBezTo>
                    <a:pt x="1541" y="1469"/>
                    <a:pt x="1534" y="1456"/>
                    <a:pt x="1531" y="1464"/>
                  </a:cubicBezTo>
                  <a:cubicBezTo>
                    <a:pt x="1597" y="1481"/>
                    <a:pt x="1605" y="1487"/>
                    <a:pt x="1611" y="1486"/>
                  </a:cubicBezTo>
                  <a:cubicBezTo>
                    <a:pt x="1675" y="1492"/>
                    <a:pt x="1682" y="1493"/>
                    <a:pt x="1690" y="1496"/>
                  </a:cubicBezTo>
                  <a:cubicBezTo>
                    <a:pt x="1763" y="1494"/>
                    <a:pt x="1782" y="1497"/>
                    <a:pt x="1799" y="1493"/>
                  </a:cubicBezTo>
                  <a:cubicBezTo>
                    <a:pt x="1835" y="1494"/>
                    <a:pt x="1837" y="1491"/>
                    <a:pt x="1840" y="1491"/>
                  </a:cubicBezTo>
                  <a:cubicBezTo>
                    <a:pt x="1884" y="1487"/>
                    <a:pt x="1890" y="1489"/>
                    <a:pt x="1894" y="1488"/>
                  </a:cubicBezTo>
                  <a:cubicBezTo>
                    <a:pt x="1945" y="1491"/>
                    <a:pt x="1954" y="1487"/>
                    <a:pt x="1964" y="1490"/>
                  </a:cubicBezTo>
                  <a:cubicBezTo>
                    <a:pt x="2004" y="1490"/>
                    <a:pt x="2005" y="1488"/>
                    <a:pt x="2008" y="1491"/>
                  </a:cubicBezTo>
                  <a:cubicBezTo>
                    <a:pt x="2048" y="1493"/>
                    <a:pt x="2052" y="1493"/>
                    <a:pt x="2058" y="1498"/>
                  </a:cubicBezTo>
                  <a:cubicBezTo>
                    <a:pt x="2090" y="1498"/>
                    <a:pt x="2095" y="1503"/>
                    <a:pt x="2100" y="1502"/>
                  </a:cubicBezTo>
                  <a:cubicBezTo>
                    <a:pt x="2134" y="1513"/>
                    <a:pt x="2137" y="1511"/>
                    <a:pt x="2140" y="1513"/>
                  </a:cubicBezTo>
                  <a:cubicBezTo>
                    <a:pt x="2136" y="1522"/>
                    <a:pt x="2130" y="1516"/>
                    <a:pt x="2124" y="1513"/>
                  </a:cubicBezTo>
                  <a:cubicBezTo>
                    <a:pt x="2095" y="1514"/>
                    <a:pt x="2091" y="1516"/>
                    <a:pt x="2087" y="1514"/>
                  </a:cubicBezTo>
                  <a:cubicBezTo>
                    <a:pt x="2066" y="1517"/>
                    <a:pt x="2056" y="1511"/>
                    <a:pt x="2049" y="1515"/>
                  </a:cubicBezTo>
                  <a:cubicBezTo>
                    <a:pt x="1957" y="1511"/>
                    <a:pt x="1954" y="1522"/>
                    <a:pt x="1948" y="1514"/>
                  </a:cubicBezTo>
                  <a:cubicBezTo>
                    <a:pt x="1899" y="1520"/>
                    <a:pt x="1895" y="1519"/>
                    <a:pt x="1891" y="1520"/>
                  </a:cubicBezTo>
                  <a:cubicBezTo>
                    <a:pt x="1864" y="1522"/>
                    <a:pt x="1861" y="1528"/>
                    <a:pt x="1856" y="1526"/>
                  </a:cubicBezTo>
                  <a:cubicBezTo>
                    <a:pt x="1802" y="1532"/>
                    <a:pt x="1794" y="1529"/>
                    <a:pt x="1787" y="1532"/>
                  </a:cubicBezTo>
                  <a:cubicBezTo>
                    <a:pt x="1755" y="1532"/>
                    <a:pt x="1747" y="1531"/>
                    <a:pt x="1739" y="1532"/>
                  </a:cubicBezTo>
                  <a:cubicBezTo>
                    <a:pt x="1718" y="1533"/>
                    <a:pt x="1717" y="1537"/>
                    <a:pt x="1720" y="1534"/>
                  </a:cubicBezTo>
                  <a:cubicBezTo>
                    <a:pt x="1742" y="1532"/>
                    <a:pt x="1748" y="1538"/>
                    <a:pt x="1752" y="1537"/>
                  </a:cubicBezTo>
                  <a:cubicBezTo>
                    <a:pt x="1795" y="1537"/>
                    <a:pt x="1804" y="1537"/>
                    <a:pt x="1813" y="1536"/>
                  </a:cubicBezTo>
                  <a:cubicBezTo>
                    <a:pt x="1854" y="1530"/>
                    <a:pt x="1860" y="1537"/>
                    <a:pt x="1864" y="1534"/>
                  </a:cubicBezTo>
                  <a:cubicBezTo>
                    <a:pt x="1892" y="1526"/>
                    <a:pt x="1897" y="1530"/>
                    <a:pt x="1900" y="1526"/>
                  </a:cubicBezTo>
                  <a:cubicBezTo>
                    <a:pt x="1931" y="1525"/>
                    <a:pt x="1934" y="1528"/>
                    <a:pt x="1937" y="1527"/>
                  </a:cubicBezTo>
                  <a:cubicBezTo>
                    <a:pt x="1965" y="1526"/>
                    <a:pt x="1970" y="1522"/>
                    <a:pt x="1975" y="1524"/>
                  </a:cubicBezTo>
                  <a:cubicBezTo>
                    <a:pt x="2011" y="1518"/>
                    <a:pt x="2018" y="1528"/>
                    <a:pt x="2022" y="1521"/>
                  </a:cubicBezTo>
                  <a:cubicBezTo>
                    <a:pt x="2075" y="1522"/>
                    <a:pt x="2080" y="1523"/>
                    <a:pt x="2085" y="1524"/>
                  </a:cubicBezTo>
                  <a:cubicBezTo>
                    <a:pt x="2106" y="1524"/>
                    <a:pt x="2111" y="1524"/>
                    <a:pt x="2117" y="1524"/>
                  </a:cubicBezTo>
                  <a:cubicBezTo>
                    <a:pt x="2143" y="1525"/>
                    <a:pt x="2155" y="1533"/>
                    <a:pt x="2166" y="1533"/>
                  </a:cubicBezTo>
                  <a:cubicBezTo>
                    <a:pt x="2203" y="1551"/>
                    <a:pt x="2213" y="1555"/>
                    <a:pt x="2223" y="1558"/>
                  </a:cubicBezTo>
                  <a:cubicBezTo>
                    <a:pt x="2250" y="1574"/>
                    <a:pt x="2254" y="1582"/>
                    <a:pt x="2257" y="1578"/>
                  </a:cubicBezTo>
                  <a:cubicBezTo>
                    <a:pt x="2275" y="1592"/>
                    <a:pt x="2264" y="1590"/>
                    <a:pt x="2253" y="1586"/>
                  </a:cubicBezTo>
                  <a:cubicBezTo>
                    <a:pt x="2198" y="1570"/>
                    <a:pt x="2194" y="1576"/>
                    <a:pt x="2188" y="1571"/>
                  </a:cubicBezTo>
                  <a:cubicBezTo>
                    <a:pt x="2088" y="1565"/>
                    <a:pt x="2082" y="1558"/>
                    <a:pt x="2078" y="1563"/>
                  </a:cubicBezTo>
                  <a:cubicBezTo>
                    <a:pt x="2050" y="1558"/>
                    <a:pt x="2048" y="1559"/>
                    <a:pt x="2045" y="1560"/>
                  </a:cubicBezTo>
                  <a:cubicBezTo>
                    <a:pt x="2003" y="1553"/>
                    <a:pt x="2000" y="1561"/>
                    <a:pt x="1996" y="1559"/>
                  </a:cubicBezTo>
                  <a:cubicBezTo>
                    <a:pt x="1958" y="1560"/>
                    <a:pt x="1954" y="1554"/>
                    <a:pt x="1951" y="1557"/>
                  </a:cubicBezTo>
                  <a:cubicBezTo>
                    <a:pt x="1924" y="1562"/>
                    <a:pt x="1919" y="1554"/>
                    <a:pt x="1917" y="1561"/>
                  </a:cubicBezTo>
                  <a:cubicBezTo>
                    <a:pt x="1889" y="1559"/>
                    <a:pt x="1886" y="1561"/>
                    <a:pt x="1882" y="1562"/>
                  </a:cubicBezTo>
                  <a:cubicBezTo>
                    <a:pt x="1839" y="1563"/>
                    <a:pt x="1832" y="1565"/>
                    <a:pt x="1825" y="1565"/>
                  </a:cubicBezTo>
                  <a:cubicBezTo>
                    <a:pt x="1769" y="1563"/>
                    <a:pt x="1762" y="1568"/>
                    <a:pt x="1754" y="1565"/>
                  </a:cubicBezTo>
                  <a:cubicBezTo>
                    <a:pt x="1717" y="1565"/>
                    <a:pt x="1714" y="1571"/>
                    <a:pt x="1709" y="1567"/>
                  </a:cubicBezTo>
                  <a:cubicBezTo>
                    <a:pt x="1672" y="1566"/>
                    <a:pt x="1671" y="1564"/>
                    <a:pt x="1670" y="1562"/>
                  </a:cubicBezTo>
                  <a:cubicBezTo>
                    <a:pt x="1631" y="1552"/>
                    <a:pt x="1629" y="1550"/>
                    <a:pt x="1626" y="1548"/>
                  </a:cubicBezTo>
                  <a:cubicBezTo>
                    <a:pt x="1615" y="1548"/>
                    <a:pt x="1628" y="1552"/>
                    <a:pt x="1641" y="1558"/>
                  </a:cubicBezTo>
                  <a:cubicBezTo>
                    <a:pt x="1664" y="1563"/>
                    <a:pt x="1662" y="1572"/>
                    <a:pt x="1666" y="1567"/>
                  </a:cubicBezTo>
                  <a:cubicBezTo>
                    <a:pt x="1688" y="1572"/>
                    <a:pt x="1694" y="1570"/>
                    <a:pt x="1698" y="1575"/>
                  </a:cubicBezTo>
                  <a:cubicBezTo>
                    <a:pt x="1758" y="1581"/>
                    <a:pt x="1767" y="1587"/>
                    <a:pt x="1775" y="1585"/>
                  </a:cubicBezTo>
                  <a:cubicBezTo>
                    <a:pt x="1803" y="1587"/>
                    <a:pt x="1804" y="1584"/>
                    <a:pt x="1807" y="1585"/>
                  </a:cubicBezTo>
                  <a:cubicBezTo>
                    <a:pt x="1829" y="1582"/>
                    <a:pt x="1835" y="1589"/>
                    <a:pt x="1838" y="1585"/>
                  </a:cubicBezTo>
                  <a:cubicBezTo>
                    <a:pt x="1859" y="1585"/>
                    <a:pt x="1868" y="1586"/>
                    <a:pt x="1876" y="1586"/>
                  </a:cubicBezTo>
                  <a:cubicBezTo>
                    <a:pt x="1909" y="1584"/>
                    <a:pt x="1919" y="1589"/>
                    <a:pt x="1927" y="1589"/>
                  </a:cubicBezTo>
                  <a:cubicBezTo>
                    <a:pt x="1961" y="1592"/>
                    <a:pt x="1963" y="1590"/>
                    <a:pt x="1965" y="1591"/>
                  </a:cubicBezTo>
                  <a:cubicBezTo>
                    <a:pt x="1995" y="1594"/>
                    <a:pt x="2000" y="1600"/>
                    <a:pt x="2004" y="1595"/>
                  </a:cubicBezTo>
                  <a:cubicBezTo>
                    <a:pt x="2038" y="1596"/>
                    <a:pt x="2047" y="1601"/>
                    <a:pt x="2055" y="1598"/>
                  </a:cubicBezTo>
                  <a:cubicBezTo>
                    <a:pt x="2067" y="1600"/>
                    <a:pt x="2069" y="1600"/>
                    <a:pt x="2071" y="1601"/>
                  </a:cubicBezTo>
                  <a:cubicBezTo>
                    <a:pt x="2041" y="1605"/>
                    <a:pt x="2039" y="1606"/>
                    <a:pt x="2035" y="1603"/>
                  </a:cubicBezTo>
                  <a:cubicBezTo>
                    <a:pt x="1991" y="1606"/>
                    <a:pt x="1969" y="1607"/>
                    <a:pt x="1948" y="1608"/>
                  </a:cubicBezTo>
                  <a:cubicBezTo>
                    <a:pt x="1850" y="1621"/>
                    <a:pt x="1843" y="1615"/>
                    <a:pt x="1839" y="1619"/>
                  </a:cubicBezTo>
                  <a:cubicBezTo>
                    <a:pt x="1799" y="1616"/>
                    <a:pt x="1778" y="1619"/>
                    <a:pt x="1757" y="1620"/>
                  </a:cubicBezTo>
                  <a:cubicBezTo>
                    <a:pt x="1707" y="1621"/>
                    <a:pt x="1705" y="1621"/>
                    <a:pt x="1703" y="1623"/>
                  </a:cubicBezTo>
                  <a:cubicBezTo>
                    <a:pt x="1626" y="1620"/>
                    <a:pt x="1622" y="1615"/>
                    <a:pt x="1620" y="1617"/>
                  </a:cubicBezTo>
                  <a:cubicBezTo>
                    <a:pt x="1590" y="1610"/>
                    <a:pt x="1585" y="1616"/>
                    <a:pt x="1579" y="1611"/>
                  </a:cubicBezTo>
                  <a:cubicBezTo>
                    <a:pt x="1581" y="1613"/>
                    <a:pt x="1584" y="1619"/>
                    <a:pt x="1587" y="1616"/>
                  </a:cubicBezTo>
                  <a:cubicBezTo>
                    <a:pt x="1638" y="1623"/>
                    <a:pt x="1648" y="1624"/>
                    <a:pt x="1659" y="1625"/>
                  </a:cubicBezTo>
                  <a:cubicBezTo>
                    <a:pt x="1730" y="1631"/>
                    <a:pt x="1734" y="1624"/>
                    <a:pt x="1740" y="1626"/>
                  </a:cubicBezTo>
                  <a:cubicBezTo>
                    <a:pt x="1789" y="1623"/>
                    <a:pt x="1792" y="1627"/>
                    <a:pt x="1795" y="1626"/>
                  </a:cubicBezTo>
                  <a:cubicBezTo>
                    <a:pt x="1808" y="1624"/>
                    <a:pt x="1814" y="1626"/>
                    <a:pt x="1819" y="1625"/>
                  </a:cubicBezTo>
                  <a:cubicBezTo>
                    <a:pt x="1903" y="1624"/>
                    <a:pt x="1907" y="1617"/>
                    <a:pt x="1913" y="1621"/>
                  </a:cubicBezTo>
                  <a:cubicBezTo>
                    <a:pt x="1934" y="1617"/>
                    <a:pt x="1940" y="1619"/>
                    <a:pt x="1945" y="1617"/>
                  </a:cubicBezTo>
                  <a:cubicBezTo>
                    <a:pt x="2014" y="1613"/>
                    <a:pt x="2020" y="1616"/>
                    <a:pt x="2024" y="1612"/>
                  </a:cubicBezTo>
                  <a:cubicBezTo>
                    <a:pt x="2082" y="1613"/>
                    <a:pt x="2091" y="1610"/>
                    <a:pt x="2100" y="1612"/>
                  </a:cubicBezTo>
                  <a:cubicBezTo>
                    <a:pt x="2134" y="1615"/>
                    <a:pt x="2140" y="1614"/>
                    <a:pt x="2146" y="1617"/>
                  </a:cubicBezTo>
                  <a:cubicBezTo>
                    <a:pt x="2172" y="1617"/>
                    <a:pt x="2178" y="1618"/>
                    <a:pt x="2185" y="1619"/>
                  </a:cubicBezTo>
                  <a:cubicBezTo>
                    <a:pt x="2200" y="1619"/>
                    <a:pt x="2203" y="1617"/>
                    <a:pt x="2202" y="1620"/>
                  </a:cubicBezTo>
                  <a:cubicBezTo>
                    <a:pt x="2166" y="1626"/>
                    <a:pt x="2163" y="1623"/>
                    <a:pt x="2160" y="1624"/>
                  </a:cubicBezTo>
                  <a:cubicBezTo>
                    <a:pt x="2140" y="1625"/>
                    <a:pt x="2139" y="1632"/>
                    <a:pt x="2135" y="1630"/>
                  </a:cubicBezTo>
                  <a:cubicBezTo>
                    <a:pt x="2121" y="1625"/>
                    <a:pt x="2118" y="1626"/>
                    <a:pt x="2115" y="1625"/>
                  </a:cubicBezTo>
                  <a:cubicBezTo>
                    <a:pt x="2084" y="1626"/>
                    <a:pt x="2082" y="1632"/>
                    <a:pt x="2078" y="1629"/>
                  </a:cubicBezTo>
                  <a:cubicBezTo>
                    <a:pt x="2033" y="1635"/>
                    <a:pt x="2013" y="1630"/>
                    <a:pt x="1997" y="1638"/>
                  </a:cubicBezTo>
                  <a:cubicBezTo>
                    <a:pt x="1965" y="1638"/>
                    <a:pt x="1961" y="1640"/>
                    <a:pt x="1956" y="1640"/>
                  </a:cubicBezTo>
                  <a:cubicBezTo>
                    <a:pt x="1884" y="1646"/>
                    <a:pt x="1879" y="1643"/>
                    <a:pt x="1875" y="1643"/>
                  </a:cubicBezTo>
                  <a:cubicBezTo>
                    <a:pt x="1842" y="1646"/>
                    <a:pt x="1837" y="1643"/>
                    <a:pt x="1833" y="1644"/>
                  </a:cubicBezTo>
                  <a:cubicBezTo>
                    <a:pt x="1786" y="1641"/>
                    <a:pt x="1783" y="1647"/>
                    <a:pt x="1777" y="1641"/>
                  </a:cubicBezTo>
                  <a:cubicBezTo>
                    <a:pt x="1718" y="1642"/>
                    <a:pt x="1713" y="1636"/>
                    <a:pt x="1709" y="1637"/>
                  </a:cubicBezTo>
                  <a:cubicBezTo>
                    <a:pt x="1661" y="1635"/>
                    <a:pt x="1657" y="1636"/>
                    <a:pt x="1652" y="1636"/>
                  </a:cubicBezTo>
                  <a:cubicBezTo>
                    <a:pt x="1618" y="1633"/>
                    <a:pt x="1613" y="1629"/>
                    <a:pt x="1608" y="1631"/>
                  </a:cubicBezTo>
                  <a:cubicBezTo>
                    <a:pt x="1643" y="1640"/>
                    <a:pt x="1648" y="1640"/>
                    <a:pt x="1652" y="1639"/>
                  </a:cubicBezTo>
                  <a:cubicBezTo>
                    <a:pt x="1687" y="1646"/>
                    <a:pt x="1691" y="1642"/>
                    <a:pt x="1696" y="1645"/>
                  </a:cubicBezTo>
                  <a:cubicBezTo>
                    <a:pt x="1728" y="1644"/>
                    <a:pt x="1730" y="1646"/>
                    <a:pt x="1733" y="1648"/>
                  </a:cubicBezTo>
                  <a:cubicBezTo>
                    <a:pt x="1760" y="1651"/>
                    <a:pt x="1763" y="1648"/>
                    <a:pt x="1766" y="1649"/>
                  </a:cubicBezTo>
                  <a:cubicBezTo>
                    <a:pt x="1791" y="1654"/>
                    <a:pt x="1794" y="1645"/>
                    <a:pt x="1799" y="1651"/>
                  </a:cubicBezTo>
                  <a:cubicBezTo>
                    <a:pt x="1853" y="1651"/>
                    <a:pt x="1862" y="1650"/>
                    <a:pt x="1872" y="1652"/>
                  </a:cubicBezTo>
                  <a:cubicBezTo>
                    <a:pt x="1939" y="1648"/>
                    <a:pt x="1950" y="1649"/>
                    <a:pt x="1959" y="1647"/>
                  </a:cubicBezTo>
                  <a:cubicBezTo>
                    <a:pt x="1993" y="1649"/>
                    <a:pt x="1996" y="1643"/>
                    <a:pt x="2001" y="1643"/>
                  </a:cubicBezTo>
                  <a:cubicBezTo>
                    <a:pt x="2055" y="1643"/>
                    <a:pt x="2063" y="1634"/>
                    <a:pt x="2074" y="1639"/>
                  </a:cubicBezTo>
                  <a:cubicBezTo>
                    <a:pt x="2021" y="1649"/>
                    <a:pt x="2013" y="1650"/>
                    <a:pt x="2006" y="1652"/>
                  </a:cubicBezTo>
                  <a:cubicBezTo>
                    <a:pt x="1979" y="1656"/>
                    <a:pt x="1976" y="1660"/>
                    <a:pt x="1972" y="1658"/>
                  </a:cubicBezTo>
                  <a:cubicBezTo>
                    <a:pt x="1945" y="1659"/>
                    <a:pt x="1942" y="1665"/>
                    <a:pt x="1937" y="1661"/>
                  </a:cubicBezTo>
                  <a:cubicBezTo>
                    <a:pt x="1899" y="1666"/>
                    <a:pt x="1895" y="1667"/>
                    <a:pt x="1891" y="1667"/>
                  </a:cubicBezTo>
                  <a:cubicBezTo>
                    <a:pt x="1863" y="1666"/>
                    <a:pt x="1856" y="1666"/>
                    <a:pt x="1848" y="1667"/>
                  </a:cubicBezTo>
                  <a:cubicBezTo>
                    <a:pt x="1812" y="1662"/>
                    <a:pt x="1810" y="1672"/>
                    <a:pt x="1806" y="1668"/>
                  </a:cubicBezTo>
                  <a:cubicBezTo>
                    <a:pt x="1739" y="1667"/>
                    <a:pt x="1735" y="1664"/>
                    <a:pt x="1732" y="1669"/>
                  </a:cubicBezTo>
                  <a:cubicBezTo>
                    <a:pt x="1770" y="1676"/>
                    <a:pt x="1776" y="1672"/>
                    <a:pt x="1784" y="1674"/>
                  </a:cubicBezTo>
                  <a:cubicBezTo>
                    <a:pt x="1817" y="1675"/>
                    <a:pt x="1818" y="1674"/>
                    <a:pt x="1819" y="1672"/>
                  </a:cubicBezTo>
                  <a:cubicBezTo>
                    <a:pt x="1849" y="1671"/>
                    <a:pt x="1852" y="1672"/>
                    <a:pt x="1856" y="1675"/>
                  </a:cubicBezTo>
                  <a:cubicBezTo>
                    <a:pt x="1892" y="1677"/>
                    <a:pt x="1889" y="1681"/>
                    <a:pt x="1896" y="1683"/>
                  </a:cubicBezTo>
                  <a:cubicBezTo>
                    <a:pt x="1953" y="1677"/>
                    <a:pt x="1962" y="1681"/>
                    <a:pt x="1970" y="1678"/>
                  </a:cubicBezTo>
                  <a:cubicBezTo>
                    <a:pt x="2031" y="1673"/>
                    <a:pt x="2036" y="1672"/>
                    <a:pt x="2041" y="1673"/>
                  </a:cubicBezTo>
                  <a:cubicBezTo>
                    <a:pt x="2061" y="1666"/>
                    <a:pt x="2067" y="1668"/>
                    <a:pt x="2072" y="1667"/>
                  </a:cubicBezTo>
                  <a:cubicBezTo>
                    <a:pt x="2104" y="1661"/>
                    <a:pt x="2108" y="1666"/>
                    <a:pt x="2110" y="1664"/>
                  </a:cubicBezTo>
                  <a:cubicBezTo>
                    <a:pt x="2143" y="1661"/>
                    <a:pt x="2150" y="1660"/>
                    <a:pt x="2156" y="1658"/>
                  </a:cubicBezTo>
                  <a:cubicBezTo>
                    <a:pt x="2216" y="1652"/>
                    <a:pt x="2219" y="1651"/>
                    <a:pt x="2222" y="1649"/>
                  </a:cubicBezTo>
                  <a:cubicBezTo>
                    <a:pt x="2258" y="1652"/>
                    <a:pt x="2264" y="1651"/>
                    <a:pt x="2271" y="1650"/>
                  </a:cubicBezTo>
                  <a:cubicBezTo>
                    <a:pt x="2320" y="1652"/>
                    <a:pt x="2327" y="1654"/>
                    <a:pt x="2335" y="1653"/>
                  </a:cubicBezTo>
                  <a:cubicBezTo>
                    <a:pt x="2392" y="1661"/>
                    <a:pt x="2396" y="1664"/>
                    <a:pt x="2399" y="1662"/>
                  </a:cubicBezTo>
                  <a:cubicBezTo>
                    <a:pt x="2412" y="1678"/>
                    <a:pt x="2409" y="1673"/>
                    <a:pt x="2407" y="1675"/>
                  </a:cubicBezTo>
                  <a:cubicBezTo>
                    <a:pt x="2366" y="1672"/>
                    <a:pt x="2354" y="1673"/>
                    <a:pt x="2341" y="1671"/>
                  </a:cubicBezTo>
                  <a:cubicBezTo>
                    <a:pt x="2246" y="1675"/>
                    <a:pt x="2241" y="1682"/>
                    <a:pt x="2234" y="1678"/>
                  </a:cubicBezTo>
                  <a:cubicBezTo>
                    <a:pt x="2215" y="1686"/>
                    <a:pt x="2211" y="1681"/>
                    <a:pt x="2209" y="1685"/>
                  </a:cubicBezTo>
                  <a:cubicBezTo>
                    <a:pt x="2189" y="1687"/>
                    <a:pt x="2186" y="1688"/>
                    <a:pt x="2183" y="1688"/>
                  </a:cubicBezTo>
                  <a:cubicBezTo>
                    <a:pt x="2154" y="1694"/>
                    <a:pt x="2151" y="1695"/>
                    <a:pt x="2148" y="1697"/>
                  </a:cubicBezTo>
                  <a:cubicBezTo>
                    <a:pt x="2104" y="1700"/>
                    <a:pt x="2102" y="1705"/>
                    <a:pt x="2097" y="1699"/>
                  </a:cubicBezTo>
                  <a:cubicBezTo>
                    <a:pt x="2054" y="1707"/>
                    <a:pt x="2047" y="1707"/>
                    <a:pt x="2039" y="1708"/>
                  </a:cubicBezTo>
                  <a:cubicBezTo>
                    <a:pt x="2010" y="1713"/>
                    <a:pt x="2002" y="1710"/>
                    <a:pt x="1994" y="1712"/>
                  </a:cubicBezTo>
                  <a:cubicBezTo>
                    <a:pt x="1917" y="1709"/>
                    <a:pt x="1909" y="1713"/>
                    <a:pt x="1901" y="1710"/>
                  </a:cubicBezTo>
                  <a:cubicBezTo>
                    <a:pt x="1837" y="1703"/>
                    <a:pt x="1822" y="1704"/>
                    <a:pt x="1806" y="1699"/>
                  </a:cubicBezTo>
                  <a:cubicBezTo>
                    <a:pt x="1774" y="1697"/>
                    <a:pt x="1764" y="1687"/>
                    <a:pt x="1757" y="1690"/>
                  </a:cubicBezTo>
                  <a:cubicBezTo>
                    <a:pt x="1800" y="1705"/>
                    <a:pt x="1806" y="1705"/>
                    <a:pt x="1812" y="1706"/>
                  </a:cubicBezTo>
                  <a:cubicBezTo>
                    <a:pt x="1910" y="1719"/>
                    <a:pt x="1916" y="1718"/>
                    <a:pt x="1922" y="1719"/>
                  </a:cubicBezTo>
                  <a:cubicBezTo>
                    <a:pt x="1962" y="1715"/>
                    <a:pt x="1970" y="1723"/>
                    <a:pt x="1975" y="1721"/>
                  </a:cubicBezTo>
                  <a:cubicBezTo>
                    <a:pt x="2086" y="1711"/>
                    <a:pt x="2098" y="1710"/>
                    <a:pt x="2110" y="1711"/>
                  </a:cubicBezTo>
                  <a:cubicBezTo>
                    <a:pt x="2156" y="1701"/>
                    <a:pt x="2166" y="1700"/>
                    <a:pt x="2176" y="1699"/>
                  </a:cubicBezTo>
                  <a:cubicBezTo>
                    <a:pt x="2220" y="1689"/>
                    <a:pt x="2223" y="1689"/>
                    <a:pt x="2226" y="1691"/>
                  </a:cubicBezTo>
                  <a:cubicBezTo>
                    <a:pt x="2270" y="1685"/>
                    <a:pt x="2276" y="1684"/>
                    <a:pt x="2283" y="1684"/>
                  </a:cubicBezTo>
                  <a:cubicBezTo>
                    <a:pt x="2316" y="1678"/>
                    <a:pt x="2321" y="1684"/>
                    <a:pt x="2324" y="1680"/>
                  </a:cubicBezTo>
                  <a:cubicBezTo>
                    <a:pt x="2344" y="1683"/>
                    <a:pt x="2346" y="1679"/>
                    <a:pt x="2348" y="1680"/>
                  </a:cubicBezTo>
                  <a:cubicBezTo>
                    <a:pt x="2375" y="1689"/>
                    <a:pt x="2369" y="1677"/>
                    <a:pt x="2368" y="1686"/>
                  </a:cubicBezTo>
                  <a:cubicBezTo>
                    <a:pt x="2329" y="1690"/>
                    <a:pt x="2327" y="1690"/>
                    <a:pt x="2325" y="1691"/>
                  </a:cubicBezTo>
                  <a:cubicBezTo>
                    <a:pt x="2295" y="1695"/>
                    <a:pt x="2287" y="1700"/>
                    <a:pt x="2278" y="1702"/>
                  </a:cubicBezTo>
                  <a:cubicBezTo>
                    <a:pt x="2242" y="1706"/>
                    <a:pt x="2234" y="1713"/>
                    <a:pt x="2226" y="1714"/>
                  </a:cubicBezTo>
                  <a:cubicBezTo>
                    <a:pt x="2182" y="1729"/>
                    <a:pt x="2177" y="1730"/>
                    <a:pt x="2173" y="1731"/>
                  </a:cubicBezTo>
                  <a:cubicBezTo>
                    <a:pt x="2130" y="1746"/>
                    <a:pt x="2126" y="1748"/>
                    <a:pt x="2121" y="1749"/>
                  </a:cubicBezTo>
                  <a:cubicBezTo>
                    <a:pt x="2085" y="1753"/>
                    <a:pt x="2078" y="1763"/>
                    <a:pt x="2068" y="1759"/>
                  </a:cubicBezTo>
                  <a:cubicBezTo>
                    <a:pt x="2009" y="1763"/>
                    <a:pt x="2005" y="1765"/>
                    <a:pt x="2000" y="1766"/>
                  </a:cubicBezTo>
                  <a:cubicBezTo>
                    <a:pt x="1948" y="1765"/>
                    <a:pt x="1938" y="1759"/>
                    <a:pt x="1929" y="1763"/>
                  </a:cubicBezTo>
                  <a:cubicBezTo>
                    <a:pt x="2000" y="1769"/>
                    <a:pt x="2008" y="1772"/>
                    <a:pt x="2015" y="1771"/>
                  </a:cubicBezTo>
                  <a:cubicBezTo>
                    <a:pt x="2071" y="1764"/>
                    <a:pt x="2087" y="1769"/>
                    <a:pt x="2100" y="1762"/>
                  </a:cubicBezTo>
                  <a:cubicBezTo>
                    <a:pt x="2163" y="1744"/>
                    <a:pt x="2167" y="1747"/>
                    <a:pt x="2170" y="1740"/>
                  </a:cubicBezTo>
                  <a:cubicBezTo>
                    <a:pt x="2192" y="1731"/>
                    <a:pt x="2197" y="1738"/>
                    <a:pt x="2199" y="1731"/>
                  </a:cubicBezTo>
                  <a:cubicBezTo>
                    <a:pt x="2249" y="1721"/>
                    <a:pt x="2255" y="1714"/>
                    <a:pt x="2261" y="1712"/>
                  </a:cubicBezTo>
                  <a:cubicBezTo>
                    <a:pt x="2306" y="1703"/>
                    <a:pt x="2323" y="1699"/>
                    <a:pt x="2340" y="1696"/>
                  </a:cubicBezTo>
                  <a:cubicBezTo>
                    <a:pt x="2376" y="1698"/>
                    <a:pt x="2384" y="1691"/>
                    <a:pt x="2393" y="1695"/>
                  </a:cubicBezTo>
                  <a:cubicBezTo>
                    <a:pt x="2428" y="1692"/>
                    <a:pt x="2437" y="1691"/>
                    <a:pt x="2447" y="1697"/>
                  </a:cubicBezTo>
                  <a:cubicBezTo>
                    <a:pt x="2479" y="1700"/>
                    <a:pt x="2483" y="1700"/>
                    <a:pt x="2488" y="1703"/>
                  </a:cubicBezTo>
                  <a:cubicBezTo>
                    <a:pt x="2458" y="1707"/>
                    <a:pt x="2450" y="1704"/>
                    <a:pt x="2443" y="1707"/>
                  </a:cubicBezTo>
                  <a:cubicBezTo>
                    <a:pt x="2391" y="1706"/>
                    <a:pt x="2384" y="1713"/>
                    <a:pt x="2376" y="1709"/>
                  </a:cubicBezTo>
                  <a:cubicBezTo>
                    <a:pt x="2359" y="1715"/>
                    <a:pt x="2356" y="1712"/>
                    <a:pt x="2355" y="1714"/>
                  </a:cubicBezTo>
                  <a:cubicBezTo>
                    <a:pt x="2317" y="1717"/>
                    <a:pt x="2303" y="1723"/>
                    <a:pt x="2287" y="1724"/>
                  </a:cubicBezTo>
                  <a:cubicBezTo>
                    <a:pt x="2263" y="1731"/>
                    <a:pt x="2259" y="1730"/>
                    <a:pt x="2257" y="1735"/>
                  </a:cubicBezTo>
                  <a:cubicBezTo>
                    <a:pt x="2222" y="1744"/>
                    <a:pt x="2221" y="1745"/>
                    <a:pt x="2220" y="1747"/>
                  </a:cubicBezTo>
                  <a:cubicBezTo>
                    <a:pt x="2188" y="1756"/>
                    <a:pt x="2174" y="1763"/>
                    <a:pt x="2159" y="1767"/>
                  </a:cubicBezTo>
                  <a:cubicBezTo>
                    <a:pt x="2131" y="1773"/>
                    <a:pt x="2123" y="1776"/>
                    <a:pt x="2116" y="1780"/>
                  </a:cubicBezTo>
                  <a:cubicBezTo>
                    <a:pt x="2083" y="1781"/>
                    <a:pt x="2075" y="1784"/>
                    <a:pt x="2067" y="1784"/>
                  </a:cubicBezTo>
                  <a:cubicBezTo>
                    <a:pt x="1966" y="1780"/>
                    <a:pt x="1955" y="1771"/>
                    <a:pt x="1945" y="1774"/>
                  </a:cubicBezTo>
                  <a:cubicBezTo>
                    <a:pt x="1986" y="1780"/>
                    <a:pt x="1990" y="1786"/>
                    <a:pt x="1993" y="1785"/>
                  </a:cubicBezTo>
                  <a:cubicBezTo>
                    <a:pt x="2034" y="1786"/>
                    <a:pt x="2046" y="1790"/>
                    <a:pt x="2058" y="1789"/>
                  </a:cubicBezTo>
                  <a:cubicBezTo>
                    <a:pt x="2117" y="1785"/>
                    <a:pt x="2120" y="1784"/>
                    <a:pt x="2124" y="1785"/>
                  </a:cubicBezTo>
                  <a:cubicBezTo>
                    <a:pt x="2175" y="1769"/>
                    <a:pt x="2184" y="1769"/>
                    <a:pt x="2188" y="1768"/>
                  </a:cubicBezTo>
                  <a:cubicBezTo>
                    <a:pt x="2246" y="1746"/>
                    <a:pt x="2249" y="1746"/>
                    <a:pt x="2252" y="1745"/>
                  </a:cubicBezTo>
                  <a:cubicBezTo>
                    <a:pt x="2283" y="1734"/>
                    <a:pt x="2286" y="1733"/>
                    <a:pt x="2290" y="1736"/>
                  </a:cubicBezTo>
                  <a:cubicBezTo>
                    <a:pt x="2320" y="1723"/>
                    <a:pt x="2324" y="1728"/>
                    <a:pt x="2327" y="1727"/>
                  </a:cubicBezTo>
                  <a:cubicBezTo>
                    <a:pt x="2362" y="1721"/>
                    <a:pt x="2368" y="1720"/>
                    <a:pt x="2375" y="1722"/>
                  </a:cubicBezTo>
                  <a:cubicBezTo>
                    <a:pt x="2390" y="1719"/>
                    <a:pt x="2393" y="1717"/>
                    <a:pt x="2392" y="1720"/>
                  </a:cubicBezTo>
                  <a:cubicBezTo>
                    <a:pt x="2372" y="1728"/>
                    <a:pt x="2367" y="1729"/>
                    <a:pt x="2361" y="1731"/>
                  </a:cubicBezTo>
                  <a:cubicBezTo>
                    <a:pt x="2308" y="1755"/>
                    <a:pt x="2304" y="1761"/>
                    <a:pt x="2298" y="1760"/>
                  </a:cubicBezTo>
                  <a:cubicBezTo>
                    <a:pt x="2242" y="1780"/>
                    <a:pt x="2237" y="1788"/>
                    <a:pt x="2231" y="1789"/>
                  </a:cubicBezTo>
                  <a:cubicBezTo>
                    <a:pt x="2170" y="1810"/>
                    <a:pt x="2162" y="1801"/>
                    <a:pt x="2156" y="1807"/>
                  </a:cubicBezTo>
                  <a:cubicBezTo>
                    <a:pt x="2095" y="1819"/>
                    <a:pt x="2100" y="1815"/>
                    <a:pt x="2107" y="1818"/>
                  </a:cubicBezTo>
                  <a:cubicBezTo>
                    <a:pt x="2165" y="1813"/>
                    <a:pt x="2170" y="1809"/>
                    <a:pt x="2176" y="1812"/>
                  </a:cubicBezTo>
                  <a:cubicBezTo>
                    <a:pt x="2213" y="1802"/>
                    <a:pt x="2217" y="1801"/>
                    <a:pt x="2220" y="1802"/>
                  </a:cubicBezTo>
                  <a:cubicBezTo>
                    <a:pt x="2241" y="1796"/>
                    <a:pt x="2244" y="1795"/>
                    <a:pt x="2246" y="1794"/>
                  </a:cubicBezTo>
                  <a:cubicBezTo>
                    <a:pt x="2285" y="1773"/>
                    <a:pt x="2292" y="1778"/>
                    <a:pt x="2297" y="1772"/>
                  </a:cubicBezTo>
                  <a:cubicBezTo>
                    <a:pt x="2337" y="1755"/>
                    <a:pt x="2341" y="1746"/>
                    <a:pt x="2347" y="1748"/>
                  </a:cubicBezTo>
                  <a:cubicBezTo>
                    <a:pt x="2385" y="1733"/>
                    <a:pt x="2388" y="1732"/>
                    <a:pt x="2391" y="1730"/>
                  </a:cubicBezTo>
                  <a:cubicBezTo>
                    <a:pt x="2384" y="1739"/>
                    <a:pt x="2379" y="1735"/>
                    <a:pt x="2376" y="1741"/>
                  </a:cubicBezTo>
                  <a:cubicBezTo>
                    <a:pt x="2327" y="1774"/>
                    <a:pt x="2319" y="1772"/>
                    <a:pt x="2313" y="1780"/>
                  </a:cubicBezTo>
                  <a:cubicBezTo>
                    <a:pt x="2243" y="1805"/>
                    <a:pt x="2240" y="1810"/>
                    <a:pt x="2236" y="1810"/>
                  </a:cubicBezTo>
                  <a:cubicBezTo>
                    <a:pt x="2246" y="1810"/>
                    <a:pt x="2252" y="1812"/>
                    <a:pt x="2257" y="1809"/>
                  </a:cubicBezTo>
                  <a:cubicBezTo>
                    <a:pt x="2304" y="1801"/>
                    <a:pt x="2314" y="1795"/>
                    <a:pt x="2326" y="1796"/>
                  </a:cubicBezTo>
                  <a:cubicBezTo>
                    <a:pt x="2404" y="1775"/>
                    <a:pt x="2407" y="1767"/>
                    <a:pt x="2411" y="1767"/>
                  </a:cubicBezTo>
                  <a:cubicBezTo>
                    <a:pt x="2427" y="1756"/>
                    <a:pt x="2432" y="1761"/>
                    <a:pt x="2436" y="1757"/>
                  </a:cubicBezTo>
                  <a:cubicBezTo>
                    <a:pt x="2466" y="1752"/>
                    <a:pt x="2469" y="1743"/>
                    <a:pt x="2474" y="1746"/>
                  </a:cubicBezTo>
                  <a:cubicBezTo>
                    <a:pt x="2529" y="1737"/>
                    <a:pt x="2532" y="1736"/>
                    <a:pt x="2535" y="1737"/>
                  </a:cubicBezTo>
                  <a:cubicBezTo>
                    <a:pt x="2575" y="1744"/>
                    <a:pt x="2581" y="1741"/>
                    <a:pt x="2589" y="1744"/>
                  </a:cubicBezTo>
                  <a:cubicBezTo>
                    <a:pt x="2602" y="1749"/>
                    <a:pt x="2598" y="1755"/>
                    <a:pt x="2592" y="1751"/>
                  </a:cubicBezTo>
                  <a:cubicBezTo>
                    <a:pt x="2563" y="1751"/>
                    <a:pt x="2560" y="1751"/>
                    <a:pt x="2557" y="1749"/>
                  </a:cubicBezTo>
                  <a:cubicBezTo>
                    <a:pt x="2494" y="1753"/>
                    <a:pt x="2484" y="1761"/>
                    <a:pt x="2472" y="1758"/>
                  </a:cubicBezTo>
                  <a:cubicBezTo>
                    <a:pt x="2423" y="1782"/>
                    <a:pt x="2416" y="1784"/>
                    <a:pt x="2408" y="1786"/>
                  </a:cubicBezTo>
                  <a:cubicBezTo>
                    <a:pt x="2394" y="1796"/>
                    <a:pt x="2397" y="1794"/>
                    <a:pt x="2401" y="1794"/>
                  </a:cubicBezTo>
                  <a:cubicBezTo>
                    <a:pt x="2438" y="1779"/>
                    <a:pt x="2446" y="1783"/>
                    <a:pt x="2452" y="1776"/>
                  </a:cubicBezTo>
                  <a:cubicBezTo>
                    <a:pt x="2503" y="1763"/>
                    <a:pt x="2511" y="1764"/>
                    <a:pt x="2518" y="1759"/>
                  </a:cubicBezTo>
                  <a:cubicBezTo>
                    <a:pt x="2565" y="1757"/>
                    <a:pt x="2570" y="1763"/>
                    <a:pt x="2573" y="1759"/>
                  </a:cubicBezTo>
                  <a:cubicBezTo>
                    <a:pt x="2620" y="1769"/>
                    <a:pt x="2631" y="1766"/>
                    <a:pt x="2643" y="1772"/>
                  </a:cubicBezTo>
                  <a:cubicBezTo>
                    <a:pt x="2611" y="1778"/>
                    <a:pt x="2605" y="1773"/>
                    <a:pt x="2601" y="1776"/>
                  </a:cubicBezTo>
                  <a:cubicBezTo>
                    <a:pt x="2602" y="1780"/>
                    <a:pt x="2605" y="1784"/>
                    <a:pt x="2608" y="1785"/>
                  </a:cubicBezTo>
                  <a:cubicBezTo>
                    <a:pt x="2586" y="1812"/>
                    <a:pt x="2578" y="1817"/>
                    <a:pt x="2571" y="1826"/>
                  </a:cubicBezTo>
                  <a:cubicBezTo>
                    <a:pt x="2606" y="1818"/>
                    <a:pt x="2607" y="1814"/>
                    <a:pt x="2609" y="1815"/>
                  </a:cubicBezTo>
                  <a:cubicBezTo>
                    <a:pt x="2633" y="1804"/>
                    <a:pt x="2636" y="1801"/>
                    <a:pt x="2639" y="1801"/>
                  </a:cubicBezTo>
                  <a:cubicBezTo>
                    <a:pt x="2737" y="1829"/>
                    <a:pt x="2741" y="1818"/>
                    <a:pt x="2747" y="1820"/>
                  </a:cubicBezTo>
                  <a:close/>
                  <a:moveTo>
                    <a:pt x="2458" y="1578"/>
                  </a:moveTo>
                  <a:cubicBezTo>
                    <a:pt x="2449" y="1563"/>
                    <a:pt x="2450" y="1546"/>
                    <a:pt x="2442" y="1531"/>
                  </a:cubicBezTo>
                  <a:cubicBezTo>
                    <a:pt x="2439" y="1511"/>
                    <a:pt x="2436" y="1509"/>
                    <a:pt x="2437" y="1507"/>
                  </a:cubicBezTo>
                  <a:cubicBezTo>
                    <a:pt x="2411" y="1428"/>
                    <a:pt x="2409" y="1420"/>
                    <a:pt x="2409" y="1412"/>
                  </a:cubicBezTo>
                  <a:cubicBezTo>
                    <a:pt x="2389" y="1357"/>
                    <a:pt x="2382" y="1350"/>
                    <a:pt x="2382" y="1342"/>
                  </a:cubicBezTo>
                  <a:cubicBezTo>
                    <a:pt x="2364" y="1303"/>
                    <a:pt x="2365" y="1299"/>
                    <a:pt x="2360" y="1296"/>
                  </a:cubicBezTo>
                  <a:cubicBezTo>
                    <a:pt x="2332" y="1243"/>
                    <a:pt x="2335" y="1234"/>
                    <a:pt x="2328" y="1227"/>
                  </a:cubicBezTo>
                  <a:cubicBezTo>
                    <a:pt x="2315" y="1201"/>
                    <a:pt x="2318" y="1202"/>
                    <a:pt x="2320" y="1203"/>
                  </a:cubicBezTo>
                  <a:cubicBezTo>
                    <a:pt x="2332" y="1221"/>
                    <a:pt x="2335" y="1227"/>
                    <a:pt x="2337" y="1233"/>
                  </a:cubicBezTo>
                  <a:cubicBezTo>
                    <a:pt x="2363" y="1280"/>
                    <a:pt x="2365" y="1282"/>
                    <a:pt x="2365" y="1285"/>
                  </a:cubicBezTo>
                  <a:cubicBezTo>
                    <a:pt x="2386" y="1325"/>
                    <a:pt x="2384" y="1332"/>
                    <a:pt x="2391" y="1337"/>
                  </a:cubicBezTo>
                  <a:cubicBezTo>
                    <a:pt x="2411" y="1408"/>
                    <a:pt x="2417" y="1417"/>
                    <a:pt x="2417" y="1428"/>
                  </a:cubicBezTo>
                  <a:cubicBezTo>
                    <a:pt x="2424" y="1445"/>
                    <a:pt x="2423" y="1447"/>
                    <a:pt x="2423" y="1450"/>
                  </a:cubicBezTo>
                  <a:cubicBezTo>
                    <a:pt x="2436" y="1493"/>
                    <a:pt x="2437" y="1498"/>
                    <a:pt x="2440" y="1503"/>
                  </a:cubicBezTo>
                  <a:cubicBezTo>
                    <a:pt x="2452" y="1553"/>
                    <a:pt x="2455" y="1558"/>
                    <a:pt x="2455" y="1563"/>
                  </a:cubicBezTo>
                  <a:close/>
                  <a:moveTo>
                    <a:pt x="2179" y="1442"/>
                  </a:moveTo>
                  <a:cubicBezTo>
                    <a:pt x="2173" y="1440"/>
                    <a:pt x="2178" y="1436"/>
                    <a:pt x="2174" y="1434"/>
                  </a:cubicBezTo>
                  <a:cubicBezTo>
                    <a:pt x="2170" y="1428"/>
                    <a:pt x="2169" y="1421"/>
                    <a:pt x="2166" y="1415"/>
                  </a:cubicBezTo>
                  <a:cubicBezTo>
                    <a:pt x="2168" y="1413"/>
                    <a:pt x="2169" y="1417"/>
                    <a:pt x="2168" y="1419"/>
                  </a:cubicBezTo>
                  <a:cubicBezTo>
                    <a:pt x="2178" y="1428"/>
                    <a:pt x="2178" y="1439"/>
                    <a:pt x="2185" y="1449"/>
                  </a:cubicBezTo>
                  <a:cubicBezTo>
                    <a:pt x="2182" y="1453"/>
                    <a:pt x="2178" y="1444"/>
                    <a:pt x="2179" y="1442"/>
                  </a:cubicBezTo>
                  <a:close/>
                  <a:moveTo>
                    <a:pt x="1757" y="1164"/>
                  </a:moveTo>
                  <a:cubicBezTo>
                    <a:pt x="1755" y="1155"/>
                    <a:pt x="1745" y="1148"/>
                    <a:pt x="1741" y="1140"/>
                  </a:cubicBezTo>
                  <a:cubicBezTo>
                    <a:pt x="1746" y="1136"/>
                    <a:pt x="1744" y="1144"/>
                    <a:pt x="1748" y="1145"/>
                  </a:cubicBezTo>
                  <a:cubicBezTo>
                    <a:pt x="1749" y="1148"/>
                    <a:pt x="1752" y="1151"/>
                    <a:pt x="1756" y="1153"/>
                  </a:cubicBezTo>
                  <a:cubicBezTo>
                    <a:pt x="1756" y="1160"/>
                    <a:pt x="1762" y="1165"/>
                    <a:pt x="1768" y="1171"/>
                  </a:cubicBezTo>
                  <a:cubicBezTo>
                    <a:pt x="1762" y="1175"/>
                    <a:pt x="1763" y="1165"/>
                    <a:pt x="1757" y="1164"/>
                  </a:cubicBezTo>
                  <a:close/>
                  <a:moveTo>
                    <a:pt x="1772" y="1184"/>
                  </a:moveTo>
                  <a:cubicBezTo>
                    <a:pt x="1775" y="1176"/>
                    <a:pt x="1778" y="1188"/>
                    <a:pt x="1781" y="1190"/>
                  </a:cubicBezTo>
                  <a:cubicBezTo>
                    <a:pt x="1776" y="1195"/>
                    <a:pt x="1778" y="1185"/>
                    <a:pt x="1772" y="1184"/>
                  </a:cubicBezTo>
                  <a:close/>
                  <a:moveTo>
                    <a:pt x="1792" y="1208"/>
                  </a:moveTo>
                  <a:cubicBezTo>
                    <a:pt x="1790" y="1202"/>
                    <a:pt x="1796" y="1210"/>
                    <a:pt x="1798" y="1212"/>
                  </a:cubicBezTo>
                  <a:cubicBezTo>
                    <a:pt x="1794" y="1214"/>
                    <a:pt x="1794" y="1210"/>
                    <a:pt x="1792" y="1208"/>
                  </a:cubicBezTo>
                  <a:close/>
                  <a:moveTo>
                    <a:pt x="1692" y="1210"/>
                  </a:moveTo>
                  <a:cubicBezTo>
                    <a:pt x="1690" y="1206"/>
                    <a:pt x="1694" y="1209"/>
                    <a:pt x="1697" y="1210"/>
                  </a:cubicBezTo>
                  <a:cubicBezTo>
                    <a:pt x="1699" y="1214"/>
                    <a:pt x="1695" y="1212"/>
                    <a:pt x="1692" y="1210"/>
                  </a:cubicBezTo>
                  <a:close/>
                  <a:moveTo>
                    <a:pt x="1809" y="1293"/>
                  </a:moveTo>
                  <a:cubicBezTo>
                    <a:pt x="1805" y="1288"/>
                    <a:pt x="1803" y="1293"/>
                    <a:pt x="1799" y="1289"/>
                  </a:cubicBezTo>
                  <a:cubicBezTo>
                    <a:pt x="1741" y="1277"/>
                    <a:pt x="1733" y="1269"/>
                    <a:pt x="1726" y="1269"/>
                  </a:cubicBezTo>
                  <a:cubicBezTo>
                    <a:pt x="1661" y="1252"/>
                    <a:pt x="1655" y="1244"/>
                    <a:pt x="1652" y="1246"/>
                  </a:cubicBezTo>
                  <a:cubicBezTo>
                    <a:pt x="1628" y="1237"/>
                    <a:pt x="1626" y="1241"/>
                    <a:pt x="1622" y="1236"/>
                  </a:cubicBezTo>
                  <a:cubicBezTo>
                    <a:pt x="1588" y="1231"/>
                    <a:pt x="1583" y="1223"/>
                    <a:pt x="1581" y="1227"/>
                  </a:cubicBezTo>
                  <a:cubicBezTo>
                    <a:pt x="1489" y="1185"/>
                    <a:pt x="1485" y="1182"/>
                    <a:pt x="1480" y="1178"/>
                  </a:cubicBezTo>
                  <a:cubicBezTo>
                    <a:pt x="1531" y="1198"/>
                    <a:pt x="1536" y="1201"/>
                    <a:pt x="1539" y="1200"/>
                  </a:cubicBezTo>
                  <a:cubicBezTo>
                    <a:pt x="1564" y="1207"/>
                    <a:pt x="1569" y="1214"/>
                    <a:pt x="1571" y="1210"/>
                  </a:cubicBezTo>
                  <a:cubicBezTo>
                    <a:pt x="1644" y="1232"/>
                    <a:pt x="1651" y="1235"/>
                    <a:pt x="1658" y="1234"/>
                  </a:cubicBezTo>
                  <a:cubicBezTo>
                    <a:pt x="1704" y="1244"/>
                    <a:pt x="1709" y="1252"/>
                    <a:pt x="1713" y="1250"/>
                  </a:cubicBezTo>
                  <a:cubicBezTo>
                    <a:pt x="1739" y="1261"/>
                    <a:pt x="1741" y="1257"/>
                    <a:pt x="1745" y="1260"/>
                  </a:cubicBezTo>
                  <a:cubicBezTo>
                    <a:pt x="1820" y="1291"/>
                    <a:pt x="1826" y="1292"/>
                    <a:pt x="1831" y="1297"/>
                  </a:cubicBezTo>
                  <a:close/>
                  <a:moveTo>
                    <a:pt x="1831" y="1268"/>
                  </a:moveTo>
                  <a:cubicBezTo>
                    <a:pt x="1826" y="1265"/>
                    <a:pt x="1819" y="1261"/>
                    <a:pt x="1818" y="1257"/>
                  </a:cubicBezTo>
                  <a:cubicBezTo>
                    <a:pt x="1823" y="1253"/>
                    <a:pt x="1822" y="1263"/>
                    <a:pt x="1829" y="1264"/>
                  </a:cubicBezTo>
                  <a:cubicBezTo>
                    <a:pt x="1832" y="1266"/>
                    <a:pt x="1831" y="1268"/>
                    <a:pt x="1833" y="1270"/>
                  </a:cubicBezTo>
                  <a:cubicBezTo>
                    <a:pt x="1835" y="1271"/>
                    <a:pt x="1838" y="1273"/>
                    <a:pt x="1840" y="1274"/>
                  </a:cubicBezTo>
                  <a:cubicBezTo>
                    <a:pt x="1846" y="1280"/>
                    <a:pt x="1828" y="1271"/>
                    <a:pt x="1831" y="1268"/>
                  </a:cubicBezTo>
                  <a:close/>
                  <a:moveTo>
                    <a:pt x="2044" y="1428"/>
                  </a:moveTo>
                  <a:cubicBezTo>
                    <a:pt x="2047" y="1430"/>
                    <a:pt x="2049" y="1432"/>
                    <a:pt x="2051" y="1433"/>
                  </a:cubicBezTo>
                  <a:cubicBezTo>
                    <a:pt x="2054" y="1436"/>
                    <a:pt x="2050" y="1435"/>
                    <a:pt x="2048" y="1434"/>
                  </a:cubicBezTo>
                  <a:cubicBezTo>
                    <a:pt x="2046" y="1432"/>
                    <a:pt x="2044" y="1431"/>
                    <a:pt x="2041" y="1429"/>
                  </a:cubicBezTo>
                  <a:cubicBezTo>
                    <a:pt x="2039" y="1426"/>
                    <a:pt x="2042" y="1427"/>
                    <a:pt x="2044" y="1428"/>
                  </a:cubicBezTo>
                  <a:close/>
                  <a:moveTo>
                    <a:pt x="1955" y="1335"/>
                  </a:moveTo>
                  <a:cubicBezTo>
                    <a:pt x="1951" y="1337"/>
                    <a:pt x="1951" y="1333"/>
                    <a:pt x="1949" y="1331"/>
                  </a:cubicBezTo>
                  <a:cubicBezTo>
                    <a:pt x="1947" y="1325"/>
                    <a:pt x="1952" y="1333"/>
                    <a:pt x="1955" y="1335"/>
                  </a:cubicBezTo>
                  <a:close/>
                  <a:moveTo>
                    <a:pt x="1869" y="1239"/>
                  </a:moveTo>
                  <a:cubicBezTo>
                    <a:pt x="1861" y="1229"/>
                    <a:pt x="1854" y="1219"/>
                    <a:pt x="1847" y="1208"/>
                  </a:cubicBezTo>
                  <a:cubicBezTo>
                    <a:pt x="1805" y="1140"/>
                    <a:pt x="1798" y="1136"/>
                    <a:pt x="1797" y="1130"/>
                  </a:cubicBezTo>
                  <a:cubicBezTo>
                    <a:pt x="1778" y="1105"/>
                    <a:pt x="1779" y="1102"/>
                    <a:pt x="1775" y="1100"/>
                  </a:cubicBezTo>
                  <a:cubicBezTo>
                    <a:pt x="1751" y="1063"/>
                    <a:pt x="1751" y="1057"/>
                    <a:pt x="1744" y="1053"/>
                  </a:cubicBezTo>
                  <a:cubicBezTo>
                    <a:pt x="1704" y="986"/>
                    <a:pt x="1701" y="981"/>
                    <a:pt x="1696" y="976"/>
                  </a:cubicBezTo>
                  <a:cubicBezTo>
                    <a:pt x="1684" y="958"/>
                    <a:pt x="1675" y="954"/>
                    <a:pt x="1673" y="948"/>
                  </a:cubicBezTo>
                  <a:cubicBezTo>
                    <a:pt x="1619" y="895"/>
                    <a:pt x="1606" y="886"/>
                    <a:pt x="1597" y="877"/>
                  </a:cubicBezTo>
                  <a:cubicBezTo>
                    <a:pt x="1568" y="853"/>
                    <a:pt x="1573" y="858"/>
                    <a:pt x="1578" y="858"/>
                  </a:cubicBezTo>
                  <a:cubicBezTo>
                    <a:pt x="1631" y="889"/>
                    <a:pt x="1640" y="902"/>
                    <a:pt x="1659" y="913"/>
                  </a:cubicBezTo>
                  <a:cubicBezTo>
                    <a:pt x="1699" y="955"/>
                    <a:pt x="1703" y="959"/>
                    <a:pt x="1704" y="964"/>
                  </a:cubicBezTo>
                  <a:cubicBezTo>
                    <a:pt x="1739" y="1005"/>
                    <a:pt x="1743" y="1009"/>
                    <a:pt x="1744" y="1014"/>
                  </a:cubicBezTo>
                  <a:cubicBezTo>
                    <a:pt x="1791" y="1084"/>
                    <a:pt x="1790" y="1089"/>
                    <a:pt x="1796" y="1093"/>
                  </a:cubicBezTo>
                  <a:cubicBezTo>
                    <a:pt x="1830" y="1149"/>
                    <a:pt x="1831" y="1155"/>
                    <a:pt x="1836" y="1159"/>
                  </a:cubicBezTo>
                  <a:cubicBezTo>
                    <a:pt x="1862" y="1202"/>
                    <a:pt x="1869" y="1206"/>
                    <a:pt x="1870" y="1210"/>
                  </a:cubicBezTo>
                  <a:cubicBezTo>
                    <a:pt x="1892" y="1239"/>
                    <a:pt x="1898" y="1257"/>
                    <a:pt x="1914" y="1274"/>
                  </a:cubicBezTo>
                  <a:cubicBezTo>
                    <a:pt x="1924" y="1292"/>
                    <a:pt x="1926" y="1296"/>
                    <a:pt x="1930" y="1300"/>
                  </a:cubicBezTo>
                  <a:cubicBezTo>
                    <a:pt x="1924" y="1308"/>
                    <a:pt x="1924" y="1303"/>
                    <a:pt x="1916" y="1298"/>
                  </a:cubicBezTo>
                  <a:cubicBezTo>
                    <a:pt x="1898" y="1273"/>
                    <a:pt x="1892" y="1271"/>
                    <a:pt x="1894" y="1268"/>
                  </a:cubicBezTo>
                  <a:cubicBezTo>
                    <a:pt x="1873" y="1243"/>
                    <a:pt x="1868" y="1242"/>
                    <a:pt x="1869" y="1239"/>
                  </a:cubicBezTo>
                  <a:close/>
                  <a:moveTo>
                    <a:pt x="1913" y="1315"/>
                  </a:moveTo>
                  <a:cubicBezTo>
                    <a:pt x="1912" y="1309"/>
                    <a:pt x="1903" y="1305"/>
                    <a:pt x="1902" y="1300"/>
                  </a:cubicBezTo>
                  <a:cubicBezTo>
                    <a:pt x="1900" y="1295"/>
                    <a:pt x="1896" y="1290"/>
                    <a:pt x="1893" y="1286"/>
                  </a:cubicBezTo>
                  <a:cubicBezTo>
                    <a:pt x="1885" y="1276"/>
                    <a:pt x="1878" y="1267"/>
                    <a:pt x="1870" y="1257"/>
                  </a:cubicBezTo>
                  <a:cubicBezTo>
                    <a:pt x="1872" y="1255"/>
                    <a:pt x="1872" y="1260"/>
                    <a:pt x="1875" y="1261"/>
                  </a:cubicBezTo>
                  <a:cubicBezTo>
                    <a:pt x="1878" y="1263"/>
                    <a:pt x="1880" y="1264"/>
                    <a:pt x="1883" y="1266"/>
                  </a:cubicBezTo>
                  <a:cubicBezTo>
                    <a:pt x="1883" y="1271"/>
                    <a:pt x="1888" y="1276"/>
                    <a:pt x="1893" y="1281"/>
                  </a:cubicBezTo>
                  <a:cubicBezTo>
                    <a:pt x="1895" y="1286"/>
                    <a:pt x="1902" y="1291"/>
                    <a:pt x="1904" y="1296"/>
                  </a:cubicBezTo>
                  <a:cubicBezTo>
                    <a:pt x="1916" y="1305"/>
                    <a:pt x="1917" y="1316"/>
                    <a:pt x="1930" y="1324"/>
                  </a:cubicBezTo>
                  <a:cubicBezTo>
                    <a:pt x="1925" y="1330"/>
                    <a:pt x="1922" y="1318"/>
                    <a:pt x="1913" y="1315"/>
                  </a:cubicBezTo>
                  <a:close/>
                  <a:moveTo>
                    <a:pt x="1930" y="1329"/>
                  </a:moveTo>
                  <a:cubicBezTo>
                    <a:pt x="1931" y="1327"/>
                    <a:pt x="1933" y="1329"/>
                    <a:pt x="1935" y="1329"/>
                  </a:cubicBezTo>
                  <a:cubicBezTo>
                    <a:pt x="1949" y="1342"/>
                    <a:pt x="1959" y="1355"/>
                    <a:pt x="1978" y="1366"/>
                  </a:cubicBezTo>
                  <a:cubicBezTo>
                    <a:pt x="1984" y="1371"/>
                    <a:pt x="1986" y="1377"/>
                    <a:pt x="1994" y="1382"/>
                  </a:cubicBezTo>
                  <a:cubicBezTo>
                    <a:pt x="2000" y="1383"/>
                    <a:pt x="1993" y="1393"/>
                    <a:pt x="2000" y="1389"/>
                  </a:cubicBezTo>
                  <a:cubicBezTo>
                    <a:pt x="2001" y="1392"/>
                    <a:pt x="2005" y="1395"/>
                    <a:pt x="2007" y="1398"/>
                  </a:cubicBezTo>
                  <a:cubicBezTo>
                    <a:pt x="2009" y="1401"/>
                    <a:pt x="2019" y="1403"/>
                    <a:pt x="2016" y="1407"/>
                  </a:cubicBezTo>
                  <a:cubicBezTo>
                    <a:pt x="2019" y="1410"/>
                    <a:pt x="2027" y="1411"/>
                    <a:pt x="2021" y="1416"/>
                  </a:cubicBezTo>
                  <a:cubicBezTo>
                    <a:pt x="2020" y="1410"/>
                    <a:pt x="2016" y="1414"/>
                    <a:pt x="2010" y="1408"/>
                  </a:cubicBezTo>
                  <a:cubicBezTo>
                    <a:pt x="2004" y="1406"/>
                    <a:pt x="2007" y="1402"/>
                    <a:pt x="2001" y="1399"/>
                  </a:cubicBezTo>
                  <a:cubicBezTo>
                    <a:pt x="1994" y="1395"/>
                    <a:pt x="1987" y="1391"/>
                    <a:pt x="1981" y="1386"/>
                  </a:cubicBezTo>
                  <a:cubicBezTo>
                    <a:pt x="1962" y="1367"/>
                    <a:pt x="1947" y="1348"/>
                    <a:pt x="1930" y="1329"/>
                  </a:cubicBezTo>
                  <a:close/>
                  <a:moveTo>
                    <a:pt x="2085" y="1477"/>
                  </a:moveTo>
                  <a:cubicBezTo>
                    <a:pt x="2080" y="1475"/>
                    <a:pt x="2071" y="1475"/>
                    <a:pt x="2070" y="1469"/>
                  </a:cubicBezTo>
                  <a:cubicBezTo>
                    <a:pt x="1990" y="1424"/>
                    <a:pt x="1979" y="1423"/>
                    <a:pt x="1966" y="1413"/>
                  </a:cubicBezTo>
                  <a:cubicBezTo>
                    <a:pt x="1930" y="1402"/>
                    <a:pt x="1925" y="1399"/>
                    <a:pt x="1920" y="1398"/>
                  </a:cubicBezTo>
                  <a:cubicBezTo>
                    <a:pt x="1869" y="1380"/>
                    <a:pt x="1865" y="1380"/>
                    <a:pt x="1860" y="1379"/>
                  </a:cubicBezTo>
                  <a:cubicBezTo>
                    <a:pt x="1817" y="1362"/>
                    <a:pt x="1813" y="1365"/>
                    <a:pt x="1811" y="1362"/>
                  </a:cubicBezTo>
                  <a:cubicBezTo>
                    <a:pt x="1789" y="1359"/>
                    <a:pt x="1785" y="1355"/>
                    <a:pt x="1782" y="1354"/>
                  </a:cubicBezTo>
                  <a:cubicBezTo>
                    <a:pt x="1756" y="1348"/>
                    <a:pt x="1751" y="1344"/>
                    <a:pt x="1746" y="1345"/>
                  </a:cubicBezTo>
                  <a:cubicBezTo>
                    <a:pt x="1664" y="1323"/>
                    <a:pt x="1655" y="1321"/>
                    <a:pt x="1645" y="1320"/>
                  </a:cubicBezTo>
                  <a:cubicBezTo>
                    <a:pt x="1595" y="1300"/>
                    <a:pt x="1591" y="1302"/>
                    <a:pt x="1586" y="1299"/>
                  </a:cubicBezTo>
                  <a:cubicBezTo>
                    <a:pt x="1492" y="1254"/>
                    <a:pt x="1486" y="1250"/>
                    <a:pt x="1481" y="1247"/>
                  </a:cubicBezTo>
                  <a:cubicBezTo>
                    <a:pt x="1469" y="1238"/>
                    <a:pt x="1471" y="1238"/>
                    <a:pt x="1473" y="1240"/>
                  </a:cubicBezTo>
                  <a:cubicBezTo>
                    <a:pt x="1518" y="1254"/>
                    <a:pt x="1522" y="1251"/>
                    <a:pt x="1527" y="1257"/>
                  </a:cubicBezTo>
                  <a:cubicBezTo>
                    <a:pt x="1562" y="1261"/>
                    <a:pt x="1567" y="1267"/>
                    <a:pt x="1569" y="1264"/>
                  </a:cubicBezTo>
                  <a:cubicBezTo>
                    <a:pt x="1625" y="1276"/>
                    <a:pt x="1633" y="1283"/>
                    <a:pt x="1638" y="1279"/>
                  </a:cubicBezTo>
                  <a:cubicBezTo>
                    <a:pt x="1684" y="1292"/>
                    <a:pt x="1690" y="1288"/>
                    <a:pt x="1696" y="1294"/>
                  </a:cubicBezTo>
                  <a:cubicBezTo>
                    <a:pt x="1773" y="1307"/>
                    <a:pt x="1778" y="1311"/>
                    <a:pt x="1783" y="1309"/>
                  </a:cubicBezTo>
                  <a:cubicBezTo>
                    <a:pt x="1852" y="1335"/>
                    <a:pt x="1852" y="1330"/>
                    <a:pt x="1854" y="1336"/>
                  </a:cubicBezTo>
                  <a:cubicBezTo>
                    <a:pt x="1900" y="1360"/>
                    <a:pt x="1920" y="1367"/>
                    <a:pt x="1941" y="1378"/>
                  </a:cubicBezTo>
                  <a:cubicBezTo>
                    <a:pt x="2007" y="1419"/>
                    <a:pt x="2009" y="1421"/>
                    <a:pt x="2010" y="1424"/>
                  </a:cubicBezTo>
                  <a:cubicBezTo>
                    <a:pt x="2045" y="1442"/>
                    <a:pt x="2058" y="1451"/>
                    <a:pt x="2071" y="1459"/>
                  </a:cubicBezTo>
                  <a:close/>
                  <a:moveTo>
                    <a:pt x="2103" y="1489"/>
                  </a:moveTo>
                  <a:cubicBezTo>
                    <a:pt x="2101" y="1479"/>
                    <a:pt x="2115" y="1487"/>
                    <a:pt x="2120" y="1492"/>
                  </a:cubicBezTo>
                  <a:cubicBezTo>
                    <a:pt x="2115" y="1495"/>
                    <a:pt x="2108" y="1486"/>
                    <a:pt x="2103" y="1489"/>
                  </a:cubicBezTo>
                  <a:close/>
                  <a:moveTo>
                    <a:pt x="2129" y="1501"/>
                  </a:moveTo>
                  <a:cubicBezTo>
                    <a:pt x="2127" y="1499"/>
                    <a:pt x="2125" y="1498"/>
                    <a:pt x="2122" y="1496"/>
                  </a:cubicBezTo>
                  <a:cubicBezTo>
                    <a:pt x="2120" y="1493"/>
                    <a:pt x="2123" y="1494"/>
                    <a:pt x="2125" y="1495"/>
                  </a:cubicBezTo>
                  <a:cubicBezTo>
                    <a:pt x="2128" y="1497"/>
                    <a:pt x="2130" y="1499"/>
                    <a:pt x="2132" y="1500"/>
                  </a:cubicBezTo>
                  <a:cubicBezTo>
                    <a:pt x="2135" y="1503"/>
                    <a:pt x="2131" y="1502"/>
                    <a:pt x="2129" y="1501"/>
                  </a:cubicBezTo>
                  <a:close/>
                  <a:moveTo>
                    <a:pt x="1896" y="1675"/>
                  </a:moveTo>
                  <a:cubicBezTo>
                    <a:pt x="1900" y="1674"/>
                    <a:pt x="1904" y="1671"/>
                    <a:pt x="1909" y="1674"/>
                  </a:cubicBezTo>
                  <a:cubicBezTo>
                    <a:pt x="1905" y="1676"/>
                    <a:pt x="1901" y="1679"/>
                    <a:pt x="1896" y="1675"/>
                  </a:cubicBezTo>
                  <a:close/>
                  <a:moveTo>
                    <a:pt x="1925" y="1674"/>
                  </a:moveTo>
                  <a:cubicBezTo>
                    <a:pt x="1921" y="1676"/>
                    <a:pt x="1917" y="1673"/>
                    <a:pt x="1913" y="1676"/>
                  </a:cubicBezTo>
                  <a:cubicBezTo>
                    <a:pt x="1909" y="1672"/>
                    <a:pt x="1920" y="1675"/>
                    <a:pt x="1922" y="1672"/>
                  </a:cubicBezTo>
                  <a:cubicBezTo>
                    <a:pt x="1926" y="1672"/>
                    <a:pt x="1930" y="1671"/>
                    <a:pt x="1934" y="1669"/>
                  </a:cubicBezTo>
                  <a:cubicBezTo>
                    <a:pt x="1938" y="1674"/>
                    <a:pt x="1928" y="1675"/>
                    <a:pt x="1925" y="1674"/>
                  </a:cubicBezTo>
                  <a:close/>
                  <a:moveTo>
                    <a:pt x="2338" y="1593"/>
                  </a:moveTo>
                  <a:cubicBezTo>
                    <a:pt x="2325" y="1584"/>
                    <a:pt x="2325" y="1572"/>
                    <a:pt x="2313" y="1563"/>
                  </a:cubicBezTo>
                  <a:cubicBezTo>
                    <a:pt x="2300" y="1536"/>
                    <a:pt x="2298" y="1534"/>
                    <a:pt x="2295" y="1532"/>
                  </a:cubicBezTo>
                  <a:cubicBezTo>
                    <a:pt x="2280" y="1506"/>
                    <a:pt x="2281" y="1503"/>
                    <a:pt x="2279" y="1501"/>
                  </a:cubicBezTo>
                  <a:cubicBezTo>
                    <a:pt x="2246" y="1418"/>
                    <a:pt x="2250" y="1414"/>
                    <a:pt x="2247" y="1411"/>
                  </a:cubicBezTo>
                  <a:cubicBezTo>
                    <a:pt x="2234" y="1362"/>
                    <a:pt x="2234" y="1350"/>
                    <a:pt x="2232" y="1339"/>
                  </a:cubicBezTo>
                  <a:cubicBezTo>
                    <a:pt x="2221" y="1301"/>
                    <a:pt x="2226" y="1294"/>
                    <a:pt x="2221" y="1289"/>
                  </a:cubicBezTo>
                  <a:cubicBezTo>
                    <a:pt x="2218" y="1250"/>
                    <a:pt x="2217" y="1245"/>
                    <a:pt x="2217" y="1240"/>
                  </a:cubicBezTo>
                  <a:cubicBezTo>
                    <a:pt x="2208" y="1150"/>
                    <a:pt x="2203" y="1128"/>
                    <a:pt x="2204" y="1105"/>
                  </a:cubicBezTo>
                  <a:cubicBezTo>
                    <a:pt x="2212" y="1110"/>
                    <a:pt x="2208" y="1115"/>
                    <a:pt x="2211" y="1118"/>
                  </a:cubicBezTo>
                  <a:cubicBezTo>
                    <a:pt x="2216" y="1134"/>
                    <a:pt x="2217" y="1138"/>
                    <a:pt x="2216" y="1142"/>
                  </a:cubicBezTo>
                  <a:cubicBezTo>
                    <a:pt x="2231" y="1208"/>
                    <a:pt x="2233" y="1213"/>
                    <a:pt x="2231" y="1218"/>
                  </a:cubicBezTo>
                  <a:cubicBezTo>
                    <a:pt x="2238" y="1252"/>
                    <a:pt x="2239" y="1257"/>
                    <a:pt x="2239" y="1262"/>
                  </a:cubicBezTo>
                  <a:cubicBezTo>
                    <a:pt x="2254" y="1308"/>
                    <a:pt x="2253" y="1314"/>
                    <a:pt x="2253" y="1319"/>
                  </a:cubicBezTo>
                  <a:cubicBezTo>
                    <a:pt x="2264" y="1363"/>
                    <a:pt x="2264" y="1366"/>
                    <a:pt x="2262" y="1369"/>
                  </a:cubicBezTo>
                  <a:cubicBezTo>
                    <a:pt x="2267" y="1391"/>
                    <a:pt x="2271" y="1392"/>
                    <a:pt x="2272" y="1394"/>
                  </a:cubicBezTo>
                  <a:cubicBezTo>
                    <a:pt x="2277" y="1408"/>
                    <a:pt x="2269" y="1415"/>
                    <a:pt x="2276" y="1418"/>
                  </a:cubicBezTo>
                  <a:cubicBezTo>
                    <a:pt x="2285" y="1456"/>
                    <a:pt x="2288" y="1465"/>
                    <a:pt x="2294" y="1474"/>
                  </a:cubicBezTo>
                  <a:cubicBezTo>
                    <a:pt x="2320" y="1549"/>
                    <a:pt x="2331" y="1566"/>
                    <a:pt x="2344" y="1584"/>
                  </a:cubicBezTo>
                  <a:cubicBezTo>
                    <a:pt x="2370" y="1618"/>
                    <a:pt x="2377" y="1626"/>
                    <a:pt x="2384" y="1634"/>
                  </a:cubicBezTo>
                  <a:cubicBezTo>
                    <a:pt x="2352" y="1619"/>
                    <a:pt x="2350" y="1613"/>
                    <a:pt x="2346" y="1608"/>
                  </a:cubicBezTo>
                  <a:close/>
                  <a:moveTo>
                    <a:pt x="2312" y="1609"/>
                  </a:moveTo>
                  <a:cubicBezTo>
                    <a:pt x="2314" y="1613"/>
                    <a:pt x="2309" y="1610"/>
                    <a:pt x="2307" y="1608"/>
                  </a:cubicBezTo>
                  <a:cubicBezTo>
                    <a:pt x="2304" y="1605"/>
                    <a:pt x="2309" y="1607"/>
                    <a:pt x="2312" y="1609"/>
                  </a:cubicBezTo>
                  <a:close/>
                  <a:moveTo>
                    <a:pt x="2283" y="1582"/>
                  </a:moveTo>
                  <a:cubicBezTo>
                    <a:pt x="2279" y="1585"/>
                    <a:pt x="2273" y="1577"/>
                    <a:pt x="2269" y="1575"/>
                  </a:cubicBezTo>
                  <a:cubicBezTo>
                    <a:pt x="2243" y="1538"/>
                    <a:pt x="2248" y="1531"/>
                    <a:pt x="2241" y="1526"/>
                  </a:cubicBezTo>
                  <a:cubicBezTo>
                    <a:pt x="2223" y="1486"/>
                    <a:pt x="2216" y="1477"/>
                    <a:pt x="2215" y="1466"/>
                  </a:cubicBezTo>
                  <a:cubicBezTo>
                    <a:pt x="2190" y="1379"/>
                    <a:pt x="2188" y="1371"/>
                    <a:pt x="2188" y="1362"/>
                  </a:cubicBezTo>
                  <a:cubicBezTo>
                    <a:pt x="2176" y="1281"/>
                    <a:pt x="2179" y="1276"/>
                    <a:pt x="2178" y="1271"/>
                  </a:cubicBezTo>
                  <a:cubicBezTo>
                    <a:pt x="2181" y="1241"/>
                    <a:pt x="2174" y="1238"/>
                    <a:pt x="2176" y="1234"/>
                  </a:cubicBezTo>
                  <a:cubicBezTo>
                    <a:pt x="2174" y="1214"/>
                    <a:pt x="2172" y="1213"/>
                    <a:pt x="2170" y="1211"/>
                  </a:cubicBezTo>
                  <a:cubicBezTo>
                    <a:pt x="2170" y="1143"/>
                    <a:pt x="2173" y="1139"/>
                    <a:pt x="2168" y="1136"/>
                  </a:cubicBezTo>
                  <a:cubicBezTo>
                    <a:pt x="2169" y="1098"/>
                    <a:pt x="2165" y="1092"/>
                    <a:pt x="2169" y="1084"/>
                  </a:cubicBezTo>
                  <a:cubicBezTo>
                    <a:pt x="2166" y="1056"/>
                    <a:pt x="2165" y="1049"/>
                    <a:pt x="2162" y="1043"/>
                  </a:cubicBezTo>
                  <a:cubicBezTo>
                    <a:pt x="2168" y="1063"/>
                    <a:pt x="2172" y="1068"/>
                    <a:pt x="2170" y="1075"/>
                  </a:cubicBezTo>
                  <a:cubicBezTo>
                    <a:pt x="2178" y="1149"/>
                    <a:pt x="2179" y="1151"/>
                    <a:pt x="2179" y="1154"/>
                  </a:cubicBezTo>
                  <a:cubicBezTo>
                    <a:pt x="2183" y="1192"/>
                    <a:pt x="2179" y="1205"/>
                    <a:pt x="2183" y="1217"/>
                  </a:cubicBezTo>
                  <a:cubicBezTo>
                    <a:pt x="2184" y="1273"/>
                    <a:pt x="2187" y="1274"/>
                    <a:pt x="2188" y="1275"/>
                  </a:cubicBezTo>
                  <a:cubicBezTo>
                    <a:pt x="2185" y="1300"/>
                    <a:pt x="2190" y="1311"/>
                    <a:pt x="2188" y="1322"/>
                  </a:cubicBezTo>
                  <a:cubicBezTo>
                    <a:pt x="2190" y="1347"/>
                    <a:pt x="2195" y="1352"/>
                    <a:pt x="2193" y="1358"/>
                  </a:cubicBezTo>
                  <a:cubicBezTo>
                    <a:pt x="2200" y="1387"/>
                    <a:pt x="2198" y="1390"/>
                    <a:pt x="2202" y="1392"/>
                  </a:cubicBezTo>
                  <a:cubicBezTo>
                    <a:pt x="2207" y="1422"/>
                    <a:pt x="2207" y="1424"/>
                    <a:pt x="2210" y="1426"/>
                  </a:cubicBezTo>
                  <a:cubicBezTo>
                    <a:pt x="2224" y="1466"/>
                    <a:pt x="2227" y="1472"/>
                    <a:pt x="2229" y="1478"/>
                  </a:cubicBezTo>
                  <a:cubicBezTo>
                    <a:pt x="2247" y="1516"/>
                    <a:pt x="2252" y="1521"/>
                    <a:pt x="2254" y="1526"/>
                  </a:cubicBezTo>
                  <a:cubicBezTo>
                    <a:pt x="2293" y="1592"/>
                    <a:pt x="2287" y="1583"/>
                    <a:pt x="2283" y="1582"/>
                  </a:cubicBezTo>
                  <a:close/>
                  <a:moveTo>
                    <a:pt x="1740" y="1574"/>
                  </a:moveTo>
                  <a:cubicBezTo>
                    <a:pt x="1744" y="1570"/>
                    <a:pt x="1750" y="1576"/>
                    <a:pt x="1754" y="1573"/>
                  </a:cubicBezTo>
                  <a:cubicBezTo>
                    <a:pt x="1756" y="1578"/>
                    <a:pt x="1744" y="1577"/>
                    <a:pt x="1740" y="1574"/>
                  </a:cubicBezTo>
                  <a:close/>
                  <a:moveTo>
                    <a:pt x="2122" y="1606"/>
                  </a:moveTo>
                  <a:cubicBezTo>
                    <a:pt x="2120" y="1606"/>
                    <a:pt x="2118" y="1606"/>
                    <a:pt x="2116" y="1604"/>
                  </a:cubicBezTo>
                  <a:cubicBezTo>
                    <a:pt x="2112" y="1609"/>
                    <a:pt x="2107" y="1602"/>
                    <a:pt x="2104" y="1607"/>
                  </a:cubicBezTo>
                  <a:cubicBezTo>
                    <a:pt x="2095" y="1605"/>
                    <a:pt x="2086" y="1605"/>
                    <a:pt x="2078" y="1606"/>
                  </a:cubicBezTo>
                  <a:cubicBezTo>
                    <a:pt x="2076" y="1602"/>
                    <a:pt x="2080" y="1601"/>
                    <a:pt x="2082" y="1603"/>
                  </a:cubicBezTo>
                  <a:cubicBezTo>
                    <a:pt x="2085" y="1601"/>
                    <a:pt x="2087" y="1602"/>
                    <a:pt x="2090" y="1600"/>
                  </a:cubicBezTo>
                  <a:cubicBezTo>
                    <a:pt x="2103" y="1604"/>
                    <a:pt x="2114" y="1601"/>
                    <a:pt x="2127" y="1604"/>
                  </a:cubicBezTo>
                  <a:cubicBezTo>
                    <a:pt x="2129" y="1608"/>
                    <a:pt x="2124" y="1603"/>
                    <a:pt x="2122" y="1606"/>
                  </a:cubicBezTo>
                  <a:close/>
                  <a:moveTo>
                    <a:pt x="2163" y="1612"/>
                  </a:moveTo>
                  <a:cubicBezTo>
                    <a:pt x="2155" y="1605"/>
                    <a:pt x="2150" y="1613"/>
                    <a:pt x="2143" y="1607"/>
                  </a:cubicBezTo>
                  <a:cubicBezTo>
                    <a:pt x="2149" y="1604"/>
                    <a:pt x="2157" y="1610"/>
                    <a:pt x="2163" y="1607"/>
                  </a:cubicBezTo>
                  <a:cubicBezTo>
                    <a:pt x="2170" y="1609"/>
                    <a:pt x="2176" y="1607"/>
                    <a:pt x="2183" y="1610"/>
                  </a:cubicBezTo>
                  <a:cubicBezTo>
                    <a:pt x="2177" y="1614"/>
                    <a:pt x="2169" y="1607"/>
                    <a:pt x="2163" y="1612"/>
                  </a:cubicBezTo>
                  <a:close/>
                  <a:moveTo>
                    <a:pt x="2136" y="1597"/>
                  </a:moveTo>
                  <a:cubicBezTo>
                    <a:pt x="2121" y="1593"/>
                    <a:pt x="2108" y="1597"/>
                    <a:pt x="2093" y="1592"/>
                  </a:cubicBezTo>
                  <a:cubicBezTo>
                    <a:pt x="2045" y="1594"/>
                    <a:pt x="2037" y="1586"/>
                    <a:pt x="2031" y="1590"/>
                  </a:cubicBezTo>
                  <a:cubicBezTo>
                    <a:pt x="1983" y="1587"/>
                    <a:pt x="1975" y="1581"/>
                    <a:pt x="1968" y="1582"/>
                  </a:cubicBezTo>
                  <a:cubicBezTo>
                    <a:pt x="1908" y="1577"/>
                    <a:pt x="1900" y="1579"/>
                    <a:pt x="1892" y="1578"/>
                  </a:cubicBezTo>
                  <a:cubicBezTo>
                    <a:pt x="1837" y="1574"/>
                    <a:pt x="1834" y="1581"/>
                    <a:pt x="1829" y="1579"/>
                  </a:cubicBezTo>
                  <a:cubicBezTo>
                    <a:pt x="1800" y="1581"/>
                    <a:pt x="1795" y="1578"/>
                    <a:pt x="1791" y="1580"/>
                  </a:cubicBezTo>
                  <a:cubicBezTo>
                    <a:pt x="1763" y="1577"/>
                    <a:pt x="1761" y="1578"/>
                    <a:pt x="1758" y="1576"/>
                  </a:cubicBezTo>
                  <a:cubicBezTo>
                    <a:pt x="1803" y="1569"/>
                    <a:pt x="1810" y="1577"/>
                    <a:pt x="1815" y="1572"/>
                  </a:cubicBezTo>
                  <a:cubicBezTo>
                    <a:pt x="1874" y="1569"/>
                    <a:pt x="1885" y="1570"/>
                    <a:pt x="1896" y="1568"/>
                  </a:cubicBezTo>
                  <a:cubicBezTo>
                    <a:pt x="1919" y="1569"/>
                    <a:pt x="1925" y="1568"/>
                    <a:pt x="1931" y="1568"/>
                  </a:cubicBezTo>
                  <a:cubicBezTo>
                    <a:pt x="2035" y="1570"/>
                    <a:pt x="2040" y="1567"/>
                    <a:pt x="2045" y="1565"/>
                  </a:cubicBezTo>
                  <a:cubicBezTo>
                    <a:pt x="2098" y="1575"/>
                    <a:pt x="2102" y="1569"/>
                    <a:pt x="2108" y="1573"/>
                  </a:cubicBezTo>
                  <a:cubicBezTo>
                    <a:pt x="2163" y="1582"/>
                    <a:pt x="2170" y="1579"/>
                    <a:pt x="2179" y="1581"/>
                  </a:cubicBezTo>
                  <a:cubicBezTo>
                    <a:pt x="2237" y="1589"/>
                    <a:pt x="2242" y="1593"/>
                    <a:pt x="2247" y="1595"/>
                  </a:cubicBezTo>
                  <a:cubicBezTo>
                    <a:pt x="2303" y="1622"/>
                    <a:pt x="2298" y="1615"/>
                    <a:pt x="2295" y="1619"/>
                  </a:cubicBezTo>
                  <a:cubicBezTo>
                    <a:pt x="2268" y="1612"/>
                    <a:pt x="2265" y="1611"/>
                    <a:pt x="2262" y="1613"/>
                  </a:cubicBezTo>
                  <a:cubicBezTo>
                    <a:pt x="2233" y="1606"/>
                    <a:pt x="2227" y="1610"/>
                    <a:pt x="2220" y="1605"/>
                  </a:cubicBezTo>
                  <a:close/>
                  <a:moveTo>
                    <a:pt x="2192" y="1611"/>
                  </a:moveTo>
                  <a:cubicBezTo>
                    <a:pt x="2202" y="1607"/>
                    <a:pt x="2214" y="1618"/>
                    <a:pt x="2223" y="1613"/>
                  </a:cubicBezTo>
                  <a:cubicBezTo>
                    <a:pt x="2229" y="1618"/>
                    <a:pt x="2232" y="1613"/>
                    <a:pt x="2238" y="1618"/>
                  </a:cubicBezTo>
                  <a:cubicBezTo>
                    <a:pt x="2229" y="1621"/>
                    <a:pt x="2219" y="1618"/>
                    <a:pt x="2210" y="1620"/>
                  </a:cubicBezTo>
                  <a:cubicBezTo>
                    <a:pt x="2204" y="1613"/>
                    <a:pt x="2201" y="1614"/>
                    <a:pt x="2192" y="1611"/>
                  </a:cubicBezTo>
                  <a:close/>
                  <a:moveTo>
                    <a:pt x="2359" y="1648"/>
                  </a:moveTo>
                  <a:cubicBezTo>
                    <a:pt x="2350" y="1648"/>
                    <a:pt x="2340" y="1646"/>
                    <a:pt x="2331" y="1643"/>
                  </a:cubicBezTo>
                  <a:cubicBezTo>
                    <a:pt x="2272" y="1643"/>
                    <a:pt x="2262" y="1642"/>
                    <a:pt x="2252" y="1643"/>
                  </a:cubicBezTo>
                  <a:cubicBezTo>
                    <a:pt x="2215" y="1643"/>
                    <a:pt x="2206" y="1645"/>
                    <a:pt x="2197" y="1648"/>
                  </a:cubicBezTo>
                  <a:cubicBezTo>
                    <a:pt x="2162" y="1647"/>
                    <a:pt x="2159" y="1648"/>
                    <a:pt x="2156" y="1650"/>
                  </a:cubicBezTo>
                  <a:cubicBezTo>
                    <a:pt x="2111" y="1653"/>
                    <a:pt x="2105" y="1655"/>
                    <a:pt x="2099" y="1653"/>
                  </a:cubicBezTo>
                  <a:cubicBezTo>
                    <a:pt x="2047" y="1658"/>
                    <a:pt x="2036" y="1668"/>
                    <a:pt x="2022" y="1662"/>
                  </a:cubicBezTo>
                  <a:cubicBezTo>
                    <a:pt x="1972" y="1672"/>
                    <a:pt x="1965" y="1667"/>
                    <a:pt x="1961" y="1672"/>
                  </a:cubicBezTo>
                  <a:cubicBezTo>
                    <a:pt x="1975" y="1667"/>
                    <a:pt x="1980" y="1666"/>
                    <a:pt x="1984" y="1664"/>
                  </a:cubicBezTo>
                  <a:cubicBezTo>
                    <a:pt x="2034" y="1657"/>
                    <a:pt x="2039" y="1656"/>
                    <a:pt x="2044" y="1653"/>
                  </a:cubicBezTo>
                  <a:cubicBezTo>
                    <a:pt x="2104" y="1640"/>
                    <a:pt x="2107" y="1644"/>
                    <a:pt x="2108" y="1644"/>
                  </a:cubicBezTo>
                  <a:cubicBezTo>
                    <a:pt x="2138" y="1640"/>
                    <a:pt x="2142" y="1636"/>
                    <a:pt x="2147" y="1636"/>
                  </a:cubicBezTo>
                  <a:cubicBezTo>
                    <a:pt x="2200" y="1630"/>
                    <a:pt x="2210" y="1630"/>
                    <a:pt x="2219" y="1626"/>
                  </a:cubicBezTo>
                  <a:cubicBezTo>
                    <a:pt x="2283" y="1625"/>
                    <a:pt x="2292" y="1629"/>
                    <a:pt x="2301" y="1625"/>
                  </a:cubicBezTo>
                  <a:cubicBezTo>
                    <a:pt x="2346" y="1636"/>
                    <a:pt x="2349" y="1632"/>
                    <a:pt x="2353" y="1637"/>
                  </a:cubicBezTo>
                  <a:cubicBezTo>
                    <a:pt x="2379" y="1653"/>
                    <a:pt x="2369" y="1650"/>
                    <a:pt x="2359" y="1648"/>
                  </a:cubicBezTo>
                  <a:close/>
                  <a:moveTo>
                    <a:pt x="2400" y="1637"/>
                  </a:moveTo>
                  <a:cubicBezTo>
                    <a:pt x="2396" y="1633"/>
                    <a:pt x="2393" y="1630"/>
                    <a:pt x="2392" y="1626"/>
                  </a:cubicBezTo>
                  <a:cubicBezTo>
                    <a:pt x="2354" y="1588"/>
                    <a:pt x="2357" y="1584"/>
                    <a:pt x="2351" y="1581"/>
                  </a:cubicBezTo>
                  <a:cubicBezTo>
                    <a:pt x="2342" y="1567"/>
                    <a:pt x="2343" y="1563"/>
                    <a:pt x="2336" y="1560"/>
                  </a:cubicBezTo>
                  <a:cubicBezTo>
                    <a:pt x="2326" y="1534"/>
                    <a:pt x="2326" y="1532"/>
                    <a:pt x="2322" y="1530"/>
                  </a:cubicBezTo>
                  <a:cubicBezTo>
                    <a:pt x="2314" y="1505"/>
                    <a:pt x="2313" y="1503"/>
                    <a:pt x="2310" y="1501"/>
                  </a:cubicBezTo>
                  <a:cubicBezTo>
                    <a:pt x="2283" y="1420"/>
                    <a:pt x="2281" y="1399"/>
                    <a:pt x="2273" y="1379"/>
                  </a:cubicBezTo>
                  <a:cubicBezTo>
                    <a:pt x="2269" y="1352"/>
                    <a:pt x="2267" y="1350"/>
                    <a:pt x="2268" y="1347"/>
                  </a:cubicBezTo>
                  <a:cubicBezTo>
                    <a:pt x="2242" y="1235"/>
                    <a:pt x="2241" y="1214"/>
                    <a:pt x="2238" y="1193"/>
                  </a:cubicBezTo>
                  <a:cubicBezTo>
                    <a:pt x="2224" y="1128"/>
                    <a:pt x="2217" y="1126"/>
                    <a:pt x="2219" y="1123"/>
                  </a:cubicBezTo>
                  <a:cubicBezTo>
                    <a:pt x="2215" y="1109"/>
                    <a:pt x="2210" y="1106"/>
                    <a:pt x="2213" y="1101"/>
                  </a:cubicBezTo>
                  <a:cubicBezTo>
                    <a:pt x="2196" y="1059"/>
                    <a:pt x="2196" y="1046"/>
                    <a:pt x="2191" y="1034"/>
                  </a:cubicBezTo>
                  <a:cubicBezTo>
                    <a:pt x="2202" y="1049"/>
                    <a:pt x="2208" y="1051"/>
                    <a:pt x="2204" y="1055"/>
                  </a:cubicBezTo>
                  <a:cubicBezTo>
                    <a:pt x="2229" y="1118"/>
                    <a:pt x="2228" y="1125"/>
                    <a:pt x="2228" y="1132"/>
                  </a:cubicBezTo>
                  <a:cubicBezTo>
                    <a:pt x="2238" y="1157"/>
                    <a:pt x="2240" y="1164"/>
                    <a:pt x="2239" y="1171"/>
                  </a:cubicBezTo>
                  <a:cubicBezTo>
                    <a:pt x="2249" y="1196"/>
                    <a:pt x="2250" y="1203"/>
                    <a:pt x="2253" y="1209"/>
                  </a:cubicBezTo>
                  <a:cubicBezTo>
                    <a:pt x="2263" y="1272"/>
                    <a:pt x="2273" y="1273"/>
                    <a:pt x="2267" y="1278"/>
                  </a:cubicBezTo>
                  <a:cubicBezTo>
                    <a:pt x="2281" y="1332"/>
                    <a:pt x="2277" y="1339"/>
                    <a:pt x="2284" y="1344"/>
                  </a:cubicBezTo>
                  <a:cubicBezTo>
                    <a:pt x="2289" y="1378"/>
                    <a:pt x="2290" y="1381"/>
                    <a:pt x="2291" y="1383"/>
                  </a:cubicBezTo>
                  <a:cubicBezTo>
                    <a:pt x="2296" y="1417"/>
                    <a:pt x="2302" y="1419"/>
                    <a:pt x="2299" y="1423"/>
                  </a:cubicBezTo>
                  <a:cubicBezTo>
                    <a:pt x="2317" y="1474"/>
                    <a:pt x="2318" y="1477"/>
                    <a:pt x="2319" y="1480"/>
                  </a:cubicBezTo>
                  <a:cubicBezTo>
                    <a:pt x="2347" y="1548"/>
                    <a:pt x="2356" y="1560"/>
                    <a:pt x="2362" y="1572"/>
                  </a:cubicBezTo>
                  <a:cubicBezTo>
                    <a:pt x="2380" y="1603"/>
                    <a:pt x="2387" y="1605"/>
                    <a:pt x="2385" y="1608"/>
                  </a:cubicBezTo>
                  <a:close/>
                  <a:moveTo>
                    <a:pt x="2413" y="1653"/>
                  </a:moveTo>
                  <a:cubicBezTo>
                    <a:pt x="2415" y="1651"/>
                    <a:pt x="2415" y="1650"/>
                    <a:pt x="2414" y="1648"/>
                  </a:cubicBezTo>
                  <a:cubicBezTo>
                    <a:pt x="2420" y="1646"/>
                    <a:pt x="2429" y="1657"/>
                    <a:pt x="2432" y="1660"/>
                  </a:cubicBezTo>
                  <a:cubicBezTo>
                    <a:pt x="2423" y="1663"/>
                    <a:pt x="2421" y="1654"/>
                    <a:pt x="2413" y="1653"/>
                  </a:cubicBezTo>
                  <a:close/>
                  <a:moveTo>
                    <a:pt x="2424" y="1676"/>
                  </a:moveTo>
                  <a:cubicBezTo>
                    <a:pt x="2425" y="1674"/>
                    <a:pt x="2427" y="1672"/>
                    <a:pt x="2428" y="1671"/>
                  </a:cubicBezTo>
                  <a:cubicBezTo>
                    <a:pt x="2431" y="1670"/>
                    <a:pt x="2436" y="1673"/>
                    <a:pt x="2440" y="1676"/>
                  </a:cubicBezTo>
                  <a:cubicBezTo>
                    <a:pt x="2435" y="1678"/>
                    <a:pt x="2430" y="1678"/>
                    <a:pt x="2424" y="1676"/>
                  </a:cubicBezTo>
                  <a:close/>
                  <a:moveTo>
                    <a:pt x="2495" y="1640"/>
                  </a:moveTo>
                  <a:cubicBezTo>
                    <a:pt x="2491" y="1633"/>
                    <a:pt x="2501" y="1639"/>
                    <a:pt x="2500" y="1640"/>
                  </a:cubicBezTo>
                  <a:cubicBezTo>
                    <a:pt x="2500" y="1642"/>
                    <a:pt x="2496" y="1641"/>
                    <a:pt x="2495" y="1640"/>
                  </a:cubicBezTo>
                  <a:close/>
                  <a:moveTo>
                    <a:pt x="2460" y="1737"/>
                  </a:moveTo>
                  <a:cubicBezTo>
                    <a:pt x="2456" y="1739"/>
                    <a:pt x="2452" y="1742"/>
                    <a:pt x="2447" y="1741"/>
                  </a:cubicBezTo>
                  <a:cubicBezTo>
                    <a:pt x="2443" y="1744"/>
                    <a:pt x="2438" y="1748"/>
                    <a:pt x="2433" y="1745"/>
                  </a:cubicBezTo>
                  <a:cubicBezTo>
                    <a:pt x="2430" y="1752"/>
                    <a:pt x="2425" y="1751"/>
                    <a:pt x="2421" y="1752"/>
                  </a:cubicBezTo>
                  <a:cubicBezTo>
                    <a:pt x="2418" y="1759"/>
                    <a:pt x="2412" y="1754"/>
                    <a:pt x="2409" y="1758"/>
                  </a:cubicBezTo>
                  <a:cubicBezTo>
                    <a:pt x="2407" y="1756"/>
                    <a:pt x="2406" y="1759"/>
                    <a:pt x="2405" y="1760"/>
                  </a:cubicBezTo>
                  <a:cubicBezTo>
                    <a:pt x="2403" y="1761"/>
                    <a:pt x="2403" y="1760"/>
                    <a:pt x="2402" y="1761"/>
                  </a:cubicBezTo>
                  <a:cubicBezTo>
                    <a:pt x="2400" y="1762"/>
                    <a:pt x="2395" y="1763"/>
                    <a:pt x="2393" y="1766"/>
                  </a:cubicBezTo>
                  <a:cubicBezTo>
                    <a:pt x="2392" y="1767"/>
                    <a:pt x="2387" y="1770"/>
                    <a:pt x="2383" y="1769"/>
                  </a:cubicBezTo>
                  <a:cubicBezTo>
                    <a:pt x="2375" y="1775"/>
                    <a:pt x="2367" y="1777"/>
                    <a:pt x="2358" y="1779"/>
                  </a:cubicBezTo>
                  <a:cubicBezTo>
                    <a:pt x="2357" y="1784"/>
                    <a:pt x="2353" y="1779"/>
                    <a:pt x="2351" y="1782"/>
                  </a:cubicBezTo>
                  <a:cubicBezTo>
                    <a:pt x="2349" y="1783"/>
                    <a:pt x="2347" y="1784"/>
                    <a:pt x="2345" y="1783"/>
                  </a:cubicBezTo>
                  <a:cubicBezTo>
                    <a:pt x="2340" y="1784"/>
                    <a:pt x="2337" y="1789"/>
                    <a:pt x="2332" y="1787"/>
                  </a:cubicBezTo>
                  <a:cubicBezTo>
                    <a:pt x="2328" y="1791"/>
                    <a:pt x="2322" y="1788"/>
                    <a:pt x="2318" y="1792"/>
                  </a:cubicBezTo>
                  <a:cubicBezTo>
                    <a:pt x="2316" y="1791"/>
                    <a:pt x="2315" y="1794"/>
                    <a:pt x="2312" y="1793"/>
                  </a:cubicBezTo>
                  <a:cubicBezTo>
                    <a:pt x="2310" y="1793"/>
                    <a:pt x="2308" y="1792"/>
                    <a:pt x="2306" y="1794"/>
                  </a:cubicBezTo>
                  <a:cubicBezTo>
                    <a:pt x="2303" y="1789"/>
                    <a:pt x="2313" y="1789"/>
                    <a:pt x="2316" y="1787"/>
                  </a:cubicBezTo>
                  <a:cubicBezTo>
                    <a:pt x="2320" y="1785"/>
                    <a:pt x="2322" y="1778"/>
                    <a:pt x="2327" y="1782"/>
                  </a:cubicBezTo>
                  <a:cubicBezTo>
                    <a:pt x="2330" y="1775"/>
                    <a:pt x="2335" y="1776"/>
                    <a:pt x="2338" y="1773"/>
                  </a:cubicBezTo>
                  <a:cubicBezTo>
                    <a:pt x="2341" y="1768"/>
                    <a:pt x="2346" y="1771"/>
                    <a:pt x="2349" y="1765"/>
                  </a:cubicBezTo>
                  <a:cubicBezTo>
                    <a:pt x="2358" y="1765"/>
                    <a:pt x="2364" y="1757"/>
                    <a:pt x="2372" y="1754"/>
                  </a:cubicBezTo>
                  <a:cubicBezTo>
                    <a:pt x="2379" y="1748"/>
                    <a:pt x="2388" y="1748"/>
                    <a:pt x="2395" y="1740"/>
                  </a:cubicBezTo>
                  <a:cubicBezTo>
                    <a:pt x="2406" y="1740"/>
                    <a:pt x="2416" y="1734"/>
                    <a:pt x="2427" y="1730"/>
                  </a:cubicBezTo>
                  <a:cubicBezTo>
                    <a:pt x="2431" y="1731"/>
                    <a:pt x="2435" y="1730"/>
                    <a:pt x="2439" y="1728"/>
                  </a:cubicBezTo>
                  <a:cubicBezTo>
                    <a:pt x="2445" y="1735"/>
                    <a:pt x="2447" y="1723"/>
                    <a:pt x="2452" y="1729"/>
                  </a:cubicBezTo>
                  <a:cubicBezTo>
                    <a:pt x="2459" y="1724"/>
                    <a:pt x="2468" y="1724"/>
                    <a:pt x="2476" y="1721"/>
                  </a:cubicBezTo>
                  <a:cubicBezTo>
                    <a:pt x="2489" y="1725"/>
                    <a:pt x="2501" y="1721"/>
                    <a:pt x="2514" y="1726"/>
                  </a:cubicBezTo>
                  <a:cubicBezTo>
                    <a:pt x="2496" y="1729"/>
                    <a:pt x="2478" y="1734"/>
                    <a:pt x="2460" y="1737"/>
                  </a:cubicBezTo>
                  <a:close/>
                  <a:moveTo>
                    <a:pt x="2511" y="1687"/>
                  </a:moveTo>
                  <a:cubicBezTo>
                    <a:pt x="2510" y="1683"/>
                    <a:pt x="2508" y="1680"/>
                    <a:pt x="2508" y="1677"/>
                  </a:cubicBezTo>
                  <a:cubicBezTo>
                    <a:pt x="2502" y="1671"/>
                    <a:pt x="2503" y="1664"/>
                    <a:pt x="2496" y="1658"/>
                  </a:cubicBezTo>
                  <a:cubicBezTo>
                    <a:pt x="2500" y="1655"/>
                    <a:pt x="2505" y="1664"/>
                    <a:pt x="2504" y="1666"/>
                  </a:cubicBezTo>
                  <a:cubicBezTo>
                    <a:pt x="2509" y="1669"/>
                    <a:pt x="2508" y="1673"/>
                    <a:pt x="2511" y="1676"/>
                  </a:cubicBezTo>
                  <a:cubicBezTo>
                    <a:pt x="2513" y="1677"/>
                    <a:pt x="2511" y="1680"/>
                    <a:pt x="2512" y="1682"/>
                  </a:cubicBezTo>
                  <a:cubicBezTo>
                    <a:pt x="2512" y="1683"/>
                    <a:pt x="2515" y="1684"/>
                    <a:pt x="2515" y="1684"/>
                  </a:cubicBezTo>
                  <a:cubicBezTo>
                    <a:pt x="2515" y="1685"/>
                    <a:pt x="2514" y="1686"/>
                    <a:pt x="2514" y="1686"/>
                  </a:cubicBezTo>
                  <a:cubicBezTo>
                    <a:pt x="2515" y="1689"/>
                    <a:pt x="2523" y="1693"/>
                    <a:pt x="2518" y="1697"/>
                  </a:cubicBezTo>
                  <a:cubicBezTo>
                    <a:pt x="2511" y="1694"/>
                    <a:pt x="2514" y="1690"/>
                    <a:pt x="2511" y="1687"/>
                  </a:cubicBezTo>
                  <a:close/>
                  <a:moveTo>
                    <a:pt x="2517" y="1725"/>
                  </a:moveTo>
                  <a:cubicBezTo>
                    <a:pt x="2520" y="1724"/>
                    <a:pt x="2522" y="1724"/>
                    <a:pt x="2525" y="1725"/>
                  </a:cubicBezTo>
                  <a:cubicBezTo>
                    <a:pt x="2529" y="1729"/>
                    <a:pt x="2519" y="1727"/>
                    <a:pt x="2517" y="1725"/>
                  </a:cubicBezTo>
                  <a:close/>
                  <a:moveTo>
                    <a:pt x="2521" y="1704"/>
                  </a:moveTo>
                  <a:cubicBezTo>
                    <a:pt x="2522" y="1700"/>
                    <a:pt x="2525" y="1701"/>
                    <a:pt x="2527" y="1703"/>
                  </a:cubicBezTo>
                  <a:cubicBezTo>
                    <a:pt x="2526" y="1704"/>
                    <a:pt x="2527" y="1705"/>
                    <a:pt x="2528" y="1706"/>
                  </a:cubicBezTo>
                  <a:cubicBezTo>
                    <a:pt x="2526" y="1708"/>
                    <a:pt x="2523" y="1705"/>
                    <a:pt x="2521" y="1704"/>
                  </a:cubicBezTo>
                  <a:close/>
                  <a:moveTo>
                    <a:pt x="2550" y="1715"/>
                  </a:moveTo>
                  <a:cubicBezTo>
                    <a:pt x="2549" y="1716"/>
                    <a:pt x="2546" y="1716"/>
                    <a:pt x="2545" y="1715"/>
                  </a:cubicBezTo>
                  <a:cubicBezTo>
                    <a:pt x="2540" y="1708"/>
                    <a:pt x="2551" y="1713"/>
                    <a:pt x="2550" y="1715"/>
                  </a:cubicBezTo>
                  <a:close/>
                  <a:moveTo>
                    <a:pt x="2569" y="1726"/>
                  </a:moveTo>
                  <a:cubicBezTo>
                    <a:pt x="2563" y="1724"/>
                    <a:pt x="2568" y="1720"/>
                    <a:pt x="2564" y="1717"/>
                  </a:cubicBezTo>
                  <a:cubicBezTo>
                    <a:pt x="2534" y="1683"/>
                    <a:pt x="2526" y="1679"/>
                    <a:pt x="2523" y="1674"/>
                  </a:cubicBezTo>
                  <a:cubicBezTo>
                    <a:pt x="2511" y="1643"/>
                    <a:pt x="2508" y="1636"/>
                    <a:pt x="2503" y="1629"/>
                  </a:cubicBezTo>
                  <a:cubicBezTo>
                    <a:pt x="2488" y="1579"/>
                    <a:pt x="2482" y="1574"/>
                    <a:pt x="2483" y="1568"/>
                  </a:cubicBezTo>
                  <a:cubicBezTo>
                    <a:pt x="2478" y="1541"/>
                    <a:pt x="2473" y="1540"/>
                    <a:pt x="2475" y="1537"/>
                  </a:cubicBezTo>
                  <a:cubicBezTo>
                    <a:pt x="2467" y="1500"/>
                    <a:pt x="2466" y="1495"/>
                    <a:pt x="2464" y="1490"/>
                  </a:cubicBezTo>
                  <a:cubicBezTo>
                    <a:pt x="2449" y="1391"/>
                    <a:pt x="2455" y="1387"/>
                    <a:pt x="2451" y="1385"/>
                  </a:cubicBezTo>
                  <a:cubicBezTo>
                    <a:pt x="2447" y="1351"/>
                    <a:pt x="2450" y="1339"/>
                    <a:pt x="2446" y="1329"/>
                  </a:cubicBezTo>
                  <a:cubicBezTo>
                    <a:pt x="2453" y="1350"/>
                    <a:pt x="2458" y="1353"/>
                    <a:pt x="2459" y="1356"/>
                  </a:cubicBezTo>
                  <a:cubicBezTo>
                    <a:pt x="2467" y="1388"/>
                    <a:pt x="2470" y="1391"/>
                    <a:pt x="2470" y="1395"/>
                  </a:cubicBezTo>
                  <a:cubicBezTo>
                    <a:pt x="2476" y="1418"/>
                    <a:pt x="2473" y="1422"/>
                    <a:pt x="2476" y="1425"/>
                  </a:cubicBezTo>
                  <a:cubicBezTo>
                    <a:pt x="2479" y="1449"/>
                    <a:pt x="2481" y="1452"/>
                    <a:pt x="2482" y="1455"/>
                  </a:cubicBezTo>
                  <a:cubicBezTo>
                    <a:pt x="2483" y="1491"/>
                    <a:pt x="2493" y="1494"/>
                    <a:pt x="2488" y="1501"/>
                  </a:cubicBezTo>
                  <a:cubicBezTo>
                    <a:pt x="2496" y="1537"/>
                    <a:pt x="2497" y="1539"/>
                    <a:pt x="2495" y="1542"/>
                  </a:cubicBezTo>
                  <a:cubicBezTo>
                    <a:pt x="2503" y="1571"/>
                    <a:pt x="2508" y="1575"/>
                    <a:pt x="2506" y="1581"/>
                  </a:cubicBezTo>
                  <a:cubicBezTo>
                    <a:pt x="2509" y="1603"/>
                    <a:pt x="2520" y="1606"/>
                    <a:pt x="2514" y="1612"/>
                  </a:cubicBezTo>
                  <a:cubicBezTo>
                    <a:pt x="2532" y="1642"/>
                    <a:pt x="2530" y="1650"/>
                    <a:pt x="2537" y="1657"/>
                  </a:cubicBezTo>
                  <a:cubicBezTo>
                    <a:pt x="2589" y="1738"/>
                    <a:pt x="2578" y="1726"/>
                    <a:pt x="2569" y="1726"/>
                  </a:cubicBezTo>
                  <a:close/>
                  <a:moveTo>
                    <a:pt x="2620" y="1736"/>
                  </a:moveTo>
                  <a:cubicBezTo>
                    <a:pt x="2625" y="1728"/>
                    <a:pt x="2628" y="1741"/>
                    <a:pt x="2631" y="1743"/>
                  </a:cubicBezTo>
                  <a:cubicBezTo>
                    <a:pt x="2626" y="1747"/>
                    <a:pt x="2624" y="1737"/>
                    <a:pt x="2620" y="1736"/>
                  </a:cubicBezTo>
                  <a:close/>
                  <a:moveTo>
                    <a:pt x="2711" y="1804"/>
                  </a:moveTo>
                  <a:cubicBezTo>
                    <a:pt x="2706" y="1802"/>
                    <a:pt x="2701" y="1801"/>
                    <a:pt x="2696" y="1802"/>
                  </a:cubicBezTo>
                  <a:cubicBezTo>
                    <a:pt x="2692" y="1797"/>
                    <a:pt x="2688" y="1800"/>
                    <a:pt x="2684" y="1797"/>
                  </a:cubicBezTo>
                  <a:cubicBezTo>
                    <a:pt x="2680" y="1796"/>
                    <a:pt x="2676" y="1793"/>
                    <a:pt x="2673" y="1794"/>
                  </a:cubicBezTo>
                  <a:cubicBezTo>
                    <a:pt x="2670" y="1791"/>
                    <a:pt x="2675" y="1791"/>
                    <a:pt x="2676" y="1789"/>
                  </a:cubicBezTo>
                  <a:cubicBezTo>
                    <a:pt x="2680" y="1789"/>
                    <a:pt x="2684" y="1790"/>
                    <a:pt x="2687" y="1788"/>
                  </a:cubicBezTo>
                  <a:cubicBezTo>
                    <a:pt x="2692" y="1792"/>
                    <a:pt x="2697" y="1795"/>
                    <a:pt x="2702" y="1798"/>
                  </a:cubicBezTo>
                  <a:cubicBezTo>
                    <a:pt x="2704" y="1800"/>
                    <a:pt x="2706" y="1798"/>
                    <a:pt x="2708" y="1800"/>
                  </a:cubicBezTo>
                  <a:cubicBezTo>
                    <a:pt x="2710" y="1801"/>
                    <a:pt x="2712" y="1802"/>
                    <a:pt x="2714" y="1803"/>
                  </a:cubicBezTo>
                  <a:cubicBezTo>
                    <a:pt x="2716" y="1805"/>
                    <a:pt x="2717" y="1806"/>
                    <a:pt x="2719" y="1807"/>
                  </a:cubicBezTo>
                  <a:cubicBezTo>
                    <a:pt x="2717" y="1809"/>
                    <a:pt x="2714" y="1806"/>
                    <a:pt x="2711" y="1804"/>
                  </a:cubicBezTo>
                  <a:close/>
                  <a:moveTo>
                    <a:pt x="2872" y="417"/>
                  </a:moveTo>
                  <a:cubicBezTo>
                    <a:pt x="2869" y="425"/>
                    <a:pt x="2861" y="429"/>
                    <a:pt x="2860" y="437"/>
                  </a:cubicBezTo>
                  <a:cubicBezTo>
                    <a:pt x="2855" y="439"/>
                    <a:pt x="2856" y="445"/>
                    <a:pt x="2852" y="447"/>
                  </a:cubicBezTo>
                  <a:cubicBezTo>
                    <a:pt x="2852" y="452"/>
                    <a:pt x="2845" y="451"/>
                    <a:pt x="2846" y="458"/>
                  </a:cubicBezTo>
                  <a:cubicBezTo>
                    <a:pt x="2841" y="464"/>
                    <a:pt x="2838" y="471"/>
                    <a:pt x="2834" y="479"/>
                  </a:cubicBezTo>
                  <a:cubicBezTo>
                    <a:pt x="2835" y="485"/>
                    <a:pt x="2830" y="486"/>
                    <a:pt x="2831" y="492"/>
                  </a:cubicBezTo>
                  <a:cubicBezTo>
                    <a:pt x="2827" y="494"/>
                    <a:pt x="2830" y="502"/>
                    <a:pt x="2825" y="503"/>
                  </a:cubicBezTo>
                  <a:cubicBezTo>
                    <a:pt x="2828" y="514"/>
                    <a:pt x="2823" y="518"/>
                    <a:pt x="2822" y="525"/>
                  </a:cubicBezTo>
                  <a:cubicBezTo>
                    <a:pt x="2824" y="535"/>
                    <a:pt x="2822" y="540"/>
                    <a:pt x="2822" y="547"/>
                  </a:cubicBezTo>
                  <a:cubicBezTo>
                    <a:pt x="2824" y="555"/>
                    <a:pt x="2816" y="565"/>
                    <a:pt x="2825" y="567"/>
                  </a:cubicBezTo>
                  <a:cubicBezTo>
                    <a:pt x="2826" y="553"/>
                    <a:pt x="2828" y="541"/>
                    <a:pt x="2827" y="525"/>
                  </a:cubicBezTo>
                  <a:cubicBezTo>
                    <a:pt x="2832" y="518"/>
                    <a:pt x="2829" y="504"/>
                    <a:pt x="2836" y="498"/>
                  </a:cubicBezTo>
                  <a:cubicBezTo>
                    <a:pt x="2838" y="488"/>
                    <a:pt x="2843" y="480"/>
                    <a:pt x="2845" y="469"/>
                  </a:cubicBezTo>
                  <a:cubicBezTo>
                    <a:pt x="2852" y="466"/>
                    <a:pt x="2851" y="456"/>
                    <a:pt x="2859" y="453"/>
                  </a:cubicBezTo>
                  <a:cubicBezTo>
                    <a:pt x="2858" y="447"/>
                    <a:pt x="2862" y="446"/>
                    <a:pt x="2865" y="444"/>
                  </a:cubicBezTo>
                  <a:cubicBezTo>
                    <a:pt x="2865" y="439"/>
                    <a:pt x="2865" y="434"/>
                    <a:pt x="2871" y="435"/>
                  </a:cubicBezTo>
                  <a:cubicBezTo>
                    <a:pt x="2874" y="428"/>
                    <a:pt x="2878" y="422"/>
                    <a:pt x="2882" y="416"/>
                  </a:cubicBezTo>
                  <a:cubicBezTo>
                    <a:pt x="2882" y="404"/>
                    <a:pt x="2882" y="404"/>
                    <a:pt x="2882" y="404"/>
                  </a:cubicBezTo>
                  <a:cubicBezTo>
                    <a:pt x="2881" y="405"/>
                    <a:pt x="2880" y="406"/>
                    <a:pt x="2880" y="408"/>
                  </a:cubicBezTo>
                  <a:cubicBezTo>
                    <a:pt x="2875" y="409"/>
                    <a:pt x="2875" y="415"/>
                    <a:pt x="2872" y="417"/>
                  </a:cubicBezTo>
                  <a:close/>
                  <a:moveTo>
                    <a:pt x="2880" y="351"/>
                  </a:moveTo>
                  <a:cubicBezTo>
                    <a:pt x="2879" y="353"/>
                    <a:pt x="2876" y="354"/>
                    <a:pt x="2874" y="356"/>
                  </a:cubicBezTo>
                  <a:cubicBezTo>
                    <a:pt x="2861" y="371"/>
                    <a:pt x="2846" y="383"/>
                    <a:pt x="2835" y="400"/>
                  </a:cubicBezTo>
                  <a:cubicBezTo>
                    <a:pt x="2826" y="404"/>
                    <a:pt x="2828" y="418"/>
                    <a:pt x="2817" y="421"/>
                  </a:cubicBezTo>
                  <a:cubicBezTo>
                    <a:pt x="2815" y="432"/>
                    <a:pt x="2806" y="437"/>
                    <a:pt x="2804" y="448"/>
                  </a:cubicBezTo>
                  <a:cubicBezTo>
                    <a:pt x="2799" y="450"/>
                    <a:pt x="2802" y="458"/>
                    <a:pt x="2796" y="459"/>
                  </a:cubicBezTo>
                  <a:cubicBezTo>
                    <a:pt x="2796" y="467"/>
                    <a:pt x="2789" y="467"/>
                    <a:pt x="2790" y="475"/>
                  </a:cubicBezTo>
                  <a:cubicBezTo>
                    <a:pt x="2789" y="480"/>
                    <a:pt x="2784" y="482"/>
                    <a:pt x="2785" y="489"/>
                  </a:cubicBezTo>
                  <a:cubicBezTo>
                    <a:pt x="2784" y="492"/>
                    <a:pt x="2782" y="493"/>
                    <a:pt x="2783" y="498"/>
                  </a:cubicBezTo>
                  <a:cubicBezTo>
                    <a:pt x="2781" y="498"/>
                    <a:pt x="2778" y="501"/>
                    <a:pt x="2781" y="502"/>
                  </a:cubicBezTo>
                  <a:cubicBezTo>
                    <a:pt x="2787" y="498"/>
                    <a:pt x="2788" y="490"/>
                    <a:pt x="2791" y="484"/>
                  </a:cubicBezTo>
                  <a:cubicBezTo>
                    <a:pt x="2795" y="479"/>
                    <a:pt x="2796" y="471"/>
                    <a:pt x="2801" y="466"/>
                  </a:cubicBezTo>
                  <a:cubicBezTo>
                    <a:pt x="2805" y="451"/>
                    <a:pt x="2815" y="442"/>
                    <a:pt x="2820" y="427"/>
                  </a:cubicBezTo>
                  <a:cubicBezTo>
                    <a:pt x="2829" y="422"/>
                    <a:pt x="2832" y="411"/>
                    <a:pt x="2840" y="404"/>
                  </a:cubicBezTo>
                  <a:cubicBezTo>
                    <a:pt x="2849" y="398"/>
                    <a:pt x="2852" y="387"/>
                    <a:pt x="2863" y="383"/>
                  </a:cubicBezTo>
                  <a:cubicBezTo>
                    <a:pt x="2868" y="374"/>
                    <a:pt x="2875" y="367"/>
                    <a:pt x="2882" y="360"/>
                  </a:cubicBezTo>
                  <a:cubicBezTo>
                    <a:pt x="2882" y="346"/>
                    <a:pt x="2882" y="346"/>
                    <a:pt x="2882" y="346"/>
                  </a:cubicBezTo>
                  <a:cubicBezTo>
                    <a:pt x="2881" y="346"/>
                    <a:pt x="2880" y="346"/>
                    <a:pt x="2880" y="346"/>
                  </a:cubicBezTo>
                  <a:cubicBezTo>
                    <a:pt x="2879" y="347"/>
                    <a:pt x="2881" y="350"/>
                    <a:pt x="2880" y="351"/>
                  </a:cubicBezTo>
                  <a:close/>
                  <a:moveTo>
                    <a:pt x="1310" y="33"/>
                  </a:moveTo>
                  <a:cubicBezTo>
                    <a:pt x="1314" y="31"/>
                    <a:pt x="1315" y="22"/>
                    <a:pt x="1317" y="16"/>
                  </a:cubicBezTo>
                  <a:cubicBezTo>
                    <a:pt x="1322" y="16"/>
                    <a:pt x="1320" y="1"/>
                    <a:pt x="1326" y="1"/>
                  </a:cubicBezTo>
                  <a:cubicBezTo>
                    <a:pt x="1326" y="1"/>
                    <a:pt x="1326" y="0"/>
                    <a:pt x="1326" y="0"/>
                  </a:cubicBezTo>
                  <a:cubicBezTo>
                    <a:pt x="1319" y="0"/>
                    <a:pt x="1319" y="0"/>
                    <a:pt x="1319" y="0"/>
                  </a:cubicBezTo>
                  <a:cubicBezTo>
                    <a:pt x="1316" y="4"/>
                    <a:pt x="1314" y="9"/>
                    <a:pt x="1311" y="13"/>
                  </a:cubicBezTo>
                  <a:cubicBezTo>
                    <a:pt x="1306" y="26"/>
                    <a:pt x="1301" y="42"/>
                    <a:pt x="1295" y="53"/>
                  </a:cubicBezTo>
                  <a:cubicBezTo>
                    <a:pt x="1298" y="60"/>
                    <a:pt x="1289" y="63"/>
                    <a:pt x="1289" y="72"/>
                  </a:cubicBezTo>
                  <a:cubicBezTo>
                    <a:pt x="1287" y="82"/>
                    <a:pt x="1288" y="83"/>
                    <a:pt x="1283" y="91"/>
                  </a:cubicBezTo>
                  <a:cubicBezTo>
                    <a:pt x="1280" y="88"/>
                    <a:pt x="1284" y="81"/>
                    <a:pt x="1283" y="77"/>
                  </a:cubicBezTo>
                  <a:cubicBezTo>
                    <a:pt x="1284" y="72"/>
                    <a:pt x="1286" y="67"/>
                    <a:pt x="1287" y="62"/>
                  </a:cubicBezTo>
                  <a:cubicBezTo>
                    <a:pt x="1288" y="53"/>
                    <a:pt x="1289" y="51"/>
                    <a:pt x="1292" y="39"/>
                  </a:cubicBezTo>
                  <a:cubicBezTo>
                    <a:pt x="1295" y="23"/>
                    <a:pt x="1301" y="12"/>
                    <a:pt x="1306" y="0"/>
                  </a:cubicBezTo>
                  <a:cubicBezTo>
                    <a:pt x="1298" y="0"/>
                    <a:pt x="1298" y="0"/>
                    <a:pt x="1298" y="0"/>
                  </a:cubicBezTo>
                  <a:cubicBezTo>
                    <a:pt x="1291" y="23"/>
                    <a:pt x="1289" y="32"/>
                    <a:pt x="1280" y="65"/>
                  </a:cubicBezTo>
                  <a:cubicBezTo>
                    <a:pt x="1279" y="76"/>
                    <a:pt x="1279" y="88"/>
                    <a:pt x="1275" y="102"/>
                  </a:cubicBezTo>
                  <a:cubicBezTo>
                    <a:pt x="1278" y="103"/>
                    <a:pt x="1281" y="103"/>
                    <a:pt x="1278" y="101"/>
                  </a:cubicBezTo>
                  <a:cubicBezTo>
                    <a:pt x="1280" y="97"/>
                    <a:pt x="1282" y="101"/>
                    <a:pt x="1282" y="104"/>
                  </a:cubicBezTo>
                  <a:cubicBezTo>
                    <a:pt x="1282" y="109"/>
                    <a:pt x="1274" y="117"/>
                    <a:pt x="1282" y="118"/>
                  </a:cubicBezTo>
                  <a:cubicBezTo>
                    <a:pt x="1287" y="94"/>
                    <a:pt x="1294" y="83"/>
                    <a:pt x="1296" y="65"/>
                  </a:cubicBezTo>
                  <a:cubicBezTo>
                    <a:pt x="1301" y="56"/>
                    <a:pt x="1305" y="44"/>
                    <a:pt x="1310" y="33"/>
                  </a:cubicBezTo>
                  <a:close/>
                  <a:moveTo>
                    <a:pt x="2871" y="310"/>
                  </a:moveTo>
                  <a:cubicBezTo>
                    <a:pt x="2868" y="312"/>
                    <a:pt x="2864" y="314"/>
                    <a:pt x="2865" y="319"/>
                  </a:cubicBezTo>
                  <a:cubicBezTo>
                    <a:pt x="2859" y="319"/>
                    <a:pt x="2858" y="323"/>
                    <a:pt x="2857" y="326"/>
                  </a:cubicBezTo>
                  <a:cubicBezTo>
                    <a:pt x="2846" y="336"/>
                    <a:pt x="2834" y="345"/>
                    <a:pt x="2826" y="357"/>
                  </a:cubicBezTo>
                  <a:cubicBezTo>
                    <a:pt x="2821" y="362"/>
                    <a:pt x="2814" y="366"/>
                    <a:pt x="2809" y="371"/>
                  </a:cubicBezTo>
                  <a:cubicBezTo>
                    <a:pt x="2803" y="375"/>
                    <a:pt x="2799" y="382"/>
                    <a:pt x="2793" y="385"/>
                  </a:cubicBezTo>
                  <a:cubicBezTo>
                    <a:pt x="2786" y="389"/>
                    <a:pt x="2786" y="398"/>
                    <a:pt x="2776" y="400"/>
                  </a:cubicBezTo>
                  <a:cubicBezTo>
                    <a:pt x="2775" y="403"/>
                    <a:pt x="2774" y="407"/>
                    <a:pt x="2768" y="407"/>
                  </a:cubicBezTo>
                  <a:cubicBezTo>
                    <a:pt x="2769" y="410"/>
                    <a:pt x="2760" y="414"/>
                    <a:pt x="2767" y="416"/>
                  </a:cubicBezTo>
                  <a:cubicBezTo>
                    <a:pt x="2763" y="408"/>
                    <a:pt x="2774" y="414"/>
                    <a:pt x="2773" y="409"/>
                  </a:cubicBezTo>
                  <a:cubicBezTo>
                    <a:pt x="2776" y="407"/>
                    <a:pt x="2778" y="405"/>
                    <a:pt x="2781" y="404"/>
                  </a:cubicBezTo>
                  <a:cubicBezTo>
                    <a:pt x="2784" y="397"/>
                    <a:pt x="2791" y="395"/>
                    <a:pt x="2795" y="390"/>
                  </a:cubicBezTo>
                  <a:cubicBezTo>
                    <a:pt x="2800" y="389"/>
                    <a:pt x="2798" y="383"/>
                    <a:pt x="2804" y="385"/>
                  </a:cubicBezTo>
                  <a:cubicBezTo>
                    <a:pt x="2801" y="378"/>
                    <a:pt x="2811" y="381"/>
                    <a:pt x="2810" y="375"/>
                  </a:cubicBezTo>
                  <a:cubicBezTo>
                    <a:pt x="2819" y="375"/>
                    <a:pt x="2820" y="367"/>
                    <a:pt x="2826" y="363"/>
                  </a:cubicBezTo>
                  <a:cubicBezTo>
                    <a:pt x="2835" y="354"/>
                    <a:pt x="2846" y="346"/>
                    <a:pt x="2853" y="335"/>
                  </a:cubicBezTo>
                  <a:cubicBezTo>
                    <a:pt x="2861" y="333"/>
                    <a:pt x="2863" y="327"/>
                    <a:pt x="2867" y="321"/>
                  </a:cubicBezTo>
                  <a:cubicBezTo>
                    <a:pt x="2875" y="320"/>
                    <a:pt x="2876" y="312"/>
                    <a:pt x="2882" y="310"/>
                  </a:cubicBezTo>
                  <a:cubicBezTo>
                    <a:pt x="2882" y="299"/>
                    <a:pt x="2882" y="299"/>
                    <a:pt x="2882" y="299"/>
                  </a:cubicBezTo>
                  <a:cubicBezTo>
                    <a:pt x="2878" y="302"/>
                    <a:pt x="2874" y="306"/>
                    <a:pt x="2871" y="310"/>
                  </a:cubicBezTo>
                  <a:close/>
                  <a:moveTo>
                    <a:pt x="1276" y="9"/>
                  </a:moveTo>
                  <a:cubicBezTo>
                    <a:pt x="1277" y="6"/>
                    <a:pt x="1278" y="3"/>
                    <a:pt x="1279" y="0"/>
                  </a:cubicBezTo>
                  <a:cubicBezTo>
                    <a:pt x="1274" y="0"/>
                    <a:pt x="1274" y="0"/>
                    <a:pt x="1274" y="0"/>
                  </a:cubicBezTo>
                  <a:cubicBezTo>
                    <a:pt x="1274" y="2"/>
                    <a:pt x="1273" y="4"/>
                    <a:pt x="1272" y="5"/>
                  </a:cubicBezTo>
                  <a:cubicBezTo>
                    <a:pt x="1272" y="8"/>
                    <a:pt x="1274" y="10"/>
                    <a:pt x="1272" y="14"/>
                  </a:cubicBezTo>
                  <a:cubicBezTo>
                    <a:pt x="1268" y="18"/>
                    <a:pt x="1272" y="25"/>
                    <a:pt x="1275" y="20"/>
                  </a:cubicBezTo>
                  <a:cubicBezTo>
                    <a:pt x="1270" y="19"/>
                    <a:pt x="1276" y="12"/>
                    <a:pt x="1276" y="9"/>
                  </a:cubicBezTo>
                  <a:close/>
                  <a:moveTo>
                    <a:pt x="569" y="1506"/>
                  </a:moveTo>
                  <a:cubicBezTo>
                    <a:pt x="567" y="1503"/>
                    <a:pt x="565" y="1505"/>
                    <a:pt x="562" y="1504"/>
                  </a:cubicBezTo>
                  <a:cubicBezTo>
                    <a:pt x="527" y="1480"/>
                    <a:pt x="525" y="1479"/>
                    <a:pt x="523" y="1478"/>
                  </a:cubicBezTo>
                  <a:cubicBezTo>
                    <a:pt x="507" y="1456"/>
                    <a:pt x="499" y="1449"/>
                    <a:pt x="496" y="1449"/>
                  </a:cubicBezTo>
                  <a:cubicBezTo>
                    <a:pt x="487" y="1420"/>
                    <a:pt x="488" y="1413"/>
                    <a:pt x="483" y="1404"/>
                  </a:cubicBezTo>
                  <a:cubicBezTo>
                    <a:pt x="495" y="1345"/>
                    <a:pt x="490" y="1341"/>
                    <a:pt x="496" y="1339"/>
                  </a:cubicBezTo>
                  <a:cubicBezTo>
                    <a:pt x="485" y="1353"/>
                    <a:pt x="478" y="1358"/>
                    <a:pt x="479" y="1365"/>
                  </a:cubicBezTo>
                  <a:cubicBezTo>
                    <a:pt x="475" y="1378"/>
                    <a:pt x="469" y="1375"/>
                    <a:pt x="471" y="1373"/>
                  </a:cubicBezTo>
                  <a:cubicBezTo>
                    <a:pt x="462" y="1315"/>
                    <a:pt x="460" y="1302"/>
                    <a:pt x="457" y="1289"/>
                  </a:cubicBezTo>
                  <a:cubicBezTo>
                    <a:pt x="440" y="1227"/>
                    <a:pt x="444" y="1224"/>
                    <a:pt x="441" y="1221"/>
                  </a:cubicBezTo>
                  <a:cubicBezTo>
                    <a:pt x="415" y="1166"/>
                    <a:pt x="412" y="1161"/>
                    <a:pt x="408" y="1156"/>
                  </a:cubicBezTo>
                  <a:cubicBezTo>
                    <a:pt x="378" y="1110"/>
                    <a:pt x="371" y="1106"/>
                    <a:pt x="373" y="1103"/>
                  </a:cubicBezTo>
                  <a:cubicBezTo>
                    <a:pt x="359" y="1060"/>
                    <a:pt x="363" y="1054"/>
                    <a:pt x="356" y="1045"/>
                  </a:cubicBezTo>
                  <a:cubicBezTo>
                    <a:pt x="354" y="1037"/>
                    <a:pt x="350" y="1046"/>
                    <a:pt x="357" y="1058"/>
                  </a:cubicBezTo>
                  <a:cubicBezTo>
                    <a:pt x="355" y="1081"/>
                    <a:pt x="353" y="1078"/>
                    <a:pt x="351" y="1076"/>
                  </a:cubicBezTo>
                  <a:cubicBezTo>
                    <a:pt x="342" y="1052"/>
                    <a:pt x="347" y="1049"/>
                    <a:pt x="345" y="1045"/>
                  </a:cubicBezTo>
                  <a:cubicBezTo>
                    <a:pt x="339" y="1004"/>
                    <a:pt x="340" y="997"/>
                    <a:pt x="340" y="990"/>
                  </a:cubicBezTo>
                  <a:cubicBezTo>
                    <a:pt x="315" y="916"/>
                    <a:pt x="318" y="913"/>
                    <a:pt x="315" y="909"/>
                  </a:cubicBezTo>
                  <a:cubicBezTo>
                    <a:pt x="320" y="938"/>
                    <a:pt x="320" y="943"/>
                    <a:pt x="325" y="950"/>
                  </a:cubicBezTo>
                  <a:cubicBezTo>
                    <a:pt x="338" y="1032"/>
                    <a:pt x="339" y="1041"/>
                    <a:pt x="338" y="1050"/>
                  </a:cubicBezTo>
                  <a:cubicBezTo>
                    <a:pt x="344" y="1098"/>
                    <a:pt x="343" y="1116"/>
                    <a:pt x="347" y="1135"/>
                  </a:cubicBezTo>
                  <a:cubicBezTo>
                    <a:pt x="356" y="1183"/>
                    <a:pt x="355" y="1188"/>
                    <a:pt x="359" y="1193"/>
                  </a:cubicBezTo>
                  <a:cubicBezTo>
                    <a:pt x="370" y="1226"/>
                    <a:pt x="367" y="1230"/>
                    <a:pt x="368" y="1235"/>
                  </a:cubicBezTo>
                  <a:cubicBezTo>
                    <a:pt x="376" y="1282"/>
                    <a:pt x="390" y="1289"/>
                    <a:pt x="382" y="1292"/>
                  </a:cubicBezTo>
                  <a:cubicBezTo>
                    <a:pt x="395" y="1326"/>
                    <a:pt x="395" y="1330"/>
                    <a:pt x="396" y="1335"/>
                  </a:cubicBezTo>
                  <a:cubicBezTo>
                    <a:pt x="421" y="1400"/>
                    <a:pt x="424" y="1405"/>
                    <a:pt x="426" y="1410"/>
                  </a:cubicBezTo>
                  <a:cubicBezTo>
                    <a:pt x="425" y="1413"/>
                    <a:pt x="419" y="1404"/>
                    <a:pt x="412" y="1394"/>
                  </a:cubicBezTo>
                  <a:cubicBezTo>
                    <a:pt x="377" y="1320"/>
                    <a:pt x="378" y="1314"/>
                    <a:pt x="371" y="1307"/>
                  </a:cubicBezTo>
                  <a:cubicBezTo>
                    <a:pt x="365" y="1283"/>
                    <a:pt x="363" y="1276"/>
                    <a:pt x="361" y="1270"/>
                  </a:cubicBezTo>
                  <a:cubicBezTo>
                    <a:pt x="339" y="1186"/>
                    <a:pt x="337" y="1180"/>
                    <a:pt x="338" y="1174"/>
                  </a:cubicBezTo>
                  <a:cubicBezTo>
                    <a:pt x="331" y="1142"/>
                    <a:pt x="329" y="1129"/>
                    <a:pt x="330" y="1118"/>
                  </a:cubicBezTo>
                  <a:cubicBezTo>
                    <a:pt x="327" y="1086"/>
                    <a:pt x="321" y="1082"/>
                    <a:pt x="324" y="1079"/>
                  </a:cubicBezTo>
                  <a:cubicBezTo>
                    <a:pt x="318" y="1017"/>
                    <a:pt x="311" y="1010"/>
                    <a:pt x="313" y="1004"/>
                  </a:cubicBezTo>
                  <a:cubicBezTo>
                    <a:pt x="308" y="1033"/>
                    <a:pt x="320" y="1038"/>
                    <a:pt x="312" y="1040"/>
                  </a:cubicBezTo>
                  <a:cubicBezTo>
                    <a:pt x="313" y="1069"/>
                    <a:pt x="320" y="1074"/>
                    <a:pt x="316" y="1076"/>
                  </a:cubicBezTo>
                  <a:cubicBezTo>
                    <a:pt x="318" y="1125"/>
                    <a:pt x="324" y="1129"/>
                    <a:pt x="321" y="1132"/>
                  </a:cubicBezTo>
                  <a:cubicBezTo>
                    <a:pt x="317" y="1145"/>
                    <a:pt x="322" y="1141"/>
                    <a:pt x="316" y="1136"/>
                  </a:cubicBezTo>
                  <a:cubicBezTo>
                    <a:pt x="308" y="1098"/>
                    <a:pt x="310" y="1093"/>
                    <a:pt x="308" y="1087"/>
                  </a:cubicBezTo>
                  <a:cubicBezTo>
                    <a:pt x="299" y="1051"/>
                    <a:pt x="309" y="1047"/>
                    <a:pt x="302" y="1041"/>
                  </a:cubicBezTo>
                  <a:cubicBezTo>
                    <a:pt x="300" y="1006"/>
                    <a:pt x="297" y="1000"/>
                    <a:pt x="299" y="995"/>
                  </a:cubicBezTo>
                  <a:cubicBezTo>
                    <a:pt x="293" y="953"/>
                    <a:pt x="294" y="943"/>
                    <a:pt x="292" y="933"/>
                  </a:cubicBezTo>
                  <a:cubicBezTo>
                    <a:pt x="284" y="895"/>
                    <a:pt x="285" y="890"/>
                    <a:pt x="284" y="885"/>
                  </a:cubicBezTo>
                  <a:cubicBezTo>
                    <a:pt x="273" y="831"/>
                    <a:pt x="271" y="826"/>
                    <a:pt x="272" y="822"/>
                  </a:cubicBezTo>
                  <a:cubicBezTo>
                    <a:pt x="265" y="848"/>
                    <a:pt x="277" y="856"/>
                    <a:pt x="273" y="861"/>
                  </a:cubicBezTo>
                  <a:cubicBezTo>
                    <a:pt x="278" y="891"/>
                    <a:pt x="274" y="901"/>
                    <a:pt x="278" y="914"/>
                  </a:cubicBezTo>
                  <a:cubicBezTo>
                    <a:pt x="271" y="935"/>
                    <a:pt x="275" y="939"/>
                    <a:pt x="270" y="940"/>
                  </a:cubicBezTo>
                  <a:cubicBezTo>
                    <a:pt x="272" y="951"/>
                    <a:pt x="270" y="952"/>
                    <a:pt x="273" y="955"/>
                  </a:cubicBezTo>
                  <a:cubicBezTo>
                    <a:pt x="267" y="1000"/>
                    <a:pt x="262" y="1005"/>
                    <a:pt x="265" y="1011"/>
                  </a:cubicBezTo>
                  <a:cubicBezTo>
                    <a:pt x="266" y="1041"/>
                    <a:pt x="261" y="1043"/>
                    <a:pt x="267" y="1048"/>
                  </a:cubicBezTo>
                  <a:cubicBezTo>
                    <a:pt x="271" y="1091"/>
                    <a:pt x="264" y="1096"/>
                    <a:pt x="268" y="1103"/>
                  </a:cubicBezTo>
                  <a:cubicBezTo>
                    <a:pt x="271" y="1162"/>
                    <a:pt x="272" y="1169"/>
                    <a:pt x="272" y="1175"/>
                  </a:cubicBezTo>
                  <a:cubicBezTo>
                    <a:pt x="278" y="1236"/>
                    <a:pt x="290" y="1244"/>
                    <a:pt x="284" y="1249"/>
                  </a:cubicBezTo>
                  <a:cubicBezTo>
                    <a:pt x="294" y="1280"/>
                    <a:pt x="295" y="1284"/>
                    <a:pt x="292" y="1286"/>
                  </a:cubicBezTo>
                  <a:cubicBezTo>
                    <a:pt x="286" y="1297"/>
                    <a:pt x="288" y="1292"/>
                    <a:pt x="284" y="1287"/>
                  </a:cubicBezTo>
                  <a:cubicBezTo>
                    <a:pt x="267" y="1251"/>
                    <a:pt x="264" y="1242"/>
                    <a:pt x="262" y="1233"/>
                  </a:cubicBezTo>
                  <a:cubicBezTo>
                    <a:pt x="247" y="1146"/>
                    <a:pt x="241" y="1137"/>
                    <a:pt x="242" y="1129"/>
                  </a:cubicBezTo>
                  <a:cubicBezTo>
                    <a:pt x="236" y="1068"/>
                    <a:pt x="239" y="1053"/>
                    <a:pt x="238" y="1038"/>
                  </a:cubicBezTo>
                  <a:cubicBezTo>
                    <a:pt x="243" y="986"/>
                    <a:pt x="244" y="979"/>
                    <a:pt x="242" y="971"/>
                  </a:cubicBezTo>
                  <a:cubicBezTo>
                    <a:pt x="248" y="934"/>
                    <a:pt x="247" y="931"/>
                    <a:pt x="248" y="927"/>
                  </a:cubicBezTo>
                  <a:cubicBezTo>
                    <a:pt x="252" y="851"/>
                    <a:pt x="244" y="842"/>
                    <a:pt x="249" y="835"/>
                  </a:cubicBezTo>
                  <a:cubicBezTo>
                    <a:pt x="239" y="815"/>
                    <a:pt x="246" y="822"/>
                    <a:pt x="243" y="826"/>
                  </a:cubicBezTo>
                  <a:cubicBezTo>
                    <a:pt x="240" y="881"/>
                    <a:pt x="245" y="887"/>
                    <a:pt x="241" y="892"/>
                  </a:cubicBezTo>
                  <a:cubicBezTo>
                    <a:pt x="238" y="928"/>
                    <a:pt x="240" y="933"/>
                    <a:pt x="236" y="938"/>
                  </a:cubicBezTo>
                  <a:cubicBezTo>
                    <a:pt x="237" y="964"/>
                    <a:pt x="234" y="966"/>
                    <a:pt x="234" y="969"/>
                  </a:cubicBezTo>
                  <a:cubicBezTo>
                    <a:pt x="229" y="1037"/>
                    <a:pt x="229" y="1042"/>
                    <a:pt x="229" y="1048"/>
                  </a:cubicBezTo>
                  <a:cubicBezTo>
                    <a:pt x="229" y="1084"/>
                    <a:pt x="231" y="1090"/>
                    <a:pt x="230" y="1095"/>
                  </a:cubicBezTo>
                  <a:cubicBezTo>
                    <a:pt x="238" y="1122"/>
                    <a:pt x="226" y="1124"/>
                    <a:pt x="233" y="1128"/>
                  </a:cubicBezTo>
                  <a:cubicBezTo>
                    <a:pt x="233" y="1156"/>
                    <a:pt x="238" y="1168"/>
                    <a:pt x="238" y="1180"/>
                  </a:cubicBezTo>
                  <a:cubicBezTo>
                    <a:pt x="248" y="1202"/>
                    <a:pt x="244" y="1205"/>
                    <a:pt x="247" y="1208"/>
                  </a:cubicBezTo>
                  <a:cubicBezTo>
                    <a:pt x="265" y="1263"/>
                    <a:pt x="265" y="1269"/>
                    <a:pt x="269" y="1276"/>
                  </a:cubicBezTo>
                  <a:cubicBezTo>
                    <a:pt x="271" y="1287"/>
                    <a:pt x="265" y="1290"/>
                    <a:pt x="261" y="1284"/>
                  </a:cubicBezTo>
                  <a:cubicBezTo>
                    <a:pt x="245" y="1250"/>
                    <a:pt x="238" y="1244"/>
                    <a:pt x="240" y="1240"/>
                  </a:cubicBezTo>
                  <a:cubicBezTo>
                    <a:pt x="220" y="1185"/>
                    <a:pt x="223" y="1176"/>
                    <a:pt x="220" y="1166"/>
                  </a:cubicBezTo>
                  <a:cubicBezTo>
                    <a:pt x="213" y="1118"/>
                    <a:pt x="216" y="1114"/>
                    <a:pt x="211" y="1109"/>
                  </a:cubicBezTo>
                  <a:cubicBezTo>
                    <a:pt x="207" y="1061"/>
                    <a:pt x="211" y="1042"/>
                    <a:pt x="205" y="1022"/>
                  </a:cubicBezTo>
                  <a:cubicBezTo>
                    <a:pt x="219" y="949"/>
                    <a:pt x="213" y="940"/>
                    <a:pt x="220" y="933"/>
                  </a:cubicBezTo>
                  <a:cubicBezTo>
                    <a:pt x="236" y="865"/>
                    <a:pt x="230" y="861"/>
                    <a:pt x="233" y="857"/>
                  </a:cubicBezTo>
                  <a:cubicBezTo>
                    <a:pt x="231" y="834"/>
                    <a:pt x="242" y="832"/>
                    <a:pt x="236" y="828"/>
                  </a:cubicBezTo>
                  <a:cubicBezTo>
                    <a:pt x="238" y="800"/>
                    <a:pt x="243" y="798"/>
                    <a:pt x="239" y="794"/>
                  </a:cubicBezTo>
                  <a:cubicBezTo>
                    <a:pt x="239" y="761"/>
                    <a:pt x="241" y="757"/>
                    <a:pt x="241" y="753"/>
                  </a:cubicBezTo>
                  <a:cubicBezTo>
                    <a:pt x="230" y="744"/>
                    <a:pt x="228" y="754"/>
                    <a:pt x="234" y="765"/>
                  </a:cubicBezTo>
                  <a:cubicBezTo>
                    <a:pt x="228" y="819"/>
                    <a:pt x="228" y="833"/>
                    <a:pt x="228" y="847"/>
                  </a:cubicBezTo>
                  <a:cubicBezTo>
                    <a:pt x="216" y="875"/>
                    <a:pt x="221" y="883"/>
                    <a:pt x="215" y="889"/>
                  </a:cubicBezTo>
                  <a:cubicBezTo>
                    <a:pt x="205" y="963"/>
                    <a:pt x="202" y="993"/>
                    <a:pt x="197" y="1022"/>
                  </a:cubicBezTo>
                  <a:cubicBezTo>
                    <a:pt x="203" y="1060"/>
                    <a:pt x="195" y="1068"/>
                    <a:pt x="200" y="1079"/>
                  </a:cubicBezTo>
                  <a:cubicBezTo>
                    <a:pt x="203" y="1102"/>
                    <a:pt x="201" y="1104"/>
                    <a:pt x="202" y="1107"/>
                  </a:cubicBezTo>
                  <a:cubicBezTo>
                    <a:pt x="211" y="1176"/>
                    <a:pt x="212" y="1185"/>
                    <a:pt x="217" y="1196"/>
                  </a:cubicBezTo>
                  <a:cubicBezTo>
                    <a:pt x="226" y="1230"/>
                    <a:pt x="225" y="1235"/>
                    <a:pt x="230" y="1240"/>
                  </a:cubicBezTo>
                  <a:cubicBezTo>
                    <a:pt x="220" y="1244"/>
                    <a:pt x="223" y="1241"/>
                    <a:pt x="219" y="1237"/>
                  </a:cubicBezTo>
                  <a:cubicBezTo>
                    <a:pt x="207" y="1183"/>
                    <a:pt x="201" y="1175"/>
                    <a:pt x="203" y="1168"/>
                  </a:cubicBezTo>
                  <a:cubicBezTo>
                    <a:pt x="192" y="1115"/>
                    <a:pt x="190" y="1108"/>
                    <a:pt x="189" y="1100"/>
                  </a:cubicBezTo>
                  <a:cubicBezTo>
                    <a:pt x="189" y="1066"/>
                    <a:pt x="184" y="1053"/>
                    <a:pt x="185" y="1042"/>
                  </a:cubicBezTo>
                  <a:cubicBezTo>
                    <a:pt x="187" y="964"/>
                    <a:pt x="187" y="961"/>
                    <a:pt x="186" y="957"/>
                  </a:cubicBezTo>
                  <a:cubicBezTo>
                    <a:pt x="186" y="926"/>
                    <a:pt x="192" y="924"/>
                    <a:pt x="189" y="920"/>
                  </a:cubicBezTo>
                  <a:cubicBezTo>
                    <a:pt x="201" y="891"/>
                    <a:pt x="191" y="886"/>
                    <a:pt x="199" y="885"/>
                  </a:cubicBezTo>
                  <a:cubicBezTo>
                    <a:pt x="198" y="863"/>
                    <a:pt x="210" y="861"/>
                    <a:pt x="203" y="857"/>
                  </a:cubicBezTo>
                  <a:cubicBezTo>
                    <a:pt x="209" y="833"/>
                    <a:pt x="210" y="827"/>
                    <a:pt x="212" y="821"/>
                  </a:cubicBezTo>
                  <a:cubicBezTo>
                    <a:pt x="211" y="799"/>
                    <a:pt x="216" y="797"/>
                    <a:pt x="214" y="793"/>
                  </a:cubicBezTo>
                  <a:cubicBezTo>
                    <a:pt x="204" y="817"/>
                    <a:pt x="205" y="822"/>
                    <a:pt x="205" y="826"/>
                  </a:cubicBezTo>
                  <a:cubicBezTo>
                    <a:pt x="192" y="876"/>
                    <a:pt x="190" y="885"/>
                    <a:pt x="186" y="893"/>
                  </a:cubicBezTo>
                  <a:cubicBezTo>
                    <a:pt x="180" y="956"/>
                    <a:pt x="174" y="965"/>
                    <a:pt x="177" y="975"/>
                  </a:cubicBezTo>
                  <a:cubicBezTo>
                    <a:pt x="174" y="1011"/>
                    <a:pt x="176" y="1020"/>
                    <a:pt x="176" y="1029"/>
                  </a:cubicBezTo>
                  <a:cubicBezTo>
                    <a:pt x="178" y="1090"/>
                    <a:pt x="182" y="1096"/>
                    <a:pt x="181" y="1100"/>
                  </a:cubicBezTo>
                  <a:cubicBezTo>
                    <a:pt x="195" y="1176"/>
                    <a:pt x="194" y="1181"/>
                    <a:pt x="199" y="1186"/>
                  </a:cubicBezTo>
                  <a:cubicBezTo>
                    <a:pt x="202" y="1229"/>
                    <a:pt x="199" y="1223"/>
                    <a:pt x="196" y="1219"/>
                  </a:cubicBezTo>
                  <a:cubicBezTo>
                    <a:pt x="181" y="1179"/>
                    <a:pt x="186" y="1171"/>
                    <a:pt x="182" y="1169"/>
                  </a:cubicBezTo>
                  <a:cubicBezTo>
                    <a:pt x="177" y="1150"/>
                    <a:pt x="180" y="1149"/>
                    <a:pt x="175" y="1145"/>
                  </a:cubicBezTo>
                  <a:cubicBezTo>
                    <a:pt x="169" y="1114"/>
                    <a:pt x="169" y="1111"/>
                    <a:pt x="169" y="1109"/>
                  </a:cubicBezTo>
                  <a:cubicBezTo>
                    <a:pt x="162" y="1082"/>
                    <a:pt x="165" y="1077"/>
                    <a:pt x="164" y="1073"/>
                  </a:cubicBezTo>
                  <a:cubicBezTo>
                    <a:pt x="162" y="1035"/>
                    <a:pt x="159" y="1032"/>
                    <a:pt x="163" y="1030"/>
                  </a:cubicBezTo>
                  <a:cubicBezTo>
                    <a:pt x="165" y="979"/>
                    <a:pt x="158" y="968"/>
                    <a:pt x="161" y="960"/>
                  </a:cubicBezTo>
                  <a:cubicBezTo>
                    <a:pt x="164" y="929"/>
                    <a:pt x="160" y="926"/>
                    <a:pt x="162" y="924"/>
                  </a:cubicBezTo>
                  <a:cubicBezTo>
                    <a:pt x="170" y="895"/>
                    <a:pt x="165" y="889"/>
                    <a:pt x="169" y="884"/>
                  </a:cubicBezTo>
                  <a:cubicBezTo>
                    <a:pt x="175" y="847"/>
                    <a:pt x="174" y="841"/>
                    <a:pt x="174" y="835"/>
                  </a:cubicBezTo>
                  <a:cubicBezTo>
                    <a:pt x="179" y="808"/>
                    <a:pt x="186" y="806"/>
                    <a:pt x="186" y="803"/>
                  </a:cubicBezTo>
                  <a:cubicBezTo>
                    <a:pt x="193" y="748"/>
                    <a:pt x="194" y="743"/>
                    <a:pt x="195" y="737"/>
                  </a:cubicBezTo>
                  <a:cubicBezTo>
                    <a:pt x="196" y="693"/>
                    <a:pt x="197" y="690"/>
                    <a:pt x="197" y="687"/>
                  </a:cubicBezTo>
                  <a:cubicBezTo>
                    <a:pt x="190" y="674"/>
                    <a:pt x="192" y="680"/>
                    <a:pt x="196" y="686"/>
                  </a:cubicBezTo>
                  <a:cubicBezTo>
                    <a:pt x="191" y="732"/>
                    <a:pt x="186" y="738"/>
                    <a:pt x="188" y="745"/>
                  </a:cubicBezTo>
                  <a:cubicBezTo>
                    <a:pt x="166" y="851"/>
                    <a:pt x="159" y="853"/>
                    <a:pt x="163" y="857"/>
                  </a:cubicBezTo>
                  <a:cubicBezTo>
                    <a:pt x="159" y="882"/>
                    <a:pt x="157" y="885"/>
                    <a:pt x="159" y="889"/>
                  </a:cubicBezTo>
                  <a:cubicBezTo>
                    <a:pt x="154" y="915"/>
                    <a:pt x="154" y="917"/>
                    <a:pt x="154" y="919"/>
                  </a:cubicBezTo>
                  <a:cubicBezTo>
                    <a:pt x="150" y="957"/>
                    <a:pt x="154" y="965"/>
                    <a:pt x="151" y="972"/>
                  </a:cubicBezTo>
                  <a:cubicBezTo>
                    <a:pt x="154" y="1019"/>
                    <a:pt x="151" y="1022"/>
                    <a:pt x="153" y="1027"/>
                  </a:cubicBezTo>
                  <a:cubicBezTo>
                    <a:pt x="154" y="1058"/>
                    <a:pt x="157" y="1064"/>
                    <a:pt x="152" y="1067"/>
                  </a:cubicBezTo>
                  <a:cubicBezTo>
                    <a:pt x="158" y="1092"/>
                    <a:pt x="156" y="1096"/>
                    <a:pt x="159" y="1100"/>
                  </a:cubicBezTo>
                  <a:cubicBezTo>
                    <a:pt x="160" y="1120"/>
                    <a:pt x="164" y="1130"/>
                    <a:pt x="167" y="1140"/>
                  </a:cubicBezTo>
                  <a:cubicBezTo>
                    <a:pt x="176" y="1180"/>
                    <a:pt x="180" y="1184"/>
                    <a:pt x="178" y="1186"/>
                  </a:cubicBezTo>
                  <a:cubicBezTo>
                    <a:pt x="160" y="1172"/>
                    <a:pt x="157" y="1160"/>
                    <a:pt x="154" y="1149"/>
                  </a:cubicBezTo>
                  <a:cubicBezTo>
                    <a:pt x="142" y="1103"/>
                    <a:pt x="146" y="1101"/>
                    <a:pt x="141" y="1097"/>
                  </a:cubicBezTo>
                  <a:cubicBezTo>
                    <a:pt x="139" y="1057"/>
                    <a:pt x="135" y="1046"/>
                    <a:pt x="135" y="1037"/>
                  </a:cubicBezTo>
                  <a:cubicBezTo>
                    <a:pt x="132" y="987"/>
                    <a:pt x="129" y="981"/>
                    <a:pt x="130" y="976"/>
                  </a:cubicBezTo>
                  <a:cubicBezTo>
                    <a:pt x="129" y="942"/>
                    <a:pt x="130" y="937"/>
                    <a:pt x="131" y="933"/>
                  </a:cubicBezTo>
                  <a:cubicBezTo>
                    <a:pt x="136" y="908"/>
                    <a:pt x="130" y="897"/>
                    <a:pt x="137" y="888"/>
                  </a:cubicBezTo>
                  <a:cubicBezTo>
                    <a:pt x="140" y="864"/>
                    <a:pt x="140" y="862"/>
                    <a:pt x="143" y="860"/>
                  </a:cubicBezTo>
                  <a:cubicBezTo>
                    <a:pt x="142" y="829"/>
                    <a:pt x="148" y="825"/>
                    <a:pt x="148" y="821"/>
                  </a:cubicBezTo>
                  <a:cubicBezTo>
                    <a:pt x="161" y="779"/>
                    <a:pt x="161" y="775"/>
                    <a:pt x="163" y="771"/>
                  </a:cubicBezTo>
                  <a:cubicBezTo>
                    <a:pt x="171" y="741"/>
                    <a:pt x="166" y="735"/>
                    <a:pt x="173" y="732"/>
                  </a:cubicBezTo>
                  <a:cubicBezTo>
                    <a:pt x="173" y="701"/>
                    <a:pt x="179" y="698"/>
                    <a:pt x="174" y="693"/>
                  </a:cubicBezTo>
                  <a:cubicBezTo>
                    <a:pt x="179" y="675"/>
                    <a:pt x="179" y="670"/>
                    <a:pt x="179" y="666"/>
                  </a:cubicBezTo>
                  <a:cubicBezTo>
                    <a:pt x="171" y="703"/>
                    <a:pt x="170" y="710"/>
                    <a:pt x="167" y="717"/>
                  </a:cubicBezTo>
                  <a:cubicBezTo>
                    <a:pt x="166" y="734"/>
                    <a:pt x="163" y="736"/>
                    <a:pt x="164" y="738"/>
                  </a:cubicBezTo>
                  <a:cubicBezTo>
                    <a:pt x="157" y="762"/>
                    <a:pt x="158" y="766"/>
                    <a:pt x="157" y="770"/>
                  </a:cubicBezTo>
                  <a:cubicBezTo>
                    <a:pt x="145" y="802"/>
                    <a:pt x="145" y="804"/>
                    <a:pt x="145" y="805"/>
                  </a:cubicBezTo>
                  <a:cubicBezTo>
                    <a:pt x="135" y="840"/>
                    <a:pt x="132" y="858"/>
                    <a:pt x="128" y="876"/>
                  </a:cubicBezTo>
                  <a:cubicBezTo>
                    <a:pt x="120" y="935"/>
                    <a:pt x="123" y="941"/>
                    <a:pt x="121" y="945"/>
                  </a:cubicBezTo>
                  <a:cubicBezTo>
                    <a:pt x="122" y="978"/>
                    <a:pt x="120" y="982"/>
                    <a:pt x="122" y="987"/>
                  </a:cubicBezTo>
                  <a:cubicBezTo>
                    <a:pt x="124" y="1025"/>
                    <a:pt x="130" y="1036"/>
                    <a:pt x="125" y="1044"/>
                  </a:cubicBezTo>
                  <a:cubicBezTo>
                    <a:pt x="140" y="1143"/>
                    <a:pt x="148" y="1151"/>
                    <a:pt x="143" y="1157"/>
                  </a:cubicBezTo>
                  <a:cubicBezTo>
                    <a:pt x="135" y="1126"/>
                    <a:pt x="128" y="1132"/>
                    <a:pt x="123" y="1120"/>
                  </a:cubicBezTo>
                  <a:cubicBezTo>
                    <a:pt x="121" y="1097"/>
                    <a:pt x="122" y="1092"/>
                    <a:pt x="119" y="1085"/>
                  </a:cubicBezTo>
                  <a:cubicBezTo>
                    <a:pt x="118" y="1028"/>
                    <a:pt x="113" y="1021"/>
                    <a:pt x="115" y="1016"/>
                  </a:cubicBezTo>
                  <a:cubicBezTo>
                    <a:pt x="114" y="993"/>
                    <a:pt x="112" y="987"/>
                    <a:pt x="115" y="981"/>
                  </a:cubicBezTo>
                  <a:cubicBezTo>
                    <a:pt x="113" y="890"/>
                    <a:pt x="113" y="877"/>
                    <a:pt x="117" y="865"/>
                  </a:cubicBezTo>
                  <a:cubicBezTo>
                    <a:pt x="120" y="833"/>
                    <a:pt x="119" y="830"/>
                    <a:pt x="119" y="826"/>
                  </a:cubicBezTo>
                  <a:cubicBezTo>
                    <a:pt x="124" y="766"/>
                    <a:pt x="131" y="764"/>
                    <a:pt x="129" y="760"/>
                  </a:cubicBezTo>
                  <a:cubicBezTo>
                    <a:pt x="137" y="725"/>
                    <a:pt x="133" y="718"/>
                    <a:pt x="137" y="712"/>
                  </a:cubicBezTo>
                  <a:cubicBezTo>
                    <a:pt x="147" y="691"/>
                    <a:pt x="142" y="687"/>
                    <a:pt x="144" y="685"/>
                  </a:cubicBezTo>
                  <a:cubicBezTo>
                    <a:pt x="137" y="712"/>
                    <a:pt x="126" y="715"/>
                    <a:pt x="130" y="721"/>
                  </a:cubicBezTo>
                  <a:cubicBezTo>
                    <a:pt x="122" y="742"/>
                    <a:pt x="127" y="749"/>
                    <a:pt x="121" y="753"/>
                  </a:cubicBezTo>
                  <a:cubicBezTo>
                    <a:pt x="114" y="808"/>
                    <a:pt x="110" y="814"/>
                    <a:pt x="114" y="822"/>
                  </a:cubicBezTo>
                  <a:cubicBezTo>
                    <a:pt x="109" y="854"/>
                    <a:pt x="109" y="855"/>
                    <a:pt x="106" y="857"/>
                  </a:cubicBezTo>
                  <a:cubicBezTo>
                    <a:pt x="104" y="869"/>
                    <a:pt x="107" y="872"/>
                    <a:pt x="105" y="874"/>
                  </a:cubicBezTo>
                  <a:cubicBezTo>
                    <a:pt x="105" y="898"/>
                    <a:pt x="103" y="901"/>
                    <a:pt x="103" y="904"/>
                  </a:cubicBezTo>
                  <a:cubicBezTo>
                    <a:pt x="99" y="953"/>
                    <a:pt x="104" y="961"/>
                    <a:pt x="100" y="968"/>
                  </a:cubicBezTo>
                  <a:cubicBezTo>
                    <a:pt x="104" y="1017"/>
                    <a:pt x="107" y="1030"/>
                    <a:pt x="105" y="1042"/>
                  </a:cubicBezTo>
                  <a:cubicBezTo>
                    <a:pt x="107" y="1074"/>
                    <a:pt x="107" y="1077"/>
                    <a:pt x="111" y="1081"/>
                  </a:cubicBezTo>
                  <a:cubicBezTo>
                    <a:pt x="114" y="1111"/>
                    <a:pt x="112" y="1112"/>
                    <a:pt x="113" y="1114"/>
                  </a:cubicBezTo>
                  <a:cubicBezTo>
                    <a:pt x="99" y="1089"/>
                    <a:pt x="93" y="1080"/>
                    <a:pt x="97" y="1072"/>
                  </a:cubicBezTo>
                  <a:cubicBezTo>
                    <a:pt x="88" y="1032"/>
                    <a:pt x="82" y="1027"/>
                    <a:pt x="86" y="1024"/>
                  </a:cubicBezTo>
                  <a:cubicBezTo>
                    <a:pt x="82" y="995"/>
                    <a:pt x="79" y="991"/>
                    <a:pt x="81" y="987"/>
                  </a:cubicBezTo>
                  <a:cubicBezTo>
                    <a:pt x="79" y="971"/>
                    <a:pt x="78" y="969"/>
                    <a:pt x="80" y="966"/>
                  </a:cubicBezTo>
                  <a:cubicBezTo>
                    <a:pt x="79" y="925"/>
                    <a:pt x="82" y="913"/>
                    <a:pt x="82" y="901"/>
                  </a:cubicBezTo>
                  <a:cubicBezTo>
                    <a:pt x="82" y="871"/>
                    <a:pt x="81" y="868"/>
                    <a:pt x="83" y="865"/>
                  </a:cubicBezTo>
                  <a:cubicBezTo>
                    <a:pt x="87" y="841"/>
                    <a:pt x="88" y="835"/>
                    <a:pt x="92" y="829"/>
                  </a:cubicBezTo>
                  <a:cubicBezTo>
                    <a:pt x="93" y="807"/>
                    <a:pt x="93" y="804"/>
                    <a:pt x="94" y="801"/>
                  </a:cubicBezTo>
                  <a:cubicBezTo>
                    <a:pt x="97" y="780"/>
                    <a:pt x="98" y="777"/>
                    <a:pt x="98" y="774"/>
                  </a:cubicBezTo>
                  <a:cubicBezTo>
                    <a:pt x="105" y="742"/>
                    <a:pt x="99" y="738"/>
                    <a:pt x="103" y="736"/>
                  </a:cubicBezTo>
                  <a:cubicBezTo>
                    <a:pt x="108" y="713"/>
                    <a:pt x="104" y="709"/>
                    <a:pt x="109" y="707"/>
                  </a:cubicBezTo>
                  <a:cubicBezTo>
                    <a:pt x="112" y="672"/>
                    <a:pt x="114" y="665"/>
                    <a:pt x="110" y="659"/>
                  </a:cubicBezTo>
                  <a:cubicBezTo>
                    <a:pt x="118" y="619"/>
                    <a:pt x="107" y="614"/>
                    <a:pt x="111" y="612"/>
                  </a:cubicBezTo>
                  <a:cubicBezTo>
                    <a:pt x="109" y="575"/>
                    <a:pt x="113" y="569"/>
                    <a:pt x="110" y="562"/>
                  </a:cubicBezTo>
                  <a:cubicBezTo>
                    <a:pt x="108" y="540"/>
                    <a:pt x="107" y="536"/>
                    <a:pt x="109" y="533"/>
                  </a:cubicBezTo>
                  <a:cubicBezTo>
                    <a:pt x="103" y="542"/>
                    <a:pt x="105" y="547"/>
                    <a:pt x="106" y="552"/>
                  </a:cubicBezTo>
                  <a:cubicBezTo>
                    <a:pt x="107" y="613"/>
                    <a:pt x="106" y="617"/>
                    <a:pt x="105" y="622"/>
                  </a:cubicBezTo>
                  <a:cubicBezTo>
                    <a:pt x="104" y="653"/>
                    <a:pt x="104" y="658"/>
                    <a:pt x="104" y="662"/>
                  </a:cubicBezTo>
                  <a:cubicBezTo>
                    <a:pt x="95" y="722"/>
                    <a:pt x="98" y="727"/>
                    <a:pt x="95" y="731"/>
                  </a:cubicBezTo>
                  <a:cubicBezTo>
                    <a:pt x="86" y="793"/>
                    <a:pt x="84" y="800"/>
                    <a:pt x="82" y="807"/>
                  </a:cubicBezTo>
                  <a:cubicBezTo>
                    <a:pt x="80" y="835"/>
                    <a:pt x="77" y="842"/>
                    <a:pt x="76" y="848"/>
                  </a:cubicBezTo>
                  <a:cubicBezTo>
                    <a:pt x="72" y="884"/>
                    <a:pt x="70" y="887"/>
                    <a:pt x="72" y="891"/>
                  </a:cubicBezTo>
                  <a:cubicBezTo>
                    <a:pt x="71" y="941"/>
                    <a:pt x="73" y="948"/>
                    <a:pt x="69" y="955"/>
                  </a:cubicBezTo>
                  <a:cubicBezTo>
                    <a:pt x="74" y="1007"/>
                    <a:pt x="73" y="1014"/>
                    <a:pt x="77" y="1022"/>
                  </a:cubicBezTo>
                  <a:cubicBezTo>
                    <a:pt x="81" y="1059"/>
                    <a:pt x="82" y="1063"/>
                    <a:pt x="85" y="1067"/>
                  </a:cubicBezTo>
                  <a:cubicBezTo>
                    <a:pt x="73" y="1065"/>
                    <a:pt x="69" y="1057"/>
                    <a:pt x="68" y="1050"/>
                  </a:cubicBezTo>
                  <a:cubicBezTo>
                    <a:pt x="65" y="1021"/>
                    <a:pt x="65" y="1013"/>
                    <a:pt x="63" y="1006"/>
                  </a:cubicBezTo>
                  <a:cubicBezTo>
                    <a:pt x="60" y="956"/>
                    <a:pt x="58" y="948"/>
                    <a:pt x="56" y="940"/>
                  </a:cubicBezTo>
                  <a:cubicBezTo>
                    <a:pt x="55" y="878"/>
                    <a:pt x="58" y="876"/>
                    <a:pt x="57" y="873"/>
                  </a:cubicBezTo>
                  <a:cubicBezTo>
                    <a:pt x="64" y="825"/>
                    <a:pt x="59" y="819"/>
                    <a:pt x="63" y="815"/>
                  </a:cubicBezTo>
                  <a:cubicBezTo>
                    <a:pt x="70" y="788"/>
                    <a:pt x="65" y="785"/>
                    <a:pt x="70" y="783"/>
                  </a:cubicBezTo>
                  <a:cubicBezTo>
                    <a:pt x="75" y="745"/>
                    <a:pt x="78" y="724"/>
                    <a:pt x="82" y="702"/>
                  </a:cubicBezTo>
                  <a:cubicBezTo>
                    <a:pt x="86" y="665"/>
                    <a:pt x="90" y="660"/>
                    <a:pt x="89" y="655"/>
                  </a:cubicBezTo>
                  <a:cubicBezTo>
                    <a:pt x="90" y="600"/>
                    <a:pt x="87" y="593"/>
                    <a:pt x="86" y="587"/>
                  </a:cubicBezTo>
                  <a:cubicBezTo>
                    <a:pt x="78" y="571"/>
                    <a:pt x="78" y="574"/>
                    <a:pt x="81" y="577"/>
                  </a:cubicBezTo>
                  <a:cubicBezTo>
                    <a:pt x="85" y="614"/>
                    <a:pt x="80" y="625"/>
                    <a:pt x="84" y="637"/>
                  </a:cubicBezTo>
                  <a:cubicBezTo>
                    <a:pt x="78" y="690"/>
                    <a:pt x="70" y="695"/>
                    <a:pt x="73" y="701"/>
                  </a:cubicBezTo>
                  <a:cubicBezTo>
                    <a:pt x="74" y="728"/>
                    <a:pt x="63" y="729"/>
                    <a:pt x="69" y="733"/>
                  </a:cubicBezTo>
                  <a:cubicBezTo>
                    <a:pt x="62" y="787"/>
                    <a:pt x="52" y="807"/>
                    <a:pt x="52" y="829"/>
                  </a:cubicBezTo>
                  <a:cubicBezTo>
                    <a:pt x="48" y="863"/>
                    <a:pt x="49" y="866"/>
                    <a:pt x="48" y="869"/>
                  </a:cubicBezTo>
                  <a:cubicBezTo>
                    <a:pt x="47" y="898"/>
                    <a:pt x="47" y="900"/>
                    <a:pt x="45" y="903"/>
                  </a:cubicBezTo>
                  <a:cubicBezTo>
                    <a:pt x="50" y="925"/>
                    <a:pt x="44" y="927"/>
                    <a:pt x="50" y="931"/>
                  </a:cubicBezTo>
                  <a:cubicBezTo>
                    <a:pt x="49" y="979"/>
                    <a:pt x="53" y="992"/>
                    <a:pt x="53" y="1004"/>
                  </a:cubicBezTo>
                  <a:cubicBezTo>
                    <a:pt x="56" y="1035"/>
                    <a:pt x="48" y="1027"/>
                    <a:pt x="49" y="1020"/>
                  </a:cubicBezTo>
                  <a:cubicBezTo>
                    <a:pt x="36" y="968"/>
                    <a:pt x="33" y="965"/>
                    <a:pt x="35" y="963"/>
                  </a:cubicBezTo>
                  <a:cubicBezTo>
                    <a:pt x="34" y="946"/>
                    <a:pt x="32" y="944"/>
                    <a:pt x="33" y="941"/>
                  </a:cubicBezTo>
                  <a:cubicBezTo>
                    <a:pt x="30" y="894"/>
                    <a:pt x="32" y="889"/>
                    <a:pt x="33" y="885"/>
                  </a:cubicBezTo>
                  <a:cubicBezTo>
                    <a:pt x="38" y="839"/>
                    <a:pt x="35" y="834"/>
                    <a:pt x="36" y="829"/>
                  </a:cubicBezTo>
                  <a:cubicBezTo>
                    <a:pt x="46" y="793"/>
                    <a:pt x="42" y="782"/>
                    <a:pt x="47" y="773"/>
                  </a:cubicBezTo>
                  <a:cubicBezTo>
                    <a:pt x="50" y="743"/>
                    <a:pt x="53" y="742"/>
                    <a:pt x="52" y="740"/>
                  </a:cubicBezTo>
                  <a:cubicBezTo>
                    <a:pt x="58" y="717"/>
                    <a:pt x="59" y="715"/>
                    <a:pt x="60" y="713"/>
                  </a:cubicBezTo>
                  <a:cubicBezTo>
                    <a:pt x="64" y="697"/>
                    <a:pt x="59" y="693"/>
                    <a:pt x="64" y="691"/>
                  </a:cubicBezTo>
                  <a:cubicBezTo>
                    <a:pt x="69" y="647"/>
                    <a:pt x="69" y="644"/>
                    <a:pt x="69" y="642"/>
                  </a:cubicBezTo>
                  <a:cubicBezTo>
                    <a:pt x="71" y="616"/>
                    <a:pt x="74" y="612"/>
                    <a:pt x="70" y="607"/>
                  </a:cubicBezTo>
                  <a:cubicBezTo>
                    <a:pt x="63" y="543"/>
                    <a:pt x="67" y="539"/>
                    <a:pt x="61" y="538"/>
                  </a:cubicBezTo>
                  <a:cubicBezTo>
                    <a:pt x="57" y="510"/>
                    <a:pt x="56" y="506"/>
                    <a:pt x="58" y="503"/>
                  </a:cubicBezTo>
                  <a:cubicBezTo>
                    <a:pt x="53" y="537"/>
                    <a:pt x="66" y="546"/>
                    <a:pt x="60" y="552"/>
                  </a:cubicBezTo>
                  <a:cubicBezTo>
                    <a:pt x="66" y="581"/>
                    <a:pt x="64" y="588"/>
                    <a:pt x="64" y="595"/>
                  </a:cubicBezTo>
                  <a:cubicBezTo>
                    <a:pt x="61" y="622"/>
                    <a:pt x="63" y="628"/>
                    <a:pt x="62" y="633"/>
                  </a:cubicBezTo>
                  <a:cubicBezTo>
                    <a:pt x="55" y="663"/>
                    <a:pt x="57" y="675"/>
                    <a:pt x="55" y="687"/>
                  </a:cubicBezTo>
                  <a:cubicBezTo>
                    <a:pt x="40" y="730"/>
                    <a:pt x="48" y="735"/>
                    <a:pt x="43" y="738"/>
                  </a:cubicBezTo>
                  <a:cubicBezTo>
                    <a:pt x="40" y="763"/>
                    <a:pt x="38" y="766"/>
                    <a:pt x="36" y="770"/>
                  </a:cubicBezTo>
                  <a:cubicBezTo>
                    <a:pt x="29" y="805"/>
                    <a:pt x="33" y="809"/>
                    <a:pt x="29" y="812"/>
                  </a:cubicBezTo>
                  <a:cubicBezTo>
                    <a:pt x="26" y="841"/>
                    <a:pt x="25" y="848"/>
                    <a:pt x="22" y="855"/>
                  </a:cubicBezTo>
                  <a:cubicBezTo>
                    <a:pt x="23" y="895"/>
                    <a:pt x="22" y="897"/>
                    <a:pt x="21" y="899"/>
                  </a:cubicBezTo>
                  <a:cubicBezTo>
                    <a:pt x="18" y="888"/>
                    <a:pt x="15" y="883"/>
                    <a:pt x="15" y="879"/>
                  </a:cubicBezTo>
                  <a:cubicBezTo>
                    <a:pt x="18" y="839"/>
                    <a:pt x="14" y="834"/>
                    <a:pt x="15" y="830"/>
                  </a:cubicBezTo>
                  <a:cubicBezTo>
                    <a:pt x="16" y="773"/>
                    <a:pt x="21" y="741"/>
                    <a:pt x="28" y="709"/>
                  </a:cubicBezTo>
                  <a:cubicBezTo>
                    <a:pt x="29" y="668"/>
                    <a:pt x="32" y="665"/>
                    <a:pt x="28" y="661"/>
                  </a:cubicBezTo>
                  <a:cubicBezTo>
                    <a:pt x="34" y="623"/>
                    <a:pt x="31" y="619"/>
                    <a:pt x="34" y="616"/>
                  </a:cubicBezTo>
                  <a:cubicBezTo>
                    <a:pt x="34" y="600"/>
                    <a:pt x="33" y="596"/>
                    <a:pt x="33" y="593"/>
                  </a:cubicBezTo>
                  <a:cubicBezTo>
                    <a:pt x="29" y="602"/>
                    <a:pt x="30" y="607"/>
                    <a:pt x="28" y="612"/>
                  </a:cubicBezTo>
                  <a:cubicBezTo>
                    <a:pt x="19" y="677"/>
                    <a:pt x="20" y="682"/>
                    <a:pt x="21" y="687"/>
                  </a:cubicBezTo>
                  <a:cubicBezTo>
                    <a:pt x="14" y="711"/>
                    <a:pt x="19" y="714"/>
                    <a:pt x="14" y="716"/>
                  </a:cubicBezTo>
                  <a:cubicBezTo>
                    <a:pt x="7" y="764"/>
                    <a:pt x="10" y="767"/>
                    <a:pt x="10" y="770"/>
                  </a:cubicBezTo>
                  <a:cubicBezTo>
                    <a:pt x="11" y="804"/>
                    <a:pt x="3" y="813"/>
                    <a:pt x="8" y="825"/>
                  </a:cubicBezTo>
                  <a:cubicBezTo>
                    <a:pt x="1" y="839"/>
                    <a:pt x="0" y="839"/>
                    <a:pt x="0" y="839"/>
                  </a:cubicBezTo>
                  <a:cubicBezTo>
                    <a:pt x="7" y="858"/>
                    <a:pt x="6" y="864"/>
                    <a:pt x="6" y="869"/>
                  </a:cubicBezTo>
                  <a:cubicBezTo>
                    <a:pt x="12" y="918"/>
                    <a:pt x="15" y="922"/>
                    <a:pt x="13" y="925"/>
                  </a:cubicBezTo>
                  <a:cubicBezTo>
                    <a:pt x="18" y="978"/>
                    <a:pt x="26" y="987"/>
                    <a:pt x="22" y="994"/>
                  </a:cubicBezTo>
                  <a:cubicBezTo>
                    <a:pt x="5" y="953"/>
                    <a:pt x="4" y="946"/>
                    <a:pt x="2" y="939"/>
                  </a:cubicBezTo>
                  <a:cubicBezTo>
                    <a:pt x="7" y="996"/>
                    <a:pt x="4" y="994"/>
                    <a:pt x="2" y="992"/>
                  </a:cubicBezTo>
                  <a:cubicBezTo>
                    <a:pt x="10" y="1015"/>
                    <a:pt x="13" y="1017"/>
                    <a:pt x="15" y="1018"/>
                  </a:cubicBezTo>
                  <a:cubicBezTo>
                    <a:pt x="30" y="1039"/>
                    <a:pt x="39" y="1037"/>
                    <a:pt x="35" y="1041"/>
                  </a:cubicBezTo>
                  <a:cubicBezTo>
                    <a:pt x="3" y="1031"/>
                    <a:pt x="4" y="1031"/>
                    <a:pt x="5" y="1030"/>
                  </a:cubicBezTo>
                  <a:cubicBezTo>
                    <a:pt x="33" y="1049"/>
                    <a:pt x="34" y="1055"/>
                    <a:pt x="37" y="1053"/>
                  </a:cubicBezTo>
                  <a:cubicBezTo>
                    <a:pt x="60" y="1080"/>
                    <a:pt x="55" y="1075"/>
                    <a:pt x="50" y="1071"/>
                  </a:cubicBezTo>
                  <a:cubicBezTo>
                    <a:pt x="26" y="1057"/>
                    <a:pt x="16" y="1055"/>
                    <a:pt x="7" y="1048"/>
                  </a:cubicBezTo>
                  <a:cubicBezTo>
                    <a:pt x="3" y="1057"/>
                    <a:pt x="4" y="1057"/>
                    <a:pt x="5" y="1057"/>
                  </a:cubicBezTo>
                  <a:cubicBezTo>
                    <a:pt x="38" y="1078"/>
                    <a:pt x="42" y="1080"/>
                    <a:pt x="45" y="1079"/>
                  </a:cubicBezTo>
                  <a:cubicBezTo>
                    <a:pt x="94" y="1116"/>
                    <a:pt x="103" y="1121"/>
                    <a:pt x="99" y="1124"/>
                  </a:cubicBezTo>
                  <a:cubicBezTo>
                    <a:pt x="23" y="1084"/>
                    <a:pt x="12" y="1079"/>
                    <a:pt x="2" y="1075"/>
                  </a:cubicBezTo>
                  <a:cubicBezTo>
                    <a:pt x="17" y="1093"/>
                    <a:pt x="24" y="1088"/>
                    <a:pt x="28" y="1097"/>
                  </a:cubicBezTo>
                  <a:cubicBezTo>
                    <a:pt x="73" y="1120"/>
                    <a:pt x="84" y="1123"/>
                    <a:pt x="95" y="1130"/>
                  </a:cubicBezTo>
                  <a:cubicBezTo>
                    <a:pt x="126" y="1152"/>
                    <a:pt x="134" y="1157"/>
                    <a:pt x="130" y="1161"/>
                  </a:cubicBezTo>
                  <a:cubicBezTo>
                    <a:pt x="93" y="1141"/>
                    <a:pt x="91" y="1134"/>
                    <a:pt x="88" y="1135"/>
                  </a:cubicBezTo>
                  <a:cubicBezTo>
                    <a:pt x="49" y="1118"/>
                    <a:pt x="38" y="1110"/>
                    <a:pt x="26" y="1104"/>
                  </a:cubicBezTo>
                  <a:cubicBezTo>
                    <a:pt x="2" y="1104"/>
                    <a:pt x="2" y="1104"/>
                    <a:pt x="2" y="1104"/>
                  </a:cubicBezTo>
                  <a:cubicBezTo>
                    <a:pt x="34" y="1124"/>
                    <a:pt x="43" y="1118"/>
                    <a:pt x="49" y="1125"/>
                  </a:cubicBezTo>
                  <a:cubicBezTo>
                    <a:pt x="81" y="1139"/>
                    <a:pt x="83" y="1146"/>
                    <a:pt x="86" y="1144"/>
                  </a:cubicBezTo>
                  <a:cubicBezTo>
                    <a:pt x="111" y="1163"/>
                    <a:pt x="118" y="1164"/>
                    <a:pt x="124" y="1171"/>
                  </a:cubicBezTo>
                  <a:cubicBezTo>
                    <a:pt x="166" y="1202"/>
                    <a:pt x="172" y="1209"/>
                    <a:pt x="178" y="1212"/>
                  </a:cubicBezTo>
                  <a:cubicBezTo>
                    <a:pt x="151" y="1194"/>
                    <a:pt x="143" y="1199"/>
                    <a:pt x="137" y="1193"/>
                  </a:cubicBezTo>
                  <a:cubicBezTo>
                    <a:pt x="113" y="1180"/>
                    <a:pt x="106" y="1180"/>
                    <a:pt x="100" y="1174"/>
                  </a:cubicBezTo>
                  <a:cubicBezTo>
                    <a:pt x="67" y="1165"/>
                    <a:pt x="64" y="1163"/>
                    <a:pt x="62" y="1159"/>
                  </a:cubicBezTo>
                  <a:cubicBezTo>
                    <a:pt x="20" y="1144"/>
                    <a:pt x="18" y="1134"/>
                    <a:pt x="13" y="1140"/>
                  </a:cubicBezTo>
                  <a:cubicBezTo>
                    <a:pt x="2" y="1141"/>
                    <a:pt x="2" y="1141"/>
                    <a:pt x="2" y="1141"/>
                  </a:cubicBezTo>
                  <a:cubicBezTo>
                    <a:pt x="38" y="1159"/>
                    <a:pt x="41" y="1158"/>
                    <a:pt x="43" y="1162"/>
                  </a:cubicBezTo>
                  <a:cubicBezTo>
                    <a:pt x="91" y="1177"/>
                    <a:pt x="100" y="1188"/>
                    <a:pt x="110" y="1189"/>
                  </a:cubicBezTo>
                  <a:cubicBezTo>
                    <a:pt x="141" y="1207"/>
                    <a:pt x="144" y="1205"/>
                    <a:pt x="146" y="1206"/>
                  </a:cubicBezTo>
                  <a:cubicBezTo>
                    <a:pt x="172" y="1221"/>
                    <a:pt x="177" y="1223"/>
                    <a:pt x="181" y="1229"/>
                  </a:cubicBezTo>
                  <a:cubicBezTo>
                    <a:pt x="202" y="1238"/>
                    <a:pt x="206" y="1248"/>
                    <a:pt x="211" y="1248"/>
                  </a:cubicBezTo>
                  <a:cubicBezTo>
                    <a:pt x="213" y="1257"/>
                    <a:pt x="202" y="1254"/>
                    <a:pt x="193" y="1245"/>
                  </a:cubicBezTo>
                  <a:cubicBezTo>
                    <a:pt x="141" y="1220"/>
                    <a:pt x="136" y="1216"/>
                    <a:pt x="130" y="1217"/>
                  </a:cubicBezTo>
                  <a:cubicBezTo>
                    <a:pt x="81" y="1199"/>
                    <a:pt x="78" y="1195"/>
                    <a:pt x="75" y="1192"/>
                  </a:cubicBezTo>
                  <a:cubicBezTo>
                    <a:pt x="50" y="1185"/>
                    <a:pt x="46" y="1183"/>
                    <a:pt x="42" y="1183"/>
                  </a:cubicBezTo>
                  <a:cubicBezTo>
                    <a:pt x="2" y="1182"/>
                    <a:pt x="2" y="1182"/>
                    <a:pt x="2" y="1182"/>
                  </a:cubicBezTo>
                  <a:cubicBezTo>
                    <a:pt x="26" y="1195"/>
                    <a:pt x="29" y="1198"/>
                    <a:pt x="32" y="1204"/>
                  </a:cubicBezTo>
                  <a:cubicBezTo>
                    <a:pt x="76" y="1224"/>
                    <a:pt x="84" y="1230"/>
                    <a:pt x="92" y="1231"/>
                  </a:cubicBezTo>
                  <a:cubicBezTo>
                    <a:pt x="107" y="1243"/>
                    <a:pt x="111" y="1239"/>
                    <a:pt x="112" y="1244"/>
                  </a:cubicBezTo>
                  <a:cubicBezTo>
                    <a:pt x="146" y="1257"/>
                    <a:pt x="149" y="1259"/>
                    <a:pt x="153" y="1260"/>
                  </a:cubicBezTo>
                  <a:cubicBezTo>
                    <a:pt x="191" y="1277"/>
                    <a:pt x="198" y="1275"/>
                    <a:pt x="204" y="1282"/>
                  </a:cubicBezTo>
                  <a:cubicBezTo>
                    <a:pt x="229" y="1288"/>
                    <a:pt x="233" y="1291"/>
                    <a:pt x="238" y="1290"/>
                  </a:cubicBezTo>
                  <a:cubicBezTo>
                    <a:pt x="267" y="1306"/>
                    <a:pt x="268" y="1305"/>
                    <a:pt x="268" y="1309"/>
                  </a:cubicBezTo>
                  <a:cubicBezTo>
                    <a:pt x="284" y="1331"/>
                    <a:pt x="271" y="1321"/>
                    <a:pt x="256" y="1323"/>
                  </a:cubicBezTo>
                  <a:cubicBezTo>
                    <a:pt x="228" y="1317"/>
                    <a:pt x="221" y="1308"/>
                    <a:pt x="213" y="1311"/>
                  </a:cubicBezTo>
                  <a:cubicBezTo>
                    <a:pt x="184" y="1307"/>
                    <a:pt x="178" y="1296"/>
                    <a:pt x="170" y="1299"/>
                  </a:cubicBezTo>
                  <a:cubicBezTo>
                    <a:pt x="141" y="1291"/>
                    <a:pt x="135" y="1284"/>
                    <a:pt x="127" y="1284"/>
                  </a:cubicBezTo>
                  <a:cubicBezTo>
                    <a:pt x="114" y="1276"/>
                    <a:pt x="110" y="1277"/>
                    <a:pt x="107" y="1274"/>
                  </a:cubicBezTo>
                  <a:cubicBezTo>
                    <a:pt x="62" y="1250"/>
                    <a:pt x="58" y="1253"/>
                    <a:pt x="55" y="1247"/>
                  </a:cubicBezTo>
                  <a:cubicBezTo>
                    <a:pt x="20" y="1225"/>
                    <a:pt x="16" y="1229"/>
                    <a:pt x="14" y="1222"/>
                  </a:cubicBezTo>
                  <a:cubicBezTo>
                    <a:pt x="2" y="1224"/>
                    <a:pt x="2" y="1224"/>
                    <a:pt x="2" y="1224"/>
                  </a:cubicBezTo>
                  <a:cubicBezTo>
                    <a:pt x="57" y="1257"/>
                    <a:pt x="62" y="1262"/>
                    <a:pt x="68" y="1264"/>
                  </a:cubicBezTo>
                  <a:cubicBezTo>
                    <a:pt x="102" y="1277"/>
                    <a:pt x="104" y="1283"/>
                    <a:pt x="107" y="1282"/>
                  </a:cubicBezTo>
                  <a:cubicBezTo>
                    <a:pt x="132" y="1296"/>
                    <a:pt x="133" y="1294"/>
                    <a:pt x="134" y="1294"/>
                  </a:cubicBezTo>
                  <a:cubicBezTo>
                    <a:pt x="166" y="1309"/>
                    <a:pt x="169" y="1307"/>
                    <a:pt x="171" y="1308"/>
                  </a:cubicBezTo>
                  <a:cubicBezTo>
                    <a:pt x="202" y="1317"/>
                    <a:pt x="208" y="1315"/>
                    <a:pt x="213" y="1318"/>
                  </a:cubicBezTo>
                  <a:cubicBezTo>
                    <a:pt x="286" y="1344"/>
                    <a:pt x="291" y="1339"/>
                    <a:pt x="295" y="1343"/>
                  </a:cubicBezTo>
                  <a:cubicBezTo>
                    <a:pt x="319" y="1359"/>
                    <a:pt x="315" y="1360"/>
                    <a:pt x="312" y="1355"/>
                  </a:cubicBezTo>
                  <a:cubicBezTo>
                    <a:pt x="278" y="1349"/>
                    <a:pt x="277" y="1348"/>
                    <a:pt x="276" y="1346"/>
                  </a:cubicBezTo>
                  <a:cubicBezTo>
                    <a:pt x="251" y="1346"/>
                    <a:pt x="244" y="1341"/>
                    <a:pt x="236" y="1343"/>
                  </a:cubicBezTo>
                  <a:cubicBezTo>
                    <a:pt x="210" y="1334"/>
                    <a:pt x="203" y="1336"/>
                    <a:pt x="197" y="1333"/>
                  </a:cubicBezTo>
                  <a:cubicBezTo>
                    <a:pt x="146" y="1317"/>
                    <a:pt x="143" y="1316"/>
                    <a:pt x="139" y="1315"/>
                  </a:cubicBezTo>
                  <a:cubicBezTo>
                    <a:pt x="98" y="1293"/>
                    <a:pt x="94" y="1296"/>
                    <a:pt x="91" y="1293"/>
                  </a:cubicBezTo>
                  <a:cubicBezTo>
                    <a:pt x="86" y="1301"/>
                    <a:pt x="95" y="1299"/>
                    <a:pt x="101" y="1304"/>
                  </a:cubicBezTo>
                  <a:cubicBezTo>
                    <a:pt x="131" y="1326"/>
                    <a:pt x="139" y="1323"/>
                    <a:pt x="145" y="1332"/>
                  </a:cubicBezTo>
                  <a:cubicBezTo>
                    <a:pt x="173" y="1344"/>
                    <a:pt x="177" y="1347"/>
                    <a:pt x="182" y="1349"/>
                  </a:cubicBezTo>
                  <a:cubicBezTo>
                    <a:pt x="212" y="1367"/>
                    <a:pt x="218" y="1368"/>
                    <a:pt x="222" y="1376"/>
                  </a:cubicBezTo>
                  <a:cubicBezTo>
                    <a:pt x="274" y="1408"/>
                    <a:pt x="285" y="1407"/>
                    <a:pt x="294" y="1413"/>
                  </a:cubicBezTo>
                  <a:cubicBezTo>
                    <a:pt x="332" y="1425"/>
                    <a:pt x="342" y="1428"/>
                    <a:pt x="352" y="1434"/>
                  </a:cubicBezTo>
                  <a:cubicBezTo>
                    <a:pt x="399" y="1452"/>
                    <a:pt x="405" y="1447"/>
                    <a:pt x="410" y="1451"/>
                  </a:cubicBezTo>
                  <a:cubicBezTo>
                    <a:pt x="445" y="1462"/>
                    <a:pt x="450" y="1463"/>
                    <a:pt x="454" y="1465"/>
                  </a:cubicBezTo>
                  <a:cubicBezTo>
                    <a:pt x="447" y="1472"/>
                    <a:pt x="427" y="1478"/>
                    <a:pt x="406" y="1492"/>
                  </a:cubicBezTo>
                  <a:cubicBezTo>
                    <a:pt x="382" y="1495"/>
                    <a:pt x="376" y="1503"/>
                    <a:pt x="378" y="1509"/>
                  </a:cubicBezTo>
                  <a:cubicBezTo>
                    <a:pt x="423" y="1494"/>
                    <a:pt x="430" y="1489"/>
                    <a:pt x="437" y="1486"/>
                  </a:cubicBezTo>
                  <a:cubicBezTo>
                    <a:pt x="429" y="1500"/>
                    <a:pt x="421" y="1493"/>
                    <a:pt x="419" y="1501"/>
                  </a:cubicBezTo>
                  <a:cubicBezTo>
                    <a:pt x="458" y="1496"/>
                    <a:pt x="463" y="1493"/>
                    <a:pt x="469" y="1490"/>
                  </a:cubicBezTo>
                  <a:cubicBezTo>
                    <a:pt x="507" y="1498"/>
                    <a:pt x="513" y="1493"/>
                    <a:pt x="518" y="1498"/>
                  </a:cubicBezTo>
                  <a:cubicBezTo>
                    <a:pt x="547" y="1512"/>
                    <a:pt x="555" y="1511"/>
                    <a:pt x="561" y="1518"/>
                  </a:cubicBezTo>
                  <a:cubicBezTo>
                    <a:pt x="581" y="1511"/>
                    <a:pt x="574" y="1509"/>
                    <a:pt x="569" y="1506"/>
                  </a:cubicBezTo>
                  <a:close/>
                  <a:moveTo>
                    <a:pt x="213" y="1273"/>
                  </a:moveTo>
                  <a:cubicBezTo>
                    <a:pt x="209" y="1272"/>
                    <a:pt x="204" y="1271"/>
                    <a:pt x="200" y="1269"/>
                  </a:cubicBezTo>
                  <a:cubicBezTo>
                    <a:pt x="192" y="1263"/>
                    <a:pt x="183" y="1264"/>
                    <a:pt x="175" y="1257"/>
                  </a:cubicBezTo>
                  <a:cubicBezTo>
                    <a:pt x="171" y="1257"/>
                    <a:pt x="166" y="1255"/>
                    <a:pt x="162" y="1254"/>
                  </a:cubicBezTo>
                  <a:cubicBezTo>
                    <a:pt x="158" y="1252"/>
                    <a:pt x="154" y="1248"/>
                    <a:pt x="150" y="1248"/>
                  </a:cubicBezTo>
                  <a:cubicBezTo>
                    <a:pt x="141" y="1247"/>
                    <a:pt x="133" y="1242"/>
                    <a:pt x="125" y="1240"/>
                  </a:cubicBezTo>
                  <a:cubicBezTo>
                    <a:pt x="109" y="1231"/>
                    <a:pt x="91" y="1228"/>
                    <a:pt x="76" y="1216"/>
                  </a:cubicBezTo>
                  <a:cubicBezTo>
                    <a:pt x="71" y="1214"/>
                    <a:pt x="66" y="1215"/>
                    <a:pt x="63" y="1209"/>
                  </a:cubicBezTo>
                  <a:cubicBezTo>
                    <a:pt x="58" y="1214"/>
                    <a:pt x="56" y="1202"/>
                    <a:pt x="51" y="1204"/>
                  </a:cubicBezTo>
                  <a:cubicBezTo>
                    <a:pt x="43" y="1199"/>
                    <a:pt x="35" y="1193"/>
                    <a:pt x="27" y="1192"/>
                  </a:cubicBezTo>
                  <a:cubicBezTo>
                    <a:pt x="23" y="1187"/>
                    <a:pt x="20" y="1184"/>
                    <a:pt x="15" y="1184"/>
                  </a:cubicBezTo>
                  <a:cubicBezTo>
                    <a:pt x="14" y="1181"/>
                    <a:pt x="17" y="1183"/>
                    <a:pt x="19" y="1181"/>
                  </a:cubicBezTo>
                  <a:cubicBezTo>
                    <a:pt x="21" y="1182"/>
                    <a:pt x="23" y="1183"/>
                    <a:pt x="25" y="1185"/>
                  </a:cubicBezTo>
                  <a:cubicBezTo>
                    <a:pt x="30" y="1180"/>
                    <a:pt x="32" y="1194"/>
                    <a:pt x="37" y="1187"/>
                  </a:cubicBezTo>
                  <a:cubicBezTo>
                    <a:pt x="43" y="1195"/>
                    <a:pt x="52" y="1192"/>
                    <a:pt x="58" y="1199"/>
                  </a:cubicBezTo>
                  <a:cubicBezTo>
                    <a:pt x="60" y="1200"/>
                    <a:pt x="63" y="1197"/>
                    <a:pt x="64" y="1200"/>
                  </a:cubicBezTo>
                  <a:cubicBezTo>
                    <a:pt x="66" y="1203"/>
                    <a:pt x="68" y="1202"/>
                    <a:pt x="70" y="1201"/>
                  </a:cubicBezTo>
                  <a:cubicBezTo>
                    <a:pt x="73" y="1207"/>
                    <a:pt x="78" y="1201"/>
                    <a:pt x="80" y="1207"/>
                  </a:cubicBezTo>
                  <a:cubicBezTo>
                    <a:pt x="88" y="1207"/>
                    <a:pt x="95" y="1212"/>
                    <a:pt x="102" y="1215"/>
                  </a:cubicBezTo>
                  <a:cubicBezTo>
                    <a:pt x="111" y="1215"/>
                    <a:pt x="118" y="1221"/>
                    <a:pt x="126" y="1226"/>
                  </a:cubicBezTo>
                  <a:cubicBezTo>
                    <a:pt x="134" y="1225"/>
                    <a:pt x="141" y="1230"/>
                    <a:pt x="148" y="1234"/>
                  </a:cubicBezTo>
                  <a:cubicBezTo>
                    <a:pt x="152" y="1234"/>
                    <a:pt x="155" y="1239"/>
                    <a:pt x="159" y="1239"/>
                  </a:cubicBezTo>
                  <a:cubicBezTo>
                    <a:pt x="163" y="1242"/>
                    <a:pt x="167" y="1239"/>
                    <a:pt x="169" y="1245"/>
                  </a:cubicBezTo>
                  <a:cubicBezTo>
                    <a:pt x="177" y="1247"/>
                    <a:pt x="183" y="1254"/>
                    <a:pt x="191" y="1254"/>
                  </a:cubicBezTo>
                  <a:cubicBezTo>
                    <a:pt x="193" y="1256"/>
                    <a:pt x="194" y="1257"/>
                    <a:pt x="195" y="1259"/>
                  </a:cubicBezTo>
                  <a:cubicBezTo>
                    <a:pt x="200" y="1262"/>
                    <a:pt x="205" y="1264"/>
                    <a:pt x="210" y="1265"/>
                  </a:cubicBezTo>
                  <a:cubicBezTo>
                    <a:pt x="214" y="1268"/>
                    <a:pt x="219" y="1274"/>
                    <a:pt x="224" y="1273"/>
                  </a:cubicBezTo>
                  <a:cubicBezTo>
                    <a:pt x="225" y="1282"/>
                    <a:pt x="216" y="1271"/>
                    <a:pt x="213" y="1273"/>
                  </a:cubicBezTo>
                  <a:close/>
                  <a:moveTo>
                    <a:pt x="401" y="1319"/>
                  </a:moveTo>
                  <a:cubicBezTo>
                    <a:pt x="402" y="1315"/>
                    <a:pt x="399" y="1311"/>
                    <a:pt x="398" y="1307"/>
                  </a:cubicBezTo>
                  <a:cubicBezTo>
                    <a:pt x="394" y="1300"/>
                    <a:pt x="397" y="1293"/>
                    <a:pt x="391" y="1286"/>
                  </a:cubicBezTo>
                  <a:cubicBezTo>
                    <a:pt x="392" y="1282"/>
                    <a:pt x="389" y="1278"/>
                    <a:pt x="388" y="1274"/>
                  </a:cubicBezTo>
                  <a:cubicBezTo>
                    <a:pt x="388" y="1271"/>
                    <a:pt x="385" y="1266"/>
                    <a:pt x="385" y="1263"/>
                  </a:cubicBezTo>
                  <a:cubicBezTo>
                    <a:pt x="380" y="1258"/>
                    <a:pt x="388" y="1256"/>
                    <a:pt x="382" y="1251"/>
                  </a:cubicBezTo>
                  <a:cubicBezTo>
                    <a:pt x="384" y="1249"/>
                    <a:pt x="378" y="1244"/>
                    <a:pt x="381" y="1242"/>
                  </a:cubicBezTo>
                  <a:cubicBezTo>
                    <a:pt x="375" y="1239"/>
                    <a:pt x="384" y="1231"/>
                    <a:pt x="378" y="1233"/>
                  </a:cubicBezTo>
                  <a:cubicBezTo>
                    <a:pt x="376" y="1230"/>
                    <a:pt x="380" y="1227"/>
                    <a:pt x="375" y="1222"/>
                  </a:cubicBezTo>
                  <a:cubicBezTo>
                    <a:pt x="373" y="1215"/>
                    <a:pt x="367" y="1207"/>
                    <a:pt x="371" y="1201"/>
                  </a:cubicBezTo>
                  <a:cubicBezTo>
                    <a:pt x="362" y="1185"/>
                    <a:pt x="367" y="1172"/>
                    <a:pt x="358" y="1157"/>
                  </a:cubicBezTo>
                  <a:cubicBezTo>
                    <a:pt x="358" y="1150"/>
                    <a:pt x="360" y="1145"/>
                    <a:pt x="355" y="1137"/>
                  </a:cubicBezTo>
                  <a:cubicBezTo>
                    <a:pt x="359" y="1132"/>
                    <a:pt x="353" y="1126"/>
                    <a:pt x="353" y="1120"/>
                  </a:cubicBezTo>
                  <a:cubicBezTo>
                    <a:pt x="358" y="1115"/>
                    <a:pt x="348" y="1107"/>
                    <a:pt x="353" y="1101"/>
                  </a:cubicBezTo>
                  <a:cubicBezTo>
                    <a:pt x="349" y="1095"/>
                    <a:pt x="352" y="1090"/>
                    <a:pt x="348" y="1083"/>
                  </a:cubicBezTo>
                  <a:cubicBezTo>
                    <a:pt x="353" y="1081"/>
                    <a:pt x="355" y="1091"/>
                    <a:pt x="359" y="1094"/>
                  </a:cubicBezTo>
                  <a:cubicBezTo>
                    <a:pt x="359" y="1100"/>
                    <a:pt x="367" y="1107"/>
                    <a:pt x="367" y="1113"/>
                  </a:cubicBezTo>
                  <a:cubicBezTo>
                    <a:pt x="370" y="1122"/>
                    <a:pt x="369" y="1131"/>
                    <a:pt x="373" y="1140"/>
                  </a:cubicBezTo>
                  <a:cubicBezTo>
                    <a:pt x="372" y="1145"/>
                    <a:pt x="373" y="1150"/>
                    <a:pt x="375" y="1155"/>
                  </a:cubicBezTo>
                  <a:cubicBezTo>
                    <a:pt x="371" y="1158"/>
                    <a:pt x="379" y="1164"/>
                    <a:pt x="376" y="1168"/>
                  </a:cubicBezTo>
                  <a:cubicBezTo>
                    <a:pt x="379" y="1177"/>
                    <a:pt x="379" y="1186"/>
                    <a:pt x="382" y="1195"/>
                  </a:cubicBezTo>
                  <a:cubicBezTo>
                    <a:pt x="380" y="1199"/>
                    <a:pt x="387" y="1204"/>
                    <a:pt x="383" y="1208"/>
                  </a:cubicBezTo>
                  <a:cubicBezTo>
                    <a:pt x="386" y="1212"/>
                    <a:pt x="385" y="1217"/>
                    <a:pt x="391" y="1222"/>
                  </a:cubicBezTo>
                  <a:cubicBezTo>
                    <a:pt x="385" y="1225"/>
                    <a:pt x="389" y="1231"/>
                    <a:pt x="393" y="1236"/>
                  </a:cubicBezTo>
                  <a:cubicBezTo>
                    <a:pt x="387" y="1239"/>
                    <a:pt x="393" y="1244"/>
                    <a:pt x="394" y="1249"/>
                  </a:cubicBezTo>
                  <a:cubicBezTo>
                    <a:pt x="388" y="1256"/>
                    <a:pt x="401" y="1266"/>
                    <a:pt x="396" y="1274"/>
                  </a:cubicBezTo>
                  <a:cubicBezTo>
                    <a:pt x="403" y="1280"/>
                    <a:pt x="397" y="1284"/>
                    <a:pt x="401" y="1289"/>
                  </a:cubicBezTo>
                  <a:cubicBezTo>
                    <a:pt x="403" y="1293"/>
                    <a:pt x="401" y="1297"/>
                    <a:pt x="402" y="1302"/>
                  </a:cubicBezTo>
                  <a:cubicBezTo>
                    <a:pt x="404" y="1310"/>
                    <a:pt x="405" y="1319"/>
                    <a:pt x="407" y="1328"/>
                  </a:cubicBezTo>
                  <a:cubicBezTo>
                    <a:pt x="401" y="1330"/>
                    <a:pt x="404" y="1321"/>
                    <a:pt x="401" y="1319"/>
                  </a:cubicBezTo>
                  <a:close/>
                  <a:moveTo>
                    <a:pt x="421" y="1377"/>
                  </a:moveTo>
                  <a:cubicBezTo>
                    <a:pt x="418" y="1372"/>
                    <a:pt x="419" y="1368"/>
                    <a:pt x="414" y="1363"/>
                  </a:cubicBezTo>
                  <a:cubicBezTo>
                    <a:pt x="418" y="1359"/>
                    <a:pt x="409" y="1353"/>
                    <a:pt x="411" y="1349"/>
                  </a:cubicBezTo>
                  <a:cubicBezTo>
                    <a:pt x="406" y="1343"/>
                    <a:pt x="409" y="1340"/>
                    <a:pt x="404" y="1335"/>
                  </a:cubicBezTo>
                  <a:cubicBezTo>
                    <a:pt x="412" y="1329"/>
                    <a:pt x="410" y="1343"/>
                    <a:pt x="412" y="1346"/>
                  </a:cubicBezTo>
                  <a:cubicBezTo>
                    <a:pt x="416" y="1351"/>
                    <a:pt x="414" y="1355"/>
                    <a:pt x="420" y="1361"/>
                  </a:cubicBezTo>
                  <a:cubicBezTo>
                    <a:pt x="417" y="1369"/>
                    <a:pt x="427" y="1379"/>
                    <a:pt x="428" y="1387"/>
                  </a:cubicBezTo>
                  <a:cubicBezTo>
                    <a:pt x="422" y="1389"/>
                    <a:pt x="424" y="1379"/>
                    <a:pt x="421" y="1377"/>
                  </a:cubicBezTo>
                  <a:close/>
                  <a:moveTo>
                    <a:pt x="346" y="1256"/>
                  </a:moveTo>
                  <a:cubicBezTo>
                    <a:pt x="348" y="1260"/>
                    <a:pt x="351" y="1263"/>
                    <a:pt x="353" y="1267"/>
                  </a:cubicBezTo>
                  <a:cubicBezTo>
                    <a:pt x="350" y="1272"/>
                    <a:pt x="357" y="1278"/>
                    <a:pt x="357" y="1283"/>
                  </a:cubicBezTo>
                  <a:cubicBezTo>
                    <a:pt x="355" y="1288"/>
                    <a:pt x="358" y="1294"/>
                    <a:pt x="360" y="1299"/>
                  </a:cubicBezTo>
                  <a:cubicBezTo>
                    <a:pt x="361" y="1305"/>
                    <a:pt x="367" y="1311"/>
                    <a:pt x="367" y="1316"/>
                  </a:cubicBezTo>
                  <a:cubicBezTo>
                    <a:pt x="370" y="1319"/>
                    <a:pt x="369" y="1322"/>
                    <a:pt x="370" y="1324"/>
                  </a:cubicBezTo>
                  <a:cubicBezTo>
                    <a:pt x="372" y="1327"/>
                    <a:pt x="374" y="1329"/>
                    <a:pt x="372" y="1331"/>
                  </a:cubicBezTo>
                  <a:cubicBezTo>
                    <a:pt x="379" y="1340"/>
                    <a:pt x="379" y="1356"/>
                    <a:pt x="388" y="1360"/>
                  </a:cubicBezTo>
                  <a:cubicBezTo>
                    <a:pt x="386" y="1362"/>
                    <a:pt x="389" y="1366"/>
                    <a:pt x="391" y="1369"/>
                  </a:cubicBezTo>
                  <a:cubicBezTo>
                    <a:pt x="393" y="1372"/>
                    <a:pt x="391" y="1374"/>
                    <a:pt x="394" y="1377"/>
                  </a:cubicBezTo>
                  <a:cubicBezTo>
                    <a:pt x="394" y="1382"/>
                    <a:pt x="403" y="1388"/>
                    <a:pt x="396" y="1391"/>
                  </a:cubicBezTo>
                  <a:cubicBezTo>
                    <a:pt x="375" y="1365"/>
                    <a:pt x="374" y="1342"/>
                    <a:pt x="359" y="1316"/>
                  </a:cubicBezTo>
                  <a:cubicBezTo>
                    <a:pt x="360" y="1311"/>
                    <a:pt x="360" y="1306"/>
                    <a:pt x="355" y="1300"/>
                  </a:cubicBezTo>
                  <a:cubicBezTo>
                    <a:pt x="358" y="1296"/>
                    <a:pt x="352" y="1290"/>
                    <a:pt x="353" y="1286"/>
                  </a:cubicBezTo>
                  <a:cubicBezTo>
                    <a:pt x="353" y="1281"/>
                    <a:pt x="349" y="1276"/>
                    <a:pt x="348" y="1271"/>
                  </a:cubicBezTo>
                  <a:cubicBezTo>
                    <a:pt x="350" y="1266"/>
                    <a:pt x="345" y="1261"/>
                    <a:pt x="346" y="1256"/>
                  </a:cubicBezTo>
                  <a:cubicBezTo>
                    <a:pt x="339" y="1250"/>
                    <a:pt x="351" y="1252"/>
                    <a:pt x="346" y="1256"/>
                  </a:cubicBezTo>
                  <a:close/>
                  <a:moveTo>
                    <a:pt x="328" y="1175"/>
                  </a:moveTo>
                  <a:cubicBezTo>
                    <a:pt x="330" y="1177"/>
                    <a:pt x="330" y="1179"/>
                    <a:pt x="329" y="1180"/>
                  </a:cubicBezTo>
                  <a:cubicBezTo>
                    <a:pt x="333" y="1184"/>
                    <a:pt x="328" y="1186"/>
                    <a:pt x="333" y="1190"/>
                  </a:cubicBezTo>
                  <a:cubicBezTo>
                    <a:pt x="329" y="1194"/>
                    <a:pt x="335" y="1200"/>
                    <a:pt x="333" y="1204"/>
                  </a:cubicBezTo>
                  <a:cubicBezTo>
                    <a:pt x="330" y="1199"/>
                    <a:pt x="329" y="1195"/>
                    <a:pt x="332" y="1191"/>
                  </a:cubicBezTo>
                  <a:cubicBezTo>
                    <a:pt x="327" y="1184"/>
                    <a:pt x="327" y="1178"/>
                    <a:pt x="325" y="1172"/>
                  </a:cubicBezTo>
                  <a:cubicBezTo>
                    <a:pt x="329" y="1171"/>
                    <a:pt x="326" y="1173"/>
                    <a:pt x="328" y="1175"/>
                  </a:cubicBezTo>
                  <a:close/>
                  <a:moveTo>
                    <a:pt x="323" y="1157"/>
                  </a:moveTo>
                  <a:cubicBezTo>
                    <a:pt x="322" y="1149"/>
                    <a:pt x="331" y="1168"/>
                    <a:pt x="324" y="1162"/>
                  </a:cubicBezTo>
                  <a:cubicBezTo>
                    <a:pt x="321" y="1160"/>
                    <a:pt x="323" y="1159"/>
                    <a:pt x="323" y="1157"/>
                  </a:cubicBezTo>
                  <a:close/>
                  <a:moveTo>
                    <a:pt x="283" y="988"/>
                  </a:moveTo>
                  <a:cubicBezTo>
                    <a:pt x="282" y="979"/>
                    <a:pt x="287" y="972"/>
                    <a:pt x="284" y="963"/>
                  </a:cubicBezTo>
                  <a:cubicBezTo>
                    <a:pt x="286" y="938"/>
                    <a:pt x="287" y="942"/>
                    <a:pt x="286" y="943"/>
                  </a:cubicBezTo>
                  <a:cubicBezTo>
                    <a:pt x="287" y="957"/>
                    <a:pt x="286" y="959"/>
                    <a:pt x="287" y="960"/>
                  </a:cubicBezTo>
                  <a:cubicBezTo>
                    <a:pt x="288" y="977"/>
                    <a:pt x="289" y="981"/>
                    <a:pt x="288" y="984"/>
                  </a:cubicBezTo>
                  <a:cubicBezTo>
                    <a:pt x="294" y="1018"/>
                    <a:pt x="290" y="1025"/>
                    <a:pt x="294" y="1033"/>
                  </a:cubicBezTo>
                  <a:cubicBezTo>
                    <a:pt x="302" y="1090"/>
                    <a:pt x="299" y="1098"/>
                    <a:pt x="303" y="1107"/>
                  </a:cubicBezTo>
                  <a:cubicBezTo>
                    <a:pt x="307" y="1139"/>
                    <a:pt x="312" y="1147"/>
                    <a:pt x="311" y="1155"/>
                  </a:cubicBezTo>
                  <a:cubicBezTo>
                    <a:pt x="321" y="1196"/>
                    <a:pt x="325" y="1213"/>
                    <a:pt x="330" y="1230"/>
                  </a:cubicBezTo>
                  <a:cubicBezTo>
                    <a:pt x="345" y="1288"/>
                    <a:pt x="343" y="1296"/>
                    <a:pt x="348" y="1305"/>
                  </a:cubicBezTo>
                  <a:cubicBezTo>
                    <a:pt x="359" y="1346"/>
                    <a:pt x="369" y="1363"/>
                    <a:pt x="378" y="1380"/>
                  </a:cubicBezTo>
                  <a:cubicBezTo>
                    <a:pt x="341" y="1344"/>
                    <a:pt x="342" y="1339"/>
                    <a:pt x="336" y="1333"/>
                  </a:cubicBezTo>
                  <a:cubicBezTo>
                    <a:pt x="325" y="1298"/>
                    <a:pt x="326" y="1289"/>
                    <a:pt x="317" y="1280"/>
                  </a:cubicBezTo>
                  <a:cubicBezTo>
                    <a:pt x="309" y="1237"/>
                    <a:pt x="311" y="1234"/>
                    <a:pt x="308" y="1230"/>
                  </a:cubicBezTo>
                  <a:cubicBezTo>
                    <a:pt x="302" y="1195"/>
                    <a:pt x="300" y="1194"/>
                    <a:pt x="300" y="1192"/>
                  </a:cubicBezTo>
                  <a:cubicBezTo>
                    <a:pt x="297" y="1172"/>
                    <a:pt x="294" y="1164"/>
                    <a:pt x="295" y="1156"/>
                  </a:cubicBezTo>
                  <a:cubicBezTo>
                    <a:pt x="287" y="1099"/>
                    <a:pt x="286" y="1092"/>
                    <a:pt x="287" y="1084"/>
                  </a:cubicBezTo>
                  <a:close/>
                  <a:moveTo>
                    <a:pt x="332" y="1346"/>
                  </a:moveTo>
                  <a:cubicBezTo>
                    <a:pt x="326" y="1348"/>
                    <a:pt x="326" y="1337"/>
                    <a:pt x="323" y="1334"/>
                  </a:cubicBezTo>
                  <a:cubicBezTo>
                    <a:pt x="330" y="1332"/>
                    <a:pt x="330" y="1343"/>
                    <a:pt x="332" y="1346"/>
                  </a:cubicBezTo>
                  <a:close/>
                  <a:moveTo>
                    <a:pt x="274" y="1069"/>
                  </a:moveTo>
                  <a:cubicBezTo>
                    <a:pt x="280" y="1068"/>
                    <a:pt x="274" y="1073"/>
                    <a:pt x="276" y="1076"/>
                  </a:cubicBezTo>
                  <a:cubicBezTo>
                    <a:pt x="280" y="1081"/>
                    <a:pt x="271" y="1077"/>
                    <a:pt x="274" y="1069"/>
                  </a:cubicBezTo>
                  <a:close/>
                  <a:moveTo>
                    <a:pt x="312" y="1310"/>
                  </a:moveTo>
                  <a:cubicBezTo>
                    <a:pt x="312" y="1305"/>
                    <a:pt x="306" y="1299"/>
                    <a:pt x="305" y="1293"/>
                  </a:cubicBezTo>
                  <a:cubicBezTo>
                    <a:pt x="306" y="1288"/>
                    <a:pt x="301" y="1282"/>
                    <a:pt x="302" y="1277"/>
                  </a:cubicBezTo>
                  <a:cubicBezTo>
                    <a:pt x="299" y="1274"/>
                    <a:pt x="300" y="1271"/>
                    <a:pt x="301" y="1269"/>
                  </a:cubicBezTo>
                  <a:cubicBezTo>
                    <a:pt x="297" y="1268"/>
                    <a:pt x="299" y="1267"/>
                    <a:pt x="297" y="1264"/>
                  </a:cubicBezTo>
                  <a:cubicBezTo>
                    <a:pt x="293" y="1252"/>
                    <a:pt x="293" y="1241"/>
                    <a:pt x="289" y="1230"/>
                  </a:cubicBezTo>
                  <a:cubicBezTo>
                    <a:pt x="290" y="1224"/>
                    <a:pt x="287" y="1219"/>
                    <a:pt x="289" y="1214"/>
                  </a:cubicBezTo>
                  <a:cubicBezTo>
                    <a:pt x="284" y="1208"/>
                    <a:pt x="288" y="1203"/>
                    <a:pt x="288" y="1198"/>
                  </a:cubicBezTo>
                  <a:cubicBezTo>
                    <a:pt x="282" y="1179"/>
                    <a:pt x="280" y="1161"/>
                    <a:pt x="279" y="1143"/>
                  </a:cubicBezTo>
                  <a:cubicBezTo>
                    <a:pt x="280" y="1135"/>
                    <a:pt x="275" y="1125"/>
                    <a:pt x="278" y="1117"/>
                  </a:cubicBezTo>
                  <a:cubicBezTo>
                    <a:pt x="272" y="1107"/>
                    <a:pt x="279" y="1099"/>
                    <a:pt x="275" y="1090"/>
                  </a:cubicBezTo>
                  <a:cubicBezTo>
                    <a:pt x="280" y="1087"/>
                    <a:pt x="276" y="1096"/>
                    <a:pt x="278" y="1098"/>
                  </a:cubicBezTo>
                  <a:cubicBezTo>
                    <a:pt x="278" y="1102"/>
                    <a:pt x="279" y="1105"/>
                    <a:pt x="278" y="1109"/>
                  </a:cubicBezTo>
                  <a:cubicBezTo>
                    <a:pt x="280" y="1116"/>
                    <a:pt x="282" y="1123"/>
                    <a:pt x="279" y="1129"/>
                  </a:cubicBezTo>
                  <a:cubicBezTo>
                    <a:pt x="282" y="1137"/>
                    <a:pt x="284" y="1145"/>
                    <a:pt x="285" y="1152"/>
                  </a:cubicBezTo>
                  <a:cubicBezTo>
                    <a:pt x="283" y="1156"/>
                    <a:pt x="286" y="1160"/>
                    <a:pt x="288" y="1164"/>
                  </a:cubicBezTo>
                  <a:cubicBezTo>
                    <a:pt x="283" y="1166"/>
                    <a:pt x="289" y="1170"/>
                    <a:pt x="286" y="1173"/>
                  </a:cubicBezTo>
                  <a:cubicBezTo>
                    <a:pt x="290" y="1180"/>
                    <a:pt x="293" y="1186"/>
                    <a:pt x="292" y="1193"/>
                  </a:cubicBezTo>
                  <a:cubicBezTo>
                    <a:pt x="293" y="1196"/>
                    <a:pt x="293" y="1199"/>
                    <a:pt x="294" y="1202"/>
                  </a:cubicBezTo>
                  <a:cubicBezTo>
                    <a:pt x="292" y="1205"/>
                    <a:pt x="298" y="1209"/>
                    <a:pt x="295" y="1212"/>
                  </a:cubicBezTo>
                  <a:cubicBezTo>
                    <a:pt x="298" y="1224"/>
                    <a:pt x="298" y="1236"/>
                    <a:pt x="303" y="1249"/>
                  </a:cubicBezTo>
                  <a:cubicBezTo>
                    <a:pt x="304" y="1274"/>
                    <a:pt x="322" y="1301"/>
                    <a:pt x="323" y="1326"/>
                  </a:cubicBezTo>
                  <a:cubicBezTo>
                    <a:pt x="317" y="1326"/>
                    <a:pt x="313" y="1314"/>
                    <a:pt x="312" y="1310"/>
                  </a:cubicBezTo>
                  <a:close/>
                  <a:moveTo>
                    <a:pt x="187" y="1342"/>
                  </a:moveTo>
                  <a:cubicBezTo>
                    <a:pt x="179" y="1343"/>
                    <a:pt x="172" y="1334"/>
                    <a:pt x="164" y="1335"/>
                  </a:cubicBezTo>
                  <a:cubicBezTo>
                    <a:pt x="161" y="1329"/>
                    <a:pt x="168" y="1336"/>
                    <a:pt x="170" y="1333"/>
                  </a:cubicBezTo>
                  <a:cubicBezTo>
                    <a:pt x="172" y="1335"/>
                    <a:pt x="175" y="1334"/>
                    <a:pt x="178" y="1336"/>
                  </a:cubicBezTo>
                  <a:cubicBezTo>
                    <a:pt x="183" y="1339"/>
                    <a:pt x="189" y="1337"/>
                    <a:pt x="193" y="1343"/>
                  </a:cubicBezTo>
                  <a:cubicBezTo>
                    <a:pt x="203" y="1344"/>
                    <a:pt x="213" y="1345"/>
                    <a:pt x="223" y="1347"/>
                  </a:cubicBezTo>
                  <a:cubicBezTo>
                    <a:pt x="227" y="1349"/>
                    <a:pt x="233" y="1350"/>
                    <a:pt x="238" y="1349"/>
                  </a:cubicBezTo>
                  <a:cubicBezTo>
                    <a:pt x="242" y="1352"/>
                    <a:pt x="247" y="1352"/>
                    <a:pt x="251" y="1353"/>
                  </a:cubicBezTo>
                  <a:cubicBezTo>
                    <a:pt x="257" y="1351"/>
                    <a:pt x="261" y="1355"/>
                    <a:pt x="266" y="1356"/>
                  </a:cubicBezTo>
                  <a:cubicBezTo>
                    <a:pt x="271" y="1356"/>
                    <a:pt x="276" y="1357"/>
                    <a:pt x="280" y="1359"/>
                  </a:cubicBezTo>
                  <a:cubicBezTo>
                    <a:pt x="289" y="1360"/>
                    <a:pt x="298" y="1365"/>
                    <a:pt x="307" y="1364"/>
                  </a:cubicBezTo>
                  <a:cubicBezTo>
                    <a:pt x="318" y="1372"/>
                    <a:pt x="331" y="1371"/>
                    <a:pt x="342" y="1379"/>
                  </a:cubicBezTo>
                  <a:cubicBezTo>
                    <a:pt x="345" y="1378"/>
                    <a:pt x="349" y="1379"/>
                    <a:pt x="351" y="1381"/>
                  </a:cubicBezTo>
                  <a:cubicBezTo>
                    <a:pt x="353" y="1388"/>
                    <a:pt x="358" y="1378"/>
                    <a:pt x="360" y="1385"/>
                  </a:cubicBezTo>
                  <a:cubicBezTo>
                    <a:pt x="366" y="1383"/>
                    <a:pt x="370" y="1393"/>
                    <a:pt x="376" y="1390"/>
                  </a:cubicBezTo>
                  <a:cubicBezTo>
                    <a:pt x="378" y="1392"/>
                    <a:pt x="380" y="1395"/>
                    <a:pt x="382" y="1394"/>
                  </a:cubicBezTo>
                  <a:cubicBezTo>
                    <a:pt x="382" y="1396"/>
                    <a:pt x="382" y="1398"/>
                    <a:pt x="385" y="1397"/>
                  </a:cubicBezTo>
                  <a:cubicBezTo>
                    <a:pt x="388" y="1398"/>
                    <a:pt x="391" y="1402"/>
                    <a:pt x="394" y="1407"/>
                  </a:cubicBezTo>
                  <a:cubicBezTo>
                    <a:pt x="387" y="1409"/>
                    <a:pt x="382" y="1402"/>
                    <a:pt x="376" y="1404"/>
                  </a:cubicBezTo>
                  <a:cubicBezTo>
                    <a:pt x="370" y="1398"/>
                    <a:pt x="364" y="1400"/>
                    <a:pt x="358" y="1394"/>
                  </a:cubicBezTo>
                  <a:cubicBezTo>
                    <a:pt x="354" y="1394"/>
                    <a:pt x="349" y="1394"/>
                    <a:pt x="345" y="1391"/>
                  </a:cubicBezTo>
                  <a:cubicBezTo>
                    <a:pt x="341" y="1390"/>
                    <a:pt x="337" y="1390"/>
                    <a:pt x="333" y="1389"/>
                  </a:cubicBezTo>
                  <a:cubicBezTo>
                    <a:pt x="325" y="1388"/>
                    <a:pt x="317" y="1383"/>
                    <a:pt x="309" y="1381"/>
                  </a:cubicBezTo>
                  <a:cubicBezTo>
                    <a:pt x="300" y="1380"/>
                    <a:pt x="292" y="1378"/>
                    <a:pt x="283" y="1376"/>
                  </a:cubicBezTo>
                  <a:cubicBezTo>
                    <a:pt x="275" y="1374"/>
                    <a:pt x="267" y="1373"/>
                    <a:pt x="260" y="1368"/>
                  </a:cubicBezTo>
                  <a:cubicBezTo>
                    <a:pt x="257" y="1367"/>
                    <a:pt x="254" y="1370"/>
                    <a:pt x="252" y="1366"/>
                  </a:cubicBezTo>
                  <a:cubicBezTo>
                    <a:pt x="250" y="1367"/>
                    <a:pt x="249" y="1363"/>
                    <a:pt x="246" y="1365"/>
                  </a:cubicBezTo>
                  <a:cubicBezTo>
                    <a:pt x="243" y="1361"/>
                    <a:pt x="238" y="1366"/>
                    <a:pt x="235" y="1360"/>
                  </a:cubicBezTo>
                  <a:cubicBezTo>
                    <a:pt x="226" y="1359"/>
                    <a:pt x="219" y="1355"/>
                    <a:pt x="211" y="1352"/>
                  </a:cubicBezTo>
                  <a:cubicBezTo>
                    <a:pt x="203" y="1348"/>
                    <a:pt x="195" y="1348"/>
                    <a:pt x="187" y="1342"/>
                  </a:cubicBezTo>
                  <a:close/>
                  <a:moveTo>
                    <a:pt x="458" y="1455"/>
                  </a:moveTo>
                  <a:cubicBezTo>
                    <a:pt x="455" y="1456"/>
                    <a:pt x="452" y="1455"/>
                    <a:pt x="450" y="1452"/>
                  </a:cubicBezTo>
                  <a:cubicBezTo>
                    <a:pt x="445" y="1452"/>
                    <a:pt x="439" y="1449"/>
                    <a:pt x="434" y="1448"/>
                  </a:cubicBezTo>
                  <a:cubicBezTo>
                    <a:pt x="424" y="1443"/>
                    <a:pt x="413" y="1443"/>
                    <a:pt x="403" y="1438"/>
                  </a:cubicBezTo>
                  <a:cubicBezTo>
                    <a:pt x="392" y="1436"/>
                    <a:pt x="382" y="1430"/>
                    <a:pt x="371" y="1431"/>
                  </a:cubicBezTo>
                  <a:cubicBezTo>
                    <a:pt x="367" y="1424"/>
                    <a:pt x="360" y="1431"/>
                    <a:pt x="355" y="1424"/>
                  </a:cubicBezTo>
                  <a:cubicBezTo>
                    <a:pt x="349" y="1426"/>
                    <a:pt x="345" y="1419"/>
                    <a:pt x="340" y="1421"/>
                  </a:cubicBezTo>
                  <a:cubicBezTo>
                    <a:pt x="330" y="1413"/>
                    <a:pt x="318" y="1415"/>
                    <a:pt x="307" y="1409"/>
                  </a:cubicBezTo>
                  <a:cubicBezTo>
                    <a:pt x="303" y="1404"/>
                    <a:pt x="296" y="1409"/>
                    <a:pt x="292" y="1402"/>
                  </a:cubicBezTo>
                  <a:cubicBezTo>
                    <a:pt x="286" y="1402"/>
                    <a:pt x="281" y="1400"/>
                    <a:pt x="277" y="1396"/>
                  </a:cubicBezTo>
                  <a:cubicBezTo>
                    <a:pt x="266" y="1394"/>
                    <a:pt x="256" y="1388"/>
                    <a:pt x="246" y="1383"/>
                  </a:cubicBezTo>
                  <a:cubicBezTo>
                    <a:pt x="242" y="1376"/>
                    <a:pt x="235" y="1381"/>
                    <a:pt x="231" y="1373"/>
                  </a:cubicBezTo>
                  <a:cubicBezTo>
                    <a:pt x="225" y="1374"/>
                    <a:pt x="221" y="1366"/>
                    <a:pt x="216" y="1367"/>
                  </a:cubicBezTo>
                  <a:cubicBezTo>
                    <a:pt x="215" y="1366"/>
                    <a:pt x="213" y="1364"/>
                    <a:pt x="212" y="1362"/>
                  </a:cubicBezTo>
                  <a:cubicBezTo>
                    <a:pt x="222" y="1362"/>
                    <a:pt x="231" y="1368"/>
                    <a:pt x="240" y="1371"/>
                  </a:cubicBezTo>
                  <a:cubicBezTo>
                    <a:pt x="250" y="1375"/>
                    <a:pt x="259" y="1378"/>
                    <a:pt x="268" y="1381"/>
                  </a:cubicBezTo>
                  <a:cubicBezTo>
                    <a:pt x="273" y="1385"/>
                    <a:pt x="278" y="1384"/>
                    <a:pt x="283" y="1386"/>
                  </a:cubicBezTo>
                  <a:cubicBezTo>
                    <a:pt x="286" y="1386"/>
                    <a:pt x="288" y="1386"/>
                    <a:pt x="291" y="1389"/>
                  </a:cubicBezTo>
                  <a:cubicBezTo>
                    <a:pt x="293" y="1386"/>
                    <a:pt x="295" y="1388"/>
                    <a:pt x="297" y="1390"/>
                  </a:cubicBezTo>
                  <a:cubicBezTo>
                    <a:pt x="302" y="1386"/>
                    <a:pt x="305" y="1394"/>
                    <a:pt x="311" y="1391"/>
                  </a:cubicBezTo>
                  <a:cubicBezTo>
                    <a:pt x="312" y="1396"/>
                    <a:pt x="316" y="1391"/>
                    <a:pt x="318" y="1394"/>
                  </a:cubicBezTo>
                  <a:cubicBezTo>
                    <a:pt x="320" y="1395"/>
                    <a:pt x="322" y="1395"/>
                    <a:pt x="323" y="1398"/>
                  </a:cubicBezTo>
                  <a:cubicBezTo>
                    <a:pt x="328" y="1399"/>
                    <a:pt x="334" y="1397"/>
                    <a:pt x="339" y="1400"/>
                  </a:cubicBezTo>
                  <a:cubicBezTo>
                    <a:pt x="343" y="1400"/>
                    <a:pt x="347" y="1406"/>
                    <a:pt x="353" y="1401"/>
                  </a:cubicBezTo>
                  <a:cubicBezTo>
                    <a:pt x="362" y="1410"/>
                    <a:pt x="372" y="1410"/>
                    <a:pt x="381" y="1415"/>
                  </a:cubicBezTo>
                  <a:cubicBezTo>
                    <a:pt x="391" y="1415"/>
                    <a:pt x="400" y="1424"/>
                    <a:pt x="410" y="1425"/>
                  </a:cubicBezTo>
                  <a:cubicBezTo>
                    <a:pt x="418" y="1433"/>
                    <a:pt x="428" y="1431"/>
                    <a:pt x="437" y="1437"/>
                  </a:cubicBezTo>
                  <a:cubicBezTo>
                    <a:pt x="446" y="1444"/>
                    <a:pt x="455" y="1450"/>
                    <a:pt x="464" y="1453"/>
                  </a:cubicBezTo>
                  <a:cubicBezTo>
                    <a:pt x="467" y="1457"/>
                    <a:pt x="459" y="1457"/>
                    <a:pt x="458" y="1455"/>
                  </a:cubicBezTo>
                  <a:close/>
                  <a:moveTo>
                    <a:pt x="436" y="1425"/>
                  </a:moveTo>
                  <a:cubicBezTo>
                    <a:pt x="438" y="1423"/>
                    <a:pt x="440" y="1422"/>
                    <a:pt x="442" y="1421"/>
                  </a:cubicBezTo>
                  <a:cubicBezTo>
                    <a:pt x="443" y="1423"/>
                    <a:pt x="445" y="1426"/>
                    <a:pt x="447" y="1428"/>
                  </a:cubicBezTo>
                  <a:cubicBezTo>
                    <a:pt x="442" y="1432"/>
                    <a:pt x="439" y="1427"/>
                    <a:pt x="436" y="1425"/>
                  </a:cubicBezTo>
                  <a:close/>
                  <a:moveTo>
                    <a:pt x="456" y="1429"/>
                  </a:moveTo>
                  <a:cubicBezTo>
                    <a:pt x="459" y="1426"/>
                    <a:pt x="451" y="1421"/>
                    <a:pt x="453" y="1418"/>
                  </a:cubicBezTo>
                  <a:cubicBezTo>
                    <a:pt x="432" y="1376"/>
                    <a:pt x="436" y="1373"/>
                    <a:pt x="430" y="1367"/>
                  </a:cubicBezTo>
                  <a:cubicBezTo>
                    <a:pt x="421" y="1337"/>
                    <a:pt x="418" y="1332"/>
                    <a:pt x="418" y="1328"/>
                  </a:cubicBezTo>
                  <a:cubicBezTo>
                    <a:pt x="412" y="1281"/>
                    <a:pt x="405" y="1271"/>
                    <a:pt x="404" y="1263"/>
                  </a:cubicBezTo>
                  <a:cubicBezTo>
                    <a:pt x="401" y="1231"/>
                    <a:pt x="398" y="1222"/>
                    <a:pt x="395" y="1213"/>
                  </a:cubicBezTo>
                  <a:cubicBezTo>
                    <a:pt x="384" y="1155"/>
                    <a:pt x="384" y="1147"/>
                    <a:pt x="379" y="1138"/>
                  </a:cubicBezTo>
                  <a:cubicBezTo>
                    <a:pt x="396" y="1169"/>
                    <a:pt x="398" y="1172"/>
                    <a:pt x="400" y="1175"/>
                  </a:cubicBezTo>
                  <a:cubicBezTo>
                    <a:pt x="413" y="1230"/>
                    <a:pt x="416" y="1236"/>
                    <a:pt x="415" y="1241"/>
                  </a:cubicBezTo>
                  <a:cubicBezTo>
                    <a:pt x="431" y="1298"/>
                    <a:pt x="427" y="1302"/>
                    <a:pt x="431" y="1308"/>
                  </a:cubicBezTo>
                  <a:cubicBezTo>
                    <a:pt x="442" y="1364"/>
                    <a:pt x="441" y="1369"/>
                    <a:pt x="443" y="1374"/>
                  </a:cubicBezTo>
                  <a:cubicBezTo>
                    <a:pt x="451" y="1403"/>
                    <a:pt x="452" y="1406"/>
                    <a:pt x="454" y="1409"/>
                  </a:cubicBezTo>
                  <a:close/>
                  <a:moveTo>
                    <a:pt x="462" y="1401"/>
                  </a:moveTo>
                  <a:cubicBezTo>
                    <a:pt x="462" y="1396"/>
                    <a:pt x="459" y="1390"/>
                    <a:pt x="459" y="1385"/>
                  </a:cubicBezTo>
                  <a:cubicBezTo>
                    <a:pt x="451" y="1378"/>
                    <a:pt x="458" y="1374"/>
                    <a:pt x="452" y="1368"/>
                  </a:cubicBezTo>
                  <a:cubicBezTo>
                    <a:pt x="452" y="1363"/>
                    <a:pt x="448" y="1357"/>
                    <a:pt x="451" y="1352"/>
                  </a:cubicBezTo>
                  <a:cubicBezTo>
                    <a:pt x="448" y="1351"/>
                    <a:pt x="449" y="1350"/>
                    <a:pt x="448" y="1347"/>
                  </a:cubicBezTo>
                  <a:cubicBezTo>
                    <a:pt x="450" y="1344"/>
                    <a:pt x="444" y="1345"/>
                    <a:pt x="447" y="1342"/>
                  </a:cubicBezTo>
                  <a:cubicBezTo>
                    <a:pt x="446" y="1337"/>
                    <a:pt x="444" y="1331"/>
                    <a:pt x="443" y="1326"/>
                  </a:cubicBezTo>
                  <a:cubicBezTo>
                    <a:pt x="441" y="1320"/>
                    <a:pt x="442" y="1315"/>
                    <a:pt x="440" y="1310"/>
                  </a:cubicBezTo>
                  <a:cubicBezTo>
                    <a:pt x="437" y="1304"/>
                    <a:pt x="442" y="1300"/>
                    <a:pt x="436" y="1293"/>
                  </a:cubicBezTo>
                  <a:cubicBezTo>
                    <a:pt x="441" y="1289"/>
                    <a:pt x="434" y="1282"/>
                    <a:pt x="433" y="1277"/>
                  </a:cubicBezTo>
                  <a:cubicBezTo>
                    <a:pt x="433" y="1272"/>
                    <a:pt x="430" y="1266"/>
                    <a:pt x="429" y="1261"/>
                  </a:cubicBezTo>
                  <a:cubicBezTo>
                    <a:pt x="429" y="1250"/>
                    <a:pt x="423" y="1239"/>
                    <a:pt x="425" y="1229"/>
                  </a:cubicBezTo>
                  <a:cubicBezTo>
                    <a:pt x="419" y="1207"/>
                    <a:pt x="414" y="1185"/>
                    <a:pt x="402" y="1163"/>
                  </a:cubicBezTo>
                  <a:cubicBezTo>
                    <a:pt x="406" y="1160"/>
                    <a:pt x="408" y="1170"/>
                    <a:pt x="411" y="1172"/>
                  </a:cubicBezTo>
                  <a:cubicBezTo>
                    <a:pt x="415" y="1171"/>
                    <a:pt x="412" y="1174"/>
                    <a:pt x="414" y="1175"/>
                  </a:cubicBezTo>
                  <a:cubicBezTo>
                    <a:pt x="415" y="1177"/>
                    <a:pt x="416" y="1179"/>
                    <a:pt x="418" y="1181"/>
                  </a:cubicBezTo>
                  <a:cubicBezTo>
                    <a:pt x="419" y="1186"/>
                    <a:pt x="424" y="1192"/>
                    <a:pt x="424" y="1198"/>
                  </a:cubicBezTo>
                  <a:cubicBezTo>
                    <a:pt x="424" y="1202"/>
                    <a:pt x="431" y="1208"/>
                    <a:pt x="430" y="1212"/>
                  </a:cubicBezTo>
                  <a:cubicBezTo>
                    <a:pt x="433" y="1218"/>
                    <a:pt x="432" y="1222"/>
                    <a:pt x="435" y="1227"/>
                  </a:cubicBezTo>
                  <a:cubicBezTo>
                    <a:pt x="442" y="1233"/>
                    <a:pt x="433" y="1237"/>
                    <a:pt x="440" y="1242"/>
                  </a:cubicBezTo>
                  <a:cubicBezTo>
                    <a:pt x="438" y="1245"/>
                    <a:pt x="443" y="1248"/>
                    <a:pt x="440" y="1250"/>
                  </a:cubicBezTo>
                  <a:cubicBezTo>
                    <a:pt x="441" y="1252"/>
                    <a:pt x="441" y="1254"/>
                    <a:pt x="442" y="1257"/>
                  </a:cubicBezTo>
                  <a:cubicBezTo>
                    <a:pt x="441" y="1261"/>
                    <a:pt x="445" y="1267"/>
                    <a:pt x="445" y="1271"/>
                  </a:cubicBezTo>
                  <a:cubicBezTo>
                    <a:pt x="447" y="1281"/>
                    <a:pt x="447" y="1290"/>
                    <a:pt x="452" y="1301"/>
                  </a:cubicBezTo>
                  <a:cubicBezTo>
                    <a:pt x="451" y="1321"/>
                    <a:pt x="459" y="1342"/>
                    <a:pt x="456" y="1362"/>
                  </a:cubicBezTo>
                  <a:cubicBezTo>
                    <a:pt x="461" y="1372"/>
                    <a:pt x="461" y="1380"/>
                    <a:pt x="464" y="1389"/>
                  </a:cubicBezTo>
                  <a:cubicBezTo>
                    <a:pt x="466" y="1397"/>
                    <a:pt x="470" y="1406"/>
                    <a:pt x="469" y="1415"/>
                  </a:cubicBezTo>
                  <a:cubicBezTo>
                    <a:pt x="463" y="1415"/>
                    <a:pt x="464" y="1404"/>
                    <a:pt x="462" y="1401"/>
                  </a:cubicBezTo>
                  <a:close/>
                  <a:moveTo>
                    <a:pt x="468" y="1421"/>
                  </a:moveTo>
                  <a:cubicBezTo>
                    <a:pt x="474" y="1420"/>
                    <a:pt x="475" y="1432"/>
                    <a:pt x="476" y="1436"/>
                  </a:cubicBezTo>
                  <a:cubicBezTo>
                    <a:pt x="469" y="1436"/>
                    <a:pt x="472" y="1425"/>
                    <a:pt x="468" y="1421"/>
                  </a:cubicBezTo>
                  <a:close/>
                  <a:moveTo>
                    <a:pt x="2876" y="41"/>
                  </a:moveTo>
                  <a:cubicBezTo>
                    <a:pt x="2868" y="44"/>
                    <a:pt x="2869" y="54"/>
                    <a:pt x="2862" y="57"/>
                  </a:cubicBezTo>
                  <a:cubicBezTo>
                    <a:pt x="2849" y="80"/>
                    <a:pt x="2850" y="85"/>
                    <a:pt x="2844" y="85"/>
                  </a:cubicBezTo>
                  <a:cubicBezTo>
                    <a:pt x="2823" y="114"/>
                    <a:pt x="2824" y="119"/>
                    <a:pt x="2818" y="119"/>
                  </a:cubicBezTo>
                  <a:cubicBezTo>
                    <a:pt x="2812" y="133"/>
                    <a:pt x="2806" y="133"/>
                    <a:pt x="2806" y="137"/>
                  </a:cubicBezTo>
                  <a:cubicBezTo>
                    <a:pt x="2793" y="159"/>
                    <a:pt x="2784" y="156"/>
                    <a:pt x="2786" y="163"/>
                  </a:cubicBezTo>
                  <a:cubicBezTo>
                    <a:pt x="2763" y="193"/>
                    <a:pt x="2762" y="197"/>
                    <a:pt x="2760" y="200"/>
                  </a:cubicBezTo>
                  <a:cubicBezTo>
                    <a:pt x="2735" y="239"/>
                    <a:pt x="2733" y="243"/>
                    <a:pt x="2731" y="246"/>
                  </a:cubicBezTo>
                  <a:cubicBezTo>
                    <a:pt x="2717" y="267"/>
                    <a:pt x="2717" y="272"/>
                    <a:pt x="2715" y="275"/>
                  </a:cubicBezTo>
                  <a:cubicBezTo>
                    <a:pt x="2705" y="299"/>
                    <a:pt x="2705" y="304"/>
                    <a:pt x="2702" y="307"/>
                  </a:cubicBezTo>
                  <a:cubicBezTo>
                    <a:pt x="2695" y="332"/>
                    <a:pt x="2690" y="341"/>
                    <a:pt x="2696" y="342"/>
                  </a:cubicBezTo>
                  <a:cubicBezTo>
                    <a:pt x="2720" y="271"/>
                    <a:pt x="2726" y="270"/>
                    <a:pt x="2725" y="263"/>
                  </a:cubicBezTo>
                  <a:cubicBezTo>
                    <a:pt x="2736" y="248"/>
                    <a:pt x="2739" y="245"/>
                    <a:pt x="2741" y="240"/>
                  </a:cubicBezTo>
                  <a:cubicBezTo>
                    <a:pt x="2782" y="182"/>
                    <a:pt x="2792" y="167"/>
                    <a:pt x="2803" y="153"/>
                  </a:cubicBezTo>
                  <a:cubicBezTo>
                    <a:pt x="2825" y="132"/>
                    <a:pt x="2824" y="126"/>
                    <a:pt x="2827" y="123"/>
                  </a:cubicBezTo>
                  <a:cubicBezTo>
                    <a:pt x="2848" y="99"/>
                    <a:pt x="2858" y="84"/>
                    <a:pt x="2867" y="68"/>
                  </a:cubicBezTo>
                  <a:cubicBezTo>
                    <a:pt x="2882" y="26"/>
                    <a:pt x="2882" y="26"/>
                    <a:pt x="2882" y="26"/>
                  </a:cubicBezTo>
                  <a:close/>
                  <a:moveTo>
                    <a:pt x="1429" y="143"/>
                  </a:moveTo>
                  <a:cubicBezTo>
                    <a:pt x="1430" y="148"/>
                    <a:pt x="1427" y="154"/>
                    <a:pt x="1430" y="157"/>
                  </a:cubicBezTo>
                  <a:cubicBezTo>
                    <a:pt x="1429" y="176"/>
                    <a:pt x="1432" y="192"/>
                    <a:pt x="1429" y="212"/>
                  </a:cubicBezTo>
                  <a:cubicBezTo>
                    <a:pt x="1431" y="219"/>
                    <a:pt x="1431" y="228"/>
                    <a:pt x="1431" y="237"/>
                  </a:cubicBezTo>
                  <a:cubicBezTo>
                    <a:pt x="1428" y="243"/>
                    <a:pt x="1434" y="245"/>
                    <a:pt x="1431" y="251"/>
                  </a:cubicBezTo>
                  <a:cubicBezTo>
                    <a:pt x="1437" y="252"/>
                    <a:pt x="1425" y="264"/>
                    <a:pt x="1434" y="263"/>
                  </a:cubicBezTo>
                  <a:cubicBezTo>
                    <a:pt x="1438" y="240"/>
                    <a:pt x="1437" y="220"/>
                    <a:pt x="1435" y="200"/>
                  </a:cubicBezTo>
                  <a:cubicBezTo>
                    <a:pt x="1439" y="192"/>
                    <a:pt x="1434" y="190"/>
                    <a:pt x="1438" y="182"/>
                  </a:cubicBezTo>
                  <a:cubicBezTo>
                    <a:pt x="1434" y="179"/>
                    <a:pt x="1439" y="171"/>
                    <a:pt x="1435" y="168"/>
                  </a:cubicBezTo>
                  <a:cubicBezTo>
                    <a:pt x="1438" y="156"/>
                    <a:pt x="1435" y="146"/>
                    <a:pt x="1436" y="134"/>
                  </a:cubicBezTo>
                  <a:cubicBezTo>
                    <a:pt x="1434" y="133"/>
                    <a:pt x="1436" y="131"/>
                    <a:pt x="1438" y="130"/>
                  </a:cubicBezTo>
                  <a:cubicBezTo>
                    <a:pt x="1437" y="127"/>
                    <a:pt x="1437" y="124"/>
                    <a:pt x="1435" y="122"/>
                  </a:cubicBezTo>
                  <a:cubicBezTo>
                    <a:pt x="1434" y="118"/>
                    <a:pt x="1439" y="110"/>
                    <a:pt x="1436" y="107"/>
                  </a:cubicBezTo>
                  <a:cubicBezTo>
                    <a:pt x="1437" y="95"/>
                    <a:pt x="1437" y="85"/>
                    <a:pt x="1436" y="75"/>
                  </a:cubicBezTo>
                  <a:cubicBezTo>
                    <a:pt x="1438" y="52"/>
                    <a:pt x="1443" y="28"/>
                    <a:pt x="1448" y="3"/>
                  </a:cubicBezTo>
                  <a:cubicBezTo>
                    <a:pt x="1448" y="2"/>
                    <a:pt x="1449" y="1"/>
                    <a:pt x="1449" y="0"/>
                  </a:cubicBezTo>
                  <a:cubicBezTo>
                    <a:pt x="1441" y="0"/>
                    <a:pt x="1441" y="0"/>
                    <a:pt x="1441" y="0"/>
                  </a:cubicBezTo>
                  <a:cubicBezTo>
                    <a:pt x="1438" y="18"/>
                    <a:pt x="1433" y="35"/>
                    <a:pt x="1430" y="50"/>
                  </a:cubicBezTo>
                  <a:cubicBezTo>
                    <a:pt x="1429" y="68"/>
                    <a:pt x="1428" y="86"/>
                    <a:pt x="1427" y="104"/>
                  </a:cubicBezTo>
                  <a:cubicBezTo>
                    <a:pt x="1429" y="112"/>
                    <a:pt x="1427" y="121"/>
                    <a:pt x="1429" y="129"/>
                  </a:cubicBezTo>
                  <a:cubicBezTo>
                    <a:pt x="1428" y="135"/>
                    <a:pt x="1429" y="139"/>
                    <a:pt x="1429" y="143"/>
                  </a:cubicBezTo>
                  <a:close/>
                  <a:moveTo>
                    <a:pt x="8" y="541"/>
                  </a:moveTo>
                  <a:cubicBezTo>
                    <a:pt x="11" y="539"/>
                    <a:pt x="9" y="536"/>
                    <a:pt x="10" y="534"/>
                  </a:cubicBezTo>
                  <a:cubicBezTo>
                    <a:pt x="10" y="529"/>
                    <a:pt x="11" y="524"/>
                    <a:pt x="13" y="519"/>
                  </a:cubicBezTo>
                  <a:cubicBezTo>
                    <a:pt x="16" y="508"/>
                    <a:pt x="9" y="496"/>
                    <a:pt x="17" y="487"/>
                  </a:cubicBezTo>
                  <a:cubicBezTo>
                    <a:pt x="10" y="476"/>
                    <a:pt x="16" y="468"/>
                    <a:pt x="12" y="458"/>
                  </a:cubicBezTo>
                  <a:cubicBezTo>
                    <a:pt x="14" y="453"/>
                    <a:pt x="8" y="448"/>
                    <a:pt x="13" y="444"/>
                  </a:cubicBezTo>
                  <a:cubicBezTo>
                    <a:pt x="12" y="442"/>
                    <a:pt x="9" y="439"/>
                    <a:pt x="11" y="437"/>
                  </a:cubicBezTo>
                  <a:cubicBezTo>
                    <a:pt x="8" y="435"/>
                    <a:pt x="10" y="431"/>
                    <a:pt x="7" y="432"/>
                  </a:cubicBezTo>
                  <a:cubicBezTo>
                    <a:pt x="8" y="441"/>
                    <a:pt x="7" y="450"/>
                    <a:pt x="7" y="458"/>
                  </a:cubicBezTo>
                  <a:cubicBezTo>
                    <a:pt x="10" y="468"/>
                    <a:pt x="5" y="476"/>
                    <a:pt x="11" y="486"/>
                  </a:cubicBezTo>
                  <a:cubicBezTo>
                    <a:pt x="8" y="490"/>
                    <a:pt x="5" y="494"/>
                    <a:pt x="7" y="499"/>
                  </a:cubicBezTo>
                  <a:cubicBezTo>
                    <a:pt x="6" y="504"/>
                    <a:pt x="9" y="510"/>
                    <a:pt x="4" y="514"/>
                  </a:cubicBezTo>
                  <a:cubicBezTo>
                    <a:pt x="6" y="517"/>
                    <a:pt x="7" y="519"/>
                    <a:pt x="3" y="520"/>
                  </a:cubicBezTo>
                  <a:cubicBezTo>
                    <a:pt x="4" y="523"/>
                    <a:pt x="4" y="526"/>
                    <a:pt x="3" y="528"/>
                  </a:cubicBezTo>
                  <a:cubicBezTo>
                    <a:pt x="3" y="530"/>
                    <a:pt x="3" y="532"/>
                    <a:pt x="2" y="534"/>
                  </a:cubicBezTo>
                  <a:cubicBezTo>
                    <a:pt x="2" y="577"/>
                    <a:pt x="2" y="577"/>
                    <a:pt x="2" y="577"/>
                  </a:cubicBezTo>
                  <a:cubicBezTo>
                    <a:pt x="4" y="567"/>
                    <a:pt x="7" y="559"/>
                    <a:pt x="8" y="549"/>
                  </a:cubicBezTo>
                  <a:cubicBezTo>
                    <a:pt x="9" y="547"/>
                    <a:pt x="10" y="544"/>
                    <a:pt x="8" y="541"/>
                  </a:cubicBezTo>
                  <a:close/>
                  <a:moveTo>
                    <a:pt x="2875" y="253"/>
                  </a:moveTo>
                  <a:cubicBezTo>
                    <a:pt x="2868" y="262"/>
                    <a:pt x="2862" y="273"/>
                    <a:pt x="2856" y="283"/>
                  </a:cubicBezTo>
                  <a:cubicBezTo>
                    <a:pt x="2853" y="283"/>
                    <a:pt x="2854" y="287"/>
                    <a:pt x="2852" y="287"/>
                  </a:cubicBezTo>
                  <a:cubicBezTo>
                    <a:pt x="2849" y="288"/>
                    <a:pt x="2848" y="290"/>
                    <a:pt x="2848" y="292"/>
                  </a:cubicBezTo>
                  <a:cubicBezTo>
                    <a:pt x="2843" y="294"/>
                    <a:pt x="2842" y="300"/>
                    <a:pt x="2837" y="301"/>
                  </a:cubicBezTo>
                  <a:cubicBezTo>
                    <a:pt x="2835" y="311"/>
                    <a:pt x="2827" y="315"/>
                    <a:pt x="2821" y="322"/>
                  </a:cubicBezTo>
                  <a:cubicBezTo>
                    <a:pt x="2811" y="337"/>
                    <a:pt x="2798" y="350"/>
                    <a:pt x="2785" y="362"/>
                  </a:cubicBezTo>
                  <a:cubicBezTo>
                    <a:pt x="2779" y="369"/>
                    <a:pt x="2771" y="373"/>
                    <a:pt x="2766" y="381"/>
                  </a:cubicBezTo>
                  <a:cubicBezTo>
                    <a:pt x="2763" y="381"/>
                    <a:pt x="2765" y="385"/>
                    <a:pt x="2762" y="385"/>
                  </a:cubicBezTo>
                  <a:cubicBezTo>
                    <a:pt x="2760" y="386"/>
                    <a:pt x="2759" y="388"/>
                    <a:pt x="2758" y="390"/>
                  </a:cubicBezTo>
                  <a:cubicBezTo>
                    <a:pt x="2753" y="392"/>
                    <a:pt x="2753" y="398"/>
                    <a:pt x="2748" y="399"/>
                  </a:cubicBezTo>
                  <a:cubicBezTo>
                    <a:pt x="2744" y="408"/>
                    <a:pt x="2736" y="412"/>
                    <a:pt x="2732" y="420"/>
                  </a:cubicBezTo>
                  <a:cubicBezTo>
                    <a:pt x="2727" y="422"/>
                    <a:pt x="2727" y="428"/>
                    <a:pt x="2724" y="432"/>
                  </a:cubicBezTo>
                  <a:cubicBezTo>
                    <a:pt x="2721" y="435"/>
                    <a:pt x="2716" y="437"/>
                    <a:pt x="2716" y="443"/>
                  </a:cubicBezTo>
                  <a:cubicBezTo>
                    <a:pt x="2722" y="443"/>
                    <a:pt x="2724" y="438"/>
                    <a:pt x="2726" y="434"/>
                  </a:cubicBezTo>
                  <a:cubicBezTo>
                    <a:pt x="2729" y="430"/>
                    <a:pt x="2735" y="428"/>
                    <a:pt x="2736" y="422"/>
                  </a:cubicBezTo>
                  <a:cubicBezTo>
                    <a:pt x="2740" y="419"/>
                    <a:pt x="2743" y="415"/>
                    <a:pt x="2744" y="411"/>
                  </a:cubicBezTo>
                  <a:cubicBezTo>
                    <a:pt x="2749" y="408"/>
                    <a:pt x="2752" y="404"/>
                    <a:pt x="2755" y="399"/>
                  </a:cubicBezTo>
                  <a:cubicBezTo>
                    <a:pt x="2757" y="399"/>
                    <a:pt x="2760" y="398"/>
                    <a:pt x="2759" y="394"/>
                  </a:cubicBezTo>
                  <a:cubicBezTo>
                    <a:pt x="2761" y="393"/>
                    <a:pt x="2763" y="392"/>
                    <a:pt x="2765" y="390"/>
                  </a:cubicBezTo>
                  <a:cubicBezTo>
                    <a:pt x="2769" y="387"/>
                    <a:pt x="2773" y="383"/>
                    <a:pt x="2775" y="378"/>
                  </a:cubicBezTo>
                  <a:cubicBezTo>
                    <a:pt x="2778" y="377"/>
                    <a:pt x="2780" y="377"/>
                    <a:pt x="2779" y="373"/>
                  </a:cubicBezTo>
                  <a:cubicBezTo>
                    <a:pt x="2783" y="373"/>
                    <a:pt x="2784" y="371"/>
                    <a:pt x="2785" y="368"/>
                  </a:cubicBezTo>
                  <a:cubicBezTo>
                    <a:pt x="2793" y="368"/>
                    <a:pt x="2792" y="361"/>
                    <a:pt x="2798" y="359"/>
                  </a:cubicBezTo>
                  <a:cubicBezTo>
                    <a:pt x="2812" y="345"/>
                    <a:pt x="2825" y="331"/>
                    <a:pt x="2838" y="317"/>
                  </a:cubicBezTo>
                  <a:cubicBezTo>
                    <a:pt x="2851" y="301"/>
                    <a:pt x="2863" y="285"/>
                    <a:pt x="2877" y="270"/>
                  </a:cubicBezTo>
                  <a:cubicBezTo>
                    <a:pt x="2878" y="267"/>
                    <a:pt x="2880" y="263"/>
                    <a:pt x="2882" y="260"/>
                  </a:cubicBezTo>
                  <a:cubicBezTo>
                    <a:pt x="2882" y="245"/>
                    <a:pt x="2882" y="245"/>
                    <a:pt x="2882" y="245"/>
                  </a:cubicBezTo>
                  <a:cubicBezTo>
                    <a:pt x="2880" y="248"/>
                    <a:pt x="2879" y="251"/>
                    <a:pt x="2875" y="253"/>
                  </a:cubicBezTo>
                  <a:close/>
                  <a:moveTo>
                    <a:pt x="1363" y="128"/>
                  </a:moveTo>
                  <a:cubicBezTo>
                    <a:pt x="1366" y="126"/>
                    <a:pt x="1368" y="123"/>
                    <a:pt x="1368" y="118"/>
                  </a:cubicBezTo>
                  <a:cubicBezTo>
                    <a:pt x="1368" y="117"/>
                    <a:pt x="1366" y="107"/>
                    <a:pt x="1371" y="108"/>
                  </a:cubicBezTo>
                  <a:cubicBezTo>
                    <a:pt x="1374" y="96"/>
                    <a:pt x="1374" y="97"/>
                    <a:pt x="1376" y="86"/>
                  </a:cubicBezTo>
                  <a:cubicBezTo>
                    <a:pt x="1382" y="80"/>
                    <a:pt x="1384" y="63"/>
                    <a:pt x="1388" y="51"/>
                  </a:cubicBezTo>
                  <a:cubicBezTo>
                    <a:pt x="1393" y="49"/>
                    <a:pt x="1391" y="45"/>
                    <a:pt x="1391" y="41"/>
                  </a:cubicBezTo>
                  <a:cubicBezTo>
                    <a:pt x="1397" y="40"/>
                    <a:pt x="1396" y="28"/>
                    <a:pt x="1399" y="23"/>
                  </a:cubicBezTo>
                  <a:cubicBezTo>
                    <a:pt x="1403" y="19"/>
                    <a:pt x="1404" y="8"/>
                    <a:pt x="1409" y="0"/>
                  </a:cubicBezTo>
                  <a:cubicBezTo>
                    <a:pt x="1403" y="0"/>
                    <a:pt x="1403" y="0"/>
                    <a:pt x="1403" y="0"/>
                  </a:cubicBezTo>
                  <a:cubicBezTo>
                    <a:pt x="1398" y="13"/>
                    <a:pt x="1393" y="27"/>
                    <a:pt x="1387" y="40"/>
                  </a:cubicBezTo>
                  <a:cubicBezTo>
                    <a:pt x="1383" y="55"/>
                    <a:pt x="1378" y="70"/>
                    <a:pt x="1374" y="86"/>
                  </a:cubicBezTo>
                  <a:cubicBezTo>
                    <a:pt x="1369" y="91"/>
                    <a:pt x="1372" y="95"/>
                    <a:pt x="1368" y="105"/>
                  </a:cubicBezTo>
                  <a:cubicBezTo>
                    <a:pt x="1367" y="109"/>
                    <a:pt x="1365" y="113"/>
                    <a:pt x="1364" y="117"/>
                  </a:cubicBezTo>
                  <a:cubicBezTo>
                    <a:pt x="1364" y="120"/>
                    <a:pt x="1359" y="127"/>
                    <a:pt x="1363" y="128"/>
                  </a:cubicBezTo>
                  <a:close/>
                  <a:moveTo>
                    <a:pt x="1367" y="0"/>
                  </a:moveTo>
                  <a:cubicBezTo>
                    <a:pt x="1362" y="0"/>
                    <a:pt x="1362" y="0"/>
                    <a:pt x="1362" y="0"/>
                  </a:cubicBezTo>
                  <a:cubicBezTo>
                    <a:pt x="1357" y="12"/>
                    <a:pt x="1352" y="24"/>
                    <a:pt x="1348" y="35"/>
                  </a:cubicBezTo>
                  <a:cubicBezTo>
                    <a:pt x="1346" y="40"/>
                    <a:pt x="1344" y="48"/>
                    <a:pt x="1342" y="54"/>
                  </a:cubicBezTo>
                  <a:cubicBezTo>
                    <a:pt x="1340" y="62"/>
                    <a:pt x="1336" y="68"/>
                    <a:pt x="1339" y="73"/>
                  </a:cubicBezTo>
                  <a:cubicBezTo>
                    <a:pt x="1347" y="51"/>
                    <a:pt x="1357" y="25"/>
                    <a:pt x="1367" y="0"/>
                  </a:cubicBezTo>
                  <a:close/>
                  <a:moveTo>
                    <a:pt x="2878" y="222"/>
                  </a:moveTo>
                  <a:cubicBezTo>
                    <a:pt x="2879" y="226"/>
                    <a:pt x="2875" y="227"/>
                    <a:pt x="2874" y="229"/>
                  </a:cubicBezTo>
                  <a:cubicBezTo>
                    <a:pt x="2855" y="259"/>
                    <a:pt x="2848" y="264"/>
                    <a:pt x="2842" y="270"/>
                  </a:cubicBezTo>
                  <a:cubicBezTo>
                    <a:pt x="2809" y="297"/>
                    <a:pt x="2813" y="307"/>
                    <a:pt x="2807" y="308"/>
                  </a:cubicBezTo>
                  <a:cubicBezTo>
                    <a:pt x="2752" y="370"/>
                    <a:pt x="2744" y="368"/>
                    <a:pt x="2744" y="374"/>
                  </a:cubicBezTo>
                  <a:cubicBezTo>
                    <a:pt x="2720" y="393"/>
                    <a:pt x="2724" y="403"/>
                    <a:pt x="2718" y="404"/>
                  </a:cubicBezTo>
                  <a:cubicBezTo>
                    <a:pt x="2708" y="422"/>
                    <a:pt x="2704" y="425"/>
                    <a:pt x="2708" y="426"/>
                  </a:cubicBezTo>
                  <a:cubicBezTo>
                    <a:pt x="2726" y="407"/>
                    <a:pt x="2723" y="401"/>
                    <a:pt x="2728" y="401"/>
                  </a:cubicBezTo>
                  <a:cubicBezTo>
                    <a:pt x="2760" y="371"/>
                    <a:pt x="2763" y="359"/>
                    <a:pt x="2773" y="354"/>
                  </a:cubicBezTo>
                  <a:cubicBezTo>
                    <a:pt x="2826" y="298"/>
                    <a:pt x="2836" y="292"/>
                    <a:pt x="2843" y="284"/>
                  </a:cubicBezTo>
                  <a:cubicBezTo>
                    <a:pt x="2866" y="246"/>
                    <a:pt x="2876" y="251"/>
                    <a:pt x="2873" y="244"/>
                  </a:cubicBezTo>
                  <a:cubicBezTo>
                    <a:pt x="2882" y="217"/>
                    <a:pt x="2882" y="217"/>
                    <a:pt x="2882" y="217"/>
                  </a:cubicBezTo>
                  <a:close/>
                  <a:moveTo>
                    <a:pt x="2859" y="171"/>
                  </a:moveTo>
                  <a:cubicBezTo>
                    <a:pt x="2852" y="175"/>
                    <a:pt x="2852" y="185"/>
                    <a:pt x="2842" y="187"/>
                  </a:cubicBezTo>
                  <a:cubicBezTo>
                    <a:pt x="2816" y="231"/>
                    <a:pt x="2810" y="233"/>
                    <a:pt x="2809" y="238"/>
                  </a:cubicBezTo>
                  <a:cubicBezTo>
                    <a:pt x="2789" y="263"/>
                    <a:pt x="2787" y="268"/>
                    <a:pt x="2783" y="270"/>
                  </a:cubicBezTo>
                  <a:cubicBezTo>
                    <a:pt x="2758" y="313"/>
                    <a:pt x="2743" y="325"/>
                    <a:pt x="2735" y="344"/>
                  </a:cubicBezTo>
                  <a:cubicBezTo>
                    <a:pt x="2713" y="374"/>
                    <a:pt x="2712" y="386"/>
                    <a:pt x="2706" y="394"/>
                  </a:cubicBezTo>
                  <a:cubicBezTo>
                    <a:pt x="2732" y="359"/>
                    <a:pt x="2737" y="349"/>
                    <a:pt x="2744" y="341"/>
                  </a:cubicBezTo>
                  <a:cubicBezTo>
                    <a:pt x="2784" y="285"/>
                    <a:pt x="2786" y="283"/>
                    <a:pt x="2785" y="279"/>
                  </a:cubicBezTo>
                  <a:cubicBezTo>
                    <a:pt x="2801" y="253"/>
                    <a:pt x="2811" y="255"/>
                    <a:pt x="2809" y="247"/>
                  </a:cubicBezTo>
                  <a:cubicBezTo>
                    <a:pt x="2835" y="218"/>
                    <a:pt x="2836" y="212"/>
                    <a:pt x="2842" y="209"/>
                  </a:cubicBezTo>
                  <a:cubicBezTo>
                    <a:pt x="2863" y="178"/>
                    <a:pt x="2869" y="178"/>
                    <a:pt x="2868" y="172"/>
                  </a:cubicBezTo>
                  <a:cubicBezTo>
                    <a:pt x="2882" y="135"/>
                    <a:pt x="2882" y="135"/>
                    <a:pt x="2882" y="135"/>
                  </a:cubicBezTo>
                  <a:close/>
                  <a:moveTo>
                    <a:pt x="2878" y="100"/>
                  </a:moveTo>
                  <a:cubicBezTo>
                    <a:pt x="2870" y="102"/>
                    <a:pt x="2872" y="113"/>
                    <a:pt x="2866" y="116"/>
                  </a:cubicBezTo>
                  <a:cubicBezTo>
                    <a:pt x="2855" y="140"/>
                    <a:pt x="2849" y="143"/>
                    <a:pt x="2849" y="152"/>
                  </a:cubicBezTo>
                  <a:cubicBezTo>
                    <a:pt x="2834" y="173"/>
                    <a:pt x="2830" y="178"/>
                    <a:pt x="2825" y="182"/>
                  </a:cubicBezTo>
                  <a:cubicBezTo>
                    <a:pt x="2812" y="207"/>
                    <a:pt x="2804" y="209"/>
                    <a:pt x="2803" y="216"/>
                  </a:cubicBezTo>
                  <a:cubicBezTo>
                    <a:pt x="2751" y="284"/>
                    <a:pt x="2752" y="292"/>
                    <a:pt x="2745" y="295"/>
                  </a:cubicBezTo>
                  <a:cubicBezTo>
                    <a:pt x="2721" y="335"/>
                    <a:pt x="2714" y="339"/>
                    <a:pt x="2714" y="347"/>
                  </a:cubicBezTo>
                  <a:cubicBezTo>
                    <a:pt x="2693" y="384"/>
                    <a:pt x="2696" y="391"/>
                    <a:pt x="2693" y="392"/>
                  </a:cubicBezTo>
                  <a:cubicBezTo>
                    <a:pt x="2687" y="416"/>
                    <a:pt x="2680" y="422"/>
                    <a:pt x="2686" y="423"/>
                  </a:cubicBezTo>
                  <a:cubicBezTo>
                    <a:pt x="2703" y="388"/>
                    <a:pt x="2701" y="378"/>
                    <a:pt x="2705" y="374"/>
                  </a:cubicBezTo>
                  <a:cubicBezTo>
                    <a:pt x="2733" y="326"/>
                    <a:pt x="2734" y="320"/>
                    <a:pt x="2740" y="317"/>
                  </a:cubicBezTo>
                  <a:cubicBezTo>
                    <a:pt x="2772" y="272"/>
                    <a:pt x="2774" y="266"/>
                    <a:pt x="2778" y="262"/>
                  </a:cubicBezTo>
                  <a:cubicBezTo>
                    <a:pt x="2815" y="214"/>
                    <a:pt x="2818" y="201"/>
                    <a:pt x="2828" y="195"/>
                  </a:cubicBezTo>
                  <a:cubicBezTo>
                    <a:pt x="2842" y="172"/>
                    <a:pt x="2843" y="169"/>
                    <a:pt x="2845" y="167"/>
                  </a:cubicBezTo>
                  <a:cubicBezTo>
                    <a:pt x="2881" y="109"/>
                    <a:pt x="2881" y="107"/>
                    <a:pt x="2882" y="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49"/>
            <p:cNvSpPr>
              <a:spLocks noEditPoints="1"/>
            </p:cNvSpPr>
            <p:nvPr/>
          </p:nvSpPr>
          <p:spPr bwMode="auto">
            <a:xfrm>
              <a:off x="1930" y="0"/>
              <a:ext cx="8641213" cy="6867426"/>
            </a:xfrm>
            <a:custGeom>
              <a:avLst/>
              <a:gdLst/>
              <a:ahLst/>
              <a:cxnLst/>
              <a:rect l="0" t="0" r="r" b="b"/>
              <a:pathLst>
                <a:path w="2726" h="2162">
                  <a:moveTo>
                    <a:pt x="2608" y="2112"/>
                  </a:moveTo>
                  <a:cubicBezTo>
                    <a:pt x="2614" y="2110"/>
                    <a:pt x="2601" y="2106"/>
                    <a:pt x="2606" y="2103"/>
                  </a:cubicBezTo>
                  <a:cubicBezTo>
                    <a:pt x="2604" y="2100"/>
                    <a:pt x="2602" y="2096"/>
                    <a:pt x="2604" y="2093"/>
                  </a:cubicBezTo>
                  <a:cubicBezTo>
                    <a:pt x="2588" y="2074"/>
                    <a:pt x="2586" y="2062"/>
                    <a:pt x="2570" y="2045"/>
                  </a:cubicBezTo>
                  <a:cubicBezTo>
                    <a:pt x="2557" y="2035"/>
                    <a:pt x="2545" y="2023"/>
                    <a:pt x="2533" y="2016"/>
                  </a:cubicBezTo>
                  <a:cubicBezTo>
                    <a:pt x="2527" y="2009"/>
                    <a:pt x="2520" y="2009"/>
                    <a:pt x="2514" y="2001"/>
                  </a:cubicBezTo>
                  <a:cubicBezTo>
                    <a:pt x="2507" y="2000"/>
                    <a:pt x="2501" y="1990"/>
                    <a:pt x="2494" y="1992"/>
                  </a:cubicBezTo>
                  <a:cubicBezTo>
                    <a:pt x="2508" y="2005"/>
                    <a:pt x="2523" y="2014"/>
                    <a:pt x="2537" y="2024"/>
                  </a:cubicBezTo>
                  <a:cubicBezTo>
                    <a:pt x="2544" y="2032"/>
                    <a:pt x="2552" y="2038"/>
                    <a:pt x="2559" y="2043"/>
                  </a:cubicBezTo>
                  <a:cubicBezTo>
                    <a:pt x="2556" y="2046"/>
                    <a:pt x="2565" y="2051"/>
                    <a:pt x="2567" y="2055"/>
                  </a:cubicBezTo>
                  <a:cubicBezTo>
                    <a:pt x="2572" y="2060"/>
                    <a:pt x="2576" y="2065"/>
                    <a:pt x="2580" y="2070"/>
                  </a:cubicBezTo>
                  <a:cubicBezTo>
                    <a:pt x="2585" y="2078"/>
                    <a:pt x="2588" y="2092"/>
                    <a:pt x="2596" y="2094"/>
                  </a:cubicBezTo>
                  <a:cubicBezTo>
                    <a:pt x="2592" y="2100"/>
                    <a:pt x="2600" y="2106"/>
                    <a:pt x="2599" y="2112"/>
                  </a:cubicBezTo>
                  <a:cubicBezTo>
                    <a:pt x="2602" y="2117"/>
                    <a:pt x="2606" y="2123"/>
                    <a:pt x="2606" y="2129"/>
                  </a:cubicBezTo>
                  <a:cubicBezTo>
                    <a:pt x="2612" y="2139"/>
                    <a:pt x="2614" y="2149"/>
                    <a:pt x="2620" y="2160"/>
                  </a:cubicBezTo>
                  <a:cubicBezTo>
                    <a:pt x="2629" y="2160"/>
                    <a:pt x="2629" y="2160"/>
                    <a:pt x="2629" y="2160"/>
                  </a:cubicBezTo>
                  <a:cubicBezTo>
                    <a:pt x="2624" y="2150"/>
                    <a:pt x="2624" y="2141"/>
                    <a:pt x="2616" y="2131"/>
                  </a:cubicBezTo>
                  <a:cubicBezTo>
                    <a:pt x="2617" y="2125"/>
                    <a:pt x="2611" y="2119"/>
                    <a:pt x="2608" y="2112"/>
                  </a:cubicBezTo>
                  <a:close/>
                  <a:moveTo>
                    <a:pt x="1185" y="997"/>
                  </a:moveTo>
                  <a:cubicBezTo>
                    <a:pt x="1185" y="991"/>
                    <a:pt x="1188" y="987"/>
                    <a:pt x="1188" y="981"/>
                  </a:cubicBezTo>
                  <a:cubicBezTo>
                    <a:pt x="1204" y="933"/>
                    <a:pt x="1201" y="925"/>
                    <a:pt x="1207" y="922"/>
                  </a:cubicBezTo>
                  <a:cubicBezTo>
                    <a:pt x="1220" y="867"/>
                    <a:pt x="1221" y="859"/>
                    <a:pt x="1225" y="852"/>
                  </a:cubicBezTo>
                  <a:cubicBezTo>
                    <a:pt x="1238" y="801"/>
                    <a:pt x="1237" y="792"/>
                    <a:pt x="1242" y="787"/>
                  </a:cubicBezTo>
                  <a:cubicBezTo>
                    <a:pt x="1254" y="735"/>
                    <a:pt x="1261" y="729"/>
                    <a:pt x="1263" y="719"/>
                  </a:cubicBezTo>
                  <a:cubicBezTo>
                    <a:pt x="1276" y="705"/>
                    <a:pt x="1275" y="699"/>
                    <a:pt x="1276" y="695"/>
                  </a:cubicBezTo>
                  <a:cubicBezTo>
                    <a:pt x="1289" y="674"/>
                    <a:pt x="1291" y="671"/>
                    <a:pt x="1293" y="674"/>
                  </a:cubicBezTo>
                  <a:cubicBezTo>
                    <a:pt x="1266" y="737"/>
                    <a:pt x="1270" y="744"/>
                    <a:pt x="1266" y="745"/>
                  </a:cubicBezTo>
                  <a:cubicBezTo>
                    <a:pt x="1255" y="789"/>
                    <a:pt x="1257" y="793"/>
                    <a:pt x="1254" y="794"/>
                  </a:cubicBezTo>
                  <a:cubicBezTo>
                    <a:pt x="1251" y="821"/>
                    <a:pt x="1249" y="825"/>
                    <a:pt x="1248" y="830"/>
                  </a:cubicBezTo>
                  <a:cubicBezTo>
                    <a:pt x="1245" y="853"/>
                    <a:pt x="1242" y="856"/>
                    <a:pt x="1242" y="862"/>
                  </a:cubicBezTo>
                  <a:cubicBezTo>
                    <a:pt x="1231" y="926"/>
                    <a:pt x="1230" y="933"/>
                    <a:pt x="1230" y="940"/>
                  </a:cubicBezTo>
                  <a:cubicBezTo>
                    <a:pt x="1223" y="975"/>
                    <a:pt x="1217" y="974"/>
                    <a:pt x="1219" y="980"/>
                  </a:cubicBezTo>
                  <a:cubicBezTo>
                    <a:pt x="1208" y="1012"/>
                    <a:pt x="1200" y="1022"/>
                    <a:pt x="1196" y="1035"/>
                  </a:cubicBezTo>
                  <a:cubicBezTo>
                    <a:pt x="1215" y="1004"/>
                    <a:pt x="1219" y="1004"/>
                    <a:pt x="1219" y="1002"/>
                  </a:cubicBezTo>
                  <a:cubicBezTo>
                    <a:pt x="1230" y="971"/>
                    <a:pt x="1230" y="963"/>
                    <a:pt x="1235" y="959"/>
                  </a:cubicBezTo>
                  <a:cubicBezTo>
                    <a:pt x="1243" y="910"/>
                    <a:pt x="1241" y="901"/>
                    <a:pt x="1247" y="897"/>
                  </a:cubicBezTo>
                  <a:cubicBezTo>
                    <a:pt x="1252" y="860"/>
                    <a:pt x="1253" y="845"/>
                    <a:pt x="1257" y="831"/>
                  </a:cubicBezTo>
                  <a:cubicBezTo>
                    <a:pt x="1268" y="784"/>
                    <a:pt x="1267" y="775"/>
                    <a:pt x="1270" y="769"/>
                  </a:cubicBezTo>
                  <a:cubicBezTo>
                    <a:pt x="1292" y="709"/>
                    <a:pt x="1288" y="703"/>
                    <a:pt x="1291" y="701"/>
                  </a:cubicBezTo>
                  <a:cubicBezTo>
                    <a:pt x="1315" y="659"/>
                    <a:pt x="1322" y="644"/>
                    <a:pt x="1331" y="629"/>
                  </a:cubicBezTo>
                  <a:cubicBezTo>
                    <a:pt x="1351" y="606"/>
                    <a:pt x="1355" y="604"/>
                    <a:pt x="1360" y="602"/>
                  </a:cubicBezTo>
                  <a:cubicBezTo>
                    <a:pt x="1367" y="599"/>
                    <a:pt x="1362" y="599"/>
                    <a:pt x="1360" y="602"/>
                  </a:cubicBezTo>
                  <a:cubicBezTo>
                    <a:pt x="1343" y="626"/>
                    <a:pt x="1344" y="632"/>
                    <a:pt x="1341" y="634"/>
                  </a:cubicBezTo>
                  <a:cubicBezTo>
                    <a:pt x="1313" y="685"/>
                    <a:pt x="1309" y="692"/>
                    <a:pt x="1306" y="700"/>
                  </a:cubicBezTo>
                  <a:cubicBezTo>
                    <a:pt x="1286" y="756"/>
                    <a:pt x="1286" y="766"/>
                    <a:pt x="1279" y="772"/>
                  </a:cubicBezTo>
                  <a:cubicBezTo>
                    <a:pt x="1263" y="829"/>
                    <a:pt x="1267" y="838"/>
                    <a:pt x="1261" y="841"/>
                  </a:cubicBezTo>
                  <a:cubicBezTo>
                    <a:pt x="1259" y="864"/>
                    <a:pt x="1258" y="870"/>
                    <a:pt x="1256" y="876"/>
                  </a:cubicBezTo>
                  <a:cubicBezTo>
                    <a:pt x="1244" y="926"/>
                    <a:pt x="1247" y="944"/>
                    <a:pt x="1239" y="954"/>
                  </a:cubicBezTo>
                  <a:cubicBezTo>
                    <a:pt x="1215" y="1043"/>
                    <a:pt x="1207" y="1046"/>
                    <a:pt x="1208" y="1055"/>
                  </a:cubicBezTo>
                  <a:cubicBezTo>
                    <a:pt x="1208" y="1059"/>
                    <a:pt x="1216" y="1053"/>
                    <a:pt x="1217" y="1042"/>
                  </a:cubicBezTo>
                  <a:cubicBezTo>
                    <a:pt x="1233" y="1005"/>
                    <a:pt x="1235" y="995"/>
                    <a:pt x="1241" y="987"/>
                  </a:cubicBezTo>
                  <a:cubicBezTo>
                    <a:pt x="1256" y="913"/>
                    <a:pt x="1263" y="906"/>
                    <a:pt x="1264" y="894"/>
                  </a:cubicBezTo>
                  <a:cubicBezTo>
                    <a:pt x="1281" y="827"/>
                    <a:pt x="1277" y="817"/>
                    <a:pt x="1280" y="814"/>
                  </a:cubicBezTo>
                  <a:cubicBezTo>
                    <a:pt x="1287" y="774"/>
                    <a:pt x="1296" y="773"/>
                    <a:pt x="1294" y="765"/>
                  </a:cubicBezTo>
                  <a:cubicBezTo>
                    <a:pt x="1324" y="691"/>
                    <a:pt x="1328" y="679"/>
                    <a:pt x="1333" y="667"/>
                  </a:cubicBezTo>
                  <a:cubicBezTo>
                    <a:pt x="1358" y="633"/>
                    <a:pt x="1355" y="627"/>
                    <a:pt x="1357" y="625"/>
                  </a:cubicBezTo>
                  <a:cubicBezTo>
                    <a:pt x="1378" y="596"/>
                    <a:pt x="1385" y="592"/>
                    <a:pt x="1388" y="586"/>
                  </a:cubicBezTo>
                  <a:cubicBezTo>
                    <a:pt x="1402" y="577"/>
                    <a:pt x="1402" y="573"/>
                    <a:pt x="1404" y="576"/>
                  </a:cubicBezTo>
                  <a:cubicBezTo>
                    <a:pt x="1379" y="617"/>
                    <a:pt x="1373" y="621"/>
                    <a:pt x="1373" y="628"/>
                  </a:cubicBezTo>
                  <a:cubicBezTo>
                    <a:pt x="1351" y="666"/>
                    <a:pt x="1350" y="672"/>
                    <a:pt x="1347" y="678"/>
                  </a:cubicBezTo>
                  <a:cubicBezTo>
                    <a:pt x="1317" y="755"/>
                    <a:pt x="1313" y="767"/>
                    <a:pt x="1310" y="771"/>
                  </a:cubicBezTo>
                  <a:cubicBezTo>
                    <a:pt x="1307" y="783"/>
                    <a:pt x="1310" y="784"/>
                    <a:pt x="1310" y="784"/>
                  </a:cubicBezTo>
                  <a:cubicBezTo>
                    <a:pt x="1296" y="817"/>
                    <a:pt x="1299" y="829"/>
                    <a:pt x="1295" y="835"/>
                  </a:cubicBezTo>
                  <a:cubicBezTo>
                    <a:pt x="1266" y="933"/>
                    <a:pt x="1260" y="938"/>
                    <a:pt x="1260" y="948"/>
                  </a:cubicBezTo>
                  <a:cubicBezTo>
                    <a:pt x="1249" y="963"/>
                    <a:pt x="1250" y="966"/>
                    <a:pt x="1254" y="964"/>
                  </a:cubicBezTo>
                  <a:cubicBezTo>
                    <a:pt x="1275" y="932"/>
                    <a:pt x="1280" y="931"/>
                    <a:pt x="1283" y="928"/>
                  </a:cubicBezTo>
                  <a:cubicBezTo>
                    <a:pt x="1286" y="929"/>
                    <a:pt x="1291" y="929"/>
                    <a:pt x="1289" y="925"/>
                  </a:cubicBezTo>
                  <a:cubicBezTo>
                    <a:pt x="1319" y="891"/>
                    <a:pt x="1326" y="887"/>
                    <a:pt x="1330" y="880"/>
                  </a:cubicBezTo>
                  <a:cubicBezTo>
                    <a:pt x="1376" y="817"/>
                    <a:pt x="1385" y="813"/>
                    <a:pt x="1390" y="807"/>
                  </a:cubicBezTo>
                  <a:cubicBezTo>
                    <a:pt x="1433" y="757"/>
                    <a:pt x="1432" y="751"/>
                    <a:pt x="1435" y="748"/>
                  </a:cubicBezTo>
                  <a:cubicBezTo>
                    <a:pt x="1449" y="723"/>
                    <a:pt x="1452" y="720"/>
                    <a:pt x="1453" y="716"/>
                  </a:cubicBezTo>
                  <a:cubicBezTo>
                    <a:pt x="1462" y="702"/>
                    <a:pt x="1465" y="699"/>
                    <a:pt x="1465" y="694"/>
                  </a:cubicBezTo>
                  <a:cubicBezTo>
                    <a:pt x="1481" y="667"/>
                    <a:pt x="1483" y="664"/>
                    <a:pt x="1485" y="659"/>
                  </a:cubicBezTo>
                  <a:cubicBezTo>
                    <a:pt x="1501" y="625"/>
                    <a:pt x="1502" y="623"/>
                    <a:pt x="1502" y="621"/>
                  </a:cubicBezTo>
                  <a:cubicBezTo>
                    <a:pt x="1513" y="590"/>
                    <a:pt x="1521" y="590"/>
                    <a:pt x="1518" y="582"/>
                  </a:cubicBezTo>
                  <a:cubicBezTo>
                    <a:pt x="1537" y="564"/>
                    <a:pt x="1530" y="555"/>
                    <a:pt x="1537" y="557"/>
                  </a:cubicBezTo>
                  <a:cubicBezTo>
                    <a:pt x="1555" y="515"/>
                    <a:pt x="1557" y="512"/>
                    <a:pt x="1558" y="509"/>
                  </a:cubicBezTo>
                  <a:cubicBezTo>
                    <a:pt x="1568" y="495"/>
                    <a:pt x="1564" y="485"/>
                    <a:pt x="1573" y="484"/>
                  </a:cubicBezTo>
                  <a:cubicBezTo>
                    <a:pt x="1581" y="478"/>
                    <a:pt x="1577" y="487"/>
                    <a:pt x="1576" y="499"/>
                  </a:cubicBezTo>
                  <a:cubicBezTo>
                    <a:pt x="1578" y="525"/>
                    <a:pt x="1579" y="527"/>
                    <a:pt x="1579" y="531"/>
                  </a:cubicBezTo>
                  <a:cubicBezTo>
                    <a:pt x="1586" y="481"/>
                    <a:pt x="1592" y="479"/>
                    <a:pt x="1590" y="470"/>
                  </a:cubicBezTo>
                  <a:cubicBezTo>
                    <a:pt x="1610" y="475"/>
                    <a:pt x="1604" y="463"/>
                    <a:pt x="1608" y="458"/>
                  </a:cubicBezTo>
                  <a:cubicBezTo>
                    <a:pt x="1617" y="443"/>
                    <a:pt x="1611" y="446"/>
                    <a:pt x="1614" y="454"/>
                  </a:cubicBezTo>
                  <a:cubicBezTo>
                    <a:pt x="1622" y="470"/>
                    <a:pt x="1618" y="475"/>
                    <a:pt x="1623" y="477"/>
                  </a:cubicBezTo>
                  <a:cubicBezTo>
                    <a:pt x="1631" y="428"/>
                    <a:pt x="1635" y="424"/>
                    <a:pt x="1634" y="417"/>
                  </a:cubicBezTo>
                  <a:cubicBezTo>
                    <a:pt x="1646" y="391"/>
                    <a:pt x="1659" y="394"/>
                    <a:pt x="1655" y="387"/>
                  </a:cubicBezTo>
                  <a:cubicBezTo>
                    <a:pt x="1670" y="360"/>
                    <a:pt x="1666" y="362"/>
                    <a:pt x="1665" y="356"/>
                  </a:cubicBezTo>
                  <a:cubicBezTo>
                    <a:pt x="1613" y="367"/>
                    <a:pt x="1610" y="365"/>
                    <a:pt x="1607" y="365"/>
                  </a:cubicBezTo>
                  <a:cubicBezTo>
                    <a:pt x="1579" y="335"/>
                    <a:pt x="1568" y="339"/>
                    <a:pt x="1567" y="328"/>
                  </a:cubicBezTo>
                  <a:cubicBezTo>
                    <a:pt x="1572" y="346"/>
                    <a:pt x="1575" y="350"/>
                    <a:pt x="1579" y="354"/>
                  </a:cubicBezTo>
                  <a:cubicBezTo>
                    <a:pt x="1603" y="379"/>
                    <a:pt x="1607" y="382"/>
                    <a:pt x="1611" y="386"/>
                  </a:cubicBezTo>
                  <a:cubicBezTo>
                    <a:pt x="1577" y="403"/>
                    <a:pt x="1578" y="398"/>
                    <a:pt x="1573" y="400"/>
                  </a:cubicBezTo>
                  <a:cubicBezTo>
                    <a:pt x="1535" y="399"/>
                    <a:pt x="1537" y="391"/>
                    <a:pt x="1530" y="394"/>
                  </a:cubicBezTo>
                  <a:cubicBezTo>
                    <a:pt x="1504" y="388"/>
                    <a:pt x="1500" y="387"/>
                    <a:pt x="1498" y="384"/>
                  </a:cubicBezTo>
                  <a:cubicBezTo>
                    <a:pt x="1429" y="359"/>
                    <a:pt x="1422" y="357"/>
                    <a:pt x="1416" y="353"/>
                  </a:cubicBezTo>
                  <a:cubicBezTo>
                    <a:pt x="1368" y="331"/>
                    <a:pt x="1368" y="324"/>
                    <a:pt x="1363" y="325"/>
                  </a:cubicBezTo>
                  <a:cubicBezTo>
                    <a:pt x="1322" y="306"/>
                    <a:pt x="1316" y="307"/>
                    <a:pt x="1313" y="305"/>
                  </a:cubicBezTo>
                  <a:cubicBezTo>
                    <a:pt x="1278" y="286"/>
                    <a:pt x="1270" y="287"/>
                    <a:pt x="1264" y="282"/>
                  </a:cubicBezTo>
                  <a:cubicBezTo>
                    <a:pt x="1210" y="276"/>
                    <a:pt x="1198" y="277"/>
                    <a:pt x="1186" y="277"/>
                  </a:cubicBezTo>
                  <a:cubicBezTo>
                    <a:pt x="1188" y="279"/>
                    <a:pt x="1207" y="283"/>
                    <a:pt x="1229" y="282"/>
                  </a:cubicBezTo>
                  <a:cubicBezTo>
                    <a:pt x="1251" y="291"/>
                    <a:pt x="1257" y="287"/>
                    <a:pt x="1259" y="290"/>
                  </a:cubicBezTo>
                  <a:cubicBezTo>
                    <a:pt x="1335" y="317"/>
                    <a:pt x="1360" y="337"/>
                    <a:pt x="1391" y="348"/>
                  </a:cubicBezTo>
                  <a:cubicBezTo>
                    <a:pt x="1407" y="359"/>
                    <a:pt x="1408" y="361"/>
                    <a:pt x="1409" y="363"/>
                  </a:cubicBezTo>
                  <a:cubicBezTo>
                    <a:pt x="1481" y="388"/>
                    <a:pt x="1483" y="391"/>
                    <a:pt x="1486" y="393"/>
                  </a:cubicBezTo>
                  <a:cubicBezTo>
                    <a:pt x="1538" y="403"/>
                    <a:pt x="1548" y="410"/>
                    <a:pt x="1564" y="410"/>
                  </a:cubicBezTo>
                  <a:cubicBezTo>
                    <a:pt x="1598" y="413"/>
                    <a:pt x="1600" y="413"/>
                    <a:pt x="1602" y="412"/>
                  </a:cubicBezTo>
                  <a:cubicBezTo>
                    <a:pt x="1593" y="415"/>
                    <a:pt x="1592" y="417"/>
                    <a:pt x="1590" y="419"/>
                  </a:cubicBezTo>
                  <a:cubicBezTo>
                    <a:pt x="1529" y="416"/>
                    <a:pt x="1519" y="411"/>
                    <a:pt x="1508" y="407"/>
                  </a:cubicBezTo>
                  <a:cubicBezTo>
                    <a:pt x="1480" y="399"/>
                    <a:pt x="1462" y="398"/>
                    <a:pt x="1450" y="389"/>
                  </a:cubicBezTo>
                  <a:cubicBezTo>
                    <a:pt x="1425" y="377"/>
                    <a:pt x="1419" y="377"/>
                    <a:pt x="1416" y="375"/>
                  </a:cubicBezTo>
                  <a:cubicBezTo>
                    <a:pt x="1381" y="357"/>
                    <a:pt x="1376" y="358"/>
                    <a:pt x="1373" y="356"/>
                  </a:cubicBezTo>
                  <a:cubicBezTo>
                    <a:pt x="1356" y="352"/>
                    <a:pt x="1357" y="344"/>
                    <a:pt x="1351" y="347"/>
                  </a:cubicBezTo>
                  <a:cubicBezTo>
                    <a:pt x="1337" y="338"/>
                    <a:pt x="1332" y="338"/>
                    <a:pt x="1329" y="335"/>
                  </a:cubicBezTo>
                  <a:cubicBezTo>
                    <a:pt x="1302" y="325"/>
                    <a:pt x="1287" y="320"/>
                    <a:pt x="1272" y="314"/>
                  </a:cubicBezTo>
                  <a:cubicBezTo>
                    <a:pt x="1238" y="309"/>
                    <a:pt x="1231" y="305"/>
                    <a:pt x="1222" y="303"/>
                  </a:cubicBezTo>
                  <a:cubicBezTo>
                    <a:pt x="1181" y="292"/>
                    <a:pt x="1173" y="297"/>
                    <a:pt x="1171" y="293"/>
                  </a:cubicBezTo>
                  <a:cubicBezTo>
                    <a:pt x="1072" y="296"/>
                    <a:pt x="1063" y="298"/>
                    <a:pt x="1048" y="297"/>
                  </a:cubicBezTo>
                  <a:cubicBezTo>
                    <a:pt x="1014" y="304"/>
                    <a:pt x="1004" y="304"/>
                    <a:pt x="994" y="307"/>
                  </a:cubicBezTo>
                  <a:cubicBezTo>
                    <a:pt x="991" y="310"/>
                    <a:pt x="1014" y="310"/>
                    <a:pt x="1038" y="308"/>
                  </a:cubicBezTo>
                  <a:cubicBezTo>
                    <a:pt x="1072" y="309"/>
                    <a:pt x="1076" y="316"/>
                    <a:pt x="1088" y="312"/>
                  </a:cubicBezTo>
                  <a:cubicBezTo>
                    <a:pt x="1141" y="329"/>
                    <a:pt x="1144" y="333"/>
                    <a:pt x="1149" y="332"/>
                  </a:cubicBezTo>
                  <a:cubicBezTo>
                    <a:pt x="1176" y="344"/>
                    <a:pt x="1179" y="347"/>
                    <a:pt x="1183" y="348"/>
                  </a:cubicBezTo>
                  <a:cubicBezTo>
                    <a:pt x="1210" y="359"/>
                    <a:pt x="1210" y="366"/>
                    <a:pt x="1217" y="364"/>
                  </a:cubicBezTo>
                  <a:cubicBezTo>
                    <a:pt x="1241" y="380"/>
                    <a:pt x="1259" y="384"/>
                    <a:pt x="1271" y="396"/>
                  </a:cubicBezTo>
                  <a:cubicBezTo>
                    <a:pt x="1320" y="414"/>
                    <a:pt x="1322" y="417"/>
                    <a:pt x="1324" y="420"/>
                  </a:cubicBezTo>
                  <a:cubicBezTo>
                    <a:pt x="1349" y="429"/>
                    <a:pt x="1353" y="430"/>
                    <a:pt x="1355" y="432"/>
                  </a:cubicBezTo>
                  <a:cubicBezTo>
                    <a:pt x="1401" y="455"/>
                    <a:pt x="1410" y="455"/>
                    <a:pt x="1416" y="459"/>
                  </a:cubicBezTo>
                  <a:cubicBezTo>
                    <a:pt x="1446" y="467"/>
                    <a:pt x="1454" y="469"/>
                    <a:pt x="1460" y="473"/>
                  </a:cubicBezTo>
                  <a:cubicBezTo>
                    <a:pt x="1499" y="475"/>
                    <a:pt x="1504" y="475"/>
                    <a:pt x="1508" y="478"/>
                  </a:cubicBezTo>
                  <a:cubicBezTo>
                    <a:pt x="1507" y="491"/>
                    <a:pt x="1504" y="496"/>
                    <a:pt x="1498" y="497"/>
                  </a:cubicBezTo>
                  <a:cubicBezTo>
                    <a:pt x="1444" y="489"/>
                    <a:pt x="1435" y="491"/>
                    <a:pt x="1428" y="490"/>
                  </a:cubicBezTo>
                  <a:cubicBezTo>
                    <a:pt x="1388" y="478"/>
                    <a:pt x="1382" y="477"/>
                    <a:pt x="1378" y="472"/>
                  </a:cubicBezTo>
                  <a:cubicBezTo>
                    <a:pt x="1339" y="456"/>
                    <a:pt x="1321" y="441"/>
                    <a:pt x="1296" y="436"/>
                  </a:cubicBezTo>
                  <a:cubicBezTo>
                    <a:pt x="1250" y="408"/>
                    <a:pt x="1244" y="403"/>
                    <a:pt x="1237" y="400"/>
                  </a:cubicBezTo>
                  <a:cubicBezTo>
                    <a:pt x="1204" y="384"/>
                    <a:pt x="1205" y="380"/>
                    <a:pt x="1202" y="380"/>
                  </a:cubicBezTo>
                  <a:cubicBezTo>
                    <a:pt x="1192" y="372"/>
                    <a:pt x="1188" y="374"/>
                    <a:pt x="1187" y="372"/>
                  </a:cubicBezTo>
                  <a:cubicBezTo>
                    <a:pt x="1149" y="350"/>
                    <a:pt x="1137" y="353"/>
                    <a:pt x="1133" y="344"/>
                  </a:cubicBezTo>
                  <a:cubicBezTo>
                    <a:pt x="1100" y="338"/>
                    <a:pt x="1096" y="330"/>
                    <a:pt x="1087" y="330"/>
                  </a:cubicBezTo>
                  <a:cubicBezTo>
                    <a:pt x="1048" y="317"/>
                    <a:pt x="1039" y="322"/>
                    <a:pt x="1038" y="317"/>
                  </a:cubicBezTo>
                  <a:cubicBezTo>
                    <a:pt x="1005" y="317"/>
                    <a:pt x="999" y="311"/>
                    <a:pt x="998" y="317"/>
                  </a:cubicBezTo>
                  <a:cubicBezTo>
                    <a:pt x="1054" y="328"/>
                    <a:pt x="1060" y="329"/>
                    <a:pt x="1067" y="329"/>
                  </a:cubicBezTo>
                  <a:cubicBezTo>
                    <a:pt x="1107" y="344"/>
                    <a:pt x="1118" y="347"/>
                    <a:pt x="1126" y="354"/>
                  </a:cubicBezTo>
                  <a:cubicBezTo>
                    <a:pt x="1164" y="371"/>
                    <a:pt x="1168" y="371"/>
                    <a:pt x="1170" y="373"/>
                  </a:cubicBezTo>
                  <a:cubicBezTo>
                    <a:pt x="1219" y="404"/>
                    <a:pt x="1232" y="404"/>
                    <a:pt x="1239" y="413"/>
                  </a:cubicBezTo>
                  <a:cubicBezTo>
                    <a:pt x="1299" y="443"/>
                    <a:pt x="1300" y="446"/>
                    <a:pt x="1303" y="446"/>
                  </a:cubicBezTo>
                  <a:cubicBezTo>
                    <a:pt x="1327" y="460"/>
                    <a:pt x="1332" y="462"/>
                    <a:pt x="1339" y="462"/>
                  </a:cubicBezTo>
                  <a:cubicBezTo>
                    <a:pt x="1362" y="476"/>
                    <a:pt x="1364" y="477"/>
                    <a:pt x="1368" y="477"/>
                  </a:cubicBezTo>
                  <a:cubicBezTo>
                    <a:pt x="1400" y="494"/>
                    <a:pt x="1409" y="491"/>
                    <a:pt x="1413" y="495"/>
                  </a:cubicBezTo>
                  <a:cubicBezTo>
                    <a:pt x="1467" y="511"/>
                    <a:pt x="1478" y="505"/>
                    <a:pt x="1482" y="509"/>
                  </a:cubicBezTo>
                  <a:cubicBezTo>
                    <a:pt x="1463" y="516"/>
                    <a:pt x="1460" y="514"/>
                    <a:pt x="1457" y="514"/>
                  </a:cubicBezTo>
                  <a:cubicBezTo>
                    <a:pt x="1429" y="515"/>
                    <a:pt x="1425" y="512"/>
                    <a:pt x="1419" y="512"/>
                  </a:cubicBezTo>
                  <a:cubicBezTo>
                    <a:pt x="1375" y="494"/>
                    <a:pt x="1373" y="492"/>
                    <a:pt x="1369" y="494"/>
                  </a:cubicBezTo>
                  <a:cubicBezTo>
                    <a:pt x="1332" y="471"/>
                    <a:pt x="1324" y="475"/>
                    <a:pt x="1322" y="469"/>
                  </a:cubicBezTo>
                  <a:cubicBezTo>
                    <a:pt x="1299" y="457"/>
                    <a:pt x="1297" y="456"/>
                    <a:pt x="1293" y="457"/>
                  </a:cubicBezTo>
                  <a:cubicBezTo>
                    <a:pt x="1247" y="427"/>
                    <a:pt x="1236" y="426"/>
                    <a:pt x="1230" y="415"/>
                  </a:cubicBezTo>
                  <a:cubicBezTo>
                    <a:pt x="1212" y="408"/>
                    <a:pt x="1207" y="406"/>
                    <a:pt x="1202" y="404"/>
                  </a:cubicBezTo>
                  <a:cubicBezTo>
                    <a:pt x="1174" y="386"/>
                    <a:pt x="1166" y="388"/>
                    <a:pt x="1165" y="382"/>
                  </a:cubicBezTo>
                  <a:cubicBezTo>
                    <a:pt x="1140" y="373"/>
                    <a:pt x="1132" y="366"/>
                    <a:pt x="1122" y="364"/>
                  </a:cubicBezTo>
                  <a:cubicBezTo>
                    <a:pt x="1046" y="334"/>
                    <a:pt x="1038" y="336"/>
                    <a:pt x="1034" y="333"/>
                  </a:cubicBezTo>
                  <a:cubicBezTo>
                    <a:pt x="1006" y="329"/>
                    <a:pt x="1003" y="326"/>
                    <a:pt x="1002" y="330"/>
                  </a:cubicBezTo>
                  <a:cubicBezTo>
                    <a:pt x="1072" y="350"/>
                    <a:pt x="1083" y="351"/>
                    <a:pt x="1091" y="356"/>
                  </a:cubicBezTo>
                  <a:cubicBezTo>
                    <a:pt x="1134" y="378"/>
                    <a:pt x="1135" y="380"/>
                    <a:pt x="1140" y="378"/>
                  </a:cubicBezTo>
                  <a:cubicBezTo>
                    <a:pt x="1163" y="394"/>
                    <a:pt x="1168" y="396"/>
                    <a:pt x="1174" y="396"/>
                  </a:cubicBezTo>
                  <a:cubicBezTo>
                    <a:pt x="1217" y="421"/>
                    <a:pt x="1222" y="423"/>
                    <a:pt x="1228" y="424"/>
                  </a:cubicBezTo>
                  <a:cubicBezTo>
                    <a:pt x="1240" y="436"/>
                    <a:pt x="1246" y="436"/>
                    <a:pt x="1248" y="440"/>
                  </a:cubicBezTo>
                  <a:cubicBezTo>
                    <a:pt x="1277" y="456"/>
                    <a:pt x="1283" y="454"/>
                    <a:pt x="1283" y="461"/>
                  </a:cubicBezTo>
                  <a:cubicBezTo>
                    <a:pt x="1325" y="481"/>
                    <a:pt x="1330" y="481"/>
                    <a:pt x="1332" y="485"/>
                  </a:cubicBezTo>
                  <a:cubicBezTo>
                    <a:pt x="1360" y="502"/>
                    <a:pt x="1368" y="498"/>
                    <a:pt x="1370" y="503"/>
                  </a:cubicBezTo>
                  <a:cubicBezTo>
                    <a:pt x="1402" y="513"/>
                    <a:pt x="1407" y="515"/>
                    <a:pt x="1411" y="518"/>
                  </a:cubicBezTo>
                  <a:cubicBezTo>
                    <a:pt x="1429" y="523"/>
                    <a:pt x="1433" y="524"/>
                    <a:pt x="1437" y="526"/>
                  </a:cubicBezTo>
                  <a:cubicBezTo>
                    <a:pt x="1438" y="538"/>
                    <a:pt x="1427" y="532"/>
                    <a:pt x="1416" y="536"/>
                  </a:cubicBezTo>
                  <a:cubicBezTo>
                    <a:pt x="1356" y="518"/>
                    <a:pt x="1354" y="515"/>
                    <a:pt x="1350" y="513"/>
                  </a:cubicBezTo>
                  <a:cubicBezTo>
                    <a:pt x="1320" y="503"/>
                    <a:pt x="1313" y="499"/>
                    <a:pt x="1307" y="494"/>
                  </a:cubicBezTo>
                  <a:cubicBezTo>
                    <a:pt x="1274" y="475"/>
                    <a:pt x="1268" y="476"/>
                    <a:pt x="1265" y="473"/>
                  </a:cubicBezTo>
                  <a:cubicBezTo>
                    <a:pt x="1239" y="461"/>
                    <a:pt x="1237" y="454"/>
                    <a:pt x="1231" y="455"/>
                  </a:cubicBezTo>
                  <a:cubicBezTo>
                    <a:pt x="1195" y="433"/>
                    <a:pt x="1192" y="425"/>
                    <a:pt x="1184" y="426"/>
                  </a:cubicBezTo>
                  <a:cubicBezTo>
                    <a:pt x="1165" y="412"/>
                    <a:pt x="1162" y="411"/>
                    <a:pt x="1159" y="410"/>
                  </a:cubicBezTo>
                  <a:cubicBezTo>
                    <a:pt x="1141" y="395"/>
                    <a:pt x="1137" y="394"/>
                    <a:pt x="1133" y="392"/>
                  </a:cubicBezTo>
                  <a:cubicBezTo>
                    <a:pt x="1072" y="361"/>
                    <a:pt x="1067" y="356"/>
                    <a:pt x="1058" y="357"/>
                  </a:cubicBezTo>
                  <a:cubicBezTo>
                    <a:pt x="1027" y="345"/>
                    <a:pt x="1023" y="344"/>
                    <a:pt x="1020" y="342"/>
                  </a:cubicBezTo>
                  <a:cubicBezTo>
                    <a:pt x="968" y="333"/>
                    <a:pt x="960" y="332"/>
                    <a:pt x="954" y="330"/>
                  </a:cubicBezTo>
                  <a:cubicBezTo>
                    <a:pt x="923" y="330"/>
                    <a:pt x="926" y="334"/>
                    <a:pt x="934" y="331"/>
                  </a:cubicBezTo>
                  <a:cubicBezTo>
                    <a:pt x="973" y="339"/>
                    <a:pt x="984" y="338"/>
                    <a:pt x="991" y="343"/>
                  </a:cubicBezTo>
                  <a:cubicBezTo>
                    <a:pt x="1029" y="353"/>
                    <a:pt x="1039" y="354"/>
                    <a:pt x="1046" y="360"/>
                  </a:cubicBezTo>
                  <a:cubicBezTo>
                    <a:pt x="1079" y="376"/>
                    <a:pt x="1089" y="377"/>
                    <a:pt x="1096" y="384"/>
                  </a:cubicBezTo>
                  <a:cubicBezTo>
                    <a:pt x="1135" y="399"/>
                    <a:pt x="1136" y="407"/>
                    <a:pt x="1143" y="408"/>
                  </a:cubicBezTo>
                  <a:cubicBezTo>
                    <a:pt x="1165" y="417"/>
                    <a:pt x="1161" y="428"/>
                    <a:pt x="1168" y="424"/>
                  </a:cubicBezTo>
                  <a:cubicBezTo>
                    <a:pt x="1186" y="440"/>
                    <a:pt x="1194" y="434"/>
                    <a:pt x="1193" y="442"/>
                  </a:cubicBezTo>
                  <a:cubicBezTo>
                    <a:pt x="1235" y="464"/>
                    <a:pt x="1238" y="470"/>
                    <a:pt x="1245" y="472"/>
                  </a:cubicBezTo>
                  <a:cubicBezTo>
                    <a:pt x="1267" y="488"/>
                    <a:pt x="1274" y="489"/>
                    <a:pt x="1280" y="492"/>
                  </a:cubicBezTo>
                  <a:cubicBezTo>
                    <a:pt x="1323" y="512"/>
                    <a:pt x="1330" y="514"/>
                    <a:pt x="1335" y="518"/>
                  </a:cubicBezTo>
                  <a:cubicBezTo>
                    <a:pt x="1382" y="533"/>
                    <a:pt x="1386" y="539"/>
                    <a:pt x="1395" y="538"/>
                  </a:cubicBezTo>
                  <a:cubicBezTo>
                    <a:pt x="1384" y="543"/>
                    <a:pt x="1377" y="547"/>
                    <a:pt x="1373" y="544"/>
                  </a:cubicBezTo>
                  <a:cubicBezTo>
                    <a:pt x="1332" y="527"/>
                    <a:pt x="1315" y="530"/>
                    <a:pt x="1307" y="519"/>
                  </a:cubicBezTo>
                  <a:cubicBezTo>
                    <a:pt x="1284" y="507"/>
                    <a:pt x="1277" y="506"/>
                    <a:pt x="1272" y="500"/>
                  </a:cubicBezTo>
                  <a:cubicBezTo>
                    <a:pt x="1230" y="471"/>
                    <a:pt x="1226" y="471"/>
                    <a:pt x="1223" y="469"/>
                  </a:cubicBezTo>
                  <a:cubicBezTo>
                    <a:pt x="1199" y="458"/>
                    <a:pt x="1197" y="451"/>
                    <a:pt x="1190" y="451"/>
                  </a:cubicBezTo>
                  <a:cubicBezTo>
                    <a:pt x="1157" y="429"/>
                    <a:pt x="1153" y="426"/>
                    <a:pt x="1148" y="423"/>
                  </a:cubicBezTo>
                  <a:cubicBezTo>
                    <a:pt x="1113" y="404"/>
                    <a:pt x="1109" y="399"/>
                    <a:pt x="1105" y="395"/>
                  </a:cubicBezTo>
                  <a:cubicBezTo>
                    <a:pt x="1070" y="377"/>
                    <a:pt x="1061" y="380"/>
                    <a:pt x="1059" y="373"/>
                  </a:cubicBezTo>
                  <a:cubicBezTo>
                    <a:pt x="1020" y="359"/>
                    <a:pt x="1014" y="358"/>
                    <a:pt x="1009" y="355"/>
                  </a:cubicBezTo>
                  <a:cubicBezTo>
                    <a:pt x="969" y="348"/>
                    <a:pt x="969" y="343"/>
                    <a:pt x="963" y="346"/>
                  </a:cubicBezTo>
                  <a:cubicBezTo>
                    <a:pt x="976" y="354"/>
                    <a:pt x="983" y="350"/>
                    <a:pt x="984" y="353"/>
                  </a:cubicBezTo>
                  <a:cubicBezTo>
                    <a:pt x="1039" y="376"/>
                    <a:pt x="1053" y="378"/>
                    <a:pt x="1063" y="385"/>
                  </a:cubicBezTo>
                  <a:cubicBezTo>
                    <a:pt x="1102" y="407"/>
                    <a:pt x="1109" y="409"/>
                    <a:pt x="1115" y="411"/>
                  </a:cubicBezTo>
                  <a:cubicBezTo>
                    <a:pt x="1169" y="450"/>
                    <a:pt x="1177" y="451"/>
                    <a:pt x="1182" y="455"/>
                  </a:cubicBezTo>
                  <a:cubicBezTo>
                    <a:pt x="1209" y="474"/>
                    <a:pt x="1216" y="470"/>
                    <a:pt x="1215" y="477"/>
                  </a:cubicBezTo>
                  <a:cubicBezTo>
                    <a:pt x="1243" y="495"/>
                    <a:pt x="1245" y="496"/>
                    <a:pt x="1248" y="498"/>
                  </a:cubicBezTo>
                  <a:cubicBezTo>
                    <a:pt x="1305" y="526"/>
                    <a:pt x="1305" y="532"/>
                    <a:pt x="1309" y="531"/>
                  </a:cubicBezTo>
                  <a:cubicBezTo>
                    <a:pt x="1346" y="544"/>
                    <a:pt x="1352" y="548"/>
                    <a:pt x="1359" y="549"/>
                  </a:cubicBezTo>
                  <a:cubicBezTo>
                    <a:pt x="1373" y="556"/>
                    <a:pt x="1377" y="556"/>
                    <a:pt x="1374" y="557"/>
                  </a:cubicBezTo>
                  <a:cubicBezTo>
                    <a:pt x="1296" y="546"/>
                    <a:pt x="1288" y="539"/>
                    <a:pt x="1279" y="535"/>
                  </a:cubicBezTo>
                  <a:cubicBezTo>
                    <a:pt x="1242" y="517"/>
                    <a:pt x="1240" y="516"/>
                    <a:pt x="1238" y="515"/>
                  </a:cubicBezTo>
                  <a:cubicBezTo>
                    <a:pt x="1208" y="501"/>
                    <a:pt x="1209" y="498"/>
                    <a:pt x="1208" y="497"/>
                  </a:cubicBezTo>
                  <a:cubicBezTo>
                    <a:pt x="1189" y="486"/>
                    <a:pt x="1179" y="483"/>
                    <a:pt x="1172" y="474"/>
                  </a:cubicBezTo>
                  <a:cubicBezTo>
                    <a:pt x="1131" y="447"/>
                    <a:pt x="1127" y="443"/>
                    <a:pt x="1122" y="441"/>
                  </a:cubicBezTo>
                  <a:cubicBezTo>
                    <a:pt x="1087" y="420"/>
                    <a:pt x="1078" y="414"/>
                    <a:pt x="1070" y="408"/>
                  </a:cubicBezTo>
                  <a:cubicBezTo>
                    <a:pt x="1025" y="387"/>
                    <a:pt x="1023" y="386"/>
                    <a:pt x="1019" y="386"/>
                  </a:cubicBezTo>
                  <a:cubicBezTo>
                    <a:pt x="997" y="379"/>
                    <a:pt x="990" y="374"/>
                    <a:pt x="982" y="373"/>
                  </a:cubicBezTo>
                  <a:cubicBezTo>
                    <a:pt x="961" y="367"/>
                    <a:pt x="956" y="364"/>
                    <a:pt x="949" y="366"/>
                  </a:cubicBezTo>
                  <a:cubicBezTo>
                    <a:pt x="912" y="360"/>
                    <a:pt x="904" y="352"/>
                    <a:pt x="901" y="359"/>
                  </a:cubicBezTo>
                  <a:cubicBezTo>
                    <a:pt x="939" y="366"/>
                    <a:pt x="943" y="366"/>
                    <a:pt x="945" y="369"/>
                  </a:cubicBezTo>
                  <a:cubicBezTo>
                    <a:pt x="980" y="379"/>
                    <a:pt x="984" y="379"/>
                    <a:pt x="987" y="381"/>
                  </a:cubicBezTo>
                  <a:cubicBezTo>
                    <a:pt x="1017" y="398"/>
                    <a:pt x="1025" y="393"/>
                    <a:pt x="1028" y="396"/>
                  </a:cubicBezTo>
                  <a:cubicBezTo>
                    <a:pt x="1048" y="412"/>
                    <a:pt x="1056" y="406"/>
                    <a:pt x="1055" y="413"/>
                  </a:cubicBezTo>
                  <a:cubicBezTo>
                    <a:pt x="1103" y="441"/>
                    <a:pt x="1106" y="443"/>
                    <a:pt x="1109" y="443"/>
                  </a:cubicBezTo>
                  <a:cubicBezTo>
                    <a:pt x="1137" y="466"/>
                    <a:pt x="1143" y="462"/>
                    <a:pt x="1144" y="466"/>
                  </a:cubicBezTo>
                  <a:cubicBezTo>
                    <a:pt x="1165" y="481"/>
                    <a:pt x="1166" y="486"/>
                    <a:pt x="1170" y="486"/>
                  </a:cubicBezTo>
                  <a:cubicBezTo>
                    <a:pt x="1202" y="503"/>
                    <a:pt x="1203" y="508"/>
                    <a:pt x="1206" y="510"/>
                  </a:cubicBezTo>
                  <a:cubicBezTo>
                    <a:pt x="1241" y="523"/>
                    <a:pt x="1241" y="530"/>
                    <a:pt x="1245" y="532"/>
                  </a:cubicBezTo>
                  <a:cubicBezTo>
                    <a:pt x="1275" y="539"/>
                    <a:pt x="1275" y="546"/>
                    <a:pt x="1281" y="545"/>
                  </a:cubicBezTo>
                  <a:cubicBezTo>
                    <a:pt x="1316" y="556"/>
                    <a:pt x="1321" y="560"/>
                    <a:pt x="1328" y="561"/>
                  </a:cubicBezTo>
                  <a:cubicBezTo>
                    <a:pt x="1352" y="568"/>
                    <a:pt x="1346" y="572"/>
                    <a:pt x="1331" y="569"/>
                  </a:cubicBezTo>
                  <a:cubicBezTo>
                    <a:pt x="1259" y="552"/>
                    <a:pt x="1252" y="552"/>
                    <a:pt x="1246" y="552"/>
                  </a:cubicBezTo>
                  <a:cubicBezTo>
                    <a:pt x="1206" y="536"/>
                    <a:pt x="1208" y="526"/>
                    <a:pt x="1200" y="531"/>
                  </a:cubicBezTo>
                  <a:cubicBezTo>
                    <a:pt x="1177" y="520"/>
                    <a:pt x="1175" y="517"/>
                    <a:pt x="1173" y="514"/>
                  </a:cubicBezTo>
                  <a:cubicBezTo>
                    <a:pt x="1144" y="496"/>
                    <a:pt x="1141" y="497"/>
                    <a:pt x="1141" y="495"/>
                  </a:cubicBezTo>
                  <a:cubicBezTo>
                    <a:pt x="1126" y="481"/>
                    <a:pt x="1117" y="487"/>
                    <a:pt x="1118" y="479"/>
                  </a:cubicBezTo>
                  <a:cubicBezTo>
                    <a:pt x="1093" y="464"/>
                    <a:pt x="1085" y="462"/>
                    <a:pt x="1079" y="458"/>
                  </a:cubicBezTo>
                  <a:cubicBezTo>
                    <a:pt x="1053" y="444"/>
                    <a:pt x="1047" y="441"/>
                    <a:pt x="1040" y="438"/>
                  </a:cubicBezTo>
                  <a:cubicBezTo>
                    <a:pt x="1009" y="419"/>
                    <a:pt x="1002" y="423"/>
                    <a:pt x="1001" y="419"/>
                  </a:cubicBezTo>
                  <a:cubicBezTo>
                    <a:pt x="977" y="408"/>
                    <a:pt x="972" y="409"/>
                    <a:pt x="968" y="409"/>
                  </a:cubicBezTo>
                  <a:cubicBezTo>
                    <a:pt x="945" y="398"/>
                    <a:pt x="937" y="404"/>
                    <a:pt x="935" y="399"/>
                  </a:cubicBezTo>
                  <a:cubicBezTo>
                    <a:pt x="931" y="401"/>
                    <a:pt x="947" y="408"/>
                    <a:pt x="966" y="412"/>
                  </a:cubicBezTo>
                  <a:cubicBezTo>
                    <a:pt x="993" y="422"/>
                    <a:pt x="995" y="423"/>
                    <a:pt x="997" y="424"/>
                  </a:cubicBezTo>
                  <a:cubicBezTo>
                    <a:pt x="1023" y="440"/>
                    <a:pt x="1032" y="443"/>
                    <a:pt x="1041" y="445"/>
                  </a:cubicBezTo>
                  <a:cubicBezTo>
                    <a:pt x="1112" y="490"/>
                    <a:pt x="1118" y="489"/>
                    <a:pt x="1120" y="492"/>
                  </a:cubicBezTo>
                  <a:cubicBezTo>
                    <a:pt x="1144" y="508"/>
                    <a:pt x="1146" y="509"/>
                    <a:pt x="1148" y="509"/>
                  </a:cubicBezTo>
                  <a:cubicBezTo>
                    <a:pt x="1210" y="544"/>
                    <a:pt x="1217" y="548"/>
                    <a:pt x="1226" y="551"/>
                  </a:cubicBezTo>
                  <a:cubicBezTo>
                    <a:pt x="1268" y="566"/>
                    <a:pt x="1273" y="568"/>
                    <a:pt x="1276" y="571"/>
                  </a:cubicBezTo>
                  <a:cubicBezTo>
                    <a:pt x="1317" y="575"/>
                    <a:pt x="1323" y="582"/>
                    <a:pt x="1336" y="580"/>
                  </a:cubicBezTo>
                  <a:cubicBezTo>
                    <a:pt x="1352" y="590"/>
                    <a:pt x="1349" y="591"/>
                    <a:pt x="1348" y="589"/>
                  </a:cubicBezTo>
                  <a:cubicBezTo>
                    <a:pt x="1307" y="591"/>
                    <a:pt x="1302" y="585"/>
                    <a:pt x="1292" y="585"/>
                  </a:cubicBezTo>
                  <a:cubicBezTo>
                    <a:pt x="1248" y="574"/>
                    <a:pt x="1241" y="578"/>
                    <a:pt x="1239" y="575"/>
                  </a:cubicBezTo>
                  <a:cubicBezTo>
                    <a:pt x="1185" y="557"/>
                    <a:pt x="1180" y="552"/>
                    <a:pt x="1171" y="554"/>
                  </a:cubicBezTo>
                  <a:cubicBezTo>
                    <a:pt x="1145" y="536"/>
                    <a:pt x="1135" y="544"/>
                    <a:pt x="1137" y="536"/>
                  </a:cubicBezTo>
                  <a:cubicBezTo>
                    <a:pt x="1107" y="523"/>
                    <a:pt x="1104" y="521"/>
                    <a:pt x="1101" y="520"/>
                  </a:cubicBezTo>
                  <a:cubicBezTo>
                    <a:pt x="1071" y="506"/>
                    <a:pt x="1067" y="506"/>
                    <a:pt x="1066" y="500"/>
                  </a:cubicBezTo>
                  <a:cubicBezTo>
                    <a:pt x="1002" y="467"/>
                    <a:pt x="991" y="459"/>
                    <a:pt x="978" y="454"/>
                  </a:cubicBezTo>
                  <a:cubicBezTo>
                    <a:pt x="937" y="434"/>
                    <a:pt x="935" y="425"/>
                    <a:pt x="927" y="425"/>
                  </a:cubicBezTo>
                  <a:cubicBezTo>
                    <a:pt x="883" y="410"/>
                    <a:pt x="878" y="404"/>
                    <a:pt x="870" y="405"/>
                  </a:cubicBezTo>
                  <a:cubicBezTo>
                    <a:pt x="847" y="397"/>
                    <a:pt x="841" y="401"/>
                    <a:pt x="840" y="397"/>
                  </a:cubicBezTo>
                  <a:cubicBezTo>
                    <a:pt x="851" y="403"/>
                    <a:pt x="855" y="408"/>
                    <a:pt x="863" y="406"/>
                  </a:cubicBezTo>
                  <a:cubicBezTo>
                    <a:pt x="906" y="423"/>
                    <a:pt x="917" y="426"/>
                    <a:pt x="926" y="432"/>
                  </a:cubicBezTo>
                  <a:cubicBezTo>
                    <a:pt x="967" y="451"/>
                    <a:pt x="974" y="460"/>
                    <a:pt x="985" y="464"/>
                  </a:cubicBezTo>
                  <a:cubicBezTo>
                    <a:pt x="1023" y="486"/>
                    <a:pt x="1032" y="492"/>
                    <a:pt x="1042" y="498"/>
                  </a:cubicBezTo>
                  <a:cubicBezTo>
                    <a:pt x="1088" y="521"/>
                    <a:pt x="1091" y="523"/>
                    <a:pt x="1091" y="526"/>
                  </a:cubicBezTo>
                  <a:cubicBezTo>
                    <a:pt x="1140" y="550"/>
                    <a:pt x="1153" y="551"/>
                    <a:pt x="1161" y="558"/>
                  </a:cubicBezTo>
                  <a:cubicBezTo>
                    <a:pt x="1216" y="576"/>
                    <a:pt x="1220" y="579"/>
                    <a:pt x="1225" y="582"/>
                  </a:cubicBezTo>
                  <a:cubicBezTo>
                    <a:pt x="1256" y="587"/>
                    <a:pt x="1256" y="592"/>
                    <a:pt x="1262" y="589"/>
                  </a:cubicBezTo>
                  <a:cubicBezTo>
                    <a:pt x="1302" y="600"/>
                    <a:pt x="1312" y="596"/>
                    <a:pt x="1317" y="599"/>
                  </a:cubicBezTo>
                  <a:cubicBezTo>
                    <a:pt x="1318" y="607"/>
                    <a:pt x="1317" y="607"/>
                    <a:pt x="1316" y="606"/>
                  </a:cubicBezTo>
                  <a:cubicBezTo>
                    <a:pt x="1275" y="602"/>
                    <a:pt x="1264" y="603"/>
                    <a:pt x="1253" y="603"/>
                  </a:cubicBezTo>
                  <a:cubicBezTo>
                    <a:pt x="1199" y="587"/>
                    <a:pt x="1192" y="584"/>
                    <a:pt x="1185" y="580"/>
                  </a:cubicBezTo>
                  <a:cubicBezTo>
                    <a:pt x="1112" y="551"/>
                    <a:pt x="1105" y="546"/>
                    <a:pt x="1098" y="543"/>
                  </a:cubicBezTo>
                  <a:cubicBezTo>
                    <a:pt x="1055" y="516"/>
                    <a:pt x="1047" y="511"/>
                    <a:pt x="1039" y="507"/>
                  </a:cubicBezTo>
                  <a:cubicBezTo>
                    <a:pt x="1010" y="492"/>
                    <a:pt x="1007" y="488"/>
                    <a:pt x="1004" y="485"/>
                  </a:cubicBezTo>
                  <a:cubicBezTo>
                    <a:pt x="974" y="470"/>
                    <a:pt x="968" y="470"/>
                    <a:pt x="965" y="465"/>
                  </a:cubicBezTo>
                  <a:cubicBezTo>
                    <a:pt x="896" y="432"/>
                    <a:pt x="895" y="425"/>
                    <a:pt x="887" y="428"/>
                  </a:cubicBezTo>
                  <a:cubicBezTo>
                    <a:pt x="876" y="429"/>
                    <a:pt x="884" y="428"/>
                    <a:pt x="888" y="432"/>
                  </a:cubicBezTo>
                  <a:cubicBezTo>
                    <a:pt x="956" y="467"/>
                    <a:pt x="964" y="476"/>
                    <a:pt x="976" y="478"/>
                  </a:cubicBezTo>
                  <a:cubicBezTo>
                    <a:pt x="994" y="490"/>
                    <a:pt x="1000" y="490"/>
                    <a:pt x="1004" y="496"/>
                  </a:cubicBezTo>
                  <a:cubicBezTo>
                    <a:pt x="1037" y="513"/>
                    <a:pt x="1039" y="519"/>
                    <a:pt x="1045" y="519"/>
                  </a:cubicBezTo>
                  <a:cubicBezTo>
                    <a:pt x="1082" y="536"/>
                    <a:pt x="1082" y="546"/>
                    <a:pt x="1090" y="544"/>
                  </a:cubicBezTo>
                  <a:cubicBezTo>
                    <a:pt x="1127" y="568"/>
                    <a:pt x="1136" y="570"/>
                    <a:pt x="1142" y="577"/>
                  </a:cubicBezTo>
                  <a:cubicBezTo>
                    <a:pt x="1174" y="583"/>
                    <a:pt x="1176" y="593"/>
                    <a:pt x="1187" y="591"/>
                  </a:cubicBezTo>
                  <a:cubicBezTo>
                    <a:pt x="1214" y="602"/>
                    <a:pt x="1214" y="605"/>
                    <a:pt x="1218" y="603"/>
                  </a:cubicBezTo>
                  <a:cubicBezTo>
                    <a:pt x="1251" y="613"/>
                    <a:pt x="1256" y="612"/>
                    <a:pt x="1261" y="611"/>
                  </a:cubicBezTo>
                  <a:cubicBezTo>
                    <a:pt x="1286" y="625"/>
                    <a:pt x="1279" y="617"/>
                    <a:pt x="1274" y="622"/>
                  </a:cubicBezTo>
                  <a:cubicBezTo>
                    <a:pt x="1187" y="614"/>
                    <a:pt x="1177" y="614"/>
                    <a:pt x="1169" y="612"/>
                  </a:cubicBezTo>
                  <a:cubicBezTo>
                    <a:pt x="1140" y="601"/>
                    <a:pt x="1132" y="604"/>
                    <a:pt x="1129" y="602"/>
                  </a:cubicBezTo>
                  <a:cubicBezTo>
                    <a:pt x="1099" y="590"/>
                    <a:pt x="1094" y="589"/>
                    <a:pt x="1091" y="586"/>
                  </a:cubicBezTo>
                  <a:cubicBezTo>
                    <a:pt x="1058" y="573"/>
                    <a:pt x="1056" y="572"/>
                    <a:pt x="1055" y="571"/>
                  </a:cubicBezTo>
                  <a:cubicBezTo>
                    <a:pt x="1038" y="563"/>
                    <a:pt x="1035" y="561"/>
                    <a:pt x="1031" y="559"/>
                  </a:cubicBezTo>
                  <a:cubicBezTo>
                    <a:pt x="990" y="533"/>
                    <a:pt x="983" y="528"/>
                    <a:pt x="977" y="522"/>
                  </a:cubicBezTo>
                  <a:cubicBezTo>
                    <a:pt x="942" y="497"/>
                    <a:pt x="928" y="486"/>
                    <a:pt x="915" y="474"/>
                  </a:cubicBezTo>
                  <a:cubicBezTo>
                    <a:pt x="882" y="446"/>
                    <a:pt x="876" y="447"/>
                    <a:pt x="874" y="441"/>
                  </a:cubicBezTo>
                  <a:cubicBezTo>
                    <a:pt x="848" y="426"/>
                    <a:pt x="845" y="424"/>
                    <a:pt x="840" y="423"/>
                  </a:cubicBezTo>
                  <a:cubicBezTo>
                    <a:pt x="833" y="423"/>
                    <a:pt x="838" y="426"/>
                    <a:pt x="841" y="430"/>
                  </a:cubicBezTo>
                  <a:cubicBezTo>
                    <a:pt x="861" y="440"/>
                    <a:pt x="865" y="443"/>
                    <a:pt x="868" y="447"/>
                  </a:cubicBezTo>
                  <a:cubicBezTo>
                    <a:pt x="917" y="483"/>
                    <a:pt x="925" y="492"/>
                    <a:pt x="933" y="499"/>
                  </a:cubicBezTo>
                  <a:cubicBezTo>
                    <a:pt x="995" y="543"/>
                    <a:pt x="1002" y="552"/>
                    <a:pt x="1012" y="556"/>
                  </a:cubicBezTo>
                  <a:cubicBezTo>
                    <a:pt x="1030" y="570"/>
                    <a:pt x="1038" y="569"/>
                    <a:pt x="1040" y="575"/>
                  </a:cubicBezTo>
                  <a:cubicBezTo>
                    <a:pt x="1097" y="600"/>
                    <a:pt x="1109" y="599"/>
                    <a:pt x="1114" y="606"/>
                  </a:cubicBezTo>
                  <a:cubicBezTo>
                    <a:pt x="1162" y="618"/>
                    <a:pt x="1179" y="625"/>
                    <a:pt x="1200" y="626"/>
                  </a:cubicBezTo>
                  <a:cubicBezTo>
                    <a:pt x="1234" y="631"/>
                    <a:pt x="1239" y="633"/>
                    <a:pt x="1245" y="632"/>
                  </a:cubicBezTo>
                  <a:cubicBezTo>
                    <a:pt x="1212" y="636"/>
                    <a:pt x="1210" y="636"/>
                    <a:pt x="1201" y="635"/>
                  </a:cubicBezTo>
                  <a:cubicBezTo>
                    <a:pt x="1161" y="627"/>
                    <a:pt x="1155" y="625"/>
                    <a:pt x="1149" y="625"/>
                  </a:cubicBezTo>
                  <a:cubicBezTo>
                    <a:pt x="1128" y="619"/>
                    <a:pt x="1125" y="619"/>
                    <a:pt x="1123" y="616"/>
                  </a:cubicBezTo>
                  <a:cubicBezTo>
                    <a:pt x="1093" y="609"/>
                    <a:pt x="1092" y="605"/>
                    <a:pt x="1090" y="604"/>
                  </a:cubicBezTo>
                  <a:cubicBezTo>
                    <a:pt x="1047" y="582"/>
                    <a:pt x="1045" y="581"/>
                    <a:pt x="1041" y="582"/>
                  </a:cubicBezTo>
                  <a:cubicBezTo>
                    <a:pt x="1009" y="562"/>
                    <a:pt x="998" y="557"/>
                    <a:pt x="987" y="552"/>
                  </a:cubicBezTo>
                  <a:cubicBezTo>
                    <a:pt x="975" y="540"/>
                    <a:pt x="969" y="540"/>
                    <a:pt x="966" y="536"/>
                  </a:cubicBezTo>
                  <a:cubicBezTo>
                    <a:pt x="893" y="485"/>
                    <a:pt x="888" y="477"/>
                    <a:pt x="880" y="474"/>
                  </a:cubicBezTo>
                  <a:cubicBezTo>
                    <a:pt x="867" y="462"/>
                    <a:pt x="862" y="462"/>
                    <a:pt x="859" y="457"/>
                  </a:cubicBezTo>
                  <a:cubicBezTo>
                    <a:pt x="821" y="434"/>
                    <a:pt x="819" y="429"/>
                    <a:pt x="812" y="430"/>
                  </a:cubicBezTo>
                  <a:cubicBezTo>
                    <a:pt x="839" y="451"/>
                    <a:pt x="843" y="454"/>
                    <a:pt x="848" y="455"/>
                  </a:cubicBezTo>
                  <a:cubicBezTo>
                    <a:pt x="867" y="470"/>
                    <a:pt x="869" y="472"/>
                    <a:pt x="871" y="473"/>
                  </a:cubicBezTo>
                  <a:cubicBezTo>
                    <a:pt x="889" y="489"/>
                    <a:pt x="891" y="491"/>
                    <a:pt x="894" y="491"/>
                  </a:cubicBezTo>
                  <a:cubicBezTo>
                    <a:pt x="968" y="549"/>
                    <a:pt x="985" y="560"/>
                    <a:pt x="1002" y="571"/>
                  </a:cubicBezTo>
                  <a:cubicBezTo>
                    <a:pt x="1086" y="612"/>
                    <a:pt x="1090" y="614"/>
                    <a:pt x="1094" y="617"/>
                  </a:cubicBezTo>
                  <a:cubicBezTo>
                    <a:pt x="1123" y="631"/>
                    <a:pt x="1129" y="627"/>
                    <a:pt x="1130" y="630"/>
                  </a:cubicBezTo>
                  <a:cubicBezTo>
                    <a:pt x="1158" y="636"/>
                    <a:pt x="1164" y="637"/>
                    <a:pt x="1169" y="639"/>
                  </a:cubicBezTo>
                  <a:cubicBezTo>
                    <a:pt x="1224" y="647"/>
                    <a:pt x="1233" y="642"/>
                    <a:pt x="1235" y="649"/>
                  </a:cubicBezTo>
                  <a:cubicBezTo>
                    <a:pt x="1210" y="650"/>
                    <a:pt x="1203" y="654"/>
                    <a:pt x="1202" y="650"/>
                  </a:cubicBezTo>
                  <a:cubicBezTo>
                    <a:pt x="1105" y="635"/>
                    <a:pt x="1098" y="633"/>
                    <a:pt x="1090" y="633"/>
                  </a:cubicBezTo>
                  <a:cubicBezTo>
                    <a:pt x="1015" y="596"/>
                    <a:pt x="1008" y="600"/>
                    <a:pt x="1006" y="597"/>
                  </a:cubicBezTo>
                  <a:cubicBezTo>
                    <a:pt x="972" y="578"/>
                    <a:pt x="967" y="573"/>
                    <a:pt x="962" y="570"/>
                  </a:cubicBezTo>
                  <a:cubicBezTo>
                    <a:pt x="933" y="548"/>
                    <a:pt x="923" y="537"/>
                    <a:pt x="910" y="530"/>
                  </a:cubicBezTo>
                  <a:cubicBezTo>
                    <a:pt x="874" y="494"/>
                    <a:pt x="865" y="495"/>
                    <a:pt x="862" y="486"/>
                  </a:cubicBezTo>
                  <a:cubicBezTo>
                    <a:pt x="852" y="473"/>
                    <a:pt x="848" y="485"/>
                    <a:pt x="853" y="483"/>
                  </a:cubicBezTo>
                  <a:cubicBezTo>
                    <a:pt x="875" y="508"/>
                    <a:pt x="881" y="505"/>
                    <a:pt x="880" y="511"/>
                  </a:cubicBezTo>
                  <a:cubicBezTo>
                    <a:pt x="914" y="539"/>
                    <a:pt x="923" y="549"/>
                    <a:pt x="934" y="555"/>
                  </a:cubicBezTo>
                  <a:cubicBezTo>
                    <a:pt x="973" y="583"/>
                    <a:pt x="977" y="593"/>
                    <a:pt x="988" y="592"/>
                  </a:cubicBezTo>
                  <a:cubicBezTo>
                    <a:pt x="1018" y="609"/>
                    <a:pt x="1024" y="614"/>
                    <a:pt x="1032" y="617"/>
                  </a:cubicBezTo>
                  <a:cubicBezTo>
                    <a:pt x="1060" y="632"/>
                    <a:pt x="1067" y="631"/>
                    <a:pt x="1072" y="632"/>
                  </a:cubicBezTo>
                  <a:cubicBezTo>
                    <a:pt x="1136" y="650"/>
                    <a:pt x="1145" y="658"/>
                    <a:pt x="1161" y="656"/>
                  </a:cubicBezTo>
                  <a:cubicBezTo>
                    <a:pt x="1183" y="662"/>
                    <a:pt x="1186" y="663"/>
                    <a:pt x="1189" y="664"/>
                  </a:cubicBezTo>
                  <a:cubicBezTo>
                    <a:pt x="1149" y="665"/>
                    <a:pt x="1142" y="669"/>
                    <a:pt x="1141" y="666"/>
                  </a:cubicBezTo>
                  <a:cubicBezTo>
                    <a:pt x="1080" y="658"/>
                    <a:pt x="1078" y="656"/>
                    <a:pt x="1075" y="656"/>
                  </a:cubicBezTo>
                  <a:cubicBezTo>
                    <a:pt x="1027" y="642"/>
                    <a:pt x="1015" y="636"/>
                    <a:pt x="1001" y="631"/>
                  </a:cubicBezTo>
                  <a:cubicBezTo>
                    <a:pt x="948" y="600"/>
                    <a:pt x="944" y="598"/>
                    <a:pt x="940" y="596"/>
                  </a:cubicBezTo>
                  <a:cubicBezTo>
                    <a:pt x="926" y="588"/>
                    <a:pt x="928" y="584"/>
                    <a:pt x="926" y="583"/>
                  </a:cubicBezTo>
                  <a:cubicBezTo>
                    <a:pt x="900" y="567"/>
                    <a:pt x="886" y="553"/>
                    <a:pt x="868" y="544"/>
                  </a:cubicBezTo>
                  <a:cubicBezTo>
                    <a:pt x="815" y="514"/>
                    <a:pt x="807" y="517"/>
                    <a:pt x="805" y="512"/>
                  </a:cubicBezTo>
                  <a:cubicBezTo>
                    <a:pt x="772" y="504"/>
                    <a:pt x="770" y="501"/>
                    <a:pt x="766" y="503"/>
                  </a:cubicBezTo>
                  <a:cubicBezTo>
                    <a:pt x="786" y="513"/>
                    <a:pt x="794" y="513"/>
                    <a:pt x="799" y="517"/>
                  </a:cubicBezTo>
                  <a:cubicBezTo>
                    <a:pt x="872" y="557"/>
                    <a:pt x="883" y="560"/>
                    <a:pt x="888" y="570"/>
                  </a:cubicBezTo>
                  <a:cubicBezTo>
                    <a:pt x="930" y="596"/>
                    <a:pt x="931" y="599"/>
                    <a:pt x="934" y="599"/>
                  </a:cubicBezTo>
                  <a:cubicBezTo>
                    <a:pt x="974" y="626"/>
                    <a:pt x="981" y="634"/>
                    <a:pt x="993" y="635"/>
                  </a:cubicBezTo>
                  <a:cubicBezTo>
                    <a:pt x="1030" y="654"/>
                    <a:pt x="1041" y="658"/>
                    <a:pt x="1055" y="657"/>
                  </a:cubicBezTo>
                  <a:cubicBezTo>
                    <a:pt x="1081" y="664"/>
                    <a:pt x="1082" y="669"/>
                    <a:pt x="1086" y="669"/>
                  </a:cubicBezTo>
                  <a:cubicBezTo>
                    <a:pt x="1132" y="679"/>
                    <a:pt x="1144" y="674"/>
                    <a:pt x="1150" y="680"/>
                  </a:cubicBezTo>
                  <a:cubicBezTo>
                    <a:pt x="1113" y="682"/>
                    <a:pt x="1114" y="674"/>
                    <a:pt x="1107" y="676"/>
                  </a:cubicBezTo>
                  <a:cubicBezTo>
                    <a:pt x="1093" y="674"/>
                    <a:pt x="1086" y="677"/>
                    <a:pt x="1082" y="674"/>
                  </a:cubicBezTo>
                  <a:cubicBezTo>
                    <a:pt x="1026" y="662"/>
                    <a:pt x="1023" y="659"/>
                    <a:pt x="1022" y="659"/>
                  </a:cubicBezTo>
                  <a:cubicBezTo>
                    <a:pt x="1001" y="653"/>
                    <a:pt x="992" y="651"/>
                    <a:pt x="984" y="648"/>
                  </a:cubicBezTo>
                  <a:cubicBezTo>
                    <a:pt x="948" y="631"/>
                    <a:pt x="942" y="632"/>
                    <a:pt x="939" y="629"/>
                  </a:cubicBezTo>
                  <a:cubicBezTo>
                    <a:pt x="916" y="615"/>
                    <a:pt x="910" y="616"/>
                    <a:pt x="907" y="613"/>
                  </a:cubicBezTo>
                  <a:cubicBezTo>
                    <a:pt x="873" y="593"/>
                    <a:pt x="869" y="590"/>
                    <a:pt x="865" y="589"/>
                  </a:cubicBezTo>
                  <a:cubicBezTo>
                    <a:pt x="832" y="568"/>
                    <a:pt x="826" y="569"/>
                    <a:pt x="823" y="566"/>
                  </a:cubicBezTo>
                  <a:cubicBezTo>
                    <a:pt x="784" y="554"/>
                    <a:pt x="782" y="548"/>
                    <a:pt x="776" y="550"/>
                  </a:cubicBezTo>
                  <a:cubicBezTo>
                    <a:pt x="733" y="548"/>
                    <a:pt x="728" y="546"/>
                    <a:pt x="720" y="547"/>
                  </a:cubicBezTo>
                  <a:cubicBezTo>
                    <a:pt x="750" y="554"/>
                    <a:pt x="764" y="549"/>
                    <a:pt x="771" y="555"/>
                  </a:cubicBezTo>
                  <a:cubicBezTo>
                    <a:pt x="824" y="572"/>
                    <a:pt x="825" y="575"/>
                    <a:pt x="828" y="578"/>
                  </a:cubicBezTo>
                  <a:cubicBezTo>
                    <a:pt x="880" y="604"/>
                    <a:pt x="882" y="607"/>
                    <a:pt x="885" y="610"/>
                  </a:cubicBezTo>
                  <a:cubicBezTo>
                    <a:pt x="920" y="629"/>
                    <a:pt x="926" y="632"/>
                    <a:pt x="933" y="635"/>
                  </a:cubicBezTo>
                  <a:cubicBezTo>
                    <a:pt x="948" y="643"/>
                    <a:pt x="952" y="643"/>
                    <a:pt x="949" y="645"/>
                  </a:cubicBezTo>
                  <a:cubicBezTo>
                    <a:pt x="926" y="635"/>
                    <a:pt x="924" y="634"/>
                    <a:pt x="920" y="635"/>
                  </a:cubicBezTo>
                  <a:cubicBezTo>
                    <a:pt x="888" y="619"/>
                    <a:pt x="883" y="618"/>
                    <a:pt x="877" y="618"/>
                  </a:cubicBezTo>
                  <a:cubicBezTo>
                    <a:pt x="825" y="595"/>
                    <a:pt x="816" y="591"/>
                    <a:pt x="805" y="589"/>
                  </a:cubicBezTo>
                  <a:cubicBezTo>
                    <a:pt x="728" y="577"/>
                    <a:pt x="714" y="579"/>
                    <a:pt x="702" y="579"/>
                  </a:cubicBezTo>
                  <a:cubicBezTo>
                    <a:pt x="656" y="593"/>
                    <a:pt x="661" y="588"/>
                    <a:pt x="670" y="589"/>
                  </a:cubicBezTo>
                  <a:cubicBezTo>
                    <a:pt x="751" y="586"/>
                    <a:pt x="760" y="585"/>
                    <a:pt x="767" y="585"/>
                  </a:cubicBezTo>
                  <a:cubicBezTo>
                    <a:pt x="799" y="597"/>
                    <a:pt x="806" y="593"/>
                    <a:pt x="807" y="598"/>
                  </a:cubicBezTo>
                  <a:cubicBezTo>
                    <a:pt x="839" y="611"/>
                    <a:pt x="853" y="614"/>
                    <a:pt x="864" y="620"/>
                  </a:cubicBezTo>
                  <a:cubicBezTo>
                    <a:pt x="910" y="635"/>
                    <a:pt x="915" y="639"/>
                    <a:pt x="919" y="644"/>
                  </a:cubicBezTo>
                  <a:cubicBezTo>
                    <a:pt x="964" y="661"/>
                    <a:pt x="971" y="663"/>
                    <a:pt x="977" y="667"/>
                  </a:cubicBezTo>
                  <a:cubicBezTo>
                    <a:pt x="1030" y="682"/>
                    <a:pt x="1031" y="688"/>
                    <a:pt x="1038" y="684"/>
                  </a:cubicBezTo>
                  <a:cubicBezTo>
                    <a:pt x="1098" y="697"/>
                    <a:pt x="1102" y="695"/>
                    <a:pt x="1106" y="694"/>
                  </a:cubicBezTo>
                  <a:cubicBezTo>
                    <a:pt x="1130" y="698"/>
                    <a:pt x="1137" y="693"/>
                    <a:pt x="1137" y="697"/>
                  </a:cubicBezTo>
                  <a:cubicBezTo>
                    <a:pt x="1080" y="702"/>
                    <a:pt x="1065" y="702"/>
                    <a:pt x="1050" y="702"/>
                  </a:cubicBezTo>
                  <a:cubicBezTo>
                    <a:pt x="1023" y="698"/>
                    <a:pt x="1017" y="695"/>
                    <a:pt x="1009" y="696"/>
                  </a:cubicBezTo>
                  <a:cubicBezTo>
                    <a:pt x="947" y="677"/>
                    <a:pt x="942" y="673"/>
                    <a:pt x="934" y="674"/>
                  </a:cubicBezTo>
                  <a:cubicBezTo>
                    <a:pt x="905" y="660"/>
                    <a:pt x="898" y="657"/>
                    <a:pt x="888" y="656"/>
                  </a:cubicBezTo>
                  <a:cubicBezTo>
                    <a:pt x="852" y="636"/>
                    <a:pt x="846" y="637"/>
                    <a:pt x="841" y="638"/>
                  </a:cubicBezTo>
                  <a:cubicBezTo>
                    <a:pt x="789" y="618"/>
                    <a:pt x="781" y="623"/>
                    <a:pt x="780" y="618"/>
                  </a:cubicBezTo>
                  <a:cubicBezTo>
                    <a:pt x="751" y="609"/>
                    <a:pt x="743" y="614"/>
                    <a:pt x="741" y="609"/>
                  </a:cubicBezTo>
                  <a:cubicBezTo>
                    <a:pt x="676" y="616"/>
                    <a:pt x="678" y="620"/>
                    <a:pt x="671" y="620"/>
                  </a:cubicBezTo>
                  <a:cubicBezTo>
                    <a:pt x="744" y="619"/>
                    <a:pt x="751" y="618"/>
                    <a:pt x="754" y="623"/>
                  </a:cubicBezTo>
                  <a:cubicBezTo>
                    <a:pt x="793" y="629"/>
                    <a:pt x="797" y="632"/>
                    <a:pt x="802" y="634"/>
                  </a:cubicBezTo>
                  <a:cubicBezTo>
                    <a:pt x="822" y="641"/>
                    <a:pt x="832" y="637"/>
                    <a:pt x="833" y="644"/>
                  </a:cubicBezTo>
                  <a:cubicBezTo>
                    <a:pt x="906" y="668"/>
                    <a:pt x="914" y="676"/>
                    <a:pt x="926" y="678"/>
                  </a:cubicBezTo>
                  <a:cubicBezTo>
                    <a:pt x="975" y="698"/>
                    <a:pt x="984" y="694"/>
                    <a:pt x="987" y="700"/>
                  </a:cubicBezTo>
                  <a:cubicBezTo>
                    <a:pt x="898" y="678"/>
                    <a:pt x="894" y="673"/>
                    <a:pt x="887" y="674"/>
                  </a:cubicBezTo>
                  <a:cubicBezTo>
                    <a:pt x="847" y="666"/>
                    <a:pt x="846" y="659"/>
                    <a:pt x="838" y="661"/>
                  </a:cubicBezTo>
                  <a:cubicBezTo>
                    <a:pt x="783" y="644"/>
                    <a:pt x="776" y="646"/>
                    <a:pt x="771" y="644"/>
                  </a:cubicBezTo>
                  <a:cubicBezTo>
                    <a:pt x="696" y="645"/>
                    <a:pt x="694" y="643"/>
                    <a:pt x="678" y="645"/>
                  </a:cubicBezTo>
                  <a:cubicBezTo>
                    <a:pt x="632" y="654"/>
                    <a:pt x="621" y="657"/>
                    <a:pt x="610" y="660"/>
                  </a:cubicBezTo>
                  <a:cubicBezTo>
                    <a:pt x="603" y="670"/>
                    <a:pt x="617" y="662"/>
                    <a:pt x="634" y="657"/>
                  </a:cubicBezTo>
                  <a:cubicBezTo>
                    <a:pt x="721" y="644"/>
                    <a:pt x="727" y="653"/>
                    <a:pt x="736" y="648"/>
                  </a:cubicBezTo>
                  <a:cubicBezTo>
                    <a:pt x="762" y="649"/>
                    <a:pt x="765" y="650"/>
                    <a:pt x="768" y="651"/>
                  </a:cubicBezTo>
                  <a:cubicBezTo>
                    <a:pt x="809" y="662"/>
                    <a:pt x="824" y="664"/>
                    <a:pt x="837" y="667"/>
                  </a:cubicBezTo>
                  <a:cubicBezTo>
                    <a:pt x="880" y="682"/>
                    <a:pt x="887" y="682"/>
                    <a:pt x="893" y="684"/>
                  </a:cubicBezTo>
                  <a:cubicBezTo>
                    <a:pt x="935" y="697"/>
                    <a:pt x="939" y="697"/>
                    <a:pt x="941" y="700"/>
                  </a:cubicBezTo>
                  <a:cubicBezTo>
                    <a:pt x="1001" y="712"/>
                    <a:pt x="1009" y="716"/>
                    <a:pt x="1019" y="717"/>
                  </a:cubicBezTo>
                  <a:cubicBezTo>
                    <a:pt x="1062" y="726"/>
                    <a:pt x="1073" y="716"/>
                    <a:pt x="1073" y="722"/>
                  </a:cubicBezTo>
                  <a:cubicBezTo>
                    <a:pt x="1019" y="731"/>
                    <a:pt x="1005" y="730"/>
                    <a:pt x="991" y="731"/>
                  </a:cubicBezTo>
                  <a:cubicBezTo>
                    <a:pt x="961" y="724"/>
                    <a:pt x="955" y="728"/>
                    <a:pt x="954" y="724"/>
                  </a:cubicBezTo>
                  <a:cubicBezTo>
                    <a:pt x="897" y="710"/>
                    <a:pt x="893" y="708"/>
                    <a:pt x="887" y="707"/>
                  </a:cubicBezTo>
                  <a:cubicBezTo>
                    <a:pt x="834" y="695"/>
                    <a:pt x="833" y="688"/>
                    <a:pt x="826" y="689"/>
                  </a:cubicBezTo>
                  <a:cubicBezTo>
                    <a:pt x="742" y="668"/>
                    <a:pt x="733" y="668"/>
                    <a:pt x="726" y="665"/>
                  </a:cubicBezTo>
                  <a:cubicBezTo>
                    <a:pt x="702" y="662"/>
                    <a:pt x="695" y="667"/>
                    <a:pt x="695" y="662"/>
                  </a:cubicBezTo>
                  <a:cubicBezTo>
                    <a:pt x="668" y="661"/>
                    <a:pt x="660" y="667"/>
                    <a:pt x="659" y="662"/>
                  </a:cubicBezTo>
                  <a:cubicBezTo>
                    <a:pt x="649" y="666"/>
                    <a:pt x="680" y="667"/>
                    <a:pt x="709" y="670"/>
                  </a:cubicBezTo>
                  <a:cubicBezTo>
                    <a:pt x="800" y="689"/>
                    <a:pt x="805" y="689"/>
                    <a:pt x="809" y="692"/>
                  </a:cubicBezTo>
                  <a:cubicBezTo>
                    <a:pt x="834" y="697"/>
                    <a:pt x="839" y="703"/>
                    <a:pt x="848" y="703"/>
                  </a:cubicBezTo>
                  <a:cubicBezTo>
                    <a:pt x="904" y="721"/>
                    <a:pt x="912" y="724"/>
                    <a:pt x="919" y="728"/>
                  </a:cubicBezTo>
                  <a:cubicBezTo>
                    <a:pt x="958" y="739"/>
                    <a:pt x="967" y="732"/>
                    <a:pt x="968" y="739"/>
                  </a:cubicBezTo>
                  <a:cubicBezTo>
                    <a:pt x="1005" y="741"/>
                    <a:pt x="1005" y="737"/>
                    <a:pt x="1008" y="743"/>
                  </a:cubicBezTo>
                  <a:cubicBezTo>
                    <a:pt x="897" y="732"/>
                    <a:pt x="889" y="732"/>
                    <a:pt x="884" y="728"/>
                  </a:cubicBezTo>
                  <a:cubicBezTo>
                    <a:pt x="849" y="719"/>
                    <a:pt x="834" y="716"/>
                    <a:pt x="819" y="713"/>
                  </a:cubicBezTo>
                  <a:cubicBezTo>
                    <a:pt x="752" y="692"/>
                    <a:pt x="741" y="696"/>
                    <a:pt x="735" y="692"/>
                  </a:cubicBezTo>
                  <a:cubicBezTo>
                    <a:pt x="661" y="682"/>
                    <a:pt x="653" y="680"/>
                    <a:pt x="645" y="680"/>
                  </a:cubicBezTo>
                  <a:cubicBezTo>
                    <a:pt x="612" y="688"/>
                    <a:pt x="628" y="691"/>
                    <a:pt x="648" y="686"/>
                  </a:cubicBezTo>
                  <a:cubicBezTo>
                    <a:pt x="712" y="690"/>
                    <a:pt x="713" y="700"/>
                    <a:pt x="723" y="697"/>
                  </a:cubicBezTo>
                  <a:cubicBezTo>
                    <a:pt x="771" y="710"/>
                    <a:pt x="786" y="709"/>
                    <a:pt x="797" y="715"/>
                  </a:cubicBezTo>
                  <a:cubicBezTo>
                    <a:pt x="838" y="727"/>
                    <a:pt x="845" y="727"/>
                    <a:pt x="851" y="729"/>
                  </a:cubicBezTo>
                  <a:cubicBezTo>
                    <a:pt x="876" y="735"/>
                    <a:pt x="880" y="740"/>
                    <a:pt x="888" y="738"/>
                  </a:cubicBezTo>
                  <a:cubicBezTo>
                    <a:pt x="945" y="756"/>
                    <a:pt x="955" y="746"/>
                    <a:pt x="955" y="753"/>
                  </a:cubicBezTo>
                  <a:cubicBezTo>
                    <a:pt x="974" y="755"/>
                    <a:pt x="970" y="759"/>
                    <a:pt x="956" y="761"/>
                  </a:cubicBezTo>
                  <a:cubicBezTo>
                    <a:pt x="909" y="757"/>
                    <a:pt x="908" y="754"/>
                    <a:pt x="904" y="755"/>
                  </a:cubicBezTo>
                  <a:cubicBezTo>
                    <a:pt x="885" y="748"/>
                    <a:pt x="880" y="752"/>
                    <a:pt x="879" y="749"/>
                  </a:cubicBezTo>
                  <a:cubicBezTo>
                    <a:pt x="859" y="745"/>
                    <a:pt x="858" y="743"/>
                    <a:pt x="853" y="744"/>
                  </a:cubicBezTo>
                  <a:cubicBezTo>
                    <a:pt x="800" y="729"/>
                    <a:pt x="793" y="730"/>
                    <a:pt x="790" y="725"/>
                  </a:cubicBezTo>
                  <a:cubicBezTo>
                    <a:pt x="720" y="706"/>
                    <a:pt x="714" y="706"/>
                    <a:pt x="707" y="706"/>
                  </a:cubicBezTo>
                  <a:cubicBezTo>
                    <a:pt x="736" y="712"/>
                    <a:pt x="742" y="721"/>
                    <a:pt x="756" y="720"/>
                  </a:cubicBezTo>
                  <a:cubicBezTo>
                    <a:pt x="822" y="744"/>
                    <a:pt x="826" y="747"/>
                    <a:pt x="832" y="748"/>
                  </a:cubicBezTo>
                  <a:cubicBezTo>
                    <a:pt x="860" y="754"/>
                    <a:pt x="872" y="756"/>
                    <a:pt x="881" y="761"/>
                  </a:cubicBezTo>
                  <a:cubicBezTo>
                    <a:pt x="921" y="767"/>
                    <a:pt x="925" y="770"/>
                    <a:pt x="933" y="768"/>
                  </a:cubicBezTo>
                  <a:cubicBezTo>
                    <a:pt x="905" y="774"/>
                    <a:pt x="897" y="771"/>
                    <a:pt x="885" y="774"/>
                  </a:cubicBezTo>
                  <a:cubicBezTo>
                    <a:pt x="841" y="759"/>
                    <a:pt x="836" y="760"/>
                    <a:pt x="832" y="759"/>
                  </a:cubicBezTo>
                  <a:cubicBezTo>
                    <a:pt x="803" y="756"/>
                    <a:pt x="801" y="752"/>
                    <a:pt x="797" y="752"/>
                  </a:cubicBezTo>
                  <a:cubicBezTo>
                    <a:pt x="747" y="739"/>
                    <a:pt x="735" y="743"/>
                    <a:pt x="730" y="738"/>
                  </a:cubicBezTo>
                  <a:cubicBezTo>
                    <a:pt x="659" y="735"/>
                    <a:pt x="646" y="737"/>
                    <a:pt x="633" y="740"/>
                  </a:cubicBezTo>
                  <a:cubicBezTo>
                    <a:pt x="595" y="753"/>
                    <a:pt x="594" y="757"/>
                    <a:pt x="585" y="757"/>
                  </a:cubicBezTo>
                  <a:cubicBezTo>
                    <a:pt x="592" y="764"/>
                    <a:pt x="594" y="760"/>
                    <a:pt x="599" y="757"/>
                  </a:cubicBezTo>
                  <a:cubicBezTo>
                    <a:pt x="676" y="741"/>
                    <a:pt x="681" y="740"/>
                    <a:pt x="686" y="739"/>
                  </a:cubicBezTo>
                  <a:cubicBezTo>
                    <a:pt x="717" y="743"/>
                    <a:pt x="723" y="747"/>
                    <a:pt x="732" y="746"/>
                  </a:cubicBezTo>
                  <a:cubicBezTo>
                    <a:pt x="805" y="765"/>
                    <a:pt x="814" y="764"/>
                    <a:pt x="822" y="765"/>
                  </a:cubicBezTo>
                  <a:cubicBezTo>
                    <a:pt x="873" y="775"/>
                    <a:pt x="873" y="782"/>
                    <a:pt x="880" y="779"/>
                  </a:cubicBezTo>
                  <a:cubicBezTo>
                    <a:pt x="911" y="788"/>
                    <a:pt x="921" y="782"/>
                    <a:pt x="921" y="790"/>
                  </a:cubicBezTo>
                  <a:cubicBezTo>
                    <a:pt x="835" y="786"/>
                    <a:pt x="826" y="783"/>
                    <a:pt x="816" y="782"/>
                  </a:cubicBezTo>
                  <a:cubicBezTo>
                    <a:pt x="785" y="775"/>
                    <a:pt x="780" y="775"/>
                    <a:pt x="775" y="776"/>
                  </a:cubicBezTo>
                  <a:cubicBezTo>
                    <a:pt x="743" y="770"/>
                    <a:pt x="740" y="766"/>
                    <a:pt x="734" y="768"/>
                  </a:cubicBezTo>
                  <a:cubicBezTo>
                    <a:pt x="682" y="767"/>
                    <a:pt x="662" y="763"/>
                    <a:pt x="640" y="765"/>
                  </a:cubicBezTo>
                  <a:cubicBezTo>
                    <a:pt x="565" y="784"/>
                    <a:pt x="556" y="782"/>
                    <a:pt x="557" y="786"/>
                  </a:cubicBezTo>
                  <a:cubicBezTo>
                    <a:pt x="577" y="785"/>
                    <a:pt x="588" y="780"/>
                    <a:pt x="600" y="777"/>
                  </a:cubicBezTo>
                  <a:cubicBezTo>
                    <a:pt x="661" y="772"/>
                    <a:pt x="665" y="773"/>
                    <a:pt x="670" y="773"/>
                  </a:cubicBezTo>
                  <a:cubicBezTo>
                    <a:pt x="700" y="775"/>
                    <a:pt x="709" y="770"/>
                    <a:pt x="710" y="774"/>
                  </a:cubicBezTo>
                  <a:cubicBezTo>
                    <a:pt x="785" y="785"/>
                    <a:pt x="805" y="787"/>
                    <a:pt x="822" y="792"/>
                  </a:cubicBezTo>
                  <a:cubicBezTo>
                    <a:pt x="875" y="802"/>
                    <a:pt x="871" y="803"/>
                    <a:pt x="870" y="801"/>
                  </a:cubicBezTo>
                  <a:cubicBezTo>
                    <a:pt x="835" y="799"/>
                    <a:pt x="823" y="799"/>
                    <a:pt x="812" y="798"/>
                  </a:cubicBezTo>
                  <a:cubicBezTo>
                    <a:pt x="723" y="795"/>
                    <a:pt x="722" y="790"/>
                    <a:pt x="716" y="791"/>
                  </a:cubicBezTo>
                  <a:cubicBezTo>
                    <a:pt x="565" y="816"/>
                    <a:pt x="556" y="818"/>
                    <a:pt x="550" y="821"/>
                  </a:cubicBezTo>
                  <a:cubicBezTo>
                    <a:pt x="525" y="836"/>
                    <a:pt x="519" y="840"/>
                    <a:pt x="512" y="843"/>
                  </a:cubicBezTo>
                  <a:cubicBezTo>
                    <a:pt x="509" y="851"/>
                    <a:pt x="521" y="844"/>
                    <a:pt x="531" y="836"/>
                  </a:cubicBezTo>
                  <a:cubicBezTo>
                    <a:pt x="561" y="823"/>
                    <a:pt x="562" y="823"/>
                    <a:pt x="564" y="821"/>
                  </a:cubicBezTo>
                  <a:cubicBezTo>
                    <a:pt x="582" y="818"/>
                    <a:pt x="590" y="814"/>
                    <a:pt x="604" y="811"/>
                  </a:cubicBezTo>
                  <a:cubicBezTo>
                    <a:pt x="711" y="803"/>
                    <a:pt x="718" y="799"/>
                    <a:pt x="720" y="802"/>
                  </a:cubicBezTo>
                  <a:cubicBezTo>
                    <a:pt x="744" y="804"/>
                    <a:pt x="749" y="803"/>
                    <a:pt x="753" y="802"/>
                  </a:cubicBezTo>
                  <a:cubicBezTo>
                    <a:pt x="782" y="805"/>
                    <a:pt x="791" y="803"/>
                    <a:pt x="796" y="808"/>
                  </a:cubicBezTo>
                  <a:cubicBezTo>
                    <a:pt x="731" y="806"/>
                    <a:pt x="726" y="807"/>
                    <a:pt x="723" y="805"/>
                  </a:cubicBezTo>
                  <a:cubicBezTo>
                    <a:pt x="601" y="827"/>
                    <a:pt x="581" y="835"/>
                    <a:pt x="552" y="843"/>
                  </a:cubicBezTo>
                  <a:cubicBezTo>
                    <a:pt x="527" y="859"/>
                    <a:pt x="517" y="860"/>
                    <a:pt x="512" y="866"/>
                  </a:cubicBezTo>
                  <a:cubicBezTo>
                    <a:pt x="492" y="890"/>
                    <a:pt x="495" y="878"/>
                    <a:pt x="509" y="873"/>
                  </a:cubicBezTo>
                  <a:cubicBezTo>
                    <a:pt x="538" y="857"/>
                    <a:pt x="541" y="856"/>
                    <a:pt x="543" y="853"/>
                  </a:cubicBezTo>
                  <a:cubicBezTo>
                    <a:pt x="585" y="838"/>
                    <a:pt x="594" y="840"/>
                    <a:pt x="593" y="835"/>
                  </a:cubicBezTo>
                  <a:cubicBezTo>
                    <a:pt x="643" y="824"/>
                    <a:pt x="645" y="820"/>
                    <a:pt x="652" y="820"/>
                  </a:cubicBezTo>
                  <a:cubicBezTo>
                    <a:pt x="735" y="816"/>
                    <a:pt x="734" y="814"/>
                    <a:pt x="740" y="816"/>
                  </a:cubicBezTo>
                  <a:cubicBezTo>
                    <a:pt x="772" y="814"/>
                    <a:pt x="780" y="819"/>
                    <a:pt x="793" y="817"/>
                  </a:cubicBezTo>
                  <a:cubicBezTo>
                    <a:pt x="806" y="832"/>
                    <a:pt x="790" y="824"/>
                    <a:pt x="771" y="826"/>
                  </a:cubicBezTo>
                  <a:cubicBezTo>
                    <a:pt x="622" y="843"/>
                    <a:pt x="616" y="845"/>
                    <a:pt x="608" y="846"/>
                  </a:cubicBezTo>
                  <a:cubicBezTo>
                    <a:pt x="586" y="855"/>
                    <a:pt x="571" y="858"/>
                    <a:pt x="560" y="864"/>
                  </a:cubicBezTo>
                  <a:cubicBezTo>
                    <a:pt x="510" y="894"/>
                    <a:pt x="499" y="893"/>
                    <a:pt x="498" y="899"/>
                  </a:cubicBezTo>
                  <a:cubicBezTo>
                    <a:pt x="574" y="863"/>
                    <a:pt x="584" y="863"/>
                    <a:pt x="588" y="858"/>
                  </a:cubicBezTo>
                  <a:cubicBezTo>
                    <a:pt x="618" y="851"/>
                    <a:pt x="633" y="846"/>
                    <a:pt x="650" y="843"/>
                  </a:cubicBezTo>
                  <a:cubicBezTo>
                    <a:pt x="740" y="832"/>
                    <a:pt x="743" y="835"/>
                    <a:pt x="750" y="834"/>
                  </a:cubicBezTo>
                  <a:cubicBezTo>
                    <a:pt x="697" y="845"/>
                    <a:pt x="697" y="848"/>
                    <a:pt x="693" y="849"/>
                  </a:cubicBezTo>
                  <a:cubicBezTo>
                    <a:pt x="668" y="855"/>
                    <a:pt x="669" y="851"/>
                    <a:pt x="665" y="856"/>
                  </a:cubicBezTo>
                  <a:cubicBezTo>
                    <a:pt x="608" y="876"/>
                    <a:pt x="598" y="884"/>
                    <a:pt x="582" y="888"/>
                  </a:cubicBezTo>
                  <a:cubicBezTo>
                    <a:pt x="531" y="919"/>
                    <a:pt x="517" y="917"/>
                    <a:pt x="521" y="926"/>
                  </a:cubicBezTo>
                  <a:cubicBezTo>
                    <a:pt x="537" y="913"/>
                    <a:pt x="547" y="912"/>
                    <a:pt x="550" y="907"/>
                  </a:cubicBezTo>
                  <a:cubicBezTo>
                    <a:pt x="673" y="868"/>
                    <a:pt x="675" y="858"/>
                    <a:pt x="679" y="860"/>
                  </a:cubicBezTo>
                  <a:cubicBezTo>
                    <a:pt x="709" y="856"/>
                    <a:pt x="717" y="850"/>
                    <a:pt x="718" y="855"/>
                  </a:cubicBezTo>
                  <a:cubicBezTo>
                    <a:pt x="642" y="891"/>
                    <a:pt x="630" y="890"/>
                    <a:pt x="628" y="896"/>
                  </a:cubicBezTo>
                  <a:cubicBezTo>
                    <a:pt x="589" y="916"/>
                    <a:pt x="579" y="917"/>
                    <a:pt x="580" y="924"/>
                  </a:cubicBezTo>
                  <a:cubicBezTo>
                    <a:pt x="653" y="887"/>
                    <a:pt x="676" y="880"/>
                    <a:pt x="694" y="870"/>
                  </a:cubicBezTo>
                  <a:cubicBezTo>
                    <a:pt x="784" y="845"/>
                    <a:pt x="785" y="839"/>
                    <a:pt x="795" y="839"/>
                  </a:cubicBezTo>
                  <a:cubicBezTo>
                    <a:pt x="808" y="838"/>
                    <a:pt x="802" y="843"/>
                    <a:pt x="789" y="844"/>
                  </a:cubicBezTo>
                  <a:cubicBezTo>
                    <a:pt x="718" y="886"/>
                    <a:pt x="706" y="885"/>
                    <a:pt x="705" y="891"/>
                  </a:cubicBezTo>
                  <a:cubicBezTo>
                    <a:pt x="634" y="921"/>
                    <a:pt x="626" y="929"/>
                    <a:pt x="613" y="934"/>
                  </a:cubicBezTo>
                  <a:cubicBezTo>
                    <a:pt x="588" y="952"/>
                    <a:pt x="581" y="951"/>
                    <a:pt x="581" y="955"/>
                  </a:cubicBezTo>
                  <a:cubicBezTo>
                    <a:pt x="530" y="987"/>
                    <a:pt x="527" y="988"/>
                    <a:pt x="526" y="992"/>
                  </a:cubicBezTo>
                  <a:cubicBezTo>
                    <a:pt x="539" y="987"/>
                    <a:pt x="552" y="979"/>
                    <a:pt x="564" y="971"/>
                  </a:cubicBezTo>
                  <a:cubicBezTo>
                    <a:pt x="592" y="956"/>
                    <a:pt x="598" y="951"/>
                    <a:pt x="604" y="946"/>
                  </a:cubicBezTo>
                  <a:cubicBezTo>
                    <a:pt x="687" y="910"/>
                    <a:pt x="696" y="903"/>
                    <a:pt x="708" y="899"/>
                  </a:cubicBezTo>
                  <a:cubicBezTo>
                    <a:pt x="733" y="884"/>
                    <a:pt x="745" y="882"/>
                    <a:pt x="744" y="886"/>
                  </a:cubicBezTo>
                  <a:cubicBezTo>
                    <a:pt x="722" y="905"/>
                    <a:pt x="719" y="906"/>
                    <a:pt x="714" y="907"/>
                  </a:cubicBezTo>
                  <a:cubicBezTo>
                    <a:pt x="684" y="934"/>
                    <a:pt x="678" y="937"/>
                    <a:pt x="676" y="942"/>
                  </a:cubicBezTo>
                  <a:cubicBezTo>
                    <a:pt x="614" y="990"/>
                    <a:pt x="592" y="1003"/>
                    <a:pt x="572" y="1016"/>
                  </a:cubicBezTo>
                  <a:cubicBezTo>
                    <a:pt x="535" y="1045"/>
                    <a:pt x="522" y="1039"/>
                    <a:pt x="524" y="1045"/>
                  </a:cubicBezTo>
                  <a:cubicBezTo>
                    <a:pt x="515" y="1047"/>
                    <a:pt x="532" y="1049"/>
                    <a:pt x="535" y="1041"/>
                  </a:cubicBezTo>
                  <a:cubicBezTo>
                    <a:pt x="570" y="1023"/>
                    <a:pt x="572" y="1024"/>
                    <a:pt x="574" y="1023"/>
                  </a:cubicBezTo>
                  <a:cubicBezTo>
                    <a:pt x="599" y="1005"/>
                    <a:pt x="603" y="1002"/>
                    <a:pt x="607" y="999"/>
                  </a:cubicBezTo>
                  <a:cubicBezTo>
                    <a:pt x="687" y="947"/>
                    <a:pt x="688" y="940"/>
                    <a:pt x="696" y="939"/>
                  </a:cubicBezTo>
                  <a:cubicBezTo>
                    <a:pt x="718" y="923"/>
                    <a:pt x="719" y="913"/>
                    <a:pt x="721" y="919"/>
                  </a:cubicBezTo>
                  <a:cubicBezTo>
                    <a:pt x="696" y="949"/>
                    <a:pt x="682" y="951"/>
                    <a:pt x="680" y="962"/>
                  </a:cubicBezTo>
                  <a:cubicBezTo>
                    <a:pt x="620" y="1003"/>
                    <a:pt x="616" y="1012"/>
                    <a:pt x="603" y="1015"/>
                  </a:cubicBezTo>
                  <a:cubicBezTo>
                    <a:pt x="568" y="1039"/>
                    <a:pt x="559" y="1044"/>
                    <a:pt x="549" y="1049"/>
                  </a:cubicBezTo>
                  <a:cubicBezTo>
                    <a:pt x="538" y="1063"/>
                    <a:pt x="550" y="1055"/>
                    <a:pt x="565" y="1049"/>
                  </a:cubicBezTo>
                  <a:cubicBezTo>
                    <a:pt x="590" y="1034"/>
                    <a:pt x="595" y="1029"/>
                    <a:pt x="603" y="1026"/>
                  </a:cubicBezTo>
                  <a:cubicBezTo>
                    <a:pt x="660" y="985"/>
                    <a:pt x="670" y="984"/>
                    <a:pt x="671" y="976"/>
                  </a:cubicBezTo>
                  <a:cubicBezTo>
                    <a:pt x="721" y="934"/>
                    <a:pt x="724" y="932"/>
                    <a:pt x="728" y="931"/>
                  </a:cubicBezTo>
                  <a:cubicBezTo>
                    <a:pt x="753" y="903"/>
                    <a:pt x="759" y="899"/>
                    <a:pt x="765" y="895"/>
                  </a:cubicBezTo>
                  <a:cubicBezTo>
                    <a:pt x="803" y="865"/>
                    <a:pt x="806" y="861"/>
                    <a:pt x="810" y="858"/>
                  </a:cubicBezTo>
                  <a:cubicBezTo>
                    <a:pt x="833" y="845"/>
                    <a:pt x="838" y="840"/>
                    <a:pt x="846" y="839"/>
                  </a:cubicBezTo>
                  <a:cubicBezTo>
                    <a:pt x="816" y="870"/>
                    <a:pt x="806" y="871"/>
                    <a:pt x="804" y="877"/>
                  </a:cubicBezTo>
                  <a:cubicBezTo>
                    <a:pt x="761" y="922"/>
                    <a:pt x="758" y="927"/>
                    <a:pt x="752" y="931"/>
                  </a:cubicBezTo>
                  <a:cubicBezTo>
                    <a:pt x="698" y="979"/>
                    <a:pt x="690" y="988"/>
                    <a:pt x="677" y="995"/>
                  </a:cubicBezTo>
                  <a:cubicBezTo>
                    <a:pt x="654" y="1010"/>
                    <a:pt x="653" y="1016"/>
                    <a:pt x="643" y="1017"/>
                  </a:cubicBezTo>
                  <a:cubicBezTo>
                    <a:pt x="603" y="1041"/>
                    <a:pt x="602" y="1046"/>
                    <a:pt x="593" y="1046"/>
                  </a:cubicBezTo>
                  <a:cubicBezTo>
                    <a:pt x="604" y="1044"/>
                    <a:pt x="612" y="1046"/>
                    <a:pt x="612" y="1042"/>
                  </a:cubicBezTo>
                  <a:cubicBezTo>
                    <a:pt x="636" y="1032"/>
                    <a:pt x="635" y="1028"/>
                    <a:pt x="641" y="1028"/>
                  </a:cubicBezTo>
                  <a:cubicBezTo>
                    <a:pt x="677" y="1001"/>
                    <a:pt x="688" y="1001"/>
                    <a:pt x="690" y="995"/>
                  </a:cubicBezTo>
                  <a:cubicBezTo>
                    <a:pt x="719" y="977"/>
                    <a:pt x="726" y="966"/>
                    <a:pt x="737" y="958"/>
                  </a:cubicBezTo>
                  <a:cubicBezTo>
                    <a:pt x="755" y="940"/>
                    <a:pt x="761" y="937"/>
                    <a:pt x="766" y="933"/>
                  </a:cubicBezTo>
                  <a:cubicBezTo>
                    <a:pt x="776" y="914"/>
                    <a:pt x="782" y="914"/>
                    <a:pt x="784" y="912"/>
                  </a:cubicBezTo>
                  <a:cubicBezTo>
                    <a:pt x="844" y="864"/>
                    <a:pt x="829" y="869"/>
                    <a:pt x="825" y="882"/>
                  </a:cubicBezTo>
                  <a:cubicBezTo>
                    <a:pt x="800" y="903"/>
                    <a:pt x="804" y="910"/>
                    <a:pt x="797" y="909"/>
                  </a:cubicBezTo>
                  <a:cubicBezTo>
                    <a:pt x="763" y="949"/>
                    <a:pt x="758" y="950"/>
                    <a:pt x="758" y="954"/>
                  </a:cubicBezTo>
                  <a:cubicBezTo>
                    <a:pt x="726" y="987"/>
                    <a:pt x="718" y="990"/>
                    <a:pt x="715" y="995"/>
                  </a:cubicBezTo>
                  <a:cubicBezTo>
                    <a:pt x="647" y="1048"/>
                    <a:pt x="644" y="1049"/>
                    <a:pt x="643" y="1052"/>
                  </a:cubicBezTo>
                  <a:cubicBezTo>
                    <a:pt x="622" y="1066"/>
                    <a:pt x="617" y="1067"/>
                    <a:pt x="615" y="1071"/>
                  </a:cubicBezTo>
                  <a:cubicBezTo>
                    <a:pt x="668" y="1047"/>
                    <a:pt x="671" y="1033"/>
                    <a:pt x="688" y="1029"/>
                  </a:cubicBezTo>
                  <a:cubicBezTo>
                    <a:pt x="721" y="1000"/>
                    <a:pt x="725" y="994"/>
                    <a:pt x="732" y="992"/>
                  </a:cubicBezTo>
                  <a:cubicBezTo>
                    <a:pt x="764" y="960"/>
                    <a:pt x="769" y="956"/>
                    <a:pt x="773" y="951"/>
                  </a:cubicBezTo>
                  <a:cubicBezTo>
                    <a:pt x="860" y="860"/>
                    <a:pt x="862" y="851"/>
                    <a:pt x="872" y="847"/>
                  </a:cubicBezTo>
                  <a:cubicBezTo>
                    <a:pt x="904" y="817"/>
                    <a:pt x="905" y="812"/>
                    <a:pt x="912" y="811"/>
                  </a:cubicBezTo>
                  <a:cubicBezTo>
                    <a:pt x="931" y="798"/>
                    <a:pt x="932" y="793"/>
                    <a:pt x="934" y="796"/>
                  </a:cubicBezTo>
                  <a:cubicBezTo>
                    <a:pt x="913" y="818"/>
                    <a:pt x="904" y="821"/>
                    <a:pt x="899" y="827"/>
                  </a:cubicBezTo>
                  <a:cubicBezTo>
                    <a:pt x="866" y="862"/>
                    <a:pt x="863" y="864"/>
                    <a:pt x="860" y="867"/>
                  </a:cubicBezTo>
                  <a:cubicBezTo>
                    <a:pt x="833" y="899"/>
                    <a:pt x="826" y="904"/>
                    <a:pt x="824" y="911"/>
                  </a:cubicBezTo>
                  <a:cubicBezTo>
                    <a:pt x="798" y="940"/>
                    <a:pt x="789" y="952"/>
                    <a:pt x="777" y="962"/>
                  </a:cubicBezTo>
                  <a:cubicBezTo>
                    <a:pt x="730" y="1003"/>
                    <a:pt x="724" y="1018"/>
                    <a:pt x="709" y="1025"/>
                  </a:cubicBezTo>
                  <a:cubicBezTo>
                    <a:pt x="680" y="1051"/>
                    <a:pt x="672" y="1050"/>
                    <a:pt x="673" y="1056"/>
                  </a:cubicBezTo>
                  <a:cubicBezTo>
                    <a:pt x="707" y="1032"/>
                    <a:pt x="718" y="1028"/>
                    <a:pt x="724" y="1020"/>
                  </a:cubicBezTo>
                  <a:cubicBezTo>
                    <a:pt x="781" y="965"/>
                    <a:pt x="790" y="965"/>
                    <a:pt x="790" y="959"/>
                  </a:cubicBezTo>
                  <a:cubicBezTo>
                    <a:pt x="833" y="912"/>
                    <a:pt x="834" y="907"/>
                    <a:pt x="840" y="906"/>
                  </a:cubicBezTo>
                  <a:cubicBezTo>
                    <a:pt x="852" y="891"/>
                    <a:pt x="857" y="890"/>
                    <a:pt x="857" y="885"/>
                  </a:cubicBezTo>
                  <a:cubicBezTo>
                    <a:pt x="890" y="856"/>
                    <a:pt x="890" y="847"/>
                    <a:pt x="898" y="843"/>
                  </a:cubicBezTo>
                  <a:cubicBezTo>
                    <a:pt x="913" y="829"/>
                    <a:pt x="914" y="825"/>
                    <a:pt x="915" y="828"/>
                  </a:cubicBezTo>
                  <a:cubicBezTo>
                    <a:pt x="899" y="848"/>
                    <a:pt x="895" y="850"/>
                    <a:pt x="893" y="852"/>
                  </a:cubicBezTo>
                  <a:cubicBezTo>
                    <a:pt x="874" y="873"/>
                    <a:pt x="868" y="888"/>
                    <a:pt x="854" y="897"/>
                  </a:cubicBezTo>
                  <a:cubicBezTo>
                    <a:pt x="844" y="921"/>
                    <a:pt x="833" y="921"/>
                    <a:pt x="834" y="929"/>
                  </a:cubicBezTo>
                  <a:cubicBezTo>
                    <a:pt x="813" y="953"/>
                    <a:pt x="808" y="954"/>
                    <a:pt x="808" y="958"/>
                  </a:cubicBezTo>
                  <a:cubicBezTo>
                    <a:pt x="747" y="1019"/>
                    <a:pt x="741" y="1023"/>
                    <a:pt x="738" y="1029"/>
                  </a:cubicBezTo>
                  <a:cubicBezTo>
                    <a:pt x="686" y="1073"/>
                    <a:pt x="678" y="1075"/>
                    <a:pt x="672" y="1078"/>
                  </a:cubicBezTo>
                  <a:cubicBezTo>
                    <a:pt x="643" y="1098"/>
                    <a:pt x="634" y="1096"/>
                    <a:pt x="634" y="1101"/>
                  </a:cubicBezTo>
                  <a:cubicBezTo>
                    <a:pt x="626" y="1110"/>
                    <a:pt x="641" y="1101"/>
                    <a:pt x="654" y="1099"/>
                  </a:cubicBezTo>
                  <a:cubicBezTo>
                    <a:pt x="703" y="1066"/>
                    <a:pt x="716" y="1058"/>
                    <a:pt x="727" y="1048"/>
                  </a:cubicBezTo>
                  <a:cubicBezTo>
                    <a:pt x="768" y="1009"/>
                    <a:pt x="781" y="1000"/>
                    <a:pt x="789" y="988"/>
                  </a:cubicBezTo>
                  <a:cubicBezTo>
                    <a:pt x="809" y="969"/>
                    <a:pt x="815" y="964"/>
                    <a:pt x="819" y="959"/>
                  </a:cubicBezTo>
                  <a:cubicBezTo>
                    <a:pt x="853" y="916"/>
                    <a:pt x="854" y="912"/>
                    <a:pt x="859" y="912"/>
                  </a:cubicBezTo>
                  <a:cubicBezTo>
                    <a:pt x="891" y="872"/>
                    <a:pt x="894" y="865"/>
                    <a:pt x="899" y="860"/>
                  </a:cubicBezTo>
                  <a:cubicBezTo>
                    <a:pt x="977" y="782"/>
                    <a:pt x="978" y="780"/>
                    <a:pt x="979" y="777"/>
                  </a:cubicBezTo>
                  <a:cubicBezTo>
                    <a:pt x="1002" y="772"/>
                    <a:pt x="996" y="775"/>
                    <a:pt x="993" y="779"/>
                  </a:cubicBezTo>
                  <a:cubicBezTo>
                    <a:pt x="966" y="808"/>
                    <a:pt x="964" y="814"/>
                    <a:pt x="957" y="816"/>
                  </a:cubicBezTo>
                  <a:cubicBezTo>
                    <a:pt x="927" y="858"/>
                    <a:pt x="930" y="866"/>
                    <a:pt x="922" y="867"/>
                  </a:cubicBezTo>
                  <a:cubicBezTo>
                    <a:pt x="911" y="890"/>
                    <a:pt x="905" y="890"/>
                    <a:pt x="907" y="894"/>
                  </a:cubicBezTo>
                  <a:cubicBezTo>
                    <a:pt x="875" y="937"/>
                    <a:pt x="869" y="939"/>
                    <a:pt x="868" y="946"/>
                  </a:cubicBezTo>
                  <a:cubicBezTo>
                    <a:pt x="839" y="976"/>
                    <a:pt x="839" y="983"/>
                    <a:pt x="833" y="985"/>
                  </a:cubicBezTo>
                  <a:cubicBezTo>
                    <a:pt x="794" y="1031"/>
                    <a:pt x="787" y="1033"/>
                    <a:pt x="784" y="1038"/>
                  </a:cubicBezTo>
                  <a:cubicBezTo>
                    <a:pt x="739" y="1079"/>
                    <a:pt x="732" y="1081"/>
                    <a:pt x="729" y="1086"/>
                  </a:cubicBezTo>
                  <a:cubicBezTo>
                    <a:pt x="678" y="1120"/>
                    <a:pt x="674" y="1119"/>
                    <a:pt x="673" y="1122"/>
                  </a:cubicBezTo>
                  <a:cubicBezTo>
                    <a:pt x="712" y="1106"/>
                    <a:pt x="716" y="1102"/>
                    <a:pt x="720" y="1098"/>
                  </a:cubicBezTo>
                  <a:cubicBezTo>
                    <a:pt x="753" y="1075"/>
                    <a:pt x="759" y="1072"/>
                    <a:pt x="761" y="1067"/>
                  </a:cubicBezTo>
                  <a:cubicBezTo>
                    <a:pt x="794" y="1044"/>
                    <a:pt x="790" y="1035"/>
                    <a:pt x="800" y="1035"/>
                  </a:cubicBezTo>
                  <a:cubicBezTo>
                    <a:pt x="840" y="991"/>
                    <a:pt x="849" y="984"/>
                    <a:pt x="855" y="974"/>
                  </a:cubicBezTo>
                  <a:cubicBezTo>
                    <a:pt x="869" y="952"/>
                    <a:pt x="876" y="953"/>
                    <a:pt x="875" y="949"/>
                  </a:cubicBezTo>
                  <a:cubicBezTo>
                    <a:pt x="901" y="921"/>
                    <a:pt x="899" y="914"/>
                    <a:pt x="906" y="912"/>
                  </a:cubicBezTo>
                  <a:cubicBezTo>
                    <a:pt x="920" y="888"/>
                    <a:pt x="926" y="879"/>
                    <a:pt x="931" y="870"/>
                  </a:cubicBezTo>
                  <a:cubicBezTo>
                    <a:pt x="960" y="824"/>
                    <a:pt x="979" y="811"/>
                    <a:pt x="993" y="794"/>
                  </a:cubicBezTo>
                  <a:cubicBezTo>
                    <a:pt x="1033" y="757"/>
                    <a:pt x="1033" y="750"/>
                    <a:pt x="1043" y="750"/>
                  </a:cubicBezTo>
                  <a:cubicBezTo>
                    <a:pt x="969" y="857"/>
                    <a:pt x="957" y="865"/>
                    <a:pt x="955" y="879"/>
                  </a:cubicBezTo>
                  <a:cubicBezTo>
                    <a:pt x="940" y="896"/>
                    <a:pt x="939" y="900"/>
                    <a:pt x="940" y="904"/>
                  </a:cubicBezTo>
                  <a:cubicBezTo>
                    <a:pt x="920" y="929"/>
                    <a:pt x="921" y="937"/>
                    <a:pt x="913" y="937"/>
                  </a:cubicBezTo>
                  <a:cubicBezTo>
                    <a:pt x="896" y="970"/>
                    <a:pt x="891" y="970"/>
                    <a:pt x="890" y="972"/>
                  </a:cubicBezTo>
                  <a:cubicBezTo>
                    <a:pt x="873" y="997"/>
                    <a:pt x="870" y="1002"/>
                    <a:pt x="865" y="1006"/>
                  </a:cubicBezTo>
                  <a:cubicBezTo>
                    <a:pt x="826" y="1052"/>
                    <a:pt x="816" y="1059"/>
                    <a:pt x="810" y="1069"/>
                  </a:cubicBezTo>
                  <a:cubicBezTo>
                    <a:pt x="791" y="1083"/>
                    <a:pt x="787" y="1087"/>
                    <a:pt x="783" y="1091"/>
                  </a:cubicBezTo>
                  <a:cubicBezTo>
                    <a:pt x="752" y="1117"/>
                    <a:pt x="746" y="1120"/>
                    <a:pt x="742" y="1123"/>
                  </a:cubicBezTo>
                  <a:cubicBezTo>
                    <a:pt x="734" y="1133"/>
                    <a:pt x="740" y="1131"/>
                    <a:pt x="743" y="1127"/>
                  </a:cubicBezTo>
                  <a:cubicBezTo>
                    <a:pt x="792" y="1095"/>
                    <a:pt x="795" y="1085"/>
                    <a:pt x="805" y="1081"/>
                  </a:cubicBezTo>
                  <a:cubicBezTo>
                    <a:pt x="852" y="1033"/>
                    <a:pt x="856" y="1030"/>
                    <a:pt x="860" y="1027"/>
                  </a:cubicBezTo>
                  <a:cubicBezTo>
                    <a:pt x="879" y="1009"/>
                    <a:pt x="881" y="999"/>
                    <a:pt x="889" y="993"/>
                  </a:cubicBezTo>
                  <a:cubicBezTo>
                    <a:pt x="903" y="971"/>
                    <a:pt x="904" y="969"/>
                    <a:pt x="907" y="967"/>
                  </a:cubicBezTo>
                  <a:cubicBezTo>
                    <a:pt x="925" y="938"/>
                    <a:pt x="930" y="935"/>
                    <a:pt x="934" y="931"/>
                  </a:cubicBezTo>
                  <a:cubicBezTo>
                    <a:pt x="943" y="908"/>
                    <a:pt x="949" y="909"/>
                    <a:pt x="947" y="905"/>
                  </a:cubicBezTo>
                  <a:cubicBezTo>
                    <a:pt x="957" y="887"/>
                    <a:pt x="960" y="887"/>
                    <a:pt x="961" y="887"/>
                  </a:cubicBezTo>
                  <a:cubicBezTo>
                    <a:pt x="972" y="860"/>
                    <a:pt x="975" y="857"/>
                    <a:pt x="980" y="854"/>
                  </a:cubicBezTo>
                  <a:cubicBezTo>
                    <a:pt x="998" y="823"/>
                    <a:pt x="997" y="817"/>
                    <a:pt x="1003" y="815"/>
                  </a:cubicBezTo>
                  <a:cubicBezTo>
                    <a:pt x="1025" y="782"/>
                    <a:pt x="1032" y="774"/>
                    <a:pt x="1039" y="766"/>
                  </a:cubicBezTo>
                  <a:cubicBezTo>
                    <a:pt x="1077" y="742"/>
                    <a:pt x="1068" y="742"/>
                    <a:pt x="1069" y="747"/>
                  </a:cubicBezTo>
                  <a:cubicBezTo>
                    <a:pt x="1047" y="774"/>
                    <a:pt x="1045" y="779"/>
                    <a:pt x="1040" y="782"/>
                  </a:cubicBezTo>
                  <a:cubicBezTo>
                    <a:pt x="1028" y="806"/>
                    <a:pt x="1026" y="807"/>
                    <a:pt x="1025" y="809"/>
                  </a:cubicBezTo>
                  <a:cubicBezTo>
                    <a:pt x="1015" y="834"/>
                    <a:pt x="1007" y="838"/>
                    <a:pt x="1007" y="847"/>
                  </a:cubicBezTo>
                  <a:cubicBezTo>
                    <a:pt x="993" y="869"/>
                    <a:pt x="994" y="871"/>
                    <a:pt x="994" y="872"/>
                  </a:cubicBezTo>
                  <a:cubicBezTo>
                    <a:pt x="989" y="885"/>
                    <a:pt x="986" y="887"/>
                    <a:pt x="984" y="891"/>
                  </a:cubicBezTo>
                  <a:cubicBezTo>
                    <a:pt x="971" y="922"/>
                    <a:pt x="966" y="929"/>
                    <a:pt x="966" y="939"/>
                  </a:cubicBezTo>
                  <a:cubicBezTo>
                    <a:pt x="956" y="957"/>
                    <a:pt x="957" y="960"/>
                    <a:pt x="954" y="961"/>
                  </a:cubicBezTo>
                  <a:cubicBezTo>
                    <a:pt x="920" y="1037"/>
                    <a:pt x="921" y="1048"/>
                    <a:pt x="913" y="1052"/>
                  </a:cubicBezTo>
                  <a:cubicBezTo>
                    <a:pt x="882" y="1101"/>
                    <a:pt x="877" y="1107"/>
                    <a:pt x="874" y="1115"/>
                  </a:cubicBezTo>
                  <a:cubicBezTo>
                    <a:pt x="855" y="1137"/>
                    <a:pt x="852" y="1140"/>
                    <a:pt x="850" y="1144"/>
                  </a:cubicBezTo>
                  <a:cubicBezTo>
                    <a:pt x="834" y="1167"/>
                    <a:pt x="824" y="1166"/>
                    <a:pt x="824" y="1170"/>
                  </a:cubicBezTo>
                  <a:cubicBezTo>
                    <a:pt x="858" y="1143"/>
                    <a:pt x="863" y="1134"/>
                    <a:pt x="871" y="1126"/>
                  </a:cubicBezTo>
                  <a:cubicBezTo>
                    <a:pt x="891" y="1097"/>
                    <a:pt x="896" y="1098"/>
                    <a:pt x="894" y="1094"/>
                  </a:cubicBezTo>
                  <a:cubicBezTo>
                    <a:pt x="911" y="1072"/>
                    <a:pt x="913" y="1070"/>
                    <a:pt x="916" y="1070"/>
                  </a:cubicBezTo>
                  <a:cubicBezTo>
                    <a:pt x="929" y="1042"/>
                    <a:pt x="932" y="1038"/>
                    <a:pt x="934" y="1033"/>
                  </a:cubicBezTo>
                  <a:cubicBezTo>
                    <a:pt x="958" y="976"/>
                    <a:pt x="965" y="968"/>
                    <a:pt x="964" y="955"/>
                  </a:cubicBezTo>
                  <a:cubicBezTo>
                    <a:pt x="985" y="915"/>
                    <a:pt x="989" y="909"/>
                    <a:pt x="991" y="903"/>
                  </a:cubicBezTo>
                  <a:cubicBezTo>
                    <a:pt x="1000" y="878"/>
                    <a:pt x="1004" y="873"/>
                    <a:pt x="1006" y="867"/>
                  </a:cubicBezTo>
                  <a:cubicBezTo>
                    <a:pt x="1015" y="842"/>
                    <a:pt x="1024" y="840"/>
                    <a:pt x="1024" y="833"/>
                  </a:cubicBezTo>
                  <a:cubicBezTo>
                    <a:pt x="1042" y="806"/>
                    <a:pt x="1046" y="795"/>
                    <a:pt x="1051" y="784"/>
                  </a:cubicBezTo>
                  <a:cubicBezTo>
                    <a:pt x="1073" y="764"/>
                    <a:pt x="1071" y="758"/>
                    <a:pt x="1073" y="756"/>
                  </a:cubicBezTo>
                  <a:cubicBezTo>
                    <a:pt x="1093" y="740"/>
                    <a:pt x="1094" y="733"/>
                    <a:pt x="1101" y="731"/>
                  </a:cubicBezTo>
                  <a:cubicBezTo>
                    <a:pt x="1090" y="749"/>
                    <a:pt x="1092" y="751"/>
                    <a:pt x="1092" y="752"/>
                  </a:cubicBezTo>
                  <a:cubicBezTo>
                    <a:pt x="1069" y="793"/>
                    <a:pt x="1066" y="799"/>
                    <a:pt x="1061" y="804"/>
                  </a:cubicBezTo>
                  <a:cubicBezTo>
                    <a:pt x="1050" y="836"/>
                    <a:pt x="1049" y="839"/>
                    <a:pt x="1046" y="842"/>
                  </a:cubicBezTo>
                  <a:cubicBezTo>
                    <a:pt x="1029" y="888"/>
                    <a:pt x="1026" y="895"/>
                    <a:pt x="1021" y="900"/>
                  </a:cubicBezTo>
                  <a:cubicBezTo>
                    <a:pt x="996" y="970"/>
                    <a:pt x="1001" y="978"/>
                    <a:pt x="995" y="978"/>
                  </a:cubicBezTo>
                  <a:cubicBezTo>
                    <a:pt x="981" y="1020"/>
                    <a:pt x="975" y="1026"/>
                    <a:pt x="972" y="1033"/>
                  </a:cubicBezTo>
                  <a:cubicBezTo>
                    <a:pt x="954" y="1067"/>
                    <a:pt x="951" y="1070"/>
                    <a:pt x="951" y="1075"/>
                  </a:cubicBezTo>
                  <a:cubicBezTo>
                    <a:pt x="916" y="1125"/>
                    <a:pt x="909" y="1125"/>
                    <a:pt x="907" y="1129"/>
                  </a:cubicBezTo>
                  <a:cubicBezTo>
                    <a:pt x="919" y="1122"/>
                    <a:pt x="920" y="1117"/>
                    <a:pt x="925" y="1115"/>
                  </a:cubicBezTo>
                  <a:cubicBezTo>
                    <a:pt x="935" y="1099"/>
                    <a:pt x="943" y="1099"/>
                    <a:pt x="940" y="1092"/>
                  </a:cubicBezTo>
                  <a:cubicBezTo>
                    <a:pt x="963" y="1066"/>
                    <a:pt x="962" y="1060"/>
                    <a:pt x="968" y="1058"/>
                  </a:cubicBezTo>
                  <a:cubicBezTo>
                    <a:pt x="976" y="1041"/>
                    <a:pt x="979" y="1037"/>
                    <a:pt x="983" y="1033"/>
                  </a:cubicBezTo>
                  <a:cubicBezTo>
                    <a:pt x="1007" y="981"/>
                    <a:pt x="1003" y="971"/>
                    <a:pt x="1009" y="969"/>
                  </a:cubicBezTo>
                  <a:cubicBezTo>
                    <a:pt x="1016" y="940"/>
                    <a:pt x="1022" y="940"/>
                    <a:pt x="1018" y="934"/>
                  </a:cubicBezTo>
                  <a:cubicBezTo>
                    <a:pt x="1059" y="844"/>
                    <a:pt x="1057" y="833"/>
                    <a:pt x="1066" y="830"/>
                  </a:cubicBezTo>
                  <a:cubicBezTo>
                    <a:pt x="1083" y="786"/>
                    <a:pt x="1082" y="782"/>
                    <a:pt x="1084" y="780"/>
                  </a:cubicBezTo>
                  <a:cubicBezTo>
                    <a:pt x="1108" y="739"/>
                    <a:pt x="1112" y="730"/>
                    <a:pt x="1120" y="723"/>
                  </a:cubicBezTo>
                  <a:cubicBezTo>
                    <a:pt x="1119" y="735"/>
                    <a:pt x="1117" y="738"/>
                    <a:pt x="1114" y="742"/>
                  </a:cubicBezTo>
                  <a:cubicBezTo>
                    <a:pt x="1099" y="768"/>
                    <a:pt x="1096" y="772"/>
                    <a:pt x="1094" y="776"/>
                  </a:cubicBezTo>
                  <a:cubicBezTo>
                    <a:pt x="1068" y="830"/>
                    <a:pt x="1067" y="841"/>
                    <a:pt x="1060" y="847"/>
                  </a:cubicBezTo>
                  <a:cubicBezTo>
                    <a:pt x="1046" y="905"/>
                    <a:pt x="1042" y="907"/>
                    <a:pt x="1043" y="912"/>
                  </a:cubicBezTo>
                  <a:cubicBezTo>
                    <a:pt x="1031" y="937"/>
                    <a:pt x="1035" y="944"/>
                    <a:pt x="1031" y="945"/>
                  </a:cubicBezTo>
                  <a:cubicBezTo>
                    <a:pt x="1019" y="1007"/>
                    <a:pt x="1016" y="1012"/>
                    <a:pt x="1013" y="1017"/>
                  </a:cubicBezTo>
                  <a:cubicBezTo>
                    <a:pt x="987" y="1086"/>
                    <a:pt x="985" y="1088"/>
                    <a:pt x="987" y="1092"/>
                  </a:cubicBezTo>
                  <a:cubicBezTo>
                    <a:pt x="975" y="1110"/>
                    <a:pt x="973" y="1113"/>
                    <a:pt x="971" y="1115"/>
                  </a:cubicBezTo>
                  <a:cubicBezTo>
                    <a:pt x="952" y="1150"/>
                    <a:pt x="944" y="1151"/>
                    <a:pt x="943" y="1158"/>
                  </a:cubicBezTo>
                  <a:cubicBezTo>
                    <a:pt x="967" y="1126"/>
                    <a:pt x="978" y="1125"/>
                    <a:pt x="978" y="1114"/>
                  </a:cubicBezTo>
                  <a:cubicBezTo>
                    <a:pt x="999" y="1084"/>
                    <a:pt x="996" y="1078"/>
                    <a:pt x="1002" y="1079"/>
                  </a:cubicBezTo>
                  <a:cubicBezTo>
                    <a:pt x="1010" y="1051"/>
                    <a:pt x="1016" y="1046"/>
                    <a:pt x="1017" y="1036"/>
                  </a:cubicBezTo>
                  <a:cubicBezTo>
                    <a:pt x="1038" y="980"/>
                    <a:pt x="1035" y="968"/>
                    <a:pt x="1041" y="961"/>
                  </a:cubicBezTo>
                  <a:cubicBezTo>
                    <a:pt x="1053" y="887"/>
                    <a:pt x="1065" y="874"/>
                    <a:pt x="1066" y="854"/>
                  </a:cubicBezTo>
                  <a:cubicBezTo>
                    <a:pt x="1085" y="822"/>
                    <a:pt x="1082" y="817"/>
                    <a:pt x="1088" y="817"/>
                  </a:cubicBezTo>
                  <a:cubicBezTo>
                    <a:pt x="1101" y="773"/>
                    <a:pt x="1111" y="775"/>
                    <a:pt x="1110" y="769"/>
                  </a:cubicBezTo>
                  <a:cubicBezTo>
                    <a:pt x="1139" y="732"/>
                    <a:pt x="1135" y="724"/>
                    <a:pt x="1142" y="723"/>
                  </a:cubicBezTo>
                  <a:cubicBezTo>
                    <a:pt x="1161" y="699"/>
                    <a:pt x="1162" y="697"/>
                    <a:pt x="1166" y="697"/>
                  </a:cubicBezTo>
                  <a:cubicBezTo>
                    <a:pt x="1159" y="709"/>
                    <a:pt x="1160" y="711"/>
                    <a:pt x="1158" y="712"/>
                  </a:cubicBezTo>
                  <a:cubicBezTo>
                    <a:pt x="1141" y="738"/>
                    <a:pt x="1136" y="751"/>
                    <a:pt x="1127" y="761"/>
                  </a:cubicBezTo>
                  <a:cubicBezTo>
                    <a:pt x="1121" y="793"/>
                    <a:pt x="1110" y="795"/>
                    <a:pt x="1113" y="806"/>
                  </a:cubicBezTo>
                  <a:cubicBezTo>
                    <a:pt x="1103" y="835"/>
                    <a:pt x="1100" y="842"/>
                    <a:pt x="1096" y="849"/>
                  </a:cubicBezTo>
                  <a:cubicBezTo>
                    <a:pt x="1080" y="911"/>
                    <a:pt x="1073" y="923"/>
                    <a:pt x="1073" y="942"/>
                  </a:cubicBezTo>
                  <a:cubicBezTo>
                    <a:pt x="1060" y="978"/>
                    <a:pt x="1052" y="985"/>
                    <a:pt x="1052" y="997"/>
                  </a:cubicBezTo>
                  <a:cubicBezTo>
                    <a:pt x="1033" y="1040"/>
                    <a:pt x="1031" y="1045"/>
                    <a:pt x="1031" y="1051"/>
                  </a:cubicBezTo>
                  <a:cubicBezTo>
                    <a:pt x="1015" y="1085"/>
                    <a:pt x="1013" y="1087"/>
                    <a:pt x="1011" y="1088"/>
                  </a:cubicBezTo>
                  <a:cubicBezTo>
                    <a:pt x="1000" y="1110"/>
                    <a:pt x="995" y="1119"/>
                    <a:pt x="989" y="1125"/>
                  </a:cubicBezTo>
                  <a:cubicBezTo>
                    <a:pt x="967" y="1154"/>
                    <a:pt x="967" y="1162"/>
                    <a:pt x="958" y="1164"/>
                  </a:cubicBezTo>
                  <a:cubicBezTo>
                    <a:pt x="952" y="1177"/>
                    <a:pt x="959" y="1178"/>
                    <a:pt x="960" y="1175"/>
                  </a:cubicBezTo>
                  <a:cubicBezTo>
                    <a:pt x="980" y="1143"/>
                    <a:pt x="988" y="1142"/>
                    <a:pt x="988" y="1136"/>
                  </a:cubicBezTo>
                  <a:cubicBezTo>
                    <a:pt x="1025" y="1081"/>
                    <a:pt x="1033" y="1061"/>
                    <a:pt x="1042" y="1043"/>
                  </a:cubicBezTo>
                  <a:cubicBezTo>
                    <a:pt x="1058" y="1003"/>
                    <a:pt x="1060" y="992"/>
                    <a:pt x="1065" y="983"/>
                  </a:cubicBezTo>
                  <a:cubicBezTo>
                    <a:pt x="1090" y="912"/>
                    <a:pt x="1093" y="902"/>
                    <a:pt x="1095" y="891"/>
                  </a:cubicBezTo>
                  <a:cubicBezTo>
                    <a:pt x="1106" y="849"/>
                    <a:pt x="1113" y="841"/>
                    <a:pt x="1115" y="830"/>
                  </a:cubicBezTo>
                  <a:cubicBezTo>
                    <a:pt x="1133" y="782"/>
                    <a:pt x="1135" y="777"/>
                    <a:pt x="1135" y="771"/>
                  </a:cubicBezTo>
                  <a:cubicBezTo>
                    <a:pt x="1158" y="727"/>
                    <a:pt x="1161" y="726"/>
                    <a:pt x="1162" y="724"/>
                  </a:cubicBezTo>
                  <a:cubicBezTo>
                    <a:pt x="1180" y="705"/>
                    <a:pt x="1180" y="702"/>
                    <a:pt x="1182" y="700"/>
                  </a:cubicBezTo>
                  <a:cubicBezTo>
                    <a:pt x="1181" y="710"/>
                    <a:pt x="1176" y="710"/>
                    <a:pt x="1176" y="715"/>
                  </a:cubicBezTo>
                  <a:cubicBezTo>
                    <a:pt x="1159" y="758"/>
                    <a:pt x="1151" y="757"/>
                    <a:pt x="1154" y="763"/>
                  </a:cubicBezTo>
                  <a:cubicBezTo>
                    <a:pt x="1138" y="798"/>
                    <a:pt x="1138" y="808"/>
                    <a:pt x="1134" y="813"/>
                  </a:cubicBezTo>
                  <a:cubicBezTo>
                    <a:pt x="1116" y="867"/>
                    <a:pt x="1120" y="884"/>
                    <a:pt x="1111" y="893"/>
                  </a:cubicBezTo>
                  <a:cubicBezTo>
                    <a:pt x="1105" y="951"/>
                    <a:pt x="1098" y="960"/>
                    <a:pt x="1096" y="973"/>
                  </a:cubicBezTo>
                  <a:cubicBezTo>
                    <a:pt x="1082" y="1032"/>
                    <a:pt x="1081" y="1036"/>
                    <a:pt x="1082" y="1040"/>
                  </a:cubicBezTo>
                  <a:cubicBezTo>
                    <a:pt x="1066" y="1090"/>
                    <a:pt x="1059" y="1092"/>
                    <a:pt x="1059" y="1099"/>
                  </a:cubicBezTo>
                  <a:cubicBezTo>
                    <a:pt x="1043" y="1137"/>
                    <a:pt x="1041" y="1139"/>
                    <a:pt x="1040" y="1143"/>
                  </a:cubicBezTo>
                  <a:cubicBezTo>
                    <a:pt x="1048" y="1132"/>
                    <a:pt x="1053" y="1128"/>
                    <a:pt x="1054" y="1122"/>
                  </a:cubicBezTo>
                  <a:cubicBezTo>
                    <a:pt x="1081" y="1072"/>
                    <a:pt x="1077" y="1062"/>
                    <a:pt x="1083" y="1060"/>
                  </a:cubicBezTo>
                  <a:cubicBezTo>
                    <a:pt x="1094" y="1013"/>
                    <a:pt x="1105" y="1016"/>
                    <a:pt x="1101" y="1010"/>
                  </a:cubicBezTo>
                  <a:cubicBezTo>
                    <a:pt x="1105" y="959"/>
                    <a:pt x="1115" y="958"/>
                    <a:pt x="1111" y="946"/>
                  </a:cubicBezTo>
                  <a:cubicBezTo>
                    <a:pt x="1121" y="896"/>
                    <a:pt x="1124" y="893"/>
                    <a:pt x="1123" y="886"/>
                  </a:cubicBezTo>
                  <a:cubicBezTo>
                    <a:pt x="1141" y="821"/>
                    <a:pt x="1145" y="814"/>
                    <a:pt x="1148" y="806"/>
                  </a:cubicBezTo>
                  <a:cubicBezTo>
                    <a:pt x="1167" y="741"/>
                    <a:pt x="1179" y="744"/>
                    <a:pt x="1176" y="737"/>
                  </a:cubicBezTo>
                  <a:cubicBezTo>
                    <a:pt x="1187" y="722"/>
                    <a:pt x="1185" y="718"/>
                    <a:pt x="1188" y="717"/>
                  </a:cubicBezTo>
                  <a:cubicBezTo>
                    <a:pt x="1213" y="683"/>
                    <a:pt x="1210" y="686"/>
                    <a:pt x="1209" y="691"/>
                  </a:cubicBezTo>
                  <a:cubicBezTo>
                    <a:pt x="1193" y="714"/>
                    <a:pt x="1194" y="718"/>
                    <a:pt x="1192" y="719"/>
                  </a:cubicBezTo>
                  <a:cubicBezTo>
                    <a:pt x="1178" y="739"/>
                    <a:pt x="1179" y="745"/>
                    <a:pt x="1175" y="748"/>
                  </a:cubicBezTo>
                  <a:cubicBezTo>
                    <a:pt x="1162" y="793"/>
                    <a:pt x="1155" y="794"/>
                    <a:pt x="1156" y="800"/>
                  </a:cubicBezTo>
                  <a:cubicBezTo>
                    <a:pt x="1139" y="843"/>
                    <a:pt x="1142" y="851"/>
                    <a:pt x="1139" y="854"/>
                  </a:cubicBezTo>
                  <a:cubicBezTo>
                    <a:pt x="1131" y="894"/>
                    <a:pt x="1131" y="904"/>
                    <a:pt x="1130" y="914"/>
                  </a:cubicBezTo>
                  <a:cubicBezTo>
                    <a:pt x="1123" y="960"/>
                    <a:pt x="1123" y="965"/>
                    <a:pt x="1120" y="969"/>
                  </a:cubicBezTo>
                  <a:cubicBezTo>
                    <a:pt x="1106" y="1031"/>
                    <a:pt x="1109" y="1038"/>
                    <a:pt x="1106" y="1042"/>
                  </a:cubicBezTo>
                  <a:cubicBezTo>
                    <a:pt x="1094" y="1088"/>
                    <a:pt x="1085" y="1087"/>
                    <a:pt x="1087" y="1094"/>
                  </a:cubicBezTo>
                  <a:cubicBezTo>
                    <a:pt x="1090" y="1098"/>
                    <a:pt x="1092" y="1092"/>
                    <a:pt x="1094" y="1086"/>
                  </a:cubicBezTo>
                  <a:cubicBezTo>
                    <a:pt x="1114" y="1043"/>
                    <a:pt x="1117" y="1037"/>
                    <a:pt x="1117" y="1029"/>
                  </a:cubicBezTo>
                  <a:cubicBezTo>
                    <a:pt x="1129" y="1007"/>
                    <a:pt x="1124" y="995"/>
                    <a:pt x="1128" y="989"/>
                  </a:cubicBezTo>
                  <a:cubicBezTo>
                    <a:pt x="1141" y="920"/>
                    <a:pt x="1137" y="911"/>
                    <a:pt x="1140" y="908"/>
                  </a:cubicBezTo>
                  <a:cubicBezTo>
                    <a:pt x="1152" y="848"/>
                    <a:pt x="1154" y="836"/>
                    <a:pt x="1158" y="824"/>
                  </a:cubicBezTo>
                  <a:cubicBezTo>
                    <a:pt x="1190" y="748"/>
                    <a:pt x="1191" y="736"/>
                    <a:pt x="1198" y="726"/>
                  </a:cubicBezTo>
                  <a:cubicBezTo>
                    <a:pt x="1211" y="708"/>
                    <a:pt x="1212" y="702"/>
                    <a:pt x="1215" y="697"/>
                  </a:cubicBezTo>
                  <a:cubicBezTo>
                    <a:pt x="1239" y="665"/>
                    <a:pt x="1240" y="659"/>
                    <a:pt x="1243" y="654"/>
                  </a:cubicBezTo>
                  <a:cubicBezTo>
                    <a:pt x="1258" y="655"/>
                    <a:pt x="1254" y="659"/>
                    <a:pt x="1248" y="662"/>
                  </a:cubicBezTo>
                  <a:cubicBezTo>
                    <a:pt x="1240" y="680"/>
                    <a:pt x="1238" y="682"/>
                    <a:pt x="1234" y="682"/>
                  </a:cubicBezTo>
                  <a:cubicBezTo>
                    <a:pt x="1221" y="708"/>
                    <a:pt x="1220" y="710"/>
                    <a:pt x="1218" y="712"/>
                  </a:cubicBezTo>
                  <a:cubicBezTo>
                    <a:pt x="1202" y="738"/>
                    <a:pt x="1207" y="748"/>
                    <a:pt x="1200" y="750"/>
                  </a:cubicBezTo>
                  <a:cubicBezTo>
                    <a:pt x="1185" y="789"/>
                    <a:pt x="1183" y="795"/>
                    <a:pt x="1180" y="801"/>
                  </a:cubicBezTo>
                  <a:cubicBezTo>
                    <a:pt x="1167" y="863"/>
                    <a:pt x="1160" y="866"/>
                    <a:pt x="1165" y="876"/>
                  </a:cubicBezTo>
                  <a:cubicBezTo>
                    <a:pt x="1163" y="1011"/>
                    <a:pt x="1159" y="1003"/>
                    <a:pt x="1161" y="999"/>
                  </a:cubicBezTo>
                  <a:cubicBezTo>
                    <a:pt x="1178" y="946"/>
                    <a:pt x="1180" y="935"/>
                    <a:pt x="1185" y="926"/>
                  </a:cubicBezTo>
                  <a:cubicBezTo>
                    <a:pt x="1211" y="816"/>
                    <a:pt x="1215" y="806"/>
                    <a:pt x="1217" y="794"/>
                  </a:cubicBezTo>
                  <a:cubicBezTo>
                    <a:pt x="1232" y="751"/>
                    <a:pt x="1236" y="740"/>
                    <a:pt x="1241" y="730"/>
                  </a:cubicBezTo>
                  <a:cubicBezTo>
                    <a:pt x="1259" y="690"/>
                    <a:pt x="1261" y="688"/>
                    <a:pt x="1264" y="686"/>
                  </a:cubicBezTo>
                  <a:cubicBezTo>
                    <a:pt x="1274" y="666"/>
                    <a:pt x="1277" y="662"/>
                    <a:pt x="1278" y="657"/>
                  </a:cubicBezTo>
                  <a:cubicBezTo>
                    <a:pt x="1292" y="642"/>
                    <a:pt x="1292" y="639"/>
                    <a:pt x="1295" y="638"/>
                  </a:cubicBezTo>
                  <a:cubicBezTo>
                    <a:pt x="1309" y="633"/>
                    <a:pt x="1300" y="643"/>
                    <a:pt x="1291" y="654"/>
                  </a:cubicBezTo>
                  <a:cubicBezTo>
                    <a:pt x="1256" y="708"/>
                    <a:pt x="1257" y="716"/>
                    <a:pt x="1252" y="719"/>
                  </a:cubicBezTo>
                  <a:cubicBezTo>
                    <a:pt x="1238" y="762"/>
                    <a:pt x="1233" y="771"/>
                    <a:pt x="1233" y="784"/>
                  </a:cubicBezTo>
                  <a:cubicBezTo>
                    <a:pt x="1213" y="855"/>
                    <a:pt x="1210" y="860"/>
                    <a:pt x="1210" y="866"/>
                  </a:cubicBezTo>
                  <a:cubicBezTo>
                    <a:pt x="1198" y="895"/>
                    <a:pt x="1199" y="911"/>
                    <a:pt x="1193" y="922"/>
                  </a:cubicBezTo>
                  <a:cubicBezTo>
                    <a:pt x="1183" y="968"/>
                    <a:pt x="1179" y="972"/>
                    <a:pt x="1179" y="980"/>
                  </a:cubicBezTo>
                  <a:cubicBezTo>
                    <a:pt x="1167" y="1022"/>
                    <a:pt x="1159" y="1024"/>
                    <a:pt x="1160" y="1032"/>
                  </a:cubicBezTo>
                  <a:cubicBezTo>
                    <a:pt x="1147" y="1053"/>
                    <a:pt x="1144" y="1058"/>
                    <a:pt x="1139" y="1063"/>
                  </a:cubicBezTo>
                  <a:cubicBezTo>
                    <a:pt x="1103" y="1109"/>
                    <a:pt x="1097" y="1109"/>
                    <a:pt x="1100" y="1114"/>
                  </a:cubicBezTo>
                  <a:cubicBezTo>
                    <a:pt x="1117" y="1102"/>
                    <a:pt x="1120" y="1098"/>
                    <a:pt x="1123" y="1095"/>
                  </a:cubicBezTo>
                  <a:cubicBezTo>
                    <a:pt x="1134" y="1078"/>
                    <a:pt x="1140" y="1077"/>
                    <a:pt x="1141" y="1071"/>
                  </a:cubicBezTo>
                  <a:cubicBezTo>
                    <a:pt x="1160" y="1043"/>
                    <a:pt x="1163" y="1039"/>
                    <a:pt x="1167" y="1035"/>
                  </a:cubicBezTo>
                  <a:close/>
                  <a:moveTo>
                    <a:pt x="1298" y="888"/>
                  </a:moveTo>
                  <a:cubicBezTo>
                    <a:pt x="1303" y="888"/>
                    <a:pt x="1297" y="894"/>
                    <a:pt x="1297" y="897"/>
                  </a:cubicBezTo>
                  <a:cubicBezTo>
                    <a:pt x="1274" y="925"/>
                    <a:pt x="1278" y="933"/>
                    <a:pt x="1271" y="933"/>
                  </a:cubicBezTo>
                  <a:cubicBezTo>
                    <a:pt x="1286" y="888"/>
                    <a:pt x="1290" y="887"/>
                    <a:pt x="1288" y="883"/>
                  </a:cubicBezTo>
                  <a:cubicBezTo>
                    <a:pt x="1314" y="790"/>
                    <a:pt x="1323" y="785"/>
                    <a:pt x="1319" y="771"/>
                  </a:cubicBezTo>
                  <a:cubicBezTo>
                    <a:pt x="1331" y="742"/>
                    <a:pt x="1332" y="735"/>
                    <a:pt x="1336" y="728"/>
                  </a:cubicBezTo>
                  <a:cubicBezTo>
                    <a:pt x="1348" y="700"/>
                    <a:pt x="1349" y="692"/>
                    <a:pt x="1355" y="687"/>
                  </a:cubicBezTo>
                  <a:cubicBezTo>
                    <a:pt x="1361" y="672"/>
                    <a:pt x="1362" y="668"/>
                    <a:pt x="1364" y="665"/>
                  </a:cubicBezTo>
                  <a:cubicBezTo>
                    <a:pt x="1384" y="634"/>
                    <a:pt x="1379" y="625"/>
                    <a:pt x="1386" y="626"/>
                  </a:cubicBezTo>
                  <a:cubicBezTo>
                    <a:pt x="1389" y="623"/>
                    <a:pt x="1390" y="628"/>
                    <a:pt x="1389" y="632"/>
                  </a:cubicBezTo>
                  <a:cubicBezTo>
                    <a:pt x="1373" y="657"/>
                    <a:pt x="1377" y="665"/>
                    <a:pt x="1371" y="666"/>
                  </a:cubicBezTo>
                  <a:cubicBezTo>
                    <a:pt x="1354" y="708"/>
                    <a:pt x="1353" y="717"/>
                    <a:pt x="1348" y="722"/>
                  </a:cubicBezTo>
                  <a:cubicBezTo>
                    <a:pt x="1339" y="752"/>
                    <a:pt x="1343" y="758"/>
                    <a:pt x="1339" y="759"/>
                  </a:cubicBezTo>
                  <a:cubicBezTo>
                    <a:pt x="1327" y="795"/>
                    <a:pt x="1331" y="802"/>
                    <a:pt x="1327" y="803"/>
                  </a:cubicBezTo>
                  <a:cubicBezTo>
                    <a:pt x="1316" y="841"/>
                    <a:pt x="1311" y="851"/>
                    <a:pt x="1309" y="864"/>
                  </a:cubicBezTo>
                  <a:cubicBezTo>
                    <a:pt x="1294" y="891"/>
                    <a:pt x="1298" y="891"/>
                    <a:pt x="1298" y="888"/>
                  </a:cubicBezTo>
                  <a:close/>
                  <a:moveTo>
                    <a:pt x="1128" y="298"/>
                  </a:moveTo>
                  <a:cubicBezTo>
                    <a:pt x="1135" y="295"/>
                    <a:pt x="1138" y="299"/>
                    <a:pt x="1145" y="297"/>
                  </a:cubicBezTo>
                  <a:cubicBezTo>
                    <a:pt x="1200" y="305"/>
                    <a:pt x="1202" y="309"/>
                    <a:pt x="1209" y="308"/>
                  </a:cubicBezTo>
                  <a:cubicBezTo>
                    <a:pt x="1259" y="319"/>
                    <a:pt x="1262" y="324"/>
                    <a:pt x="1269" y="321"/>
                  </a:cubicBezTo>
                  <a:cubicBezTo>
                    <a:pt x="1319" y="336"/>
                    <a:pt x="1319" y="345"/>
                    <a:pt x="1326" y="342"/>
                  </a:cubicBezTo>
                  <a:cubicBezTo>
                    <a:pt x="1370" y="363"/>
                    <a:pt x="1376" y="363"/>
                    <a:pt x="1377" y="368"/>
                  </a:cubicBezTo>
                  <a:cubicBezTo>
                    <a:pt x="1399" y="372"/>
                    <a:pt x="1398" y="381"/>
                    <a:pt x="1406" y="379"/>
                  </a:cubicBezTo>
                  <a:cubicBezTo>
                    <a:pt x="1438" y="399"/>
                    <a:pt x="1450" y="399"/>
                    <a:pt x="1457" y="405"/>
                  </a:cubicBezTo>
                  <a:cubicBezTo>
                    <a:pt x="1505" y="423"/>
                    <a:pt x="1514" y="418"/>
                    <a:pt x="1517" y="421"/>
                  </a:cubicBezTo>
                  <a:cubicBezTo>
                    <a:pt x="1552" y="430"/>
                    <a:pt x="1562" y="425"/>
                    <a:pt x="1563" y="430"/>
                  </a:cubicBezTo>
                  <a:cubicBezTo>
                    <a:pt x="1548" y="440"/>
                    <a:pt x="1546" y="436"/>
                    <a:pt x="1542" y="434"/>
                  </a:cubicBezTo>
                  <a:cubicBezTo>
                    <a:pt x="1497" y="430"/>
                    <a:pt x="1492" y="426"/>
                    <a:pt x="1485" y="424"/>
                  </a:cubicBezTo>
                  <a:cubicBezTo>
                    <a:pt x="1420" y="406"/>
                    <a:pt x="1422" y="396"/>
                    <a:pt x="1416" y="399"/>
                  </a:cubicBezTo>
                  <a:cubicBezTo>
                    <a:pt x="1386" y="385"/>
                    <a:pt x="1384" y="381"/>
                    <a:pt x="1380" y="381"/>
                  </a:cubicBezTo>
                  <a:cubicBezTo>
                    <a:pt x="1352" y="366"/>
                    <a:pt x="1348" y="368"/>
                    <a:pt x="1348" y="365"/>
                  </a:cubicBezTo>
                  <a:cubicBezTo>
                    <a:pt x="1329" y="356"/>
                    <a:pt x="1323" y="352"/>
                    <a:pt x="1316" y="351"/>
                  </a:cubicBezTo>
                  <a:cubicBezTo>
                    <a:pt x="1293" y="337"/>
                    <a:pt x="1283" y="340"/>
                    <a:pt x="1278" y="335"/>
                  </a:cubicBezTo>
                  <a:cubicBezTo>
                    <a:pt x="1231" y="321"/>
                    <a:pt x="1225" y="318"/>
                    <a:pt x="1219" y="315"/>
                  </a:cubicBezTo>
                  <a:cubicBezTo>
                    <a:pt x="1146" y="305"/>
                    <a:pt x="1141" y="305"/>
                    <a:pt x="1135" y="306"/>
                  </a:cubicBezTo>
                  <a:cubicBezTo>
                    <a:pt x="1113" y="294"/>
                    <a:pt x="1121" y="302"/>
                    <a:pt x="1128" y="298"/>
                  </a:cubicBezTo>
                  <a:close/>
                  <a:moveTo>
                    <a:pt x="1562" y="448"/>
                  </a:moveTo>
                  <a:cubicBezTo>
                    <a:pt x="1562" y="453"/>
                    <a:pt x="1557" y="454"/>
                    <a:pt x="1554" y="452"/>
                  </a:cubicBezTo>
                  <a:cubicBezTo>
                    <a:pt x="1554" y="449"/>
                    <a:pt x="1559" y="449"/>
                    <a:pt x="1562" y="448"/>
                  </a:cubicBezTo>
                  <a:close/>
                  <a:moveTo>
                    <a:pt x="1161" y="323"/>
                  </a:moveTo>
                  <a:cubicBezTo>
                    <a:pt x="1158" y="318"/>
                    <a:pt x="1149" y="322"/>
                    <a:pt x="1145" y="320"/>
                  </a:cubicBezTo>
                  <a:cubicBezTo>
                    <a:pt x="1044" y="299"/>
                    <a:pt x="1053" y="303"/>
                    <a:pt x="1057" y="302"/>
                  </a:cubicBezTo>
                  <a:cubicBezTo>
                    <a:pt x="1096" y="303"/>
                    <a:pt x="1100" y="306"/>
                    <a:pt x="1105" y="307"/>
                  </a:cubicBezTo>
                  <a:cubicBezTo>
                    <a:pt x="1159" y="310"/>
                    <a:pt x="1159" y="317"/>
                    <a:pt x="1166" y="316"/>
                  </a:cubicBezTo>
                  <a:cubicBezTo>
                    <a:pt x="1236" y="328"/>
                    <a:pt x="1243" y="335"/>
                    <a:pt x="1254" y="335"/>
                  </a:cubicBezTo>
                  <a:cubicBezTo>
                    <a:pt x="1298" y="351"/>
                    <a:pt x="1300" y="354"/>
                    <a:pt x="1304" y="353"/>
                  </a:cubicBezTo>
                  <a:cubicBezTo>
                    <a:pt x="1328" y="367"/>
                    <a:pt x="1333" y="368"/>
                    <a:pt x="1337" y="369"/>
                  </a:cubicBezTo>
                  <a:cubicBezTo>
                    <a:pt x="1353" y="382"/>
                    <a:pt x="1360" y="379"/>
                    <a:pt x="1364" y="382"/>
                  </a:cubicBezTo>
                  <a:cubicBezTo>
                    <a:pt x="1382" y="391"/>
                    <a:pt x="1385" y="396"/>
                    <a:pt x="1391" y="395"/>
                  </a:cubicBezTo>
                  <a:cubicBezTo>
                    <a:pt x="1451" y="427"/>
                    <a:pt x="1466" y="423"/>
                    <a:pt x="1473" y="431"/>
                  </a:cubicBezTo>
                  <a:cubicBezTo>
                    <a:pt x="1511" y="440"/>
                    <a:pt x="1519" y="441"/>
                    <a:pt x="1526" y="444"/>
                  </a:cubicBezTo>
                  <a:cubicBezTo>
                    <a:pt x="1544" y="450"/>
                    <a:pt x="1537" y="455"/>
                    <a:pt x="1536" y="451"/>
                  </a:cubicBezTo>
                  <a:cubicBezTo>
                    <a:pt x="1507" y="449"/>
                    <a:pt x="1501" y="448"/>
                    <a:pt x="1495" y="447"/>
                  </a:cubicBezTo>
                  <a:cubicBezTo>
                    <a:pt x="1473" y="443"/>
                    <a:pt x="1466" y="442"/>
                    <a:pt x="1463" y="437"/>
                  </a:cubicBezTo>
                  <a:cubicBezTo>
                    <a:pt x="1408" y="426"/>
                    <a:pt x="1407" y="417"/>
                    <a:pt x="1398" y="420"/>
                  </a:cubicBezTo>
                  <a:cubicBezTo>
                    <a:pt x="1351" y="397"/>
                    <a:pt x="1347" y="394"/>
                    <a:pt x="1342" y="393"/>
                  </a:cubicBezTo>
                  <a:cubicBezTo>
                    <a:pt x="1320" y="378"/>
                    <a:pt x="1308" y="378"/>
                    <a:pt x="1300" y="371"/>
                  </a:cubicBezTo>
                  <a:cubicBezTo>
                    <a:pt x="1263" y="350"/>
                    <a:pt x="1257" y="354"/>
                    <a:pt x="1257" y="350"/>
                  </a:cubicBezTo>
                  <a:cubicBezTo>
                    <a:pt x="1236" y="343"/>
                    <a:pt x="1233" y="340"/>
                    <a:pt x="1226" y="340"/>
                  </a:cubicBezTo>
                  <a:cubicBezTo>
                    <a:pt x="1192" y="327"/>
                    <a:pt x="1185" y="327"/>
                    <a:pt x="1179" y="327"/>
                  </a:cubicBezTo>
                  <a:close/>
                  <a:moveTo>
                    <a:pt x="1541" y="481"/>
                  </a:moveTo>
                  <a:cubicBezTo>
                    <a:pt x="1537" y="481"/>
                    <a:pt x="1540" y="487"/>
                    <a:pt x="1534" y="487"/>
                  </a:cubicBezTo>
                  <a:cubicBezTo>
                    <a:pt x="1538" y="482"/>
                    <a:pt x="1538" y="475"/>
                    <a:pt x="1547" y="473"/>
                  </a:cubicBezTo>
                  <a:cubicBezTo>
                    <a:pt x="1549" y="479"/>
                    <a:pt x="1543" y="478"/>
                    <a:pt x="1541" y="481"/>
                  </a:cubicBezTo>
                  <a:close/>
                  <a:moveTo>
                    <a:pt x="1517" y="470"/>
                  </a:moveTo>
                  <a:cubicBezTo>
                    <a:pt x="1514" y="466"/>
                    <a:pt x="1506" y="468"/>
                    <a:pt x="1501" y="466"/>
                  </a:cubicBezTo>
                  <a:cubicBezTo>
                    <a:pt x="1473" y="464"/>
                    <a:pt x="1468" y="466"/>
                    <a:pt x="1467" y="463"/>
                  </a:cubicBezTo>
                  <a:cubicBezTo>
                    <a:pt x="1432" y="454"/>
                    <a:pt x="1427" y="454"/>
                    <a:pt x="1423" y="451"/>
                  </a:cubicBezTo>
                  <a:cubicBezTo>
                    <a:pt x="1347" y="419"/>
                    <a:pt x="1343" y="415"/>
                    <a:pt x="1339" y="413"/>
                  </a:cubicBezTo>
                  <a:cubicBezTo>
                    <a:pt x="1281" y="385"/>
                    <a:pt x="1275" y="389"/>
                    <a:pt x="1274" y="385"/>
                  </a:cubicBezTo>
                  <a:cubicBezTo>
                    <a:pt x="1255" y="374"/>
                    <a:pt x="1253" y="373"/>
                    <a:pt x="1250" y="374"/>
                  </a:cubicBezTo>
                  <a:cubicBezTo>
                    <a:pt x="1213" y="356"/>
                    <a:pt x="1211" y="349"/>
                    <a:pt x="1203" y="351"/>
                  </a:cubicBezTo>
                  <a:cubicBezTo>
                    <a:pt x="1165" y="325"/>
                    <a:pt x="1169" y="333"/>
                    <a:pt x="1173" y="330"/>
                  </a:cubicBezTo>
                  <a:cubicBezTo>
                    <a:pt x="1209" y="345"/>
                    <a:pt x="1224" y="344"/>
                    <a:pt x="1234" y="350"/>
                  </a:cubicBezTo>
                  <a:cubicBezTo>
                    <a:pt x="1263" y="362"/>
                    <a:pt x="1265" y="364"/>
                    <a:pt x="1266" y="366"/>
                  </a:cubicBezTo>
                  <a:cubicBezTo>
                    <a:pt x="1320" y="388"/>
                    <a:pt x="1320" y="394"/>
                    <a:pt x="1324" y="394"/>
                  </a:cubicBezTo>
                  <a:cubicBezTo>
                    <a:pt x="1351" y="410"/>
                    <a:pt x="1359" y="409"/>
                    <a:pt x="1363" y="413"/>
                  </a:cubicBezTo>
                  <a:cubicBezTo>
                    <a:pt x="1409" y="429"/>
                    <a:pt x="1416" y="439"/>
                    <a:pt x="1432" y="436"/>
                  </a:cubicBezTo>
                  <a:cubicBezTo>
                    <a:pt x="1485" y="455"/>
                    <a:pt x="1486" y="457"/>
                    <a:pt x="1488" y="457"/>
                  </a:cubicBezTo>
                  <a:cubicBezTo>
                    <a:pt x="1519" y="456"/>
                    <a:pt x="1533" y="460"/>
                    <a:pt x="1541" y="463"/>
                  </a:cubicBezTo>
                  <a:cubicBezTo>
                    <a:pt x="1539" y="471"/>
                    <a:pt x="1525" y="464"/>
                    <a:pt x="1517" y="470"/>
                  </a:cubicBezTo>
                  <a:close/>
                  <a:moveTo>
                    <a:pt x="1517" y="527"/>
                  </a:moveTo>
                  <a:cubicBezTo>
                    <a:pt x="1520" y="517"/>
                    <a:pt x="1527" y="511"/>
                    <a:pt x="1532" y="502"/>
                  </a:cubicBezTo>
                  <a:cubicBezTo>
                    <a:pt x="1566" y="475"/>
                    <a:pt x="1563" y="477"/>
                    <a:pt x="1563" y="479"/>
                  </a:cubicBezTo>
                  <a:cubicBezTo>
                    <a:pt x="1552" y="496"/>
                    <a:pt x="1552" y="500"/>
                    <a:pt x="1550" y="504"/>
                  </a:cubicBezTo>
                  <a:cubicBezTo>
                    <a:pt x="1526" y="537"/>
                    <a:pt x="1530" y="549"/>
                    <a:pt x="1523" y="553"/>
                  </a:cubicBezTo>
                  <a:cubicBezTo>
                    <a:pt x="1495" y="607"/>
                    <a:pt x="1496" y="612"/>
                    <a:pt x="1495" y="615"/>
                  </a:cubicBezTo>
                  <a:cubicBezTo>
                    <a:pt x="1460" y="694"/>
                    <a:pt x="1451" y="698"/>
                    <a:pt x="1449" y="708"/>
                  </a:cubicBezTo>
                  <a:cubicBezTo>
                    <a:pt x="1432" y="738"/>
                    <a:pt x="1427" y="745"/>
                    <a:pt x="1422" y="753"/>
                  </a:cubicBezTo>
                  <a:cubicBezTo>
                    <a:pt x="1412" y="767"/>
                    <a:pt x="1410" y="771"/>
                    <a:pt x="1408" y="775"/>
                  </a:cubicBezTo>
                  <a:cubicBezTo>
                    <a:pt x="1378" y="807"/>
                    <a:pt x="1376" y="811"/>
                    <a:pt x="1373" y="814"/>
                  </a:cubicBezTo>
                  <a:cubicBezTo>
                    <a:pt x="1380" y="793"/>
                    <a:pt x="1382" y="787"/>
                    <a:pt x="1385" y="781"/>
                  </a:cubicBezTo>
                  <a:cubicBezTo>
                    <a:pt x="1406" y="743"/>
                    <a:pt x="1405" y="735"/>
                    <a:pt x="1409" y="730"/>
                  </a:cubicBezTo>
                  <a:cubicBezTo>
                    <a:pt x="1439" y="671"/>
                    <a:pt x="1441" y="657"/>
                    <a:pt x="1447" y="646"/>
                  </a:cubicBezTo>
                  <a:cubicBezTo>
                    <a:pt x="1458" y="617"/>
                    <a:pt x="1464" y="618"/>
                    <a:pt x="1464" y="614"/>
                  </a:cubicBezTo>
                  <a:cubicBezTo>
                    <a:pt x="1478" y="587"/>
                    <a:pt x="1475" y="581"/>
                    <a:pt x="1480" y="580"/>
                  </a:cubicBezTo>
                  <a:cubicBezTo>
                    <a:pt x="1495" y="554"/>
                    <a:pt x="1497" y="552"/>
                    <a:pt x="1496" y="549"/>
                  </a:cubicBezTo>
                  <a:close/>
                  <a:moveTo>
                    <a:pt x="1490" y="530"/>
                  </a:moveTo>
                  <a:cubicBezTo>
                    <a:pt x="1494" y="529"/>
                    <a:pt x="1496" y="527"/>
                    <a:pt x="1496" y="524"/>
                  </a:cubicBezTo>
                  <a:cubicBezTo>
                    <a:pt x="1515" y="520"/>
                    <a:pt x="1504" y="519"/>
                    <a:pt x="1503" y="525"/>
                  </a:cubicBezTo>
                  <a:cubicBezTo>
                    <a:pt x="1474" y="564"/>
                    <a:pt x="1477" y="570"/>
                    <a:pt x="1473" y="570"/>
                  </a:cubicBezTo>
                  <a:cubicBezTo>
                    <a:pt x="1460" y="602"/>
                    <a:pt x="1451" y="608"/>
                    <a:pt x="1452" y="621"/>
                  </a:cubicBezTo>
                  <a:cubicBezTo>
                    <a:pt x="1419" y="681"/>
                    <a:pt x="1418" y="691"/>
                    <a:pt x="1412" y="697"/>
                  </a:cubicBezTo>
                  <a:cubicBezTo>
                    <a:pt x="1388" y="746"/>
                    <a:pt x="1388" y="753"/>
                    <a:pt x="1385" y="757"/>
                  </a:cubicBezTo>
                  <a:cubicBezTo>
                    <a:pt x="1374" y="779"/>
                    <a:pt x="1375" y="783"/>
                    <a:pt x="1372" y="784"/>
                  </a:cubicBezTo>
                  <a:cubicBezTo>
                    <a:pt x="1357" y="815"/>
                    <a:pt x="1357" y="820"/>
                    <a:pt x="1355" y="824"/>
                  </a:cubicBezTo>
                  <a:cubicBezTo>
                    <a:pt x="1336" y="853"/>
                    <a:pt x="1332" y="858"/>
                    <a:pt x="1324" y="861"/>
                  </a:cubicBezTo>
                  <a:cubicBezTo>
                    <a:pt x="1306" y="895"/>
                    <a:pt x="1307" y="893"/>
                    <a:pt x="1308" y="893"/>
                  </a:cubicBezTo>
                  <a:cubicBezTo>
                    <a:pt x="1327" y="845"/>
                    <a:pt x="1335" y="839"/>
                    <a:pt x="1338" y="830"/>
                  </a:cubicBezTo>
                  <a:cubicBezTo>
                    <a:pt x="1359" y="799"/>
                    <a:pt x="1359" y="787"/>
                    <a:pt x="1365" y="781"/>
                  </a:cubicBezTo>
                  <a:cubicBezTo>
                    <a:pt x="1379" y="750"/>
                    <a:pt x="1376" y="742"/>
                    <a:pt x="1380" y="738"/>
                  </a:cubicBezTo>
                  <a:cubicBezTo>
                    <a:pt x="1384" y="718"/>
                    <a:pt x="1393" y="719"/>
                    <a:pt x="1390" y="712"/>
                  </a:cubicBezTo>
                  <a:cubicBezTo>
                    <a:pt x="1410" y="669"/>
                    <a:pt x="1406" y="661"/>
                    <a:pt x="1412" y="659"/>
                  </a:cubicBezTo>
                  <a:cubicBezTo>
                    <a:pt x="1422" y="643"/>
                    <a:pt x="1420" y="634"/>
                    <a:pt x="1427" y="632"/>
                  </a:cubicBezTo>
                  <a:cubicBezTo>
                    <a:pt x="1437" y="611"/>
                    <a:pt x="1436" y="604"/>
                    <a:pt x="1439" y="599"/>
                  </a:cubicBezTo>
                  <a:cubicBezTo>
                    <a:pt x="1450" y="587"/>
                    <a:pt x="1449" y="582"/>
                    <a:pt x="1453" y="581"/>
                  </a:cubicBezTo>
                  <a:cubicBezTo>
                    <a:pt x="1479" y="545"/>
                    <a:pt x="1487" y="539"/>
                    <a:pt x="1490" y="530"/>
                  </a:cubicBezTo>
                  <a:close/>
                  <a:moveTo>
                    <a:pt x="1418" y="596"/>
                  </a:moveTo>
                  <a:cubicBezTo>
                    <a:pt x="1421" y="592"/>
                    <a:pt x="1426" y="590"/>
                    <a:pt x="1425" y="584"/>
                  </a:cubicBezTo>
                  <a:cubicBezTo>
                    <a:pt x="1455" y="546"/>
                    <a:pt x="1461" y="544"/>
                    <a:pt x="1463" y="539"/>
                  </a:cubicBezTo>
                  <a:cubicBezTo>
                    <a:pt x="1482" y="529"/>
                    <a:pt x="1473" y="534"/>
                    <a:pt x="1474" y="537"/>
                  </a:cubicBezTo>
                  <a:cubicBezTo>
                    <a:pt x="1464" y="551"/>
                    <a:pt x="1460" y="550"/>
                    <a:pt x="1461" y="553"/>
                  </a:cubicBezTo>
                  <a:cubicBezTo>
                    <a:pt x="1444" y="569"/>
                    <a:pt x="1447" y="575"/>
                    <a:pt x="1443" y="576"/>
                  </a:cubicBezTo>
                  <a:cubicBezTo>
                    <a:pt x="1416" y="623"/>
                    <a:pt x="1419" y="631"/>
                    <a:pt x="1412" y="633"/>
                  </a:cubicBezTo>
                  <a:cubicBezTo>
                    <a:pt x="1399" y="665"/>
                    <a:pt x="1395" y="668"/>
                    <a:pt x="1394" y="673"/>
                  </a:cubicBezTo>
                  <a:cubicBezTo>
                    <a:pt x="1379" y="713"/>
                    <a:pt x="1378" y="726"/>
                    <a:pt x="1370" y="735"/>
                  </a:cubicBezTo>
                  <a:cubicBezTo>
                    <a:pt x="1367" y="757"/>
                    <a:pt x="1361" y="757"/>
                    <a:pt x="1362" y="761"/>
                  </a:cubicBezTo>
                  <a:cubicBezTo>
                    <a:pt x="1339" y="810"/>
                    <a:pt x="1337" y="822"/>
                    <a:pt x="1330" y="831"/>
                  </a:cubicBezTo>
                  <a:cubicBezTo>
                    <a:pt x="1331" y="819"/>
                    <a:pt x="1331" y="815"/>
                    <a:pt x="1335" y="812"/>
                  </a:cubicBezTo>
                  <a:cubicBezTo>
                    <a:pt x="1345" y="779"/>
                    <a:pt x="1346" y="770"/>
                    <a:pt x="1348" y="761"/>
                  </a:cubicBezTo>
                  <a:cubicBezTo>
                    <a:pt x="1363" y="711"/>
                    <a:pt x="1364" y="704"/>
                    <a:pt x="1368" y="700"/>
                  </a:cubicBezTo>
                  <a:cubicBezTo>
                    <a:pt x="1376" y="676"/>
                    <a:pt x="1381" y="673"/>
                    <a:pt x="1385" y="668"/>
                  </a:cubicBezTo>
                  <a:cubicBezTo>
                    <a:pt x="1390" y="652"/>
                    <a:pt x="1389" y="650"/>
                    <a:pt x="1390" y="648"/>
                  </a:cubicBezTo>
                  <a:cubicBezTo>
                    <a:pt x="1396" y="633"/>
                    <a:pt x="1401" y="627"/>
                    <a:pt x="1405" y="618"/>
                  </a:cubicBezTo>
                  <a:close/>
                  <a:moveTo>
                    <a:pt x="1412" y="584"/>
                  </a:moveTo>
                  <a:cubicBezTo>
                    <a:pt x="1417" y="583"/>
                    <a:pt x="1413" y="591"/>
                    <a:pt x="1411" y="591"/>
                  </a:cubicBezTo>
                  <a:cubicBezTo>
                    <a:pt x="1407" y="592"/>
                    <a:pt x="1410" y="599"/>
                    <a:pt x="1403" y="599"/>
                  </a:cubicBezTo>
                  <a:cubicBezTo>
                    <a:pt x="1403" y="591"/>
                    <a:pt x="1412" y="591"/>
                    <a:pt x="1412" y="584"/>
                  </a:cubicBezTo>
                  <a:close/>
                  <a:moveTo>
                    <a:pt x="965" y="653"/>
                  </a:moveTo>
                  <a:cubicBezTo>
                    <a:pt x="963" y="651"/>
                    <a:pt x="959" y="650"/>
                    <a:pt x="956" y="648"/>
                  </a:cubicBezTo>
                  <a:cubicBezTo>
                    <a:pt x="958" y="641"/>
                    <a:pt x="962" y="652"/>
                    <a:pt x="967" y="648"/>
                  </a:cubicBezTo>
                  <a:cubicBezTo>
                    <a:pt x="969" y="651"/>
                    <a:pt x="973" y="652"/>
                    <a:pt x="977" y="653"/>
                  </a:cubicBezTo>
                  <a:cubicBezTo>
                    <a:pt x="975" y="661"/>
                    <a:pt x="971" y="650"/>
                    <a:pt x="965" y="653"/>
                  </a:cubicBezTo>
                  <a:close/>
                  <a:moveTo>
                    <a:pt x="994" y="661"/>
                  </a:moveTo>
                  <a:cubicBezTo>
                    <a:pt x="989" y="660"/>
                    <a:pt x="984" y="659"/>
                    <a:pt x="980" y="657"/>
                  </a:cubicBezTo>
                  <a:cubicBezTo>
                    <a:pt x="981" y="652"/>
                    <a:pt x="987" y="661"/>
                    <a:pt x="993" y="657"/>
                  </a:cubicBezTo>
                  <a:cubicBezTo>
                    <a:pt x="996" y="661"/>
                    <a:pt x="1001" y="663"/>
                    <a:pt x="1007" y="663"/>
                  </a:cubicBezTo>
                  <a:cubicBezTo>
                    <a:pt x="1006" y="669"/>
                    <a:pt x="996" y="663"/>
                    <a:pt x="994" y="661"/>
                  </a:cubicBezTo>
                  <a:close/>
                  <a:moveTo>
                    <a:pt x="1034" y="674"/>
                  </a:moveTo>
                  <a:cubicBezTo>
                    <a:pt x="1027" y="671"/>
                    <a:pt x="1037" y="673"/>
                    <a:pt x="1040" y="673"/>
                  </a:cubicBezTo>
                  <a:cubicBezTo>
                    <a:pt x="1039" y="677"/>
                    <a:pt x="1036" y="674"/>
                    <a:pt x="1034" y="674"/>
                  </a:cubicBezTo>
                  <a:close/>
                  <a:moveTo>
                    <a:pt x="992" y="704"/>
                  </a:moveTo>
                  <a:cubicBezTo>
                    <a:pt x="992" y="698"/>
                    <a:pt x="999" y="702"/>
                    <a:pt x="1001" y="702"/>
                  </a:cubicBezTo>
                  <a:cubicBezTo>
                    <a:pt x="1001" y="709"/>
                    <a:pt x="996" y="701"/>
                    <a:pt x="992" y="704"/>
                  </a:cubicBezTo>
                  <a:close/>
                  <a:moveTo>
                    <a:pt x="1026" y="709"/>
                  </a:moveTo>
                  <a:cubicBezTo>
                    <a:pt x="1020" y="706"/>
                    <a:pt x="1030" y="708"/>
                    <a:pt x="1033" y="707"/>
                  </a:cubicBezTo>
                  <a:cubicBezTo>
                    <a:pt x="1032" y="712"/>
                    <a:pt x="1029" y="708"/>
                    <a:pt x="1026" y="709"/>
                  </a:cubicBezTo>
                  <a:close/>
                  <a:moveTo>
                    <a:pt x="729" y="915"/>
                  </a:moveTo>
                  <a:cubicBezTo>
                    <a:pt x="728" y="915"/>
                    <a:pt x="726" y="916"/>
                    <a:pt x="725" y="916"/>
                  </a:cubicBezTo>
                  <a:cubicBezTo>
                    <a:pt x="723" y="911"/>
                    <a:pt x="727" y="911"/>
                    <a:pt x="730" y="910"/>
                  </a:cubicBezTo>
                  <a:cubicBezTo>
                    <a:pt x="730" y="912"/>
                    <a:pt x="729" y="913"/>
                    <a:pt x="729" y="915"/>
                  </a:cubicBezTo>
                  <a:close/>
                  <a:moveTo>
                    <a:pt x="750" y="896"/>
                  </a:moveTo>
                  <a:cubicBezTo>
                    <a:pt x="744" y="895"/>
                    <a:pt x="754" y="890"/>
                    <a:pt x="753" y="886"/>
                  </a:cubicBezTo>
                  <a:cubicBezTo>
                    <a:pt x="756" y="886"/>
                    <a:pt x="759" y="886"/>
                    <a:pt x="759" y="883"/>
                  </a:cubicBezTo>
                  <a:cubicBezTo>
                    <a:pt x="766" y="887"/>
                    <a:pt x="750" y="890"/>
                    <a:pt x="750" y="896"/>
                  </a:cubicBezTo>
                  <a:close/>
                  <a:moveTo>
                    <a:pt x="836" y="818"/>
                  </a:moveTo>
                  <a:cubicBezTo>
                    <a:pt x="838" y="815"/>
                    <a:pt x="837" y="812"/>
                    <a:pt x="834" y="810"/>
                  </a:cubicBezTo>
                  <a:cubicBezTo>
                    <a:pt x="824" y="813"/>
                    <a:pt x="818" y="810"/>
                    <a:pt x="810" y="810"/>
                  </a:cubicBezTo>
                  <a:cubicBezTo>
                    <a:pt x="802" y="810"/>
                    <a:pt x="815" y="803"/>
                    <a:pt x="814" y="809"/>
                  </a:cubicBezTo>
                  <a:cubicBezTo>
                    <a:pt x="830" y="805"/>
                    <a:pt x="840" y="812"/>
                    <a:pt x="854" y="811"/>
                  </a:cubicBezTo>
                  <a:cubicBezTo>
                    <a:pt x="852" y="816"/>
                    <a:pt x="839" y="814"/>
                    <a:pt x="836" y="818"/>
                  </a:cubicBezTo>
                  <a:close/>
                  <a:moveTo>
                    <a:pt x="860" y="829"/>
                  </a:moveTo>
                  <a:cubicBezTo>
                    <a:pt x="861" y="825"/>
                    <a:pt x="865" y="823"/>
                    <a:pt x="869" y="821"/>
                  </a:cubicBezTo>
                  <a:cubicBezTo>
                    <a:pt x="869" y="826"/>
                    <a:pt x="865" y="828"/>
                    <a:pt x="860" y="829"/>
                  </a:cubicBezTo>
                  <a:close/>
                  <a:moveTo>
                    <a:pt x="1010" y="743"/>
                  </a:moveTo>
                  <a:cubicBezTo>
                    <a:pt x="1012" y="736"/>
                    <a:pt x="1019" y="744"/>
                    <a:pt x="1025" y="740"/>
                  </a:cubicBezTo>
                  <a:cubicBezTo>
                    <a:pt x="1025" y="748"/>
                    <a:pt x="1015" y="744"/>
                    <a:pt x="1010" y="743"/>
                  </a:cubicBezTo>
                  <a:close/>
                  <a:moveTo>
                    <a:pt x="1248" y="686"/>
                  </a:moveTo>
                  <a:cubicBezTo>
                    <a:pt x="1250" y="691"/>
                    <a:pt x="1248" y="692"/>
                    <a:pt x="1248" y="695"/>
                  </a:cubicBezTo>
                  <a:cubicBezTo>
                    <a:pt x="1244" y="699"/>
                    <a:pt x="1241" y="703"/>
                    <a:pt x="1239" y="708"/>
                  </a:cubicBezTo>
                  <a:cubicBezTo>
                    <a:pt x="1239" y="714"/>
                    <a:pt x="1234" y="717"/>
                    <a:pt x="1233" y="722"/>
                  </a:cubicBezTo>
                  <a:cubicBezTo>
                    <a:pt x="1230" y="727"/>
                    <a:pt x="1230" y="733"/>
                    <a:pt x="1226" y="737"/>
                  </a:cubicBezTo>
                  <a:cubicBezTo>
                    <a:pt x="1224" y="747"/>
                    <a:pt x="1217" y="755"/>
                    <a:pt x="1216" y="767"/>
                  </a:cubicBezTo>
                  <a:cubicBezTo>
                    <a:pt x="1210" y="775"/>
                    <a:pt x="1211" y="789"/>
                    <a:pt x="1204" y="796"/>
                  </a:cubicBezTo>
                  <a:cubicBezTo>
                    <a:pt x="1203" y="820"/>
                    <a:pt x="1198" y="841"/>
                    <a:pt x="1189" y="859"/>
                  </a:cubicBezTo>
                  <a:cubicBezTo>
                    <a:pt x="1190" y="871"/>
                    <a:pt x="1185" y="879"/>
                    <a:pt x="1185" y="890"/>
                  </a:cubicBezTo>
                  <a:cubicBezTo>
                    <a:pt x="1180" y="897"/>
                    <a:pt x="1182" y="909"/>
                    <a:pt x="1177" y="916"/>
                  </a:cubicBezTo>
                  <a:cubicBezTo>
                    <a:pt x="1176" y="927"/>
                    <a:pt x="1172" y="935"/>
                    <a:pt x="1171" y="946"/>
                  </a:cubicBezTo>
                  <a:cubicBezTo>
                    <a:pt x="1170" y="956"/>
                    <a:pt x="1164" y="962"/>
                    <a:pt x="1165" y="974"/>
                  </a:cubicBezTo>
                  <a:cubicBezTo>
                    <a:pt x="1156" y="967"/>
                    <a:pt x="1168" y="960"/>
                    <a:pt x="1163" y="950"/>
                  </a:cubicBezTo>
                  <a:cubicBezTo>
                    <a:pt x="1164" y="942"/>
                    <a:pt x="1165" y="934"/>
                    <a:pt x="1163" y="923"/>
                  </a:cubicBezTo>
                  <a:cubicBezTo>
                    <a:pt x="1166" y="920"/>
                    <a:pt x="1164" y="912"/>
                    <a:pt x="1166" y="907"/>
                  </a:cubicBezTo>
                  <a:cubicBezTo>
                    <a:pt x="1166" y="902"/>
                    <a:pt x="1168" y="897"/>
                    <a:pt x="1170" y="893"/>
                  </a:cubicBezTo>
                  <a:cubicBezTo>
                    <a:pt x="1169" y="881"/>
                    <a:pt x="1175" y="874"/>
                    <a:pt x="1174" y="862"/>
                  </a:cubicBezTo>
                  <a:cubicBezTo>
                    <a:pt x="1179" y="853"/>
                    <a:pt x="1178" y="841"/>
                    <a:pt x="1181" y="831"/>
                  </a:cubicBezTo>
                  <a:cubicBezTo>
                    <a:pt x="1185" y="823"/>
                    <a:pt x="1189" y="814"/>
                    <a:pt x="1190" y="803"/>
                  </a:cubicBezTo>
                  <a:cubicBezTo>
                    <a:pt x="1193" y="799"/>
                    <a:pt x="1193" y="793"/>
                    <a:pt x="1196" y="789"/>
                  </a:cubicBezTo>
                  <a:cubicBezTo>
                    <a:pt x="1197" y="787"/>
                    <a:pt x="1197" y="784"/>
                    <a:pt x="1197" y="780"/>
                  </a:cubicBezTo>
                  <a:cubicBezTo>
                    <a:pt x="1200" y="780"/>
                    <a:pt x="1200" y="777"/>
                    <a:pt x="1200" y="775"/>
                  </a:cubicBezTo>
                  <a:cubicBezTo>
                    <a:pt x="1205" y="767"/>
                    <a:pt x="1206" y="757"/>
                    <a:pt x="1213" y="750"/>
                  </a:cubicBezTo>
                  <a:cubicBezTo>
                    <a:pt x="1212" y="744"/>
                    <a:pt x="1217" y="741"/>
                    <a:pt x="1220" y="738"/>
                  </a:cubicBezTo>
                  <a:cubicBezTo>
                    <a:pt x="1219" y="734"/>
                    <a:pt x="1222" y="733"/>
                    <a:pt x="1221" y="729"/>
                  </a:cubicBezTo>
                  <a:cubicBezTo>
                    <a:pt x="1224" y="729"/>
                    <a:pt x="1224" y="727"/>
                    <a:pt x="1224" y="724"/>
                  </a:cubicBezTo>
                  <a:cubicBezTo>
                    <a:pt x="1230" y="722"/>
                    <a:pt x="1226" y="714"/>
                    <a:pt x="1231" y="712"/>
                  </a:cubicBezTo>
                  <a:cubicBezTo>
                    <a:pt x="1231" y="706"/>
                    <a:pt x="1236" y="704"/>
                    <a:pt x="1235" y="698"/>
                  </a:cubicBezTo>
                  <a:cubicBezTo>
                    <a:pt x="1242" y="693"/>
                    <a:pt x="1246" y="687"/>
                    <a:pt x="1249" y="680"/>
                  </a:cubicBezTo>
                  <a:cubicBezTo>
                    <a:pt x="1255" y="679"/>
                    <a:pt x="1251" y="687"/>
                    <a:pt x="1248" y="686"/>
                  </a:cubicBezTo>
                  <a:close/>
                  <a:moveTo>
                    <a:pt x="2599" y="2155"/>
                  </a:moveTo>
                  <a:cubicBezTo>
                    <a:pt x="2602" y="2139"/>
                    <a:pt x="2583" y="2121"/>
                    <a:pt x="2584" y="2104"/>
                  </a:cubicBezTo>
                  <a:cubicBezTo>
                    <a:pt x="2579" y="2100"/>
                    <a:pt x="2576" y="2095"/>
                    <a:pt x="2577" y="2090"/>
                  </a:cubicBezTo>
                  <a:cubicBezTo>
                    <a:pt x="2565" y="2073"/>
                    <a:pt x="2553" y="2054"/>
                    <a:pt x="2544" y="2042"/>
                  </a:cubicBezTo>
                  <a:cubicBezTo>
                    <a:pt x="2532" y="2031"/>
                    <a:pt x="2514" y="2017"/>
                    <a:pt x="2498" y="2003"/>
                  </a:cubicBezTo>
                  <a:cubicBezTo>
                    <a:pt x="2491" y="2003"/>
                    <a:pt x="2484" y="1996"/>
                    <a:pt x="2477" y="1992"/>
                  </a:cubicBezTo>
                  <a:cubicBezTo>
                    <a:pt x="2470" y="1993"/>
                    <a:pt x="2463" y="1981"/>
                    <a:pt x="2455" y="1983"/>
                  </a:cubicBezTo>
                  <a:cubicBezTo>
                    <a:pt x="2458" y="1987"/>
                    <a:pt x="2462" y="1985"/>
                    <a:pt x="2465" y="1991"/>
                  </a:cubicBezTo>
                  <a:cubicBezTo>
                    <a:pt x="2469" y="1990"/>
                    <a:pt x="2472" y="1999"/>
                    <a:pt x="2476" y="1997"/>
                  </a:cubicBezTo>
                  <a:cubicBezTo>
                    <a:pt x="2479" y="2001"/>
                    <a:pt x="2482" y="2003"/>
                    <a:pt x="2486" y="2002"/>
                  </a:cubicBezTo>
                  <a:cubicBezTo>
                    <a:pt x="2486" y="2006"/>
                    <a:pt x="2491" y="2009"/>
                    <a:pt x="2495" y="2009"/>
                  </a:cubicBezTo>
                  <a:cubicBezTo>
                    <a:pt x="2509" y="2021"/>
                    <a:pt x="2523" y="2032"/>
                    <a:pt x="2537" y="2044"/>
                  </a:cubicBezTo>
                  <a:cubicBezTo>
                    <a:pt x="2539" y="2046"/>
                    <a:pt x="2537" y="2048"/>
                    <a:pt x="2540" y="2051"/>
                  </a:cubicBezTo>
                  <a:cubicBezTo>
                    <a:pt x="2541" y="2053"/>
                    <a:pt x="2545" y="2051"/>
                    <a:pt x="2543" y="2054"/>
                  </a:cubicBezTo>
                  <a:cubicBezTo>
                    <a:pt x="2545" y="2058"/>
                    <a:pt x="2554" y="2063"/>
                    <a:pt x="2551" y="2067"/>
                  </a:cubicBezTo>
                  <a:cubicBezTo>
                    <a:pt x="2555" y="2071"/>
                    <a:pt x="2560" y="2076"/>
                    <a:pt x="2560" y="2080"/>
                  </a:cubicBezTo>
                  <a:cubicBezTo>
                    <a:pt x="2560" y="2084"/>
                    <a:pt x="2568" y="2089"/>
                    <a:pt x="2566" y="2094"/>
                  </a:cubicBezTo>
                  <a:cubicBezTo>
                    <a:pt x="2579" y="2112"/>
                    <a:pt x="2580" y="2129"/>
                    <a:pt x="2589" y="2147"/>
                  </a:cubicBezTo>
                  <a:cubicBezTo>
                    <a:pt x="2590" y="2151"/>
                    <a:pt x="2591" y="2155"/>
                    <a:pt x="2593" y="2160"/>
                  </a:cubicBezTo>
                  <a:cubicBezTo>
                    <a:pt x="2604" y="2160"/>
                    <a:pt x="2604" y="2160"/>
                    <a:pt x="2604" y="2160"/>
                  </a:cubicBezTo>
                  <a:cubicBezTo>
                    <a:pt x="2603" y="2158"/>
                    <a:pt x="2602" y="2157"/>
                    <a:pt x="2599" y="2155"/>
                  </a:cubicBezTo>
                  <a:close/>
                  <a:moveTo>
                    <a:pt x="2578" y="2150"/>
                  </a:moveTo>
                  <a:cubicBezTo>
                    <a:pt x="2570" y="2138"/>
                    <a:pt x="2566" y="2125"/>
                    <a:pt x="2559" y="2112"/>
                  </a:cubicBezTo>
                  <a:cubicBezTo>
                    <a:pt x="2538" y="2084"/>
                    <a:pt x="2523" y="2066"/>
                    <a:pt x="2505" y="2044"/>
                  </a:cubicBezTo>
                  <a:cubicBezTo>
                    <a:pt x="2496" y="2036"/>
                    <a:pt x="2486" y="2027"/>
                    <a:pt x="2477" y="2019"/>
                  </a:cubicBezTo>
                  <a:cubicBezTo>
                    <a:pt x="2474" y="2019"/>
                    <a:pt x="2470" y="2015"/>
                    <a:pt x="2467" y="2013"/>
                  </a:cubicBezTo>
                  <a:cubicBezTo>
                    <a:pt x="2463" y="2018"/>
                    <a:pt x="2460" y="2003"/>
                    <a:pt x="2456" y="2008"/>
                  </a:cubicBezTo>
                  <a:cubicBezTo>
                    <a:pt x="2449" y="2002"/>
                    <a:pt x="2442" y="1996"/>
                    <a:pt x="2434" y="1996"/>
                  </a:cubicBezTo>
                  <a:cubicBezTo>
                    <a:pt x="2427" y="1987"/>
                    <a:pt x="2419" y="1987"/>
                    <a:pt x="2412" y="1980"/>
                  </a:cubicBezTo>
                  <a:cubicBezTo>
                    <a:pt x="2404" y="1979"/>
                    <a:pt x="2397" y="1964"/>
                    <a:pt x="2389" y="1971"/>
                  </a:cubicBezTo>
                  <a:cubicBezTo>
                    <a:pt x="2398" y="1978"/>
                    <a:pt x="2406" y="1981"/>
                    <a:pt x="2414" y="1990"/>
                  </a:cubicBezTo>
                  <a:cubicBezTo>
                    <a:pt x="2419" y="1991"/>
                    <a:pt x="2423" y="1996"/>
                    <a:pt x="2428" y="1998"/>
                  </a:cubicBezTo>
                  <a:cubicBezTo>
                    <a:pt x="2432" y="1995"/>
                    <a:pt x="2436" y="2005"/>
                    <a:pt x="2441" y="2004"/>
                  </a:cubicBezTo>
                  <a:cubicBezTo>
                    <a:pt x="2449" y="2014"/>
                    <a:pt x="2458" y="2014"/>
                    <a:pt x="2466" y="2022"/>
                  </a:cubicBezTo>
                  <a:cubicBezTo>
                    <a:pt x="2469" y="2021"/>
                    <a:pt x="2470" y="2029"/>
                    <a:pt x="2477" y="2028"/>
                  </a:cubicBezTo>
                  <a:cubicBezTo>
                    <a:pt x="2481" y="2034"/>
                    <a:pt x="2485" y="2036"/>
                    <a:pt x="2490" y="2039"/>
                  </a:cubicBezTo>
                  <a:cubicBezTo>
                    <a:pt x="2494" y="2046"/>
                    <a:pt x="2500" y="2059"/>
                    <a:pt x="2511" y="2064"/>
                  </a:cubicBezTo>
                  <a:cubicBezTo>
                    <a:pt x="2509" y="2069"/>
                    <a:pt x="2519" y="2074"/>
                    <a:pt x="2521" y="2079"/>
                  </a:cubicBezTo>
                  <a:cubicBezTo>
                    <a:pt x="2526" y="2084"/>
                    <a:pt x="2531" y="2090"/>
                    <a:pt x="2535" y="2095"/>
                  </a:cubicBezTo>
                  <a:cubicBezTo>
                    <a:pt x="2537" y="2101"/>
                    <a:pt x="2544" y="2108"/>
                    <a:pt x="2550" y="2115"/>
                  </a:cubicBezTo>
                  <a:cubicBezTo>
                    <a:pt x="2553" y="2122"/>
                    <a:pt x="2557" y="2130"/>
                    <a:pt x="2562" y="2139"/>
                  </a:cubicBezTo>
                  <a:cubicBezTo>
                    <a:pt x="2561" y="2143"/>
                    <a:pt x="2566" y="2147"/>
                    <a:pt x="2567" y="2151"/>
                  </a:cubicBezTo>
                  <a:cubicBezTo>
                    <a:pt x="2568" y="2154"/>
                    <a:pt x="2571" y="2157"/>
                    <a:pt x="2572" y="2160"/>
                  </a:cubicBezTo>
                  <a:cubicBezTo>
                    <a:pt x="2580" y="2160"/>
                    <a:pt x="2580" y="2160"/>
                    <a:pt x="2580" y="2160"/>
                  </a:cubicBezTo>
                  <a:cubicBezTo>
                    <a:pt x="2579" y="2157"/>
                    <a:pt x="2577" y="2153"/>
                    <a:pt x="2578" y="2150"/>
                  </a:cubicBezTo>
                  <a:close/>
                  <a:moveTo>
                    <a:pt x="1912" y="204"/>
                  </a:moveTo>
                  <a:cubicBezTo>
                    <a:pt x="1913" y="200"/>
                    <a:pt x="1917" y="198"/>
                    <a:pt x="1916" y="191"/>
                  </a:cubicBezTo>
                  <a:cubicBezTo>
                    <a:pt x="1945" y="147"/>
                    <a:pt x="1955" y="144"/>
                    <a:pt x="1958" y="134"/>
                  </a:cubicBezTo>
                  <a:cubicBezTo>
                    <a:pt x="1977" y="109"/>
                    <a:pt x="1980" y="106"/>
                    <a:pt x="1982" y="102"/>
                  </a:cubicBezTo>
                  <a:cubicBezTo>
                    <a:pt x="2012" y="60"/>
                    <a:pt x="2023" y="58"/>
                    <a:pt x="2028" y="49"/>
                  </a:cubicBezTo>
                  <a:cubicBezTo>
                    <a:pt x="2056" y="19"/>
                    <a:pt x="2067" y="12"/>
                    <a:pt x="2075" y="0"/>
                  </a:cubicBezTo>
                  <a:cubicBezTo>
                    <a:pt x="2056" y="8"/>
                    <a:pt x="2053" y="16"/>
                    <a:pt x="2047" y="19"/>
                  </a:cubicBezTo>
                  <a:cubicBezTo>
                    <a:pt x="2032" y="34"/>
                    <a:pt x="2030" y="36"/>
                    <a:pt x="2028" y="38"/>
                  </a:cubicBezTo>
                  <a:cubicBezTo>
                    <a:pt x="2010" y="54"/>
                    <a:pt x="2012" y="60"/>
                    <a:pt x="2006" y="58"/>
                  </a:cubicBezTo>
                  <a:cubicBezTo>
                    <a:pt x="1976" y="91"/>
                    <a:pt x="1978" y="102"/>
                    <a:pt x="1971" y="104"/>
                  </a:cubicBezTo>
                  <a:cubicBezTo>
                    <a:pt x="1955" y="132"/>
                    <a:pt x="1949" y="132"/>
                    <a:pt x="1951" y="139"/>
                  </a:cubicBezTo>
                  <a:cubicBezTo>
                    <a:pt x="1930" y="176"/>
                    <a:pt x="1920" y="171"/>
                    <a:pt x="1923" y="178"/>
                  </a:cubicBezTo>
                  <a:cubicBezTo>
                    <a:pt x="1915" y="199"/>
                    <a:pt x="1906" y="202"/>
                    <a:pt x="1912" y="204"/>
                  </a:cubicBezTo>
                  <a:close/>
                  <a:moveTo>
                    <a:pt x="2692" y="2129"/>
                  </a:moveTo>
                  <a:cubicBezTo>
                    <a:pt x="2687" y="2123"/>
                    <a:pt x="2692" y="2118"/>
                    <a:pt x="2687" y="2113"/>
                  </a:cubicBezTo>
                  <a:cubicBezTo>
                    <a:pt x="2680" y="2063"/>
                    <a:pt x="2671" y="2058"/>
                    <a:pt x="2673" y="2053"/>
                  </a:cubicBezTo>
                  <a:cubicBezTo>
                    <a:pt x="2634" y="1979"/>
                    <a:pt x="2640" y="1984"/>
                    <a:pt x="2641" y="1988"/>
                  </a:cubicBezTo>
                  <a:cubicBezTo>
                    <a:pt x="2658" y="2024"/>
                    <a:pt x="2656" y="2029"/>
                    <a:pt x="2663" y="2036"/>
                  </a:cubicBezTo>
                  <a:cubicBezTo>
                    <a:pt x="2667" y="2061"/>
                    <a:pt x="2668" y="2065"/>
                    <a:pt x="2672" y="2069"/>
                  </a:cubicBezTo>
                  <a:cubicBezTo>
                    <a:pt x="2669" y="2066"/>
                    <a:pt x="2661" y="2061"/>
                    <a:pt x="2665" y="2057"/>
                  </a:cubicBezTo>
                  <a:cubicBezTo>
                    <a:pt x="2613" y="1979"/>
                    <a:pt x="2615" y="1967"/>
                    <a:pt x="2605" y="1973"/>
                  </a:cubicBezTo>
                  <a:cubicBezTo>
                    <a:pt x="2629" y="2011"/>
                    <a:pt x="2638" y="2015"/>
                    <a:pt x="2639" y="2019"/>
                  </a:cubicBezTo>
                  <a:cubicBezTo>
                    <a:pt x="2654" y="2063"/>
                    <a:pt x="2659" y="2068"/>
                    <a:pt x="2661" y="2072"/>
                  </a:cubicBezTo>
                  <a:cubicBezTo>
                    <a:pt x="2666" y="2103"/>
                    <a:pt x="2668" y="2105"/>
                    <a:pt x="2664" y="2107"/>
                  </a:cubicBezTo>
                  <a:cubicBezTo>
                    <a:pt x="2672" y="2129"/>
                    <a:pt x="2671" y="2131"/>
                    <a:pt x="2670" y="2133"/>
                  </a:cubicBezTo>
                  <a:cubicBezTo>
                    <a:pt x="2659" y="2103"/>
                    <a:pt x="2656" y="2097"/>
                    <a:pt x="2655" y="2092"/>
                  </a:cubicBezTo>
                  <a:cubicBezTo>
                    <a:pt x="2648" y="2074"/>
                    <a:pt x="2644" y="2071"/>
                    <a:pt x="2645" y="2068"/>
                  </a:cubicBezTo>
                  <a:cubicBezTo>
                    <a:pt x="2586" y="2000"/>
                    <a:pt x="2581" y="1996"/>
                    <a:pt x="2576" y="1990"/>
                  </a:cubicBezTo>
                  <a:cubicBezTo>
                    <a:pt x="2637" y="2075"/>
                    <a:pt x="2644" y="2086"/>
                    <a:pt x="2650" y="2096"/>
                  </a:cubicBezTo>
                  <a:cubicBezTo>
                    <a:pt x="2656" y="2123"/>
                    <a:pt x="2654" y="2123"/>
                    <a:pt x="2654" y="2125"/>
                  </a:cubicBezTo>
                  <a:cubicBezTo>
                    <a:pt x="2658" y="2143"/>
                    <a:pt x="2662" y="2145"/>
                    <a:pt x="2662" y="2147"/>
                  </a:cubicBezTo>
                  <a:cubicBezTo>
                    <a:pt x="2672" y="2160"/>
                    <a:pt x="2672" y="2160"/>
                    <a:pt x="2672" y="2160"/>
                  </a:cubicBezTo>
                  <a:cubicBezTo>
                    <a:pt x="2673" y="2147"/>
                    <a:pt x="2673" y="2154"/>
                    <a:pt x="2673" y="2160"/>
                  </a:cubicBezTo>
                  <a:cubicBezTo>
                    <a:pt x="2681" y="2157"/>
                    <a:pt x="2682" y="2154"/>
                    <a:pt x="2681" y="2153"/>
                  </a:cubicBezTo>
                  <a:cubicBezTo>
                    <a:pt x="2676" y="2102"/>
                    <a:pt x="2673" y="2093"/>
                    <a:pt x="2671" y="2084"/>
                  </a:cubicBezTo>
                  <a:cubicBezTo>
                    <a:pt x="2681" y="2106"/>
                    <a:pt x="2677" y="2111"/>
                    <a:pt x="2682" y="2117"/>
                  </a:cubicBezTo>
                  <a:cubicBezTo>
                    <a:pt x="2684" y="2154"/>
                    <a:pt x="2686" y="2157"/>
                    <a:pt x="2687" y="2160"/>
                  </a:cubicBezTo>
                  <a:cubicBezTo>
                    <a:pt x="2695" y="2148"/>
                    <a:pt x="2690" y="2138"/>
                    <a:pt x="2692" y="2129"/>
                  </a:cubicBezTo>
                  <a:close/>
                  <a:moveTo>
                    <a:pt x="2726" y="2157"/>
                  </a:moveTo>
                  <a:cubicBezTo>
                    <a:pt x="2723" y="2141"/>
                    <a:pt x="2718" y="2125"/>
                    <a:pt x="2715" y="2109"/>
                  </a:cubicBezTo>
                  <a:cubicBezTo>
                    <a:pt x="2713" y="2105"/>
                    <a:pt x="2717" y="2102"/>
                    <a:pt x="2711" y="2097"/>
                  </a:cubicBezTo>
                  <a:cubicBezTo>
                    <a:pt x="2715" y="2094"/>
                    <a:pt x="2707" y="2089"/>
                    <a:pt x="2709" y="2085"/>
                  </a:cubicBezTo>
                  <a:cubicBezTo>
                    <a:pt x="2708" y="2077"/>
                    <a:pt x="2705" y="2068"/>
                    <a:pt x="2702" y="2060"/>
                  </a:cubicBezTo>
                  <a:cubicBezTo>
                    <a:pt x="2702" y="2056"/>
                    <a:pt x="2699" y="2052"/>
                    <a:pt x="2698" y="2049"/>
                  </a:cubicBezTo>
                  <a:cubicBezTo>
                    <a:pt x="2697" y="2047"/>
                    <a:pt x="2699" y="2044"/>
                    <a:pt x="2698" y="2043"/>
                  </a:cubicBezTo>
                  <a:cubicBezTo>
                    <a:pt x="2697" y="2040"/>
                    <a:pt x="2693" y="2038"/>
                    <a:pt x="2695" y="2036"/>
                  </a:cubicBezTo>
                  <a:cubicBezTo>
                    <a:pt x="2690" y="2032"/>
                    <a:pt x="2693" y="2028"/>
                    <a:pt x="2687" y="2023"/>
                  </a:cubicBezTo>
                  <a:cubicBezTo>
                    <a:pt x="2689" y="2019"/>
                    <a:pt x="2686" y="2013"/>
                    <a:pt x="2681" y="2017"/>
                  </a:cubicBezTo>
                  <a:cubicBezTo>
                    <a:pt x="2686" y="2024"/>
                    <a:pt x="2681" y="2031"/>
                    <a:pt x="2689" y="2039"/>
                  </a:cubicBezTo>
                  <a:cubicBezTo>
                    <a:pt x="2687" y="2041"/>
                    <a:pt x="2690" y="2042"/>
                    <a:pt x="2690" y="2044"/>
                  </a:cubicBezTo>
                  <a:cubicBezTo>
                    <a:pt x="2691" y="2045"/>
                    <a:pt x="2689" y="2048"/>
                    <a:pt x="2690" y="2050"/>
                  </a:cubicBezTo>
                  <a:cubicBezTo>
                    <a:pt x="2690" y="2051"/>
                    <a:pt x="2692" y="2052"/>
                    <a:pt x="2693" y="2053"/>
                  </a:cubicBezTo>
                  <a:cubicBezTo>
                    <a:pt x="2695" y="2057"/>
                    <a:pt x="2691" y="2059"/>
                    <a:pt x="2695" y="2062"/>
                  </a:cubicBezTo>
                  <a:cubicBezTo>
                    <a:pt x="2700" y="2070"/>
                    <a:pt x="2695" y="2078"/>
                    <a:pt x="2701" y="2086"/>
                  </a:cubicBezTo>
                  <a:cubicBezTo>
                    <a:pt x="2702" y="2094"/>
                    <a:pt x="2703" y="2102"/>
                    <a:pt x="2708" y="2110"/>
                  </a:cubicBezTo>
                  <a:cubicBezTo>
                    <a:pt x="2705" y="2117"/>
                    <a:pt x="2709" y="2124"/>
                    <a:pt x="2709" y="2131"/>
                  </a:cubicBezTo>
                  <a:cubicBezTo>
                    <a:pt x="2713" y="2135"/>
                    <a:pt x="2711" y="2139"/>
                    <a:pt x="2713" y="2142"/>
                  </a:cubicBezTo>
                  <a:cubicBezTo>
                    <a:pt x="2711" y="2144"/>
                    <a:pt x="2714" y="2147"/>
                    <a:pt x="2716" y="2149"/>
                  </a:cubicBezTo>
                  <a:cubicBezTo>
                    <a:pt x="2718" y="2151"/>
                    <a:pt x="2714" y="2153"/>
                    <a:pt x="2715" y="2155"/>
                  </a:cubicBezTo>
                  <a:cubicBezTo>
                    <a:pt x="2716" y="2157"/>
                    <a:pt x="2717" y="2158"/>
                    <a:pt x="2717" y="2160"/>
                  </a:cubicBezTo>
                  <a:cubicBezTo>
                    <a:pt x="2726" y="2160"/>
                    <a:pt x="2726" y="2160"/>
                    <a:pt x="2726" y="2160"/>
                  </a:cubicBezTo>
                  <a:cubicBezTo>
                    <a:pt x="2726" y="2159"/>
                    <a:pt x="2726" y="2158"/>
                    <a:pt x="2726" y="2157"/>
                  </a:cubicBezTo>
                  <a:close/>
                  <a:moveTo>
                    <a:pt x="1860" y="551"/>
                  </a:moveTo>
                  <a:cubicBezTo>
                    <a:pt x="1863" y="545"/>
                    <a:pt x="1862" y="534"/>
                    <a:pt x="1866" y="529"/>
                  </a:cubicBezTo>
                  <a:cubicBezTo>
                    <a:pt x="1886" y="481"/>
                    <a:pt x="1890" y="475"/>
                    <a:pt x="1892" y="468"/>
                  </a:cubicBezTo>
                  <a:cubicBezTo>
                    <a:pt x="1931" y="415"/>
                    <a:pt x="1936" y="411"/>
                    <a:pt x="1938" y="409"/>
                  </a:cubicBezTo>
                  <a:cubicBezTo>
                    <a:pt x="1954" y="398"/>
                    <a:pt x="1950" y="389"/>
                    <a:pt x="1956" y="389"/>
                  </a:cubicBezTo>
                  <a:cubicBezTo>
                    <a:pt x="1991" y="364"/>
                    <a:pt x="1989" y="357"/>
                    <a:pt x="1993" y="357"/>
                  </a:cubicBezTo>
                  <a:cubicBezTo>
                    <a:pt x="2038" y="321"/>
                    <a:pt x="2046" y="319"/>
                    <a:pt x="2047" y="311"/>
                  </a:cubicBezTo>
                  <a:cubicBezTo>
                    <a:pt x="2085" y="287"/>
                    <a:pt x="2081" y="278"/>
                    <a:pt x="2086" y="278"/>
                  </a:cubicBezTo>
                  <a:cubicBezTo>
                    <a:pt x="2129" y="237"/>
                    <a:pt x="2125" y="228"/>
                    <a:pt x="2132" y="230"/>
                  </a:cubicBezTo>
                  <a:cubicBezTo>
                    <a:pt x="2148" y="210"/>
                    <a:pt x="2150" y="210"/>
                    <a:pt x="2150" y="206"/>
                  </a:cubicBezTo>
                  <a:cubicBezTo>
                    <a:pt x="2170" y="180"/>
                    <a:pt x="2174" y="179"/>
                    <a:pt x="2176" y="176"/>
                  </a:cubicBezTo>
                  <a:cubicBezTo>
                    <a:pt x="2191" y="153"/>
                    <a:pt x="2195" y="151"/>
                    <a:pt x="2198" y="147"/>
                  </a:cubicBezTo>
                  <a:cubicBezTo>
                    <a:pt x="2206" y="140"/>
                    <a:pt x="2199" y="150"/>
                    <a:pt x="2193" y="161"/>
                  </a:cubicBezTo>
                  <a:cubicBezTo>
                    <a:pt x="2156" y="212"/>
                    <a:pt x="2153" y="219"/>
                    <a:pt x="2150" y="226"/>
                  </a:cubicBezTo>
                  <a:cubicBezTo>
                    <a:pt x="2130" y="255"/>
                    <a:pt x="2121" y="251"/>
                    <a:pt x="2121" y="256"/>
                  </a:cubicBezTo>
                  <a:cubicBezTo>
                    <a:pt x="2080" y="292"/>
                    <a:pt x="2080" y="297"/>
                    <a:pt x="2075" y="298"/>
                  </a:cubicBezTo>
                  <a:cubicBezTo>
                    <a:pt x="2054" y="317"/>
                    <a:pt x="2052" y="323"/>
                    <a:pt x="2047" y="328"/>
                  </a:cubicBezTo>
                  <a:cubicBezTo>
                    <a:pt x="2023" y="352"/>
                    <a:pt x="2019" y="354"/>
                    <a:pt x="2017" y="357"/>
                  </a:cubicBezTo>
                  <a:cubicBezTo>
                    <a:pt x="1998" y="373"/>
                    <a:pt x="1996" y="375"/>
                    <a:pt x="1995" y="379"/>
                  </a:cubicBezTo>
                  <a:cubicBezTo>
                    <a:pt x="1974" y="393"/>
                    <a:pt x="1978" y="402"/>
                    <a:pt x="1971" y="400"/>
                  </a:cubicBezTo>
                  <a:cubicBezTo>
                    <a:pt x="1947" y="449"/>
                    <a:pt x="1936" y="450"/>
                    <a:pt x="1936" y="464"/>
                  </a:cubicBezTo>
                  <a:cubicBezTo>
                    <a:pt x="1912" y="524"/>
                    <a:pt x="1908" y="527"/>
                    <a:pt x="1908" y="533"/>
                  </a:cubicBezTo>
                  <a:cubicBezTo>
                    <a:pt x="1922" y="513"/>
                    <a:pt x="1921" y="508"/>
                    <a:pt x="1921" y="505"/>
                  </a:cubicBezTo>
                  <a:cubicBezTo>
                    <a:pt x="1929" y="485"/>
                    <a:pt x="1933" y="485"/>
                    <a:pt x="1932" y="479"/>
                  </a:cubicBezTo>
                  <a:cubicBezTo>
                    <a:pt x="1963" y="428"/>
                    <a:pt x="1968" y="422"/>
                    <a:pt x="1971" y="413"/>
                  </a:cubicBezTo>
                  <a:cubicBezTo>
                    <a:pt x="2003" y="375"/>
                    <a:pt x="2012" y="379"/>
                    <a:pt x="2010" y="372"/>
                  </a:cubicBezTo>
                  <a:cubicBezTo>
                    <a:pt x="2041" y="347"/>
                    <a:pt x="2042" y="338"/>
                    <a:pt x="2052" y="337"/>
                  </a:cubicBezTo>
                  <a:cubicBezTo>
                    <a:pt x="2091" y="296"/>
                    <a:pt x="2103" y="287"/>
                    <a:pt x="2115" y="278"/>
                  </a:cubicBezTo>
                  <a:cubicBezTo>
                    <a:pt x="2145" y="236"/>
                    <a:pt x="2155" y="242"/>
                    <a:pt x="2152" y="235"/>
                  </a:cubicBezTo>
                  <a:cubicBezTo>
                    <a:pt x="2169" y="215"/>
                    <a:pt x="2172" y="209"/>
                    <a:pt x="2176" y="204"/>
                  </a:cubicBezTo>
                  <a:cubicBezTo>
                    <a:pt x="2198" y="167"/>
                    <a:pt x="2204" y="169"/>
                    <a:pt x="2202" y="163"/>
                  </a:cubicBezTo>
                  <a:cubicBezTo>
                    <a:pt x="2208" y="169"/>
                    <a:pt x="2204" y="175"/>
                    <a:pt x="2200" y="182"/>
                  </a:cubicBezTo>
                  <a:cubicBezTo>
                    <a:pt x="2183" y="215"/>
                    <a:pt x="2171" y="225"/>
                    <a:pt x="2165" y="241"/>
                  </a:cubicBezTo>
                  <a:cubicBezTo>
                    <a:pt x="2151" y="254"/>
                    <a:pt x="2148" y="257"/>
                    <a:pt x="2145" y="261"/>
                  </a:cubicBezTo>
                  <a:cubicBezTo>
                    <a:pt x="2121" y="282"/>
                    <a:pt x="2120" y="288"/>
                    <a:pt x="2115" y="289"/>
                  </a:cubicBezTo>
                  <a:cubicBezTo>
                    <a:pt x="2092" y="312"/>
                    <a:pt x="2090" y="316"/>
                    <a:pt x="2084" y="318"/>
                  </a:cubicBezTo>
                  <a:cubicBezTo>
                    <a:pt x="2074" y="333"/>
                    <a:pt x="2067" y="333"/>
                    <a:pt x="2067" y="339"/>
                  </a:cubicBezTo>
                  <a:cubicBezTo>
                    <a:pt x="2043" y="368"/>
                    <a:pt x="2040" y="368"/>
                    <a:pt x="2038" y="370"/>
                  </a:cubicBezTo>
                  <a:cubicBezTo>
                    <a:pt x="2006" y="405"/>
                    <a:pt x="2008" y="414"/>
                    <a:pt x="2001" y="413"/>
                  </a:cubicBezTo>
                  <a:cubicBezTo>
                    <a:pt x="1977" y="455"/>
                    <a:pt x="1972" y="456"/>
                    <a:pt x="1971" y="461"/>
                  </a:cubicBezTo>
                  <a:cubicBezTo>
                    <a:pt x="1951" y="488"/>
                    <a:pt x="1955" y="499"/>
                    <a:pt x="1949" y="501"/>
                  </a:cubicBezTo>
                  <a:cubicBezTo>
                    <a:pt x="1926" y="563"/>
                    <a:pt x="1926" y="569"/>
                    <a:pt x="1925" y="575"/>
                  </a:cubicBezTo>
                  <a:cubicBezTo>
                    <a:pt x="1915" y="604"/>
                    <a:pt x="1917" y="608"/>
                    <a:pt x="1916" y="612"/>
                  </a:cubicBezTo>
                  <a:cubicBezTo>
                    <a:pt x="1928" y="576"/>
                    <a:pt x="1931" y="572"/>
                    <a:pt x="1932" y="564"/>
                  </a:cubicBezTo>
                  <a:cubicBezTo>
                    <a:pt x="1948" y="529"/>
                    <a:pt x="1946" y="523"/>
                    <a:pt x="1949" y="522"/>
                  </a:cubicBezTo>
                  <a:cubicBezTo>
                    <a:pt x="1972" y="476"/>
                    <a:pt x="1974" y="469"/>
                    <a:pt x="1977" y="464"/>
                  </a:cubicBezTo>
                  <a:cubicBezTo>
                    <a:pt x="2016" y="413"/>
                    <a:pt x="2020" y="408"/>
                    <a:pt x="2023" y="403"/>
                  </a:cubicBezTo>
                  <a:cubicBezTo>
                    <a:pt x="2041" y="388"/>
                    <a:pt x="2035" y="377"/>
                    <a:pt x="2043" y="381"/>
                  </a:cubicBezTo>
                  <a:cubicBezTo>
                    <a:pt x="2056" y="362"/>
                    <a:pt x="2059" y="361"/>
                    <a:pt x="2062" y="359"/>
                  </a:cubicBezTo>
                  <a:cubicBezTo>
                    <a:pt x="2143" y="272"/>
                    <a:pt x="2150" y="275"/>
                    <a:pt x="2150" y="270"/>
                  </a:cubicBezTo>
                  <a:cubicBezTo>
                    <a:pt x="2163" y="254"/>
                    <a:pt x="2164" y="254"/>
                    <a:pt x="2165" y="252"/>
                  </a:cubicBezTo>
                  <a:cubicBezTo>
                    <a:pt x="2124" y="317"/>
                    <a:pt x="2109" y="330"/>
                    <a:pt x="2097" y="346"/>
                  </a:cubicBezTo>
                  <a:cubicBezTo>
                    <a:pt x="2079" y="362"/>
                    <a:pt x="2078" y="364"/>
                    <a:pt x="2078" y="368"/>
                  </a:cubicBezTo>
                  <a:cubicBezTo>
                    <a:pt x="2052" y="390"/>
                    <a:pt x="2055" y="400"/>
                    <a:pt x="2047" y="398"/>
                  </a:cubicBezTo>
                  <a:cubicBezTo>
                    <a:pt x="2026" y="424"/>
                    <a:pt x="2028" y="430"/>
                    <a:pt x="2025" y="431"/>
                  </a:cubicBezTo>
                  <a:cubicBezTo>
                    <a:pt x="2011" y="455"/>
                    <a:pt x="2005" y="455"/>
                    <a:pt x="2006" y="464"/>
                  </a:cubicBezTo>
                  <a:cubicBezTo>
                    <a:pt x="1975" y="530"/>
                    <a:pt x="1967" y="535"/>
                    <a:pt x="1966" y="549"/>
                  </a:cubicBezTo>
                  <a:cubicBezTo>
                    <a:pt x="1954" y="591"/>
                    <a:pt x="1952" y="603"/>
                    <a:pt x="1949" y="614"/>
                  </a:cubicBezTo>
                  <a:cubicBezTo>
                    <a:pt x="1942" y="675"/>
                    <a:pt x="1940" y="688"/>
                    <a:pt x="1945" y="690"/>
                  </a:cubicBezTo>
                  <a:cubicBezTo>
                    <a:pt x="1958" y="602"/>
                    <a:pt x="1958" y="599"/>
                    <a:pt x="1960" y="597"/>
                  </a:cubicBezTo>
                  <a:cubicBezTo>
                    <a:pt x="1981" y="535"/>
                    <a:pt x="1983" y="528"/>
                    <a:pt x="1986" y="520"/>
                  </a:cubicBezTo>
                  <a:cubicBezTo>
                    <a:pt x="2004" y="484"/>
                    <a:pt x="2011" y="470"/>
                    <a:pt x="2019" y="457"/>
                  </a:cubicBezTo>
                  <a:cubicBezTo>
                    <a:pt x="2042" y="428"/>
                    <a:pt x="2042" y="423"/>
                    <a:pt x="2045" y="420"/>
                  </a:cubicBezTo>
                  <a:cubicBezTo>
                    <a:pt x="2067" y="389"/>
                    <a:pt x="2074" y="390"/>
                    <a:pt x="2073" y="383"/>
                  </a:cubicBezTo>
                  <a:cubicBezTo>
                    <a:pt x="2108" y="350"/>
                    <a:pt x="2108" y="344"/>
                    <a:pt x="2113" y="344"/>
                  </a:cubicBezTo>
                  <a:cubicBezTo>
                    <a:pt x="2129" y="322"/>
                    <a:pt x="2132" y="319"/>
                    <a:pt x="2134" y="315"/>
                  </a:cubicBezTo>
                  <a:cubicBezTo>
                    <a:pt x="2165" y="278"/>
                    <a:pt x="2166" y="274"/>
                    <a:pt x="2169" y="272"/>
                  </a:cubicBezTo>
                  <a:cubicBezTo>
                    <a:pt x="2182" y="249"/>
                    <a:pt x="2185" y="249"/>
                    <a:pt x="2185" y="246"/>
                  </a:cubicBezTo>
                  <a:cubicBezTo>
                    <a:pt x="2164" y="302"/>
                    <a:pt x="2159" y="308"/>
                    <a:pt x="2156" y="318"/>
                  </a:cubicBezTo>
                  <a:cubicBezTo>
                    <a:pt x="2123" y="360"/>
                    <a:pt x="2123" y="366"/>
                    <a:pt x="2119" y="368"/>
                  </a:cubicBezTo>
                  <a:cubicBezTo>
                    <a:pt x="2094" y="401"/>
                    <a:pt x="2091" y="403"/>
                    <a:pt x="2089" y="407"/>
                  </a:cubicBezTo>
                  <a:cubicBezTo>
                    <a:pt x="2071" y="421"/>
                    <a:pt x="2069" y="430"/>
                    <a:pt x="2062" y="435"/>
                  </a:cubicBezTo>
                  <a:cubicBezTo>
                    <a:pt x="2047" y="458"/>
                    <a:pt x="2043" y="457"/>
                    <a:pt x="2043" y="459"/>
                  </a:cubicBezTo>
                  <a:cubicBezTo>
                    <a:pt x="2027" y="482"/>
                    <a:pt x="2022" y="489"/>
                    <a:pt x="2017" y="496"/>
                  </a:cubicBezTo>
                  <a:cubicBezTo>
                    <a:pt x="1983" y="556"/>
                    <a:pt x="1974" y="571"/>
                    <a:pt x="1969" y="590"/>
                  </a:cubicBezTo>
                  <a:cubicBezTo>
                    <a:pt x="1982" y="565"/>
                    <a:pt x="1986" y="561"/>
                    <a:pt x="1988" y="553"/>
                  </a:cubicBezTo>
                  <a:cubicBezTo>
                    <a:pt x="2015" y="517"/>
                    <a:pt x="2014" y="510"/>
                    <a:pt x="2017" y="507"/>
                  </a:cubicBezTo>
                  <a:cubicBezTo>
                    <a:pt x="2037" y="487"/>
                    <a:pt x="2037" y="481"/>
                    <a:pt x="2041" y="479"/>
                  </a:cubicBezTo>
                  <a:cubicBezTo>
                    <a:pt x="2071" y="450"/>
                    <a:pt x="2067" y="440"/>
                    <a:pt x="2073" y="440"/>
                  </a:cubicBezTo>
                  <a:cubicBezTo>
                    <a:pt x="2085" y="428"/>
                    <a:pt x="2085" y="422"/>
                    <a:pt x="2089" y="420"/>
                  </a:cubicBezTo>
                  <a:cubicBezTo>
                    <a:pt x="2127" y="381"/>
                    <a:pt x="2124" y="372"/>
                    <a:pt x="2130" y="372"/>
                  </a:cubicBezTo>
                  <a:cubicBezTo>
                    <a:pt x="2136" y="374"/>
                    <a:pt x="2127" y="381"/>
                    <a:pt x="2121" y="392"/>
                  </a:cubicBezTo>
                  <a:cubicBezTo>
                    <a:pt x="2101" y="427"/>
                    <a:pt x="2095" y="430"/>
                    <a:pt x="2093" y="435"/>
                  </a:cubicBezTo>
                  <a:cubicBezTo>
                    <a:pt x="2077" y="459"/>
                    <a:pt x="2069" y="467"/>
                    <a:pt x="2065" y="479"/>
                  </a:cubicBezTo>
                  <a:cubicBezTo>
                    <a:pt x="2038" y="506"/>
                    <a:pt x="2036" y="518"/>
                    <a:pt x="2028" y="522"/>
                  </a:cubicBezTo>
                  <a:cubicBezTo>
                    <a:pt x="2009" y="559"/>
                    <a:pt x="2003" y="567"/>
                    <a:pt x="1997" y="575"/>
                  </a:cubicBezTo>
                  <a:cubicBezTo>
                    <a:pt x="1976" y="631"/>
                    <a:pt x="1976" y="636"/>
                    <a:pt x="1973" y="638"/>
                  </a:cubicBezTo>
                  <a:cubicBezTo>
                    <a:pt x="1963" y="678"/>
                    <a:pt x="1961" y="696"/>
                    <a:pt x="1958" y="712"/>
                  </a:cubicBezTo>
                  <a:cubicBezTo>
                    <a:pt x="1951" y="755"/>
                    <a:pt x="1947" y="756"/>
                    <a:pt x="1953" y="758"/>
                  </a:cubicBezTo>
                  <a:cubicBezTo>
                    <a:pt x="1959" y="713"/>
                    <a:pt x="1965" y="700"/>
                    <a:pt x="1966" y="688"/>
                  </a:cubicBezTo>
                  <a:cubicBezTo>
                    <a:pt x="1984" y="631"/>
                    <a:pt x="1986" y="625"/>
                    <a:pt x="1986" y="618"/>
                  </a:cubicBezTo>
                  <a:cubicBezTo>
                    <a:pt x="2013" y="570"/>
                    <a:pt x="2012" y="562"/>
                    <a:pt x="2017" y="560"/>
                  </a:cubicBezTo>
                  <a:cubicBezTo>
                    <a:pt x="2035" y="525"/>
                    <a:pt x="2042" y="524"/>
                    <a:pt x="2043" y="518"/>
                  </a:cubicBezTo>
                  <a:cubicBezTo>
                    <a:pt x="2075" y="478"/>
                    <a:pt x="2075" y="473"/>
                    <a:pt x="2080" y="472"/>
                  </a:cubicBezTo>
                  <a:cubicBezTo>
                    <a:pt x="2099" y="450"/>
                    <a:pt x="2096" y="442"/>
                    <a:pt x="2102" y="442"/>
                  </a:cubicBezTo>
                  <a:cubicBezTo>
                    <a:pt x="2131" y="393"/>
                    <a:pt x="2136" y="387"/>
                    <a:pt x="2141" y="381"/>
                  </a:cubicBezTo>
                  <a:cubicBezTo>
                    <a:pt x="2171" y="332"/>
                    <a:pt x="2172" y="321"/>
                    <a:pt x="2178" y="315"/>
                  </a:cubicBezTo>
                  <a:cubicBezTo>
                    <a:pt x="2161" y="360"/>
                    <a:pt x="2157" y="362"/>
                    <a:pt x="2154" y="365"/>
                  </a:cubicBezTo>
                  <a:cubicBezTo>
                    <a:pt x="2123" y="421"/>
                    <a:pt x="2122" y="432"/>
                    <a:pt x="2115" y="437"/>
                  </a:cubicBezTo>
                  <a:cubicBezTo>
                    <a:pt x="2084" y="494"/>
                    <a:pt x="2076" y="498"/>
                    <a:pt x="2073" y="507"/>
                  </a:cubicBezTo>
                  <a:cubicBezTo>
                    <a:pt x="2047" y="542"/>
                    <a:pt x="2046" y="548"/>
                    <a:pt x="2043" y="551"/>
                  </a:cubicBezTo>
                  <a:cubicBezTo>
                    <a:pt x="2031" y="563"/>
                    <a:pt x="2030" y="568"/>
                    <a:pt x="2028" y="573"/>
                  </a:cubicBezTo>
                  <a:cubicBezTo>
                    <a:pt x="2008" y="615"/>
                    <a:pt x="1998" y="630"/>
                    <a:pt x="1995" y="651"/>
                  </a:cubicBezTo>
                  <a:cubicBezTo>
                    <a:pt x="1984" y="690"/>
                    <a:pt x="1981" y="699"/>
                    <a:pt x="1980" y="710"/>
                  </a:cubicBezTo>
                  <a:cubicBezTo>
                    <a:pt x="1983" y="745"/>
                    <a:pt x="1979" y="735"/>
                    <a:pt x="1984" y="734"/>
                  </a:cubicBezTo>
                  <a:cubicBezTo>
                    <a:pt x="1989" y="685"/>
                    <a:pt x="1996" y="669"/>
                    <a:pt x="1999" y="649"/>
                  </a:cubicBezTo>
                  <a:cubicBezTo>
                    <a:pt x="2020" y="611"/>
                    <a:pt x="2017" y="602"/>
                    <a:pt x="2021" y="601"/>
                  </a:cubicBezTo>
                  <a:cubicBezTo>
                    <a:pt x="2035" y="568"/>
                    <a:pt x="2045" y="565"/>
                    <a:pt x="2047" y="555"/>
                  </a:cubicBezTo>
                  <a:cubicBezTo>
                    <a:pt x="2071" y="521"/>
                    <a:pt x="2075" y="519"/>
                    <a:pt x="2078" y="516"/>
                  </a:cubicBezTo>
                  <a:cubicBezTo>
                    <a:pt x="2098" y="490"/>
                    <a:pt x="2097" y="486"/>
                    <a:pt x="2099" y="485"/>
                  </a:cubicBezTo>
                  <a:cubicBezTo>
                    <a:pt x="2124" y="444"/>
                    <a:pt x="2125" y="433"/>
                    <a:pt x="2132" y="429"/>
                  </a:cubicBezTo>
                  <a:cubicBezTo>
                    <a:pt x="2158" y="388"/>
                    <a:pt x="2156" y="392"/>
                    <a:pt x="2154" y="396"/>
                  </a:cubicBezTo>
                  <a:cubicBezTo>
                    <a:pt x="2145" y="424"/>
                    <a:pt x="2141" y="431"/>
                    <a:pt x="2141" y="440"/>
                  </a:cubicBezTo>
                  <a:cubicBezTo>
                    <a:pt x="2112" y="478"/>
                    <a:pt x="2107" y="490"/>
                    <a:pt x="2097" y="498"/>
                  </a:cubicBezTo>
                  <a:cubicBezTo>
                    <a:pt x="2076" y="536"/>
                    <a:pt x="2071" y="540"/>
                    <a:pt x="2069" y="546"/>
                  </a:cubicBezTo>
                  <a:cubicBezTo>
                    <a:pt x="2057" y="564"/>
                    <a:pt x="2059" y="570"/>
                    <a:pt x="2056" y="570"/>
                  </a:cubicBezTo>
                  <a:cubicBezTo>
                    <a:pt x="2039" y="601"/>
                    <a:pt x="2037" y="608"/>
                    <a:pt x="2034" y="614"/>
                  </a:cubicBezTo>
                  <a:cubicBezTo>
                    <a:pt x="2017" y="657"/>
                    <a:pt x="2011" y="686"/>
                    <a:pt x="2008" y="717"/>
                  </a:cubicBezTo>
                  <a:cubicBezTo>
                    <a:pt x="2015" y="730"/>
                    <a:pt x="2011" y="714"/>
                    <a:pt x="2017" y="697"/>
                  </a:cubicBezTo>
                  <a:cubicBezTo>
                    <a:pt x="2050" y="594"/>
                    <a:pt x="2055" y="594"/>
                    <a:pt x="2056" y="590"/>
                  </a:cubicBezTo>
                  <a:cubicBezTo>
                    <a:pt x="2078" y="556"/>
                    <a:pt x="2076" y="547"/>
                    <a:pt x="2082" y="546"/>
                  </a:cubicBezTo>
                  <a:cubicBezTo>
                    <a:pt x="2114" y="493"/>
                    <a:pt x="2116" y="491"/>
                    <a:pt x="2117" y="488"/>
                  </a:cubicBezTo>
                  <a:cubicBezTo>
                    <a:pt x="2120" y="498"/>
                    <a:pt x="2112" y="508"/>
                    <a:pt x="2108" y="522"/>
                  </a:cubicBezTo>
                  <a:cubicBezTo>
                    <a:pt x="2079" y="576"/>
                    <a:pt x="2079" y="578"/>
                    <a:pt x="2078" y="581"/>
                  </a:cubicBezTo>
                  <a:cubicBezTo>
                    <a:pt x="2065" y="601"/>
                    <a:pt x="2065" y="608"/>
                    <a:pt x="2060" y="614"/>
                  </a:cubicBezTo>
                  <a:cubicBezTo>
                    <a:pt x="2049" y="667"/>
                    <a:pt x="2051" y="663"/>
                    <a:pt x="2052" y="658"/>
                  </a:cubicBezTo>
                  <a:cubicBezTo>
                    <a:pt x="2088" y="586"/>
                    <a:pt x="2085" y="575"/>
                    <a:pt x="2091" y="573"/>
                  </a:cubicBezTo>
                  <a:cubicBezTo>
                    <a:pt x="2122" y="520"/>
                    <a:pt x="2121" y="511"/>
                    <a:pt x="2126" y="507"/>
                  </a:cubicBezTo>
                  <a:cubicBezTo>
                    <a:pt x="2136" y="479"/>
                    <a:pt x="2141" y="472"/>
                    <a:pt x="2137" y="472"/>
                  </a:cubicBezTo>
                  <a:cubicBezTo>
                    <a:pt x="2127" y="519"/>
                    <a:pt x="2129" y="575"/>
                    <a:pt x="2117" y="616"/>
                  </a:cubicBezTo>
                  <a:cubicBezTo>
                    <a:pt x="2092" y="752"/>
                    <a:pt x="2090" y="760"/>
                    <a:pt x="2089" y="767"/>
                  </a:cubicBezTo>
                  <a:cubicBezTo>
                    <a:pt x="2097" y="764"/>
                    <a:pt x="2102" y="734"/>
                    <a:pt x="2110" y="708"/>
                  </a:cubicBezTo>
                  <a:cubicBezTo>
                    <a:pt x="2137" y="549"/>
                    <a:pt x="2136" y="541"/>
                    <a:pt x="2139" y="536"/>
                  </a:cubicBezTo>
                  <a:cubicBezTo>
                    <a:pt x="2144" y="513"/>
                    <a:pt x="2144" y="515"/>
                    <a:pt x="2145" y="507"/>
                  </a:cubicBezTo>
                  <a:cubicBezTo>
                    <a:pt x="2155" y="467"/>
                    <a:pt x="2151" y="456"/>
                    <a:pt x="2156" y="455"/>
                  </a:cubicBezTo>
                  <a:cubicBezTo>
                    <a:pt x="2158" y="481"/>
                    <a:pt x="2153" y="480"/>
                    <a:pt x="2154" y="485"/>
                  </a:cubicBezTo>
                  <a:cubicBezTo>
                    <a:pt x="2155" y="552"/>
                    <a:pt x="2154" y="561"/>
                    <a:pt x="2156" y="573"/>
                  </a:cubicBezTo>
                  <a:cubicBezTo>
                    <a:pt x="2132" y="695"/>
                    <a:pt x="2136" y="704"/>
                    <a:pt x="2134" y="708"/>
                  </a:cubicBezTo>
                  <a:cubicBezTo>
                    <a:pt x="2116" y="773"/>
                    <a:pt x="2116" y="781"/>
                    <a:pt x="2115" y="788"/>
                  </a:cubicBezTo>
                  <a:cubicBezTo>
                    <a:pt x="2119" y="795"/>
                    <a:pt x="2121" y="776"/>
                    <a:pt x="2128" y="762"/>
                  </a:cubicBezTo>
                  <a:cubicBezTo>
                    <a:pt x="2136" y="732"/>
                    <a:pt x="2132" y="723"/>
                    <a:pt x="2137" y="723"/>
                  </a:cubicBezTo>
                  <a:cubicBezTo>
                    <a:pt x="2151" y="641"/>
                    <a:pt x="2156" y="626"/>
                    <a:pt x="2161" y="610"/>
                  </a:cubicBezTo>
                  <a:cubicBezTo>
                    <a:pt x="2165" y="541"/>
                    <a:pt x="2162" y="517"/>
                    <a:pt x="2163" y="474"/>
                  </a:cubicBezTo>
                  <a:cubicBezTo>
                    <a:pt x="2164" y="421"/>
                    <a:pt x="2169" y="422"/>
                    <a:pt x="2167" y="416"/>
                  </a:cubicBezTo>
                  <a:cubicBezTo>
                    <a:pt x="2170" y="395"/>
                    <a:pt x="2167" y="393"/>
                    <a:pt x="2167" y="394"/>
                  </a:cubicBezTo>
                  <a:cubicBezTo>
                    <a:pt x="2176" y="375"/>
                    <a:pt x="2179" y="390"/>
                    <a:pt x="2178" y="407"/>
                  </a:cubicBezTo>
                  <a:cubicBezTo>
                    <a:pt x="2180" y="484"/>
                    <a:pt x="2182" y="494"/>
                    <a:pt x="2178" y="498"/>
                  </a:cubicBezTo>
                  <a:cubicBezTo>
                    <a:pt x="2181" y="536"/>
                    <a:pt x="2178" y="556"/>
                    <a:pt x="2182" y="568"/>
                  </a:cubicBezTo>
                  <a:cubicBezTo>
                    <a:pt x="2180" y="639"/>
                    <a:pt x="2174" y="653"/>
                    <a:pt x="2176" y="673"/>
                  </a:cubicBezTo>
                  <a:cubicBezTo>
                    <a:pt x="2173" y="708"/>
                    <a:pt x="2179" y="696"/>
                    <a:pt x="2178" y="677"/>
                  </a:cubicBezTo>
                  <a:cubicBezTo>
                    <a:pt x="2185" y="654"/>
                    <a:pt x="2181" y="646"/>
                    <a:pt x="2182" y="642"/>
                  </a:cubicBezTo>
                  <a:cubicBezTo>
                    <a:pt x="2188" y="565"/>
                    <a:pt x="2189" y="548"/>
                    <a:pt x="2189" y="531"/>
                  </a:cubicBezTo>
                  <a:cubicBezTo>
                    <a:pt x="2189" y="476"/>
                    <a:pt x="2188" y="474"/>
                    <a:pt x="2187" y="472"/>
                  </a:cubicBezTo>
                  <a:cubicBezTo>
                    <a:pt x="2187" y="439"/>
                    <a:pt x="2183" y="438"/>
                    <a:pt x="2185" y="431"/>
                  </a:cubicBezTo>
                  <a:cubicBezTo>
                    <a:pt x="2185" y="410"/>
                    <a:pt x="2184" y="405"/>
                    <a:pt x="2187" y="405"/>
                  </a:cubicBezTo>
                  <a:cubicBezTo>
                    <a:pt x="2190" y="420"/>
                    <a:pt x="2193" y="424"/>
                    <a:pt x="2193" y="431"/>
                  </a:cubicBezTo>
                  <a:cubicBezTo>
                    <a:pt x="2201" y="578"/>
                    <a:pt x="2206" y="577"/>
                    <a:pt x="2204" y="584"/>
                  </a:cubicBezTo>
                  <a:cubicBezTo>
                    <a:pt x="2202" y="676"/>
                    <a:pt x="2203" y="682"/>
                    <a:pt x="2202" y="699"/>
                  </a:cubicBezTo>
                  <a:cubicBezTo>
                    <a:pt x="2198" y="726"/>
                    <a:pt x="2202" y="720"/>
                    <a:pt x="2204" y="712"/>
                  </a:cubicBezTo>
                  <a:cubicBezTo>
                    <a:pt x="2211" y="627"/>
                    <a:pt x="2211" y="627"/>
                    <a:pt x="2211" y="627"/>
                  </a:cubicBezTo>
                  <a:cubicBezTo>
                    <a:pt x="2210" y="568"/>
                    <a:pt x="2211" y="566"/>
                    <a:pt x="2208" y="555"/>
                  </a:cubicBezTo>
                  <a:cubicBezTo>
                    <a:pt x="2198" y="402"/>
                    <a:pt x="2196" y="388"/>
                    <a:pt x="2195" y="368"/>
                  </a:cubicBezTo>
                  <a:cubicBezTo>
                    <a:pt x="2195" y="317"/>
                    <a:pt x="2191" y="312"/>
                    <a:pt x="2198" y="311"/>
                  </a:cubicBezTo>
                  <a:cubicBezTo>
                    <a:pt x="2209" y="405"/>
                    <a:pt x="2214" y="407"/>
                    <a:pt x="2213" y="416"/>
                  </a:cubicBezTo>
                  <a:cubicBezTo>
                    <a:pt x="2224" y="566"/>
                    <a:pt x="2224" y="585"/>
                    <a:pt x="2224" y="601"/>
                  </a:cubicBezTo>
                  <a:cubicBezTo>
                    <a:pt x="2221" y="620"/>
                    <a:pt x="2224" y="621"/>
                    <a:pt x="2224" y="621"/>
                  </a:cubicBezTo>
                  <a:cubicBezTo>
                    <a:pt x="2222" y="654"/>
                    <a:pt x="2227" y="654"/>
                    <a:pt x="2226" y="647"/>
                  </a:cubicBezTo>
                  <a:cubicBezTo>
                    <a:pt x="2226" y="608"/>
                    <a:pt x="2235" y="602"/>
                    <a:pt x="2228" y="599"/>
                  </a:cubicBezTo>
                  <a:cubicBezTo>
                    <a:pt x="2216" y="397"/>
                    <a:pt x="2219" y="390"/>
                    <a:pt x="2217" y="385"/>
                  </a:cubicBezTo>
                  <a:cubicBezTo>
                    <a:pt x="2206" y="298"/>
                    <a:pt x="2206" y="298"/>
                    <a:pt x="2206" y="298"/>
                  </a:cubicBezTo>
                  <a:cubicBezTo>
                    <a:pt x="2209" y="233"/>
                    <a:pt x="2210" y="229"/>
                    <a:pt x="2213" y="226"/>
                  </a:cubicBezTo>
                  <a:cubicBezTo>
                    <a:pt x="2221" y="273"/>
                    <a:pt x="2220" y="280"/>
                    <a:pt x="2224" y="283"/>
                  </a:cubicBezTo>
                  <a:cubicBezTo>
                    <a:pt x="2231" y="331"/>
                    <a:pt x="2238" y="346"/>
                    <a:pt x="2241" y="365"/>
                  </a:cubicBezTo>
                  <a:cubicBezTo>
                    <a:pt x="2260" y="435"/>
                    <a:pt x="2256" y="445"/>
                    <a:pt x="2261" y="446"/>
                  </a:cubicBezTo>
                  <a:cubicBezTo>
                    <a:pt x="2270" y="590"/>
                    <a:pt x="2270" y="590"/>
                    <a:pt x="2270" y="590"/>
                  </a:cubicBezTo>
                  <a:cubicBezTo>
                    <a:pt x="2270" y="618"/>
                    <a:pt x="2273" y="615"/>
                    <a:pt x="2274" y="610"/>
                  </a:cubicBezTo>
                  <a:cubicBezTo>
                    <a:pt x="2274" y="557"/>
                    <a:pt x="2273" y="554"/>
                    <a:pt x="2274" y="549"/>
                  </a:cubicBezTo>
                  <a:cubicBezTo>
                    <a:pt x="2268" y="469"/>
                    <a:pt x="2271" y="456"/>
                    <a:pt x="2267" y="448"/>
                  </a:cubicBezTo>
                  <a:cubicBezTo>
                    <a:pt x="2258" y="404"/>
                    <a:pt x="2259" y="397"/>
                    <a:pt x="2259" y="392"/>
                  </a:cubicBezTo>
                  <a:cubicBezTo>
                    <a:pt x="2248" y="345"/>
                    <a:pt x="2241" y="330"/>
                    <a:pt x="2239" y="309"/>
                  </a:cubicBezTo>
                  <a:cubicBezTo>
                    <a:pt x="2222" y="224"/>
                    <a:pt x="2222" y="224"/>
                    <a:pt x="2222" y="224"/>
                  </a:cubicBezTo>
                  <a:cubicBezTo>
                    <a:pt x="2251" y="334"/>
                    <a:pt x="2261" y="357"/>
                    <a:pt x="2267" y="383"/>
                  </a:cubicBezTo>
                  <a:cubicBezTo>
                    <a:pt x="2291" y="481"/>
                    <a:pt x="2283" y="496"/>
                    <a:pt x="2289" y="496"/>
                  </a:cubicBezTo>
                  <a:cubicBezTo>
                    <a:pt x="2287" y="419"/>
                    <a:pt x="2280" y="404"/>
                    <a:pt x="2278" y="383"/>
                  </a:cubicBezTo>
                  <a:cubicBezTo>
                    <a:pt x="2270" y="353"/>
                    <a:pt x="2266" y="344"/>
                    <a:pt x="2263" y="335"/>
                  </a:cubicBezTo>
                  <a:cubicBezTo>
                    <a:pt x="2256" y="313"/>
                    <a:pt x="2256" y="307"/>
                    <a:pt x="2259" y="307"/>
                  </a:cubicBezTo>
                  <a:cubicBezTo>
                    <a:pt x="2278" y="358"/>
                    <a:pt x="2280" y="360"/>
                    <a:pt x="2283" y="361"/>
                  </a:cubicBezTo>
                  <a:cubicBezTo>
                    <a:pt x="2293" y="392"/>
                    <a:pt x="2296" y="396"/>
                    <a:pt x="2298" y="403"/>
                  </a:cubicBezTo>
                  <a:cubicBezTo>
                    <a:pt x="2325" y="478"/>
                    <a:pt x="2328" y="488"/>
                    <a:pt x="2331" y="498"/>
                  </a:cubicBezTo>
                  <a:cubicBezTo>
                    <a:pt x="2338" y="508"/>
                    <a:pt x="2334" y="491"/>
                    <a:pt x="2331" y="472"/>
                  </a:cubicBezTo>
                  <a:cubicBezTo>
                    <a:pt x="2311" y="413"/>
                    <a:pt x="2307" y="406"/>
                    <a:pt x="2304" y="398"/>
                  </a:cubicBezTo>
                  <a:cubicBezTo>
                    <a:pt x="2290" y="367"/>
                    <a:pt x="2289" y="357"/>
                    <a:pt x="2285" y="350"/>
                  </a:cubicBezTo>
                  <a:cubicBezTo>
                    <a:pt x="2267" y="309"/>
                    <a:pt x="2268" y="300"/>
                    <a:pt x="2263" y="298"/>
                  </a:cubicBezTo>
                  <a:cubicBezTo>
                    <a:pt x="2256" y="266"/>
                    <a:pt x="2251" y="256"/>
                    <a:pt x="2248" y="243"/>
                  </a:cubicBezTo>
                  <a:cubicBezTo>
                    <a:pt x="2239" y="223"/>
                    <a:pt x="2242" y="212"/>
                    <a:pt x="2237" y="208"/>
                  </a:cubicBezTo>
                  <a:cubicBezTo>
                    <a:pt x="2234" y="166"/>
                    <a:pt x="2230" y="158"/>
                    <a:pt x="2235" y="158"/>
                  </a:cubicBezTo>
                  <a:cubicBezTo>
                    <a:pt x="2239" y="170"/>
                    <a:pt x="2243" y="172"/>
                    <a:pt x="2241" y="180"/>
                  </a:cubicBezTo>
                  <a:cubicBezTo>
                    <a:pt x="2249" y="202"/>
                    <a:pt x="2251" y="207"/>
                    <a:pt x="2252" y="213"/>
                  </a:cubicBezTo>
                  <a:cubicBezTo>
                    <a:pt x="2275" y="265"/>
                    <a:pt x="2275" y="274"/>
                    <a:pt x="2280" y="276"/>
                  </a:cubicBezTo>
                  <a:cubicBezTo>
                    <a:pt x="2308" y="328"/>
                    <a:pt x="2303" y="329"/>
                    <a:pt x="2309" y="335"/>
                  </a:cubicBezTo>
                  <a:cubicBezTo>
                    <a:pt x="2332" y="387"/>
                    <a:pt x="2333" y="394"/>
                    <a:pt x="2335" y="400"/>
                  </a:cubicBezTo>
                  <a:cubicBezTo>
                    <a:pt x="2347" y="416"/>
                    <a:pt x="2340" y="405"/>
                    <a:pt x="2337" y="389"/>
                  </a:cubicBezTo>
                  <a:cubicBezTo>
                    <a:pt x="2316" y="338"/>
                    <a:pt x="2316" y="332"/>
                    <a:pt x="2313" y="331"/>
                  </a:cubicBezTo>
                  <a:cubicBezTo>
                    <a:pt x="2290" y="282"/>
                    <a:pt x="2286" y="276"/>
                    <a:pt x="2285" y="267"/>
                  </a:cubicBezTo>
                  <a:cubicBezTo>
                    <a:pt x="2250" y="182"/>
                    <a:pt x="2253" y="175"/>
                    <a:pt x="2250" y="174"/>
                  </a:cubicBezTo>
                  <a:cubicBezTo>
                    <a:pt x="2239" y="89"/>
                    <a:pt x="2239" y="89"/>
                    <a:pt x="2239" y="89"/>
                  </a:cubicBezTo>
                  <a:cubicBezTo>
                    <a:pt x="2242" y="83"/>
                    <a:pt x="2245" y="92"/>
                    <a:pt x="2248" y="102"/>
                  </a:cubicBezTo>
                  <a:cubicBezTo>
                    <a:pt x="2260" y="158"/>
                    <a:pt x="2256" y="162"/>
                    <a:pt x="2259" y="169"/>
                  </a:cubicBezTo>
                  <a:cubicBezTo>
                    <a:pt x="2276" y="216"/>
                    <a:pt x="2279" y="222"/>
                    <a:pt x="2283" y="228"/>
                  </a:cubicBezTo>
                  <a:cubicBezTo>
                    <a:pt x="2307" y="276"/>
                    <a:pt x="2309" y="280"/>
                    <a:pt x="2311" y="283"/>
                  </a:cubicBezTo>
                  <a:cubicBezTo>
                    <a:pt x="2328" y="325"/>
                    <a:pt x="2338" y="319"/>
                    <a:pt x="2335" y="326"/>
                  </a:cubicBezTo>
                  <a:cubicBezTo>
                    <a:pt x="2367" y="382"/>
                    <a:pt x="2372" y="395"/>
                    <a:pt x="2379" y="407"/>
                  </a:cubicBezTo>
                  <a:cubicBezTo>
                    <a:pt x="2390" y="433"/>
                    <a:pt x="2389" y="444"/>
                    <a:pt x="2396" y="446"/>
                  </a:cubicBezTo>
                  <a:cubicBezTo>
                    <a:pt x="2383" y="398"/>
                    <a:pt x="2378" y="394"/>
                    <a:pt x="2376" y="387"/>
                  </a:cubicBezTo>
                  <a:cubicBezTo>
                    <a:pt x="2366" y="361"/>
                    <a:pt x="2362" y="356"/>
                    <a:pt x="2359" y="350"/>
                  </a:cubicBezTo>
                  <a:cubicBezTo>
                    <a:pt x="2339" y="309"/>
                    <a:pt x="2332" y="306"/>
                    <a:pt x="2331" y="298"/>
                  </a:cubicBezTo>
                  <a:cubicBezTo>
                    <a:pt x="2307" y="252"/>
                    <a:pt x="2301" y="254"/>
                    <a:pt x="2302" y="248"/>
                  </a:cubicBezTo>
                  <a:cubicBezTo>
                    <a:pt x="2283" y="204"/>
                    <a:pt x="2278" y="200"/>
                    <a:pt x="2278" y="191"/>
                  </a:cubicBezTo>
                  <a:cubicBezTo>
                    <a:pt x="2267" y="166"/>
                    <a:pt x="2267" y="157"/>
                    <a:pt x="2263" y="152"/>
                  </a:cubicBezTo>
                  <a:cubicBezTo>
                    <a:pt x="2251" y="76"/>
                    <a:pt x="2255" y="67"/>
                    <a:pt x="2250" y="67"/>
                  </a:cubicBezTo>
                  <a:cubicBezTo>
                    <a:pt x="2257" y="67"/>
                    <a:pt x="2254" y="69"/>
                    <a:pt x="2254" y="69"/>
                  </a:cubicBezTo>
                  <a:cubicBezTo>
                    <a:pt x="2268" y="115"/>
                    <a:pt x="2274" y="129"/>
                    <a:pt x="2276" y="147"/>
                  </a:cubicBezTo>
                  <a:cubicBezTo>
                    <a:pt x="2288" y="177"/>
                    <a:pt x="2296" y="180"/>
                    <a:pt x="2296" y="191"/>
                  </a:cubicBezTo>
                  <a:cubicBezTo>
                    <a:pt x="2319" y="237"/>
                    <a:pt x="2320" y="240"/>
                    <a:pt x="2320" y="246"/>
                  </a:cubicBezTo>
                  <a:cubicBezTo>
                    <a:pt x="2346" y="278"/>
                    <a:pt x="2348" y="286"/>
                    <a:pt x="2352" y="291"/>
                  </a:cubicBezTo>
                  <a:cubicBezTo>
                    <a:pt x="2366" y="302"/>
                    <a:pt x="2361" y="300"/>
                    <a:pt x="2359" y="294"/>
                  </a:cubicBezTo>
                  <a:cubicBezTo>
                    <a:pt x="2344" y="265"/>
                    <a:pt x="2334" y="258"/>
                    <a:pt x="2331" y="243"/>
                  </a:cubicBezTo>
                  <a:cubicBezTo>
                    <a:pt x="2314" y="218"/>
                    <a:pt x="2317" y="211"/>
                    <a:pt x="2313" y="211"/>
                  </a:cubicBezTo>
                  <a:cubicBezTo>
                    <a:pt x="2288" y="150"/>
                    <a:pt x="2278" y="125"/>
                    <a:pt x="2274" y="95"/>
                  </a:cubicBezTo>
                  <a:cubicBezTo>
                    <a:pt x="2262" y="50"/>
                    <a:pt x="2253" y="44"/>
                    <a:pt x="2259" y="38"/>
                  </a:cubicBezTo>
                  <a:cubicBezTo>
                    <a:pt x="2274" y="70"/>
                    <a:pt x="2276" y="86"/>
                    <a:pt x="2280" y="99"/>
                  </a:cubicBezTo>
                  <a:cubicBezTo>
                    <a:pt x="2305" y="148"/>
                    <a:pt x="2303" y="167"/>
                    <a:pt x="2313" y="176"/>
                  </a:cubicBezTo>
                  <a:cubicBezTo>
                    <a:pt x="2338" y="219"/>
                    <a:pt x="2340" y="227"/>
                    <a:pt x="2344" y="235"/>
                  </a:cubicBezTo>
                  <a:cubicBezTo>
                    <a:pt x="2359" y="266"/>
                    <a:pt x="2368" y="271"/>
                    <a:pt x="2370" y="283"/>
                  </a:cubicBezTo>
                  <a:cubicBezTo>
                    <a:pt x="2380" y="300"/>
                    <a:pt x="2380" y="307"/>
                    <a:pt x="2385" y="309"/>
                  </a:cubicBezTo>
                  <a:cubicBezTo>
                    <a:pt x="2400" y="342"/>
                    <a:pt x="2399" y="349"/>
                    <a:pt x="2405" y="350"/>
                  </a:cubicBezTo>
                  <a:cubicBezTo>
                    <a:pt x="2393" y="318"/>
                    <a:pt x="2393" y="308"/>
                    <a:pt x="2387" y="304"/>
                  </a:cubicBezTo>
                  <a:cubicBezTo>
                    <a:pt x="2374" y="271"/>
                    <a:pt x="2365" y="260"/>
                    <a:pt x="2361" y="246"/>
                  </a:cubicBezTo>
                  <a:cubicBezTo>
                    <a:pt x="2339" y="201"/>
                    <a:pt x="2331" y="200"/>
                    <a:pt x="2331" y="191"/>
                  </a:cubicBezTo>
                  <a:cubicBezTo>
                    <a:pt x="2314" y="161"/>
                    <a:pt x="2314" y="156"/>
                    <a:pt x="2311" y="154"/>
                  </a:cubicBezTo>
                  <a:cubicBezTo>
                    <a:pt x="2283" y="77"/>
                    <a:pt x="2279" y="62"/>
                    <a:pt x="2272" y="49"/>
                  </a:cubicBezTo>
                  <a:cubicBezTo>
                    <a:pt x="2263" y="8"/>
                    <a:pt x="2262" y="4"/>
                    <a:pt x="2261" y="0"/>
                  </a:cubicBezTo>
                  <a:cubicBezTo>
                    <a:pt x="2237" y="26"/>
                    <a:pt x="2228" y="31"/>
                    <a:pt x="2230" y="36"/>
                  </a:cubicBezTo>
                  <a:cubicBezTo>
                    <a:pt x="2215" y="56"/>
                    <a:pt x="2214" y="58"/>
                    <a:pt x="2213" y="60"/>
                  </a:cubicBezTo>
                  <a:cubicBezTo>
                    <a:pt x="2198" y="81"/>
                    <a:pt x="2200" y="87"/>
                    <a:pt x="2198" y="89"/>
                  </a:cubicBezTo>
                  <a:cubicBezTo>
                    <a:pt x="2171" y="128"/>
                    <a:pt x="2162" y="138"/>
                    <a:pt x="2154" y="150"/>
                  </a:cubicBezTo>
                  <a:cubicBezTo>
                    <a:pt x="2136" y="169"/>
                    <a:pt x="2134" y="170"/>
                    <a:pt x="2134" y="174"/>
                  </a:cubicBezTo>
                  <a:cubicBezTo>
                    <a:pt x="2115" y="188"/>
                    <a:pt x="2117" y="195"/>
                    <a:pt x="2110" y="193"/>
                  </a:cubicBezTo>
                  <a:cubicBezTo>
                    <a:pt x="2094" y="217"/>
                    <a:pt x="2084" y="217"/>
                    <a:pt x="2082" y="224"/>
                  </a:cubicBezTo>
                  <a:cubicBezTo>
                    <a:pt x="2041" y="255"/>
                    <a:pt x="2044" y="266"/>
                    <a:pt x="2036" y="265"/>
                  </a:cubicBezTo>
                  <a:cubicBezTo>
                    <a:pt x="2014" y="293"/>
                    <a:pt x="2007" y="294"/>
                    <a:pt x="2004" y="298"/>
                  </a:cubicBezTo>
                  <a:cubicBezTo>
                    <a:pt x="1966" y="340"/>
                    <a:pt x="1961" y="350"/>
                    <a:pt x="1953" y="357"/>
                  </a:cubicBezTo>
                  <a:cubicBezTo>
                    <a:pt x="1931" y="393"/>
                    <a:pt x="1929" y="394"/>
                    <a:pt x="1929" y="398"/>
                  </a:cubicBezTo>
                  <a:cubicBezTo>
                    <a:pt x="1915" y="411"/>
                    <a:pt x="1919" y="423"/>
                    <a:pt x="1914" y="427"/>
                  </a:cubicBezTo>
                  <a:cubicBezTo>
                    <a:pt x="1891" y="465"/>
                    <a:pt x="1885" y="467"/>
                    <a:pt x="1884" y="474"/>
                  </a:cubicBezTo>
                  <a:cubicBezTo>
                    <a:pt x="1863" y="515"/>
                    <a:pt x="1863" y="524"/>
                    <a:pt x="1862" y="531"/>
                  </a:cubicBezTo>
                  <a:close/>
                  <a:moveTo>
                    <a:pt x="2182" y="235"/>
                  </a:moveTo>
                  <a:cubicBezTo>
                    <a:pt x="2179" y="238"/>
                    <a:pt x="2176" y="243"/>
                    <a:pt x="2174" y="248"/>
                  </a:cubicBezTo>
                  <a:cubicBezTo>
                    <a:pt x="2167" y="244"/>
                    <a:pt x="2178" y="240"/>
                    <a:pt x="2178" y="235"/>
                  </a:cubicBezTo>
                  <a:cubicBezTo>
                    <a:pt x="2182" y="231"/>
                    <a:pt x="2183" y="225"/>
                    <a:pt x="2187" y="222"/>
                  </a:cubicBezTo>
                  <a:cubicBezTo>
                    <a:pt x="2193" y="225"/>
                    <a:pt x="2182" y="230"/>
                    <a:pt x="2182" y="235"/>
                  </a:cubicBezTo>
                  <a:close/>
                  <a:moveTo>
                    <a:pt x="2187" y="357"/>
                  </a:moveTo>
                  <a:cubicBezTo>
                    <a:pt x="2185" y="361"/>
                    <a:pt x="2184" y="355"/>
                    <a:pt x="2185" y="352"/>
                  </a:cubicBezTo>
                  <a:cubicBezTo>
                    <a:pt x="2186" y="348"/>
                    <a:pt x="2187" y="354"/>
                    <a:pt x="2187" y="357"/>
                  </a:cubicBezTo>
                  <a:close/>
                  <a:moveTo>
                    <a:pt x="2219" y="145"/>
                  </a:moveTo>
                  <a:cubicBezTo>
                    <a:pt x="2214" y="140"/>
                    <a:pt x="2220" y="127"/>
                    <a:pt x="2222" y="121"/>
                  </a:cubicBezTo>
                  <a:cubicBezTo>
                    <a:pt x="2226" y="126"/>
                    <a:pt x="2217" y="135"/>
                    <a:pt x="2219" y="145"/>
                  </a:cubicBezTo>
                  <a:close/>
                  <a:moveTo>
                    <a:pt x="2224" y="178"/>
                  </a:moveTo>
                  <a:cubicBezTo>
                    <a:pt x="2215" y="176"/>
                    <a:pt x="2223" y="170"/>
                    <a:pt x="2222" y="163"/>
                  </a:cubicBezTo>
                  <a:cubicBezTo>
                    <a:pt x="2226" y="164"/>
                    <a:pt x="2222" y="173"/>
                    <a:pt x="2224" y="178"/>
                  </a:cubicBezTo>
                  <a:close/>
                  <a:moveTo>
                    <a:pt x="2224" y="108"/>
                  </a:moveTo>
                  <a:cubicBezTo>
                    <a:pt x="2214" y="104"/>
                    <a:pt x="2228" y="98"/>
                    <a:pt x="2226" y="89"/>
                  </a:cubicBezTo>
                  <a:cubicBezTo>
                    <a:pt x="2234" y="95"/>
                    <a:pt x="2220" y="99"/>
                    <a:pt x="2224" y="108"/>
                  </a:cubicBezTo>
                  <a:close/>
                  <a:moveTo>
                    <a:pt x="1936" y="394"/>
                  </a:moveTo>
                  <a:cubicBezTo>
                    <a:pt x="1942" y="395"/>
                    <a:pt x="1938" y="386"/>
                    <a:pt x="1942" y="385"/>
                  </a:cubicBezTo>
                  <a:cubicBezTo>
                    <a:pt x="1960" y="361"/>
                    <a:pt x="1960" y="359"/>
                    <a:pt x="1962" y="359"/>
                  </a:cubicBezTo>
                  <a:cubicBezTo>
                    <a:pt x="1986" y="332"/>
                    <a:pt x="1983" y="324"/>
                    <a:pt x="1990" y="326"/>
                  </a:cubicBezTo>
                  <a:cubicBezTo>
                    <a:pt x="2018" y="297"/>
                    <a:pt x="2025" y="294"/>
                    <a:pt x="2028" y="287"/>
                  </a:cubicBezTo>
                  <a:cubicBezTo>
                    <a:pt x="2057" y="259"/>
                    <a:pt x="2065" y="253"/>
                    <a:pt x="2069" y="243"/>
                  </a:cubicBezTo>
                  <a:cubicBezTo>
                    <a:pt x="2089" y="229"/>
                    <a:pt x="2091" y="223"/>
                    <a:pt x="2095" y="219"/>
                  </a:cubicBezTo>
                  <a:cubicBezTo>
                    <a:pt x="2122" y="195"/>
                    <a:pt x="2125" y="194"/>
                    <a:pt x="2128" y="191"/>
                  </a:cubicBezTo>
                  <a:cubicBezTo>
                    <a:pt x="2158" y="150"/>
                    <a:pt x="2172" y="150"/>
                    <a:pt x="2171" y="137"/>
                  </a:cubicBezTo>
                  <a:cubicBezTo>
                    <a:pt x="2214" y="85"/>
                    <a:pt x="2219" y="63"/>
                    <a:pt x="2232" y="49"/>
                  </a:cubicBezTo>
                  <a:cubicBezTo>
                    <a:pt x="2223" y="76"/>
                    <a:pt x="2223" y="85"/>
                    <a:pt x="2217" y="86"/>
                  </a:cubicBezTo>
                  <a:cubicBezTo>
                    <a:pt x="2188" y="142"/>
                    <a:pt x="2188" y="148"/>
                    <a:pt x="2185" y="150"/>
                  </a:cubicBezTo>
                  <a:cubicBezTo>
                    <a:pt x="2156" y="180"/>
                    <a:pt x="2157" y="192"/>
                    <a:pt x="2150" y="195"/>
                  </a:cubicBezTo>
                  <a:cubicBezTo>
                    <a:pt x="2129" y="217"/>
                    <a:pt x="2128" y="226"/>
                    <a:pt x="2119" y="228"/>
                  </a:cubicBezTo>
                  <a:cubicBezTo>
                    <a:pt x="2083" y="268"/>
                    <a:pt x="2080" y="275"/>
                    <a:pt x="2073" y="278"/>
                  </a:cubicBezTo>
                  <a:cubicBezTo>
                    <a:pt x="2055" y="295"/>
                    <a:pt x="2054" y="297"/>
                    <a:pt x="2052" y="298"/>
                  </a:cubicBezTo>
                  <a:cubicBezTo>
                    <a:pt x="2027" y="319"/>
                    <a:pt x="2016" y="328"/>
                    <a:pt x="2004" y="337"/>
                  </a:cubicBezTo>
                  <a:cubicBezTo>
                    <a:pt x="1958" y="377"/>
                    <a:pt x="1956" y="381"/>
                    <a:pt x="1953" y="383"/>
                  </a:cubicBezTo>
                  <a:cubicBezTo>
                    <a:pt x="1937" y="401"/>
                    <a:pt x="1934" y="402"/>
                    <a:pt x="1934" y="405"/>
                  </a:cubicBezTo>
                  <a:close/>
                  <a:moveTo>
                    <a:pt x="26" y="1668"/>
                  </a:moveTo>
                  <a:cubicBezTo>
                    <a:pt x="28" y="1662"/>
                    <a:pt x="33" y="1659"/>
                    <a:pt x="33" y="1652"/>
                  </a:cubicBezTo>
                  <a:cubicBezTo>
                    <a:pt x="46" y="1613"/>
                    <a:pt x="53" y="1613"/>
                    <a:pt x="52" y="1605"/>
                  </a:cubicBezTo>
                  <a:cubicBezTo>
                    <a:pt x="74" y="1552"/>
                    <a:pt x="74" y="1545"/>
                    <a:pt x="76" y="1540"/>
                  </a:cubicBezTo>
                  <a:cubicBezTo>
                    <a:pt x="83" y="1465"/>
                    <a:pt x="85" y="1463"/>
                    <a:pt x="85" y="1447"/>
                  </a:cubicBezTo>
                  <a:cubicBezTo>
                    <a:pt x="81" y="1401"/>
                    <a:pt x="79" y="1389"/>
                    <a:pt x="78" y="1378"/>
                  </a:cubicBezTo>
                  <a:cubicBezTo>
                    <a:pt x="68" y="1370"/>
                    <a:pt x="74" y="1384"/>
                    <a:pt x="77" y="1402"/>
                  </a:cubicBezTo>
                  <a:cubicBezTo>
                    <a:pt x="81" y="1490"/>
                    <a:pt x="72" y="1495"/>
                    <a:pt x="76" y="1505"/>
                  </a:cubicBezTo>
                  <a:cubicBezTo>
                    <a:pt x="71" y="1530"/>
                    <a:pt x="71" y="1533"/>
                    <a:pt x="69" y="1536"/>
                  </a:cubicBezTo>
                  <a:cubicBezTo>
                    <a:pt x="53" y="1576"/>
                    <a:pt x="50" y="1591"/>
                    <a:pt x="45" y="1603"/>
                  </a:cubicBezTo>
                  <a:cubicBezTo>
                    <a:pt x="26" y="1644"/>
                    <a:pt x="25" y="1651"/>
                    <a:pt x="23" y="1657"/>
                  </a:cubicBezTo>
                  <a:cubicBezTo>
                    <a:pt x="6" y="1698"/>
                    <a:pt x="5" y="1701"/>
                    <a:pt x="2" y="1702"/>
                  </a:cubicBezTo>
                  <a:cubicBezTo>
                    <a:pt x="6" y="1719"/>
                    <a:pt x="13" y="1701"/>
                    <a:pt x="20" y="1684"/>
                  </a:cubicBezTo>
                  <a:close/>
                  <a:moveTo>
                    <a:pt x="23" y="1719"/>
                  </a:moveTo>
                  <a:cubicBezTo>
                    <a:pt x="24" y="1711"/>
                    <a:pt x="28" y="1707"/>
                    <a:pt x="28" y="1698"/>
                  </a:cubicBezTo>
                  <a:cubicBezTo>
                    <a:pt x="45" y="1672"/>
                    <a:pt x="49" y="1664"/>
                    <a:pt x="51" y="1655"/>
                  </a:cubicBezTo>
                  <a:cubicBezTo>
                    <a:pt x="75" y="1621"/>
                    <a:pt x="74" y="1616"/>
                    <a:pt x="74" y="1610"/>
                  </a:cubicBezTo>
                  <a:cubicBezTo>
                    <a:pt x="99" y="1561"/>
                    <a:pt x="96" y="1552"/>
                    <a:pt x="101" y="1551"/>
                  </a:cubicBezTo>
                  <a:cubicBezTo>
                    <a:pt x="113" y="1524"/>
                    <a:pt x="109" y="1515"/>
                    <a:pt x="113" y="1513"/>
                  </a:cubicBezTo>
                  <a:cubicBezTo>
                    <a:pt x="114" y="1449"/>
                    <a:pt x="109" y="1450"/>
                    <a:pt x="111" y="1443"/>
                  </a:cubicBezTo>
                  <a:cubicBezTo>
                    <a:pt x="103" y="1515"/>
                    <a:pt x="103" y="1522"/>
                    <a:pt x="99" y="1525"/>
                  </a:cubicBezTo>
                  <a:cubicBezTo>
                    <a:pt x="88" y="1563"/>
                    <a:pt x="85" y="1567"/>
                    <a:pt x="82" y="1572"/>
                  </a:cubicBezTo>
                  <a:cubicBezTo>
                    <a:pt x="73" y="1591"/>
                    <a:pt x="77" y="1601"/>
                    <a:pt x="69" y="1602"/>
                  </a:cubicBezTo>
                  <a:cubicBezTo>
                    <a:pt x="37" y="1672"/>
                    <a:pt x="28" y="1678"/>
                    <a:pt x="25" y="1690"/>
                  </a:cubicBezTo>
                  <a:cubicBezTo>
                    <a:pt x="1" y="1736"/>
                    <a:pt x="2" y="1742"/>
                    <a:pt x="0" y="1745"/>
                  </a:cubicBezTo>
                  <a:cubicBezTo>
                    <a:pt x="16" y="1729"/>
                    <a:pt x="21" y="1725"/>
                    <a:pt x="23" y="1719"/>
                  </a:cubicBezTo>
                  <a:close/>
                  <a:moveTo>
                    <a:pt x="19" y="1542"/>
                  </a:moveTo>
                  <a:cubicBezTo>
                    <a:pt x="17" y="1531"/>
                    <a:pt x="26" y="1530"/>
                    <a:pt x="24" y="1520"/>
                  </a:cubicBezTo>
                  <a:cubicBezTo>
                    <a:pt x="30" y="1515"/>
                    <a:pt x="27" y="1504"/>
                    <a:pt x="31" y="1499"/>
                  </a:cubicBezTo>
                  <a:cubicBezTo>
                    <a:pt x="34" y="1484"/>
                    <a:pt x="42" y="1473"/>
                    <a:pt x="44" y="1457"/>
                  </a:cubicBezTo>
                  <a:cubicBezTo>
                    <a:pt x="50" y="1453"/>
                    <a:pt x="46" y="1441"/>
                    <a:pt x="51" y="1437"/>
                  </a:cubicBezTo>
                  <a:cubicBezTo>
                    <a:pt x="50" y="1426"/>
                    <a:pt x="53" y="1419"/>
                    <a:pt x="54" y="1410"/>
                  </a:cubicBezTo>
                  <a:cubicBezTo>
                    <a:pt x="53" y="1396"/>
                    <a:pt x="52" y="1381"/>
                    <a:pt x="51" y="1367"/>
                  </a:cubicBezTo>
                  <a:cubicBezTo>
                    <a:pt x="47" y="1366"/>
                    <a:pt x="50" y="1357"/>
                    <a:pt x="45" y="1356"/>
                  </a:cubicBezTo>
                  <a:cubicBezTo>
                    <a:pt x="49" y="1377"/>
                    <a:pt x="45" y="1393"/>
                    <a:pt x="47" y="1413"/>
                  </a:cubicBezTo>
                  <a:cubicBezTo>
                    <a:pt x="46" y="1426"/>
                    <a:pt x="40" y="1435"/>
                    <a:pt x="41" y="1451"/>
                  </a:cubicBezTo>
                  <a:cubicBezTo>
                    <a:pt x="36" y="1454"/>
                    <a:pt x="38" y="1463"/>
                    <a:pt x="33" y="1466"/>
                  </a:cubicBezTo>
                  <a:cubicBezTo>
                    <a:pt x="36" y="1477"/>
                    <a:pt x="26" y="1477"/>
                    <a:pt x="28" y="1486"/>
                  </a:cubicBezTo>
                  <a:cubicBezTo>
                    <a:pt x="24" y="1490"/>
                    <a:pt x="26" y="1499"/>
                    <a:pt x="21" y="1502"/>
                  </a:cubicBezTo>
                  <a:cubicBezTo>
                    <a:pt x="21" y="1511"/>
                    <a:pt x="18" y="1516"/>
                    <a:pt x="16" y="1522"/>
                  </a:cubicBezTo>
                  <a:cubicBezTo>
                    <a:pt x="10" y="1533"/>
                    <a:pt x="9" y="1548"/>
                    <a:pt x="3" y="1558"/>
                  </a:cubicBezTo>
                  <a:cubicBezTo>
                    <a:pt x="2" y="1561"/>
                    <a:pt x="1" y="1564"/>
                    <a:pt x="0" y="1566"/>
                  </a:cubicBezTo>
                  <a:cubicBezTo>
                    <a:pt x="0" y="1587"/>
                    <a:pt x="0" y="1587"/>
                    <a:pt x="0" y="1587"/>
                  </a:cubicBezTo>
                  <a:cubicBezTo>
                    <a:pt x="1" y="1585"/>
                    <a:pt x="1" y="1582"/>
                    <a:pt x="2" y="1580"/>
                  </a:cubicBezTo>
                  <a:cubicBezTo>
                    <a:pt x="10" y="1569"/>
                    <a:pt x="11" y="1552"/>
                    <a:pt x="19" y="1542"/>
                  </a:cubicBezTo>
                  <a:close/>
                  <a:moveTo>
                    <a:pt x="14" y="1619"/>
                  </a:moveTo>
                  <a:cubicBezTo>
                    <a:pt x="16" y="1615"/>
                    <a:pt x="18" y="1610"/>
                    <a:pt x="19" y="1605"/>
                  </a:cubicBezTo>
                  <a:cubicBezTo>
                    <a:pt x="18" y="1597"/>
                    <a:pt x="25" y="1597"/>
                    <a:pt x="25" y="1589"/>
                  </a:cubicBezTo>
                  <a:cubicBezTo>
                    <a:pt x="30" y="1580"/>
                    <a:pt x="34" y="1571"/>
                    <a:pt x="40" y="1562"/>
                  </a:cubicBezTo>
                  <a:cubicBezTo>
                    <a:pt x="41" y="1544"/>
                    <a:pt x="46" y="1529"/>
                    <a:pt x="52" y="1515"/>
                  </a:cubicBezTo>
                  <a:cubicBezTo>
                    <a:pt x="55" y="1508"/>
                    <a:pt x="56" y="1499"/>
                    <a:pt x="59" y="1493"/>
                  </a:cubicBezTo>
                  <a:cubicBezTo>
                    <a:pt x="54" y="1493"/>
                    <a:pt x="61" y="1487"/>
                    <a:pt x="61" y="1484"/>
                  </a:cubicBezTo>
                  <a:cubicBezTo>
                    <a:pt x="62" y="1480"/>
                    <a:pt x="61" y="1475"/>
                    <a:pt x="65" y="1473"/>
                  </a:cubicBezTo>
                  <a:cubicBezTo>
                    <a:pt x="65" y="1470"/>
                    <a:pt x="61" y="1462"/>
                    <a:pt x="66" y="1462"/>
                  </a:cubicBezTo>
                  <a:cubicBezTo>
                    <a:pt x="67" y="1459"/>
                    <a:pt x="63" y="1451"/>
                    <a:pt x="67" y="1451"/>
                  </a:cubicBezTo>
                  <a:cubicBezTo>
                    <a:pt x="68" y="1448"/>
                    <a:pt x="64" y="1440"/>
                    <a:pt x="69" y="1440"/>
                  </a:cubicBezTo>
                  <a:cubicBezTo>
                    <a:pt x="70" y="1436"/>
                    <a:pt x="65" y="1427"/>
                    <a:pt x="70" y="1427"/>
                  </a:cubicBezTo>
                  <a:cubicBezTo>
                    <a:pt x="68" y="1417"/>
                    <a:pt x="73" y="1413"/>
                    <a:pt x="71" y="1403"/>
                  </a:cubicBezTo>
                  <a:cubicBezTo>
                    <a:pt x="71" y="1394"/>
                    <a:pt x="73" y="1386"/>
                    <a:pt x="67" y="1381"/>
                  </a:cubicBezTo>
                  <a:cubicBezTo>
                    <a:pt x="67" y="1416"/>
                    <a:pt x="63" y="1447"/>
                    <a:pt x="56" y="1476"/>
                  </a:cubicBezTo>
                  <a:cubicBezTo>
                    <a:pt x="53" y="1491"/>
                    <a:pt x="50" y="1506"/>
                    <a:pt x="44" y="1518"/>
                  </a:cubicBezTo>
                  <a:cubicBezTo>
                    <a:pt x="40" y="1532"/>
                    <a:pt x="32" y="1543"/>
                    <a:pt x="31" y="1561"/>
                  </a:cubicBezTo>
                  <a:cubicBezTo>
                    <a:pt x="27" y="1563"/>
                    <a:pt x="27" y="1569"/>
                    <a:pt x="23" y="1572"/>
                  </a:cubicBezTo>
                  <a:cubicBezTo>
                    <a:pt x="23" y="1575"/>
                    <a:pt x="24" y="1580"/>
                    <a:pt x="20" y="1579"/>
                  </a:cubicBezTo>
                  <a:cubicBezTo>
                    <a:pt x="20" y="1582"/>
                    <a:pt x="20" y="1586"/>
                    <a:pt x="16" y="1586"/>
                  </a:cubicBezTo>
                  <a:cubicBezTo>
                    <a:pt x="16" y="1596"/>
                    <a:pt x="10" y="1601"/>
                    <a:pt x="9" y="1610"/>
                  </a:cubicBezTo>
                  <a:cubicBezTo>
                    <a:pt x="4" y="1615"/>
                    <a:pt x="3" y="1623"/>
                    <a:pt x="0" y="1629"/>
                  </a:cubicBezTo>
                  <a:cubicBezTo>
                    <a:pt x="0" y="1650"/>
                    <a:pt x="0" y="1650"/>
                    <a:pt x="0" y="1650"/>
                  </a:cubicBezTo>
                  <a:cubicBezTo>
                    <a:pt x="0" y="1649"/>
                    <a:pt x="0" y="1649"/>
                    <a:pt x="0" y="1648"/>
                  </a:cubicBezTo>
                  <a:cubicBezTo>
                    <a:pt x="6" y="1639"/>
                    <a:pt x="9" y="1628"/>
                    <a:pt x="14" y="1619"/>
                  </a:cubicBezTo>
                  <a:close/>
                  <a:moveTo>
                    <a:pt x="17" y="1487"/>
                  </a:moveTo>
                  <a:cubicBezTo>
                    <a:pt x="19" y="1482"/>
                    <a:pt x="20" y="1476"/>
                    <a:pt x="21" y="1469"/>
                  </a:cubicBezTo>
                  <a:cubicBezTo>
                    <a:pt x="21" y="1465"/>
                    <a:pt x="28" y="1455"/>
                    <a:pt x="22" y="1452"/>
                  </a:cubicBezTo>
                  <a:cubicBezTo>
                    <a:pt x="15" y="1460"/>
                    <a:pt x="20" y="1478"/>
                    <a:pt x="11" y="1483"/>
                  </a:cubicBezTo>
                  <a:cubicBezTo>
                    <a:pt x="11" y="1498"/>
                    <a:pt x="2" y="1503"/>
                    <a:pt x="2" y="1517"/>
                  </a:cubicBezTo>
                  <a:cubicBezTo>
                    <a:pt x="1" y="1517"/>
                    <a:pt x="1" y="1518"/>
                    <a:pt x="0" y="1519"/>
                  </a:cubicBezTo>
                  <a:cubicBezTo>
                    <a:pt x="0" y="1534"/>
                    <a:pt x="0" y="1534"/>
                    <a:pt x="0" y="1534"/>
                  </a:cubicBezTo>
                  <a:cubicBezTo>
                    <a:pt x="2" y="1529"/>
                    <a:pt x="5" y="1524"/>
                    <a:pt x="7" y="1519"/>
                  </a:cubicBezTo>
                  <a:cubicBezTo>
                    <a:pt x="10" y="1508"/>
                    <a:pt x="14" y="1498"/>
                    <a:pt x="17" y="1487"/>
                  </a:cubicBezTo>
                  <a:close/>
                  <a:moveTo>
                    <a:pt x="2304" y="36"/>
                  </a:moveTo>
                  <a:cubicBezTo>
                    <a:pt x="2311" y="38"/>
                    <a:pt x="2309" y="48"/>
                    <a:pt x="2313" y="51"/>
                  </a:cubicBezTo>
                  <a:cubicBezTo>
                    <a:pt x="2337" y="115"/>
                    <a:pt x="2345" y="114"/>
                    <a:pt x="2344" y="123"/>
                  </a:cubicBezTo>
                  <a:cubicBezTo>
                    <a:pt x="2355" y="147"/>
                    <a:pt x="2359" y="152"/>
                    <a:pt x="2361" y="158"/>
                  </a:cubicBezTo>
                  <a:cubicBezTo>
                    <a:pt x="2371" y="182"/>
                    <a:pt x="2374" y="187"/>
                    <a:pt x="2376" y="193"/>
                  </a:cubicBezTo>
                  <a:cubicBezTo>
                    <a:pt x="2400" y="231"/>
                    <a:pt x="2405" y="235"/>
                    <a:pt x="2407" y="241"/>
                  </a:cubicBezTo>
                  <a:cubicBezTo>
                    <a:pt x="2451" y="290"/>
                    <a:pt x="2442" y="289"/>
                    <a:pt x="2442" y="280"/>
                  </a:cubicBezTo>
                  <a:cubicBezTo>
                    <a:pt x="2419" y="242"/>
                    <a:pt x="2413" y="243"/>
                    <a:pt x="2413" y="239"/>
                  </a:cubicBezTo>
                  <a:cubicBezTo>
                    <a:pt x="2398" y="221"/>
                    <a:pt x="2400" y="213"/>
                    <a:pt x="2396" y="213"/>
                  </a:cubicBezTo>
                  <a:cubicBezTo>
                    <a:pt x="2383" y="192"/>
                    <a:pt x="2383" y="183"/>
                    <a:pt x="2379" y="178"/>
                  </a:cubicBezTo>
                  <a:cubicBezTo>
                    <a:pt x="2367" y="146"/>
                    <a:pt x="2361" y="139"/>
                    <a:pt x="2357" y="130"/>
                  </a:cubicBezTo>
                  <a:cubicBezTo>
                    <a:pt x="2336" y="82"/>
                    <a:pt x="2326" y="64"/>
                    <a:pt x="2320" y="43"/>
                  </a:cubicBezTo>
                  <a:cubicBezTo>
                    <a:pt x="2308" y="8"/>
                    <a:pt x="2307" y="4"/>
                    <a:pt x="2305" y="0"/>
                  </a:cubicBezTo>
                  <a:cubicBezTo>
                    <a:pt x="2301" y="22"/>
                    <a:pt x="2306" y="26"/>
                    <a:pt x="2304" y="36"/>
                  </a:cubicBezTo>
                  <a:close/>
                  <a:moveTo>
                    <a:pt x="2324" y="4"/>
                  </a:moveTo>
                  <a:cubicBezTo>
                    <a:pt x="2324" y="9"/>
                    <a:pt x="2325" y="13"/>
                    <a:pt x="2328" y="14"/>
                  </a:cubicBezTo>
                  <a:cubicBezTo>
                    <a:pt x="2353" y="57"/>
                    <a:pt x="2352" y="67"/>
                    <a:pt x="2359" y="71"/>
                  </a:cubicBezTo>
                  <a:cubicBezTo>
                    <a:pt x="2382" y="114"/>
                    <a:pt x="2383" y="123"/>
                    <a:pt x="2387" y="128"/>
                  </a:cubicBezTo>
                  <a:cubicBezTo>
                    <a:pt x="2401" y="152"/>
                    <a:pt x="2404" y="159"/>
                    <a:pt x="2409" y="163"/>
                  </a:cubicBezTo>
                  <a:cubicBezTo>
                    <a:pt x="2431" y="203"/>
                    <a:pt x="2429" y="210"/>
                    <a:pt x="2433" y="211"/>
                  </a:cubicBezTo>
                  <a:cubicBezTo>
                    <a:pt x="2430" y="204"/>
                    <a:pt x="2431" y="199"/>
                    <a:pt x="2431" y="193"/>
                  </a:cubicBezTo>
                  <a:cubicBezTo>
                    <a:pt x="2398" y="141"/>
                    <a:pt x="2401" y="132"/>
                    <a:pt x="2396" y="130"/>
                  </a:cubicBezTo>
                  <a:cubicBezTo>
                    <a:pt x="2374" y="92"/>
                    <a:pt x="2375" y="90"/>
                    <a:pt x="2374" y="89"/>
                  </a:cubicBezTo>
                  <a:cubicBezTo>
                    <a:pt x="2366" y="61"/>
                    <a:pt x="2358" y="63"/>
                    <a:pt x="2359" y="56"/>
                  </a:cubicBezTo>
                  <a:cubicBezTo>
                    <a:pt x="2336" y="15"/>
                    <a:pt x="2343" y="13"/>
                    <a:pt x="2335" y="12"/>
                  </a:cubicBezTo>
                  <a:cubicBezTo>
                    <a:pt x="2320" y="2"/>
                    <a:pt x="2322" y="3"/>
                    <a:pt x="2324" y="4"/>
                  </a:cubicBezTo>
                  <a:close/>
                  <a:moveTo>
                    <a:pt x="2200" y="34"/>
                  </a:moveTo>
                  <a:cubicBezTo>
                    <a:pt x="2193" y="40"/>
                    <a:pt x="2190" y="50"/>
                    <a:pt x="2182" y="56"/>
                  </a:cubicBezTo>
                  <a:cubicBezTo>
                    <a:pt x="2156" y="99"/>
                    <a:pt x="2151" y="112"/>
                    <a:pt x="2141" y="119"/>
                  </a:cubicBezTo>
                  <a:cubicBezTo>
                    <a:pt x="2108" y="156"/>
                    <a:pt x="2111" y="163"/>
                    <a:pt x="2106" y="163"/>
                  </a:cubicBezTo>
                  <a:cubicBezTo>
                    <a:pt x="2092" y="179"/>
                    <a:pt x="2087" y="183"/>
                    <a:pt x="2084" y="189"/>
                  </a:cubicBezTo>
                  <a:cubicBezTo>
                    <a:pt x="2065" y="199"/>
                    <a:pt x="2069" y="208"/>
                    <a:pt x="2062" y="206"/>
                  </a:cubicBezTo>
                  <a:cubicBezTo>
                    <a:pt x="2039" y="224"/>
                    <a:pt x="2044" y="234"/>
                    <a:pt x="2036" y="232"/>
                  </a:cubicBezTo>
                  <a:cubicBezTo>
                    <a:pt x="2012" y="258"/>
                    <a:pt x="2011" y="260"/>
                    <a:pt x="2010" y="261"/>
                  </a:cubicBezTo>
                  <a:cubicBezTo>
                    <a:pt x="1993" y="277"/>
                    <a:pt x="1990" y="284"/>
                    <a:pt x="1986" y="289"/>
                  </a:cubicBezTo>
                  <a:cubicBezTo>
                    <a:pt x="1978" y="303"/>
                    <a:pt x="1981" y="303"/>
                    <a:pt x="1982" y="300"/>
                  </a:cubicBezTo>
                  <a:cubicBezTo>
                    <a:pt x="2017" y="265"/>
                    <a:pt x="2019" y="260"/>
                    <a:pt x="2023" y="256"/>
                  </a:cubicBezTo>
                  <a:cubicBezTo>
                    <a:pt x="2038" y="239"/>
                    <a:pt x="2043" y="237"/>
                    <a:pt x="2047" y="232"/>
                  </a:cubicBezTo>
                  <a:cubicBezTo>
                    <a:pt x="2068" y="214"/>
                    <a:pt x="2075" y="206"/>
                    <a:pt x="2084" y="200"/>
                  </a:cubicBezTo>
                  <a:cubicBezTo>
                    <a:pt x="2132" y="144"/>
                    <a:pt x="2138" y="136"/>
                    <a:pt x="2145" y="130"/>
                  </a:cubicBezTo>
                  <a:cubicBezTo>
                    <a:pt x="2188" y="76"/>
                    <a:pt x="2191" y="65"/>
                    <a:pt x="2195" y="56"/>
                  </a:cubicBezTo>
                  <a:cubicBezTo>
                    <a:pt x="2208" y="35"/>
                    <a:pt x="2209" y="32"/>
                    <a:pt x="2211" y="30"/>
                  </a:cubicBezTo>
                  <a:cubicBezTo>
                    <a:pt x="2226" y="2"/>
                    <a:pt x="2226" y="1"/>
                    <a:pt x="2227" y="0"/>
                  </a:cubicBezTo>
                  <a:cubicBezTo>
                    <a:pt x="2213" y="12"/>
                    <a:pt x="2207" y="13"/>
                    <a:pt x="2206" y="19"/>
                  </a:cubicBezTo>
                  <a:close/>
                  <a:moveTo>
                    <a:pt x="2278" y="25"/>
                  </a:moveTo>
                  <a:cubicBezTo>
                    <a:pt x="2279" y="28"/>
                    <a:pt x="2281" y="30"/>
                    <a:pt x="2280" y="34"/>
                  </a:cubicBezTo>
                  <a:cubicBezTo>
                    <a:pt x="2292" y="65"/>
                    <a:pt x="2296" y="73"/>
                    <a:pt x="2300" y="80"/>
                  </a:cubicBezTo>
                  <a:cubicBezTo>
                    <a:pt x="2322" y="129"/>
                    <a:pt x="2322" y="135"/>
                    <a:pt x="2324" y="141"/>
                  </a:cubicBezTo>
                  <a:cubicBezTo>
                    <a:pt x="2347" y="174"/>
                    <a:pt x="2346" y="177"/>
                    <a:pt x="2348" y="178"/>
                  </a:cubicBezTo>
                  <a:cubicBezTo>
                    <a:pt x="2371" y="216"/>
                    <a:pt x="2373" y="226"/>
                    <a:pt x="2381" y="230"/>
                  </a:cubicBezTo>
                  <a:cubicBezTo>
                    <a:pt x="2404" y="266"/>
                    <a:pt x="2403" y="273"/>
                    <a:pt x="2407" y="276"/>
                  </a:cubicBezTo>
                  <a:cubicBezTo>
                    <a:pt x="2434" y="313"/>
                    <a:pt x="2428" y="310"/>
                    <a:pt x="2427" y="302"/>
                  </a:cubicBezTo>
                  <a:cubicBezTo>
                    <a:pt x="2404" y="258"/>
                    <a:pt x="2402" y="250"/>
                    <a:pt x="2396" y="246"/>
                  </a:cubicBezTo>
                  <a:cubicBezTo>
                    <a:pt x="2372" y="203"/>
                    <a:pt x="2367" y="199"/>
                    <a:pt x="2365" y="191"/>
                  </a:cubicBezTo>
                  <a:cubicBezTo>
                    <a:pt x="2358" y="178"/>
                    <a:pt x="2353" y="178"/>
                    <a:pt x="2352" y="174"/>
                  </a:cubicBezTo>
                  <a:cubicBezTo>
                    <a:pt x="2324" y="125"/>
                    <a:pt x="2323" y="107"/>
                    <a:pt x="2315" y="95"/>
                  </a:cubicBezTo>
                  <a:cubicBezTo>
                    <a:pt x="2292" y="40"/>
                    <a:pt x="2291" y="22"/>
                    <a:pt x="2283" y="10"/>
                  </a:cubicBezTo>
                  <a:cubicBezTo>
                    <a:pt x="2272" y="3"/>
                    <a:pt x="2272" y="6"/>
                    <a:pt x="2274" y="8"/>
                  </a:cubicBezTo>
                  <a:close/>
                  <a:moveTo>
                    <a:pt x="2446" y="10"/>
                  </a:moveTo>
                  <a:cubicBezTo>
                    <a:pt x="2446" y="20"/>
                    <a:pt x="2450" y="25"/>
                    <a:pt x="2453" y="32"/>
                  </a:cubicBezTo>
                  <a:cubicBezTo>
                    <a:pt x="2451" y="39"/>
                    <a:pt x="2456" y="38"/>
                    <a:pt x="2455" y="45"/>
                  </a:cubicBezTo>
                  <a:cubicBezTo>
                    <a:pt x="2455" y="51"/>
                    <a:pt x="2456" y="55"/>
                    <a:pt x="2459" y="58"/>
                  </a:cubicBezTo>
                  <a:cubicBezTo>
                    <a:pt x="2460" y="42"/>
                    <a:pt x="2454" y="34"/>
                    <a:pt x="2453" y="21"/>
                  </a:cubicBezTo>
                  <a:cubicBezTo>
                    <a:pt x="2452" y="15"/>
                    <a:pt x="2449" y="10"/>
                    <a:pt x="2448" y="4"/>
                  </a:cubicBezTo>
                  <a:cubicBezTo>
                    <a:pt x="2449" y="2"/>
                    <a:pt x="2448" y="1"/>
                    <a:pt x="2448" y="0"/>
                  </a:cubicBezTo>
                  <a:cubicBezTo>
                    <a:pt x="2443" y="0"/>
                    <a:pt x="2443" y="0"/>
                    <a:pt x="2443" y="0"/>
                  </a:cubicBezTo>
                  <a:cubicBezTo>
                    <a:pt x="2445" y="2"/>
                    <a:pt x="2442" y="10"/>
                    <a:pt x="2446" y="10"/>
                  </a:cubicBezTo>
                  <a:close/>
                  <a:moveTo>
                    <a:pt x="2387" y="45"/>
                  </a:moveTo>
                  <a:cubicBezTo>
                    <a:pt x="2387" y="52"/>
                    <a:pt x="2389" y="56"/>
                    <a:pt x="2394" y="58"/>
                  </a:cubicBezTo>
                  <a:cubicBezTo>
                    <a:pt x="2392" y="67"/>
                    <a:pt x="2398" y="68"/>
                    <a:pt x="2398" y="75"/>
                  </a:cubicBezTo>
                  <a:cubicBezTo>
                    <a:pt x="2403" y="77"/>
                    <a:pt x="2400" y="87"/>
                    <a:pt x="2405" y="89"/>
                  </a:cubicBezTo>
                  <a:cubicBezTo>
                    <a:pt x="2406" y="94"/>
                    <a:pt x="2407" y="100"/>
                    <a:pt x="2409" y="104"/>
                  </a:cubicBezTo>
                  <a:cubicBezTo>
                    <a:pt x="2412" y="114"/>
                    <a:pt x="2416" y="123"/>
                    <a:pt x="2418" y="134"/>
                  </a:cubicBezTo>
                  <a:cubicBezTo>
                    <a:pt x="2421" y="138"/>
                    <a:pt x="2421" y="144"/>
                    <a:pt x="2422" y="150"/>
                  </a:cubicBezTo>
                  <a:cubicBezTo>
                    <a:pt x="2424" y="154"/>
                    <a:pt x="2427" y="158"/>
                    <a:pt x="2427" y="165"/>
                  </a:cubicBezTo>
                  <a:cubicBezTo>
                    <a:pt x="2429" y="169"/>
                    <a:pt x="2429" y="175"/>
                    <a:pt x="2431" y="180"/>
                  </a:cubicBezTo>
                  <a:cubicBezTo>
                    <a:pt x="2435" y="184"/>
                    <a:pt x="2430" y="196"/>
                    <a:pt x="2437" y="195"/>
                  </a:cubicBezTo>
                  <a:cubicBezTo>
                    <a:pt x="2436" y="175"/>
                    <a:pt x="2429" y="160"/>
                    <a:pt x="2427" y="141"/>
                  </a:cubicBezTo>
                  <a:cubicBezTo>
                    <a:pt x="2421" y="124"/>
                    <a:pt x="2416" y="107"/>
                    <a:pt x="2411" y="89"/>
                  </a:cubicBezTo>
                  <a:cubicBezTo>
                    <a:pt x="2412" y="83"/>
                    <a:pt x="2415" y="80"/>
                    <a:pt x="2413" y="73"/>
                  </a:cubicBezTo>
                  <a:cubicBezTo>
                    <a:pt x="2409" y="58"/>
                    <a:pt x="2405" y="42"/>
                    <a:pt x="2400" y="28"/>
                  </a:cubicBezTo>
                  <a:cubicBezTo>
                    <a:pt x="2398" y="25"/>
                    <a:pt x="2398" y="19"/>
                    <a:pt x="2396" y="17"/>
                  </a:cubicBezTo>
                  <a:cubicBezTo>
                    <a:pt x="2395" y="13"/>
                    <a:pt x="2395" y="8"/>
                    <a:pt x="2392" y="6"/>
                  </a:cubicBezTo>
                  <a:cubicBezTo>
                    <a:pt x="2391" y="4"/>
                    <a:pt x="2391" y="2"/>
                    <a:pt x="2391" y="0"/>
                  </a:cubicBezTo>
                  <a:cubicBezTo>
                    <a:pt x="2384" y="0"/>
                    <a:pt x="2384" y="0"/>
                    <a:pt x="2384" y="0"/>
                  </a:cubicBezTo>
                  <a:cubicBezTo>
                    <a:pt x="2385" y="3"/>
                    <a:pt x="2386" y="7"/>
                    <a:pt x="2387" y="10"/>
                  </a:cubicBezTo>
                  <a:cubicBezTo>
                    <a:pt x="2391" y="14"/>
                    <a:pt x="2392" y="21"/>
                    <a:pt x="2394" y="28"/>
                  </a:cubicBezTo>
                  <a:cubicBezTo>
                    <a:pt x="2397" y="31"/>
                    <a:pt x="2396" y="40"/>
                    <a:pt x="2400" y="43"/>
                  </a:cubicBezTo>
                  <a:cubicBezTo>
                    <a:pt x="2402" y="56"/>
                    <a:pt x="2408" y="64"/>
                    <a:pt x="2409" y="78"/>
                  </a:cubicBezTo>
                  <a:cubicBezTo>
                    <a:pt x="2400" y="69"/>
                    <a:pt x="2402" y="50"/>
                    <a:pt x="2392" y="43"/>
                  </a:cubicBezTo>
                  <a:cubicBezTo>
                    <a:pt x="2393" y="33"/>
                    <a:pt x="2386" y="31"/>
                    <a:pt x="2383" y="25"/>
                  </a:cubicBezTo>
                  <a:cubicBezTo>
                    <a:pt x="2381" y="19"/>
                    <a:pt x="2376" y="16"/>
                    <a:pt x="2374" y="10"/>
                  </a:cubicBezTo>
                  <a:cubicBezTo>
                    <a:pt x="2372" y="7"/>
                    <a:pt x="2370" y="4"/>
                    <a:pt x="2369" y="0"/>
                  </a:cubicBezTo>
                  <a:cubicBezTo>
                    <a:pt x="2359" y="0"/>
                    <a:pt x="2359" y="0"/>
                    <a:pt x="2359" y="0"/>
                  </a:cubicBezTo>
                  <a:cubicBezTo>
                    <a:pt x="2364" y="7"/>
                    <a:pt x="2367" y="15"/>
                    <a:pt x="2372" y="21"/>
                  </a:cubicBezTo>
                  <a:cubicBezTo>
                    <a:pt x="2377" y="29"/>
                    <a:pt x="2380" y="40"/>
                    <a:pt x="2387" y="45"/>
                  </a:cubicBezTo>
                  <a:close/>
                  <a:moveTo>
                    <a:pt x="2163" y="58"/>
                  </a:moveTo>
                  <a:cubicBezTo>
                    <a:pt x="2160" y="58"/>
                    <a:pt x="2160" y="61"/>
                    <a:pt x="2161" y="65"/>
                  </a:cubicBezTo>
                  <a:cubicBezTo>
                    <a:pt x="2143" y="86"/>
                    <a:pt x="2141" y="91"/>
                    <a:pt x="2137" y="93"/>
                  </a:cubicBezTo>
                  <a:cubicBezTo>
                    <a:pt x="2107" y="133"/>
                    <a:pt x="2102" y="135"/>
                    <a:pt x="2102" y="141"/>
                  </a:cubicBezTo>
                  <a:cubicBezTo>
                    <a:pt x="2067" y="176"/>
                    <a:pt x="2063" y="180"/>
                    <a:pt x="2060" y="184"/>
                  </a:cubicBezTo>
                  <a:cubicBezTo>
                    <a:pt x="2035" y="207"/>
                    <a:pt x="2037" y="212"/>
                    <a:pt x="2032" y="211"/>
                  </a:cubicBezTo>
                  <a:cubicBezTo>
                    <a:pt x="2001" y="240"/>
                    <a:pt x="1999" y="242"/>
                    <a:pt x="1999" y="246"/>
                  </a:cubicBezTo>
                  <a:cubicBezTo>
                    <a:pt x="1973" y="268"/>
                    <a:pt x="1972" y="281"/>
                    <a:pt x="1960" y="285"/>
                  </a:cubicBezTo>
                  <a:cubicBezTo>
                    <a:pt x="1938" y="324"/>
                    <a:pt x="1939" y="328"/>
                    <a:pt x="1936" y="328"/>
                  </a:cubicBezTo>
                  <a:cubicBezTo>
                    <a:pt x="1955" y="304"/>
                    <a:pt x="1963" y="300"/>
                    <a:pt x="1964" y="289"/>
                  </a:cubicBezTo>
                  <a:cubicBezTo>
                    <a:pt x="1986" y="267"/>
                    <a:pt x="1987" y="264"/>
                    <a:pt x="1990" y="265"/>
                  </a:cubicBezTo>
                  <a:cubicBezTo>
                    <a:pt x="2007" y="243"/>
                    <a:pt x="2012" y="241"/>
                    <a:pt x="2017" y="239"/>
                  </a:cubicBezTo>
                  <a:cubicBezTo>
                    <a:pt x="2040" y="213"/>
                    <a:pt x="2046" y="212"/>
                    <a:pt x="2049" y="208"/>
                  </a:cubicBezTo>
                  <a:cubicBezTo>
                    <a:pt x="2069" y="187"/>
                    <a:pt x="2071" y="184"/>
                    <a:pt x="2073" y="182"/>
                  </a:cubicBezTo>
                  <a:cubicBezTo>
                    <a:pt x="2086" y="165"/>
                    <a:pt x="2092" y="166"/>
                    <a:pt x="2091" y="161"/>
                  </a:cubicBezTo>
                  <a:cubicBezTo>
                    <a:pt x="2111" y="135"/>
                    <a:pt x="2122" y="137"/>
                    <a:pt x="2121" y="128"/>
                  </a:cubicBezTo>
                  <a:cubicBezTo>
                    <a:pt x="2157" y="79"/>
                    <a:pt x="2162" y="74"/>
                    <a:pt x="2167" y="71"/>
                  </a:cubicBezTo>
                  <a:cubicBezTo>
                    <a:pt x="2179" y="52"/>
                    <a:pt x="2180" y="49"/>
                    <a:pt x="2180" y="45"/>
                  </a:cubicBezTo>
                  <a:cubicBezTo>
                    <a:pt x="2209" y="6"/>
                    <a:pt x="2210" y="3"/>
                    <a:pt x="2211" y="0"/>
                  </a:cubicBezTo>
                  <a:cubicBezTo>
                    <a:pt x="2194" y="13"/>
                    <a:pt x="2189" y="15"/>
                    <a:pt x="2189" y="21"/>
                  </a:cubicBezTo>
                  <a:cubicBezTo>
                    <a:pt x="2173" y="40"/>
                    <a:pt x="2170" y="51"/>
                    <a:pt x="2163" y="58"/>
                  </a:cubicBezTo>
                  <a:close/>
                  <a:moveTo>
                    <a:pt x="2032" y="71"/>
                  </a:moveTo>
                  <a:cubicBezTo>
                    <a:pt x="2029" y="76"/>
                    <a:pt x="2026" y="79"/>
                    <a:pt x="2021" y="82"/>
                  </a:cubicBezTo>
                  <a:cubicBezTo>
                    <a:pt x="2019" y="88"/>
                    <a:pt x="2014" y="91"/>
                    <a:pt x="2010" y="95"/>
                  </a:cubicBezTo>
                  <a:cubicBezTo>
                    <a:pt x="2007" y="99"/>
                    <a:pt x="2001" y="101"/>
                    <a:pt x="1999" y="106"/>
                  </a:cubicBezTo>
                  <a:cubicBezTo>
                    <a:pt x="1997" y="112"/>
                    <a:pt x="1991" y="113"/>
                    <a:pt x="1988" y="119"/>
                  </a:cubicBezTo>
                  <a:cubicBezTo>
                    <a:pt x="1982" y="128"/>
                    <a:pt x="1975" y="136"/>
                    <a:pt x="1971" y="147"/>
                  </a:cubicBezTo>
                  <a:cubicBezTo>
                    <a:pt x="1966" y="150"/>
                    <a:pt x="1965" y="157"/>
                    <a:pt x="1962" y="163"/>
                  </a:cubicBezTo>
                  <a:cubicBezTo>
                    <a:pt x="1959" y="163"/>
                    <a:pt x="1961" y="169"/>
                    <a:pt x="1958" y="169"/>
                  </a:cubicBezTo>
                  <a:cubicBezTo>
                    <a:pt x="1956" y="172"/>
                    <a:pt x="1955" y="175"/>
                    <a:pt x="1956" y="180"/>
                  </a:cubicBezTo>
                  <a:cubicBezTo>
                    <a:pt x="1959" y="180"/>
                    <a:pt x="1961" y="178"/>
                    <a:pt x="1960" y="174"/>
                  </a:cubicBezTo>
                  <a:cubicBezTo>
                    <a:pt x="1963" y="173"/>
                    <a:pt x="1964" y="171"/>
                    <a:pt x="1964" y="167"/>
                  </a:cubicBezTo>
                  <a:cubicBezTo>
                    <a:pt x="1971" y="166"/>
                    <a:pt x="1969" y="155"/>
                    <a:pt x="1975" y="154"/>
                  </a:cubicBezTo>
                  <a:cubicBezTo>
                    <a:pt x="1978" y="141"/>
                    <a:pt x="1989" y="136"/>
                    <a:pt x="1993" y="123"/>
                  </a:cubicBezTo>
                  <a:cubicBezTo>
                    <a:pt x="2002" y="117"/>
                    <a:pt x="2007" y="108"/>
                    <a:pt x="2017" y="102"/>
                  </a:cubicBezTo>
                  <a:cubicBezTo>
                    <a:pt x="2018" y="96"/>
                    <a:pt x="2023" y="94"/>
                    <a:pt x="2028" y="91"/>
                  </a:cubicBezTo>
                  <a:cubicBezTo>
                    <a:pt x="2028" y="83"/>
                    <a:pt x="2037" y="84"/>
                    <a:pt x="2038" y="78"/>
                  </a:cubicBezTo>
                  <a:cubicBezTo>
                    <a:pt x="2043" y="75"/>
                    <a:pt x="2047" y="71"/>
                    <a:pt x="2049" y="67"/>
                  </a:cubicBezTo>
                  <a:cubicBezTo>
                    <a:pt x="2050" y="64"/>
                    <a:pt x="2054" y="64"/>
                    <a:pt x="2056" y="62"/>
                  </a:cubicBezTo>
                  <a:cubicBezTo>
                    <a:pt x="2053" y="55"/>
                    <a:pt x="2063" y="61"/>
                    <a:pt x="2060" y="54"/>
                  </a:cubicBezTo>
                  <a:cubicBezTo>
                    <a:pt x="2066" y="52"/>
                    <a:pt x="2069" y="47"/>
                    <a:pt x="2073" y="45"/>
                  </a:cubicBezTo>
                  <a:cubicBezTo>
                    <a:pt x="2072" y="36"/>
                    <a:pt x="2083" y="38"/>
                    <a:pt x="2084" y="32"/>
                  </a:cubicBezTo>
                  <a:cubicBezTo>
                    <a:pt x="2093" y="19"/>
                    <a:pt x="2106" y="10"/>
                    <a:pt x="2117" y="0"/>
                  </a:cubicBezTo>
                  <a:cubicBezTo>
                    <a:pt x="2103" y="0"/>
                    <a:pt x="2103" y="0"/>
                    <a:pt x="2103" y="0"/>
                  </a:cubicBezTo>
                  <a:cubicBezTo>
                    <a:pt x="2102" y="0"/>
                    <a:pt x="2101" y="1"/>
                    <a:pt x="2099" y="1"/>
                  </a:cubicBezTo>
                  <a:cubicBezTo>
                    <a:pt x="2100" y="5"/>
                    <a:pt x="2098" y="7"/>
                    <a:pt x="2095" y="8"/>
                  </a:cubicBezTo>
                  <a:cubicBezTo>
                    <a:pt x="2092" y="8"/>
                    <a:pt x="2093" y="13"/>
                    <a:pt x="2089" y="12"/>
                  </a:cubicBezTo>
                  <a:cubicBezTo>
                    <a:pt x="2088" y="15"/>
                    <a:pt x="2085" y="16"/>
                    <a:pt x="2084" y="19"/>
                  </a:cubicBezTo>
                  <a:cubicBezTo>
                    <a:pt x="2084" y="23"/>
                    <a:pt x="2077" y="20"/>
                    <a:pt x="2078" y="25"/>
                  </a:cubicBezTo>
                  <a:cubicBezTo>
                    <a:pt x="2062" y="40"/>
                    <a:pt x="2048" y="56"/>
                    <a:pt x="2032" y="71"/>
                  </a:cubicBezTo>
                  <a:close/>
                  <a:moveTo>
                    <a:pt x="1980" y="45"/>
                  </a:moveTo>
                  <a:cubicBezTo>
                    <a:pt x="1973" y="42"/>
                    <a:pt x="1974" y="48"/>
                    <a:pt x="1971" y="49"/>
                  </a:cubicBezTo>
                  <a:cubicBezTo>
                    <a:pt x="1971" y="52"/>
                    <a:pt x="1964" y="57"/>
                    <a:pt x="1969" y="58"/>
                  </a:cubicBezTo>
                  <a:cubicBezTo>
                    <a:pt x="1977" y="52"/>
                    <a:pt x="1983" y="43"/>
                    <a:pt x="1993" y="38"/>
                  </a:cubicBezTo>
                  <a:cubicBezTo>
                    <a:pt x="1992" y="31"/>
                    <a:pt x="2004" y="35"/>
                    <a:pt x="2004" y="28"/>
                  </a:cubicBezTo>
                  <a:cubicBezTo>
                    <a:pt x="2007" y="27"/>
                    <a:pt x="2007" y="24"/>
                    <a:pt x="2010" y="23"/>
                  </a:cubicBezTo>
                  <a:cubicBezTo>
                    <a:pt x="2014" y="23"/>
                    <a:pt x="2012" y="16"/>
                    <a:pt x="2017" y="17"/>
                  </a:cubicBezTo>
                  <a:cubicBezTo>
                    <a:pt x="2023" y="15"/>
                    <a:pt x="2022" y="8"/>
                    <a:pt x="2030" y="8"/>
                  </a:cubicBezTo>
                  <a:cubicBezTo>
                    <a:pt x="2030" y="4"/>
                    <a:pt x="2032" y="2"/>
                    <a:pt x="2034" y="0"/>
                  </a:cubicBezTo>
                  <a:cubicBezTo>
                    <a:pt x="2026" y="0"/>
                    <a:pt x="2026" y="0"/>
                    <a:pt x="2026" y="0"/>
                  </a:cubicBezTo>
                  <a:cubicBezTo>
                    <a:pt x="2024" y="2"/>
                    <a:pt x="2021" y="3"/>
                    <a:pt x="2021" y="6"/>
                  </a:cubicBezTo>
                  <a:cubicBezTo>
                    <a:pt x="2016" y="9"/>
                    <a:pt x="2011" y="14"/>
                    <a:pt x="2008" y="19"/>
                  </a:cubicBezTo>
                  <a:cubicBezTo>
                    <a:pt x="2000" y="20"/>
                    <a:pt x="2000" y="29"/>
                    <a:pt x="1993" y="32"/>
                  </a:cubicBezTo>
                  <a:cubicBezTo>
                    <a:pt x="1987" y="30"/>
                    <a:pt x="1988" y="36"/>
                    <a:pt x="1986" y="38"/>
                  </a:cubicBezTo>
                  <a:cubicBezTo>
                    <a:pt x="1981" y="38"/>
                    <a:pt x="1979" y="40"/>
                    <a:pt x="1980" y="45"/>
                  </a:cubicBezTo>
                  <a:close/>
                  <a:moveTo>
                    <a:pt x="1945" y="28"/>
                  </a:moveTo>
                  <a:cubicBezTo>
                    <a:pt x="1945" y="32"/>
                    <a:pt x="1942" y="32"/>
                    <a:pt x="1940" y="34"/>
                  </a:cubicBezTo>
                  <a:cubicBezTo>
                    <a:pt x="1937" y="38"/>
                    <a:pt x="1934" y="41"/>
                    <a:pt x="1932" y="45"/>
                  </a:cubicBezTo>
                  <a:cubicBezTo>
                    <a:pt x="1927" y="44"/>
                    <a:pt x="1925" y="57"/>
                    <a:pt x="1929" y="58"/>
                  </a:cubicBezTo>
                  <a:cubicBezTo>
                    <a:pt x="1934" y="43"/>
                    <a:pt x="1946" y="36"/>
                    <a:pt x="1956" y="25"/>
                  </a:cubicBezTo>
                  <a:cubicBezTo>
                    <a:pt x="1960" y="19"/>
                    <a:pt x="1965" y="14"/>
                    <a:pt x="1971" y="10"/>
                  </a:cubicBezTo>
                  <a:cubicBezTo>
                    <a:pt x="1973" y="7"/>
                    <a:pt x="1977" y="6"/>
                    <a:pt x="1977" y="1"/>
                  </a:cubicBezTo>
                  <a:cubicBezTo>
                    <a:pt x="1979" y="1"/>
                    <a:pt x="1981" y="1"/>
                    <a:pt x="1982" y="0"/>
                  </a:cubicBezTo>
                  <a:cubicBezTo>
                    <a:pt x="1974" y="0"/>
                    <a:pt x="1974" y="0"/>
                    <a:pt x="1974" y="0"/>
                  </a:cubicBezTo>
                  <a:cubicBezTo>
                    <a:pt x="1972" y="2"/>
                    <a:pt x="1969" y="2"/>
                    <a:pt x="1969" y="6"/>
                  </a:cubicBezTo>
                  <a:cubicBezTo>
                    <a:pt x="1963" y="7"/>
                    <a:pt x="1961" y="11"/>
                    <a:pt x="1958" y="14"/>
                  </a:cubicBezTo>
                  <a:cubicBezTo>
                    <a:pt x="1957" y="20"/>
                    <a:pt x="1950" y="18"/>
                    <a:pt x="1951" y="25"/>
                  </a:cubicBezTo>
                  <a:cubicBezTo>
                    <a:pt x="1948" y="25"/>
                    <a:pt x="1946" y="26"/>
                    <a:pt x="1945" y="28"/>
                  </a:cubicBezTo>
                  <a:close/>
                  <a:moveTo>
                    <a:pt x="2145" y="25"/>
                  </a:moveTo>
                  <a:cubicBezTo>
                    <a:pt x="2127" y="53"/>
                    <a:pt x="2104" y="76"/>
                    <a:pt x="2080" y="97"/>
                  </a:cubicBezTo>
                  <a:cubicBezTo>
                    <a:pt x="2055" y="130"/>
                    <a:pt x="2051" y="131"/>
                    <a:pt x="2052" y="137"/>
                  </a:cubicBezTo>
                  <a:cubicBezTo>
                    <a:pt x="2025" y="163"/>
                    <a:pt x="2025" y="169"/>
                    <a:pt x="2021" y="169"/>
                  </a:cubicBezTo>
                  <a:cubicBezTo>
                    <a:pt x="2012" y="182"/>
                    <a:pt x="2010" y="186"/>
                    <a:pt x="2008" y="189"/>
                  </a:cubicBezTo>
                  <a:cubicBezTo>
                    <a:pt x="2017" y="184"/>
                    <a:pt x="2019" y="179"/>
                    <a:pt x="2023" y="176"/>
                  </a:cubicBezTo>
                  <a:cubicBezTo>
                    <a:pt x="2068" y="129"/>
                    <a:pt x="2070" y="123"/>
                    <a:pt x="2073" y="119"/>
                  </a:cubicBezTo>
                  <a:cubicBezTo>
                    <a:pt x="2092" y="104"/>
                    <a:pt x="2090" y="98"/>
                    <a:pt x="2095" y="99"/>
                  </a:cubicBezTo>
                  <a:cubicBezTo>
                    <a:pt x="2129" y="64"/>
                    <a:pt x="2128" y="60"/>
                    <a:pt x="2130" y="58"/>
                  </a:cubicBezTo>
                  <a:cubicBezTo>
                    <a:pt x="2149" y="30"/>
                    <a:pt x="2160" y="27"/>
                    <a:pt x="2163" y="14"/>
                  </a:cubicBezTo>
                  <a:cubicBezTo>
                    <a:pt x="2177" y="5"/>
                    <a:pt x="2176" y="2"/>
                    <a:pt x="2177" y="0"/>
                  </a:cubicBezTo>
                  <a:cubicBezTo>
                    <a:pt x="2157" y="8"/>
                    <a:pt x="2157" y="13"/>
                    <a:pt x="2154" y="17"/>
                  </a:cubicBezTo>
                  <a:close/>
                  <a:moveTo>
                    <a:pt x="2102" y="34"/>
                  </a:moveTo>
                  <a:cubicBezTo>
                    <a:pt x="2100" y="39"/>
                    <a:pt x="2094" y="40"/>
                    <a:pt x="2093" y="45"/>
                  </a:cubicBezTo>
                  <a:cubicBezTo>
                    <a:pt x="2077" y="61"/>
                    <a:pt x="2072" y="60"/>
                    <a:pt x="2073" y="65"/>
                  </a:cubicBezTo>
                  <a:cubicBezTo>
                    <a:pt x="2057" y="80"/>
                    <a:pt x="2053" y="80"/>
                    <a:pt x="2052" y="82"/>
                  </a:cubicBezTo>
                  <a:cubicBezTo>
                    <a:pt x="2038" y="102"/>
                    <a:pt x="2028" y="106"/>
                    <a:pt x="2021" y="113"/>
                  </a:cubicBezTo>
                  <a:cubicBezTo>
                    <a:pt x="2008" y="131"/>
                    <a:pt x="2002" y="130"/>
                    <a:pt x="2004" y="134"/>
                  </a:cubicBezTo>
                  <a:cubicBezTo>
                    <a:pt x="1977" y="160"/>
                    <a:pt x="1976" y="172"/>
                    <a:pt x="1969" y="178"/>
                  </a:cubicBezTo>
                  <a:cubicBezTo>
                    <a:pt x="1949" y="218"/>
                    <a:pt x="1949" y="223"/>
                    <a:pt x="1945" y="224"/>
                  </a:cubicBezTo>
                  <a:cubicBezTo>
                    <a:pt x="1938" y="253"/>
                    <a:pt x="1929" y="258"/>
                    <a:pt x="1936" y="261"/>
                  </a:cubicBezTo>
                  <a:cubicBezTo>
                    <a:pt x="1960" y="199"/>
                    <a:pt x="1966" y="200"/>
                    <a:pt x="1966" y="195"/>
                  </a:cubicBezTo>
                  <a:cubicBezTo>
                    <a:pt x="1988" y="169"/>
                    <a:pt x="1984" y="160"/>
                    <a:pt x="1990" y="161"/>
                  </a:cubicBezTo>
                  <a:cubicBezTo>
                    <a:pt x="2014" y="140"/>
                    <a:pt x="2012" y="134"/>
                    <a:pt x="2014" y="132"/>
                  </a:cubicBezTo>
                  <a:cubicBezTo>
                    <a:pt x="2050" y="95"/>
                    <a:pt x="2057" y="93"/>
                    <a:pt x="2060" y="86"/>
                  </a:cubicBezTo>
                  <a:cubicBezTo>
                    <a:pt x="2089" y="64"/>
                    <a:pt x="2088" y="59"/>
                    <a:pt x="2093" y="58"/>
                  </a:cubicBezTo>
                  <a:cubicBezTo>
                    <a:pt x="2112" y="37"/>
                    <a:pt x="2117" y="32"/>
                    <a:pt x="2123" y="28"/>
                  </a:cubicBezTo>
                  <a:cubicBezTo>
                    <a:pt x="2139" y="8"/>
                    <a:pt x="2143" y="6"/>
                    <a:pt x="2145" y="4"/>
                  </a:cubicBezTo>
                  <a:cubicBezTo>
                    <a:pt x="2135" y="1"/>
                    <a:pt x="2134" y="3"/>
                    <a:pt x="2132" y="4"/>
                  </a:cubicBezTo>
                  <a:close/>
                  <a:moveTo>
                    <a:pt x="1929" y="19"/>
                  </a:moveTo>
                  <a:cubicBezTo>
                    <a:pt x="1940" y="20"/>
                    <a:pt x="1937" y="8"/>
                    <a:pt x="1945" y="6"/>
                  </a:cubicBezTo>
                  <a:cubicBezTo>
                    <a:pt x="1946" y="4"/>
                    <a:pt x="1948" y="2"/>
                    <a:pt x="1949" y="0"/>
                  </a:cubicBezTo>
                  <a:cubicBezTo>
                    <a:pt x="1943" y="0"/>
                    <a:pt x="1943" y="0"/>
                    <a:pt x="1943" y="0"/>
                  </a:cubicBezTo>
                  <a:cubicBezTo>
                    <a:pt x="1942" y="1"/>
                    <a:pt x="1941" y="2"/>
                    <a:pt x="1940" y="4"/>
                  </a:cubicBezTo>
                  <a:cubicBezTo>
                    <a:pt x="1938" y="4"/>
                    <a:pt x="1936" y="6"/>
                    <a:pt x="1936" y="10"/>
                  </a:cubicBezTo>
                  <a:cubicBezTo>
                    <a:pt x="1934" y="12"/>
                    <a:pt x="1932" y="14"/>
                    <a:pt x="1929" y="17"/>
                  </a:cubicBezTo>
                  <a:cubicBezTo>
                    <a:pt x="1926" y="17"/>
                    <a:pt x="1928" y="23"/>
                    <a:pt x="1925" y="23"/>
                  </a:cubicBezTo>
                  <a:cubicBezTo>
                    <a:pt x="1927" y="29"/>
                    <a:pt x="1921" y="28"/>
                    <a:pt x="1921" y="32"/>
                  </a:cubicBezTo>
                  <a:cubicBezTo>
                    <a:pt x="1928" y="32"/>
                    <a:pt x="1929" y="26"/>
                    <a:pt x="1929" y="19"/>
                  </a:cubicBezTo>
                  <a:close/>
                  <a:moveTo>
                    <a:pt x="2627" y="2113"/>
                  </a:moveTo>
                  <a:cubicBezTo>
                    <a:pt x="2628" y="2107"/>
                    <a:pt x="2620" y="2100"/>
                    <a:pt x="2621" y="2093"/>
                  </a:cubicBezTo>
                  <a:cubicBezTo>
                    <a:pt x="2609" y="2078"/>
                    <a:pt x="2604" y="2063"/>
                    <a:pt x="2593" y="2048"/>
                  </a:cubicBezTo>
                  <a:cubicBezTo>
                    <a:pt x="2587" y="2041"/>
                    <a:pt x="2581" y="2035"/>
                    <a:pt x="2575" y="2028"/>
                  </a:cubicBezTo>
                  <a:cubicBezTo>
                    <a:pt x="2570" y="2019"/>
                    <a:pt x="2568" y="2020"/>
                    <a:pt x="2560" y="2010"/>
                  </a:cubicBezTo>
                  <a:cubicBezTo>
                    <a:pt x="2553" y="2006"/>
                    <a:pt x="2557" y="2002"/>
                    <a:pt x="2551" y="1997"/>
                  </a:cubicBezTo>
                  <a:cubicBezTo>
                    <a:pt x="2545" y="1997"/>
                    <a:pt x="2547" y="1992"/>
                    <a:pt x="2545" y="1991"/>
                  </a:cubicBezTo>
                  <a:cubicBezTo>
                    <a:pt x="2545" y="1990"/>
                    <a:pt x="2544" y="1992"/>
                    <a:pt x="2542" y="1990"/>
                  </a:cubicBezTo>
                  <a:cubicBezTo>
                    <a:pt x="2539" y="1987"/>
                    <a:pt x="2536" y="1983"/>
                    <a:pt x="2531" y="1977"/>
                  </a:cubicBezTo>
                  <a:cubicBezTo>
                    <a:pt x="2527" y="1980"/>
                    <a:pt x="2523" y="1969"/>
                    <a:pt x="2519" y="1970"/>
                  </a:cubicBezTo>
                  <a:cubicBezTo>
                    <a:pt x="2515" y="1969"/>
                    <a:pt x="2511" y="1961"/>
                    <a:pt x="2507" y="1966"/>
                  </a:cubicBezTo>
                  <a:cubicBezTo>
                    <a:pt x="2516" y="1978"/>
                    <a:pt x="2525" y="1982"/>
                    <a:pt x="2535" y="1988"/>
                  </a:cubicBezTo>
                  <a:cubicBezTo>
                    <a:pt x="2539" y="1996"/>
                    <a:pt x="2540" y="1998"/>
                    <a:pt x="2549" y="2005"/>
                  </a:cubicBezTo>
                  <a:cubicBezTo>
                    <a:pt x="2553" y="2009"/>
                    <a:pt x="2551" y="2012"/>
                    <a:pt x="2556" y="2016"/>
                  </a:cubicBezTo>
                  <a:cubicBezTo>
                    <a:pt x="2569" y="2031"/>
                    <a:pt x="2583" y="2046"/>
                    <a:pt x="2589" y="2057"/>
                  </a:cubicBezTo>
                  <a:cubicBezTo>
                    <a:pt x="2596" y="2065"/>
                    <a:pt x="2600" y="2072"/>
                    <a:pt x="2603" y="2079"/>
                  </a:cubicBezTo>
                  <a:cubicBezTo>
                    <a:pt x="2607" y="2083"/>
                    <a:pt x="2610" y="2087"/>
                    <a:pt x="2607" y="2091"/>
                  </a:cubicBezTo>
                  <a:cubicBezTo>
                    <a:pt x="2611" y="2094"/>
                    <a:pt x="2614" y="2098"/>
                    <a:pt x="2614" y="2102"/>
                  </a:cubicBezTo>
                  <a:cubicBezTo>
                    <a:pt x="2620" y="2117"/>
                    <a:pt x="2627" y="2132"/>
                    <a:pt x="2632" y="2146"/>
                  </a:cubicBezTo>
                  <a:cubicBezTo>
                    <a:pt x="2634" y="2151"/>
                    <a:pt x="2635" y="2155"/>
                    <a:pt x="2636" y="2160"/>
                  </a:cubicBezTo>
                  <a:cubicBezTo>
                    <a:pt x="2646" y="2160"/>
                    <a:pt x="2646" y="2160"/>
                    <a:pt x="2646" y="2160"/>
                  </a:cubicBezTo>
                  <a:cubicBezTo>
                    <a:pt x="2643" y="2151"/>
                    <a:pt x="2639" y="2143"/>
                    <a:pt x="2639" y="2134"/>
                  </a:cubicBezTo>
                  <a:cubicBezTo>
                    <a:pt x="2633" y="2127"/>
                    <a:pt x="2634" y="2121"/>
                    <a:pt x="2627" y="2113"/>
                  </a:cubicBezTo>
                  <a:close/>
                  <a:moveTo>
                    <a:pt x="2185" y="2098"/>
                  </a:moveTo>
                  <a:cubicBezTo>
                    <a:pt x="2168" y="2081"/>
                    <a:pt x="2163" y="2066"/>
                    <a:pt x="2151" y="2049"/>
                  </a:cubicBezTo>
                  <a:cubicBezTo>
                    <a:pt x="2136" y="2025"/>
                    <a:pt x="2138" y="2021"/>
                    <a:pt x="2134" y="2017"/>
                  </a:cubicBezTo>
                  <a:cubicBezTo>
                    <a:pt x="2112" y="1973"/>
                    <a:pt x="2105" y="1964"/>
                    <a:pt x="2104" y="1957"/>
                  </a:cubicBezTo>
                  <a:cubicBezTo>
                    <a:pt x="2089" y="1930"/>
                    <a:pt x="2083" y="1936"/>
                    <a:pt x="2091" y="1942"/>
                  </a:cubicBezTo>
                  <a:cubicBezTo>
                    <a:pt x="2104" y="1978"/>
                    <a:pt x="2108" y="1981"/>
                    <a:pt x="2110" y="1983"/>
                  </a:cubicBezTo>
                  <a:cubicBezTo>
                    <a:pt x="2119" y="2011"/>
                    <a:pt x="2123" y="2014"/>
                    <a:pt x="2125" y="2017"/>
                  </a:cubicBezTo>
                  <a:cubicBezTo>
                    <a:pt x="2137" y="2038"/>
                    <a:pt x="2133" y="2040"/>
                    <a:pt x="2137" y="2044"/>
                  </a:cubicBezTo>
                  <a:cubicBezTo>
                    <a:pt x="2170" y="2100"/>
                    <a:pt x="2174" y="2102"/>
                    <a:pt x="2176" y="2105"/>
                  </a:cubicBezTo>
                  <a:cubicBezTo>
                    <a:pt x="2193" y="2132"/>
                    <a:pt x="2197" y="2135"/>
                    <a:pt x="2199" y="2138"/>
                  </a:cubicBezTo>
                  <a:cubicBezTo>
                    <a:pt x="2217" y="2154"/>
                    <a:pt x="2215" y="2156"/>
                    <a:pt x="2216" y="2157"/>
                  </a:cubicBezTo>
                  <a:cubicBezTo>
                    <a:pt x="2216" y="2144"/>
                    <a:pt x="2203" y="2129"/>
                    <a:pt x="2191" y="2112"/>
                  </a:cubicBezTo>
                  <a:close/>
                  <a:moveTo>
                    <a:pt x="2187" y="2067"/>
                  </a:moveTo>
                  <a:cubicBezTo>
                    <a:pt x="2184" y="2059"/>
                    <a:pt x="2179" y="2051"/>
                    <a:pt x="2171" y="2043"/>
                  </a:cubicBezTo>
                  <a:cubicBezTo>
                    <a:pt x="2168" y="2033"/>
                    <a:pt x="2163" y="2024"/>
                    <a:pt x="2155" y="2014"/>
                  </a:cubicBezTo>
                  <a:cubicBezTo>
                    <a:pt x="2150" y="2009"/>
                    <a:pt x="2156" y="2003"/>
                    <a:pt x="2148" y="2003"/>
                  </a:cubicBezTo>
                  <a:cubicBezTo>
                    <a:pt x="2152" y="1998"/>
                    <a:pt x="2136" y="1993"/>
                    <a:pt x="2141" y="1988"/>
                  </a:cubicBezTo>
                  <a:cubicBezTo>
                    <a:pt x="2133" y="1984"/>
                    <a:pt x="2129" y="1971"/>
                    <a:pt x="2121" y="1962"/>
                  </a:cubicBezTo>
                  <a:cubicBezTo>
                    <a:pt x="2115" y="1953"/>
                    <a:pt x="2107" y="1943"/>
                    <a:pt x="2101" y="1933"/>
                  </a:cubicBezTo>
                  <a:cubicBezTo>
                    <a:pt x="2095" y="1937"/>
                    <a:pt x="2099" y="1941"/>
                    <a:pt x="2103" y="1946"/>
                  </a:cubicBezTo>
                  <a:cubicBezTo>
                    <a:pt x="2103" y="1950"/>
                    <a:pt x="2108" y="1954"/>
                    <a:pt x="2112" y="1959"/>
                  </a:cubicBezTo>
                  <a:cubicBezTo>
                    <a:pt x="2116" y="1968"/>
                    <a:pt x="2122" y="1977"/>
                    <a:pt x="2130" y="1986"/>
                  </a:cubicBezTo>
                  <a:cubicBezTo>
                    <a:pt x="2128" y="1994"/>
                    <a:pt x="2141" y="2002"/>
                    <a:pt x="2142" y="2010"/>
                  </a:cubicBezTo>
                  <a:cubicBezTo>
                    <a:pt x="2146" y="2014"/>
                    <a:pt x="2144" y="2017"/>
                    <a:pt x="2149" y="2021"/>
                  </a:cubicBezTo>
                  <a:cubicBezTo>
                    <a:pt x="2147" y="2025"/>
                    <a:pt x="2158" y="2030"/>
                    <a:pt x="2155" y="2034"/>
                  </a:cubicBezTo>
                  <a:cubicBezTo>
                    <a:pt x="2168" y="2053"/>
                    <a:pt x="2174" y="2062"/>
                    <a:pt x="2184" y="2081"/>
                  </a:cubicBezTo>
                  <a:cubicBezTo>
                    <a:pt x="2211" y="2114"/>
                    <a:pt x="2222" y="2123"/>
                    <a:pt x="2245" y="2158"/>
                  </a:cubicBezTo>
                  <a:cubicBezTo>
                    <a:pt x="2246" y="2158"/>
                    <a:pt x="2247" y="2159"/>
                    <a:pt x="2249" y="2160"/>
                  </a:cubicBezTo>
                  <a:cubicBezTo>
                    <a:pt x="2262" y="2160"/>
                    <a:pt x="2262" y="2160"/>
                    <a:pt x="2262" y="2160"/>
                  </a:cubicBezTo>
                  <a:cubicBezTo>
                    <a:pt x="2243" y="2137"/>
                    <a:pt x="2229" y="2117"/>
                    <a:pt x="2208" y="2095"/>
                  </a:cubicBezTo>
                  <a:cubicBezTo>
                    <a:pt x="2204" y="2088"/>
                    <a:pt x="2197" y="2078"/>
                    <a:pt x="2187" y="2067"/>
                  </a:cubicBezTo>
                  <a:close/>
                  <a:moveTo>
                    <a:pt x="2188" y="2141"/>
                  </a:moveTo>
                  <a:cubicBezTo>
                    <a:pt x="2182" y="2137"/>
                    <a:pt x="2190" y="2134"/>
                    <a:pt x="2184" y="2130"/>
                  </a:cubicBezTo>
                  <a:cubicBezTo>
                    <a:pt x="2180" y="2134"/>
                    <a:pt x="2179" y="2125"/>
                    <a:pt x="2178" y="2124"/>
                  </a:cubicBezTo>
                  <a:cubicBezTo>
                    <a:pt x="2175" y="2119"/>
                    <a:pt x="2172" y="2123"/>
                    <a:pt x="2169" y="2117"/>
                  </a:cubicBezTo>
                  <a:cubicBezTo>
                    <a:pt x="2175" y="2114"/>
                    <a:pt x="2161" y="2110"/>
                    <a:pt x="2167" y="2108"/>
                  </a:cubicBezTo>
                  <a:cubicBezTo>
                    <a:pt x="2166" y="2104"/>
                    <a:pt x="2158" y="2101"/>
                    <a:pt x="2161" y="2098"/>
                  </a:cubicBezTo>
                  <a:cubicBezTo>
                    <a:pt x="2158" y="2092"/>
                    <a:pt x="2152" y="2085"/>
                    <a:pt x="2150" y="2079"/>
                  </a:cubicBezTo>
                  <a:cubicBezTo>
                    <a:pt x="2139" y="2065"/>
                    <a:pt x="2137" y="2052"/>
                    <a:pt x="2124" y="2038"/>
                  </a:cubicBezTo>
                  <a:cubicBezTo>
                    <a:pt x="2114" y="2017"/>
                    <a:pt x="2102" y="1996"/>
                    <a:pt x="2088" y="1974"/>
                  </a:cubicBezTo>
                  <a:cubicBezTo>
                    <a:pt x="2080" y="1969"/>
                    <a:pt x="2081" y="1967"/>
                    <a:pt x="2075" y="1959"/>
                  </a:cubicBezTo>
                  <a:cubicBezTo>
                    <a:pt x="2068" y="1954"/>
                    <a:pt x="2070" y="1956"/>
                    <a:pt x="2063" y="1949"/>
                  </a:cubicBezTo>
                  <a:cubicBezTo>
                    <a:pt x="2058" y="1943"/>
                    <a:pt x="2053" y="1937"/>
                    <a:pt x="2047" y="1931"/>
                  </a:cubicBezTo>
                  <a:cubicBezTo>
                    <a:pt x="2044" y="1930"/>
                    <a:pt x="2042" y="1921"/>
                    <a:pt x="2038" y="1924"/>
                  </a:cubicBezTo>
                  <a:cubicBezTo>
                    <a:pt x="2035" y="1923"/>
                    <a:pt x="2033" y="1914"/>
                    <a:pt x="2030" y="1918"/>
                  </a:cubicBezTo>
                  <a:cubicBezTo>
                    <a:pt x="2032" y="1927"/>
                    <a:pt x="2040" y="1930"/>
                    <a:pt x="2047" y="1937"/>
                  </a:cubicBezTo>
                  <a:cubicBezTo>
                    <a:pt x="2063" y="1955"/>
                    <a:pt x="2080" y="1976"/>
                    <a:pt x="2093" y="1993"/>
                  </a:cubicBezTo>
                  <a:cubicBezTo>
                    <a:pt x="2095" y="2003"/>
                    <a:pt x="2101" y="2010"/>
                    <a:pt x="2105" y="2017"/>
                  </a:cubicBezTo>
                  <a:cubicBezTo>
                    <a:pt x="2109" y="2026"/>
                    <a:pt x="2116" y="2036"/>
                    <a:pt x="2118" y="2046"/>
                  </a:cubicBezTo>
                  <a:cubicBezTo>
                    <a:pt x="2126" y="2052"/>
                    <a:pt x="2124" y="2057"/>
                    <a:pt x="2131" y="2063"/>
                  </a:cubicBezTo>
                  <a:cubicBezTo>
                    <a:pt x="2130" y="2070"/>
                    <a:pt x="2141" y="2076"/>
                    <a:pt x="2139" y="2083"/>
                  </a:cubicBezTo>
                  <a:cubicBezTo>
                    <a:pt x="2148" y="2095"/>
                    <a:pt x="2154" y="2107"/>
                    <a:pt x="2160" y="2119"/>
                  </a:cubicBezTo>
                  <a:cubicBezTo>
                    <a:pt x="2164" y="2124"/>
                    <a:pt x="2169" y="2129"/>
                    <a:pt x="2173" y="2134"/>
                  </a:cubicBezTo>
                  <a:cubicBezTo>
                    <a:pt x="2177" y="2143"/>
                    <a:pt x="2184" y="2151"/>
                    <a:pt x="2189" y="2160"/>
                  </a:cubicBezTo>
                  <a:cubicBezTo>
                    <a:pt x="2201" y="2160"/>
                    <a:pt x="2201" y="2160"/>
                    <a:pt x="2201" y="2160"/>
                  </a:cubicBezTo>
                  <a:cubicBezTo>
                    <a:pt x="2199" y="2157"/>
                    <a:pt x="2197" y="2155"/>
                    <a:pt x="2195" y="2153"/>
                  </a:cubicBezTo>
                  <a:cubicBezTo>
                    <a:pt x="2195" y="2149"/>
                    <a:pt x="2192" y="2145"/>
                    <a:pt x="2188" y="2141"/>
                  </a:cubicBezTo>
                  <a:close/>
                  <a:moveTo>
                    <a:pt x="2120" y="2070"/>
                  </a:moveTo>
                  <a:cubicBezTo>
                    <a:pt x="2120" y="2070"/>
                    <a:pt x="2118" y="2072"/>
                    <a:pt x="2118" y="2072"/>
                  </a:cubicBezTo>
                  <a:cubicBezTo>
                    <a:pt x="2118" y="2072"/>
                    <a:pt x="2113" y="2059"/>
                    <a:pt x="2113" y="2059"/>
                  </a:cubicBezTo>
                  <a:cubicBezTo>
                    <a:pt x="2112" y="2058"/>
                    <a:pt x="2111" y="2057"/>
                    <a:pt x="2110" y="2056"/>
                  </a:cubicBezTo>
                  <a:cubicBezTo>
                    <a:pt x="2100" y="2038"/>
                    <a:pt x="2090" y="2020"/>
                    <a:pt x="2075" y="1999"/>
                  </a:cubicBezTo>
                  <a:cubicBezTo>
                    <a:pt x="2054" y="1976"/>
                    <a:pt x="2047" y="1962"/>
                    <a:pt x="2024" y="1937"/>
                  </a:cubicBezTo>
                  <a:cubicBezTo>
                    <a:pt x="2016" y="1934"/>
                    <a:pt x="2009" y="1921"/>
                    <a:pt x="2002" y="1922"/>
                  </a:cubicBezTo>
                  <a:cubicBezTo>
                    <a:pt x="2003" y="1924"/>
                    <a:pt x="2005" y="1926"/>
                    <a:pt x="2007" y="1929"/>
                  </a:cubicBezTo>
                  <a:cubicBezTo>
                    <a:pt x="2009" y="1930"/>
                    <a:pt x="2012" y="1929"/>
                    <a:pt x="2010" y="1932"/>
                  </a:cubicBezTo>
                  <a:cubicBezTo>
                    <a:pt x="2015" y="1939"/>
                    <a:pt x="2014" y="1938"/>
                    <a:pt x="2020" y="1943"/>
                  </a:cubicBezTo>
                  <a:cubicBezTo>
                    <a:pt x="2029" y="1953"/>
                    <a:pt x="2037" y="1963"/>
                    <a:pt x="2046" y="1973"/>
                  </a:cubicBezTo>
                  <a:cubicBezTo>
                    <a:pt x="2045" y="1974"/>
                    <a:pt x="2045" y="1974"/>
                    <a:pt x="2046" y="1976"/>
                  </a:cubicBezTo>
                  <a:cubicBezTo>
                    <a:pt x="2048" y="1979"/>
                    <a:pt x="2053" y="1977"/>
                    <a:pt x="2052" y="1982"/>
                  </a:cubicBezTo>
                  <a:cubicBezTo>
                    <a:pt x="2056" y="1987"/>
                    <a:pt x="2060" y="1992"/>
                    <a:pt x="2065" y="1997"/>
                  </a:cubicBezTo>
                  <a:cubicBezTo>
                    <a:pt x="2062" y="2002"/>
                    <a:pt x="2072" y="2007"/>
                    <a:pt x="2074" y="2012"/>
                  </a:cubicBezTo>
                  <a:cubicBezTo>
                    <a:pt x="2072" y="2016"/>
                    <a:pt x="2082" y="2022"/>
                    <a:pt x="2084" y="2026"/>
                  </a:cubicBezTo>
                  <a:cubicBezTo>
                    <a:pt x="2089" y="2039"/>
                    <a:pt x="2100" y="2053"/>
                    <a:pt x="2105" y="2066"/>
                  </a:cubicBezTo>
                  <a:cubicBezTo>
                    <a:pt x="2110" y="2080"/>
                    <a:pt x="2125" y="2093"/>
                    <a:pt x="2128" y="2107"/>
                  </a:cubicBezTo>
                  <a:cubicBezTo>
                    <a:pt x="2134" y="2103"/>
                    <a:pt x="2130" y="2111"/>
                    <a:pt x="2134" y="2113"/>
                  </a:cubicBezTo>
                  <a:cubicBezTo>
                    <a:pt x="2138" y="2117"/>
                    <a:pt x="2134" y="2119"/>
                    <a:pt x="2140" y="2120"/>
                  </a:cubicBezTo>
                  <a:cubicBezTo>
                    <a:pt x="2136" y="2123"/>
                    <a:pt x="2144" y="2126"/>
                    <a:pt x="2145" y="2129"/>
                  </a:cubicBezTo>
                  <a:cubicBezTo>
                    <a:pt x="2151" y="2133"/>
                    <a:pt x="2149" y="2137"/>
                    <a:pt x="2152" y="2141"/>
                  </a:cubicBezTo>
                  <a:cubicBezTo>
                    <a:pt x="2157" y="2147"/>
                    <a:pt x="2162" y="2153"/>
                    <a:pt x="2167" y="2160"/>
                  </a:cubicBezTo>
                  <a:cubicBezTo>
                    <a:pt x="2180" y="2160"/>
                    <a:pt x="2180" y="2160"/>
                    <a:pt x="2180" y="2160"/>
                  </a:cubicBezTo>
                  <a:cubicBezTo>
                    <a:pt x="2164" y="2139"/>
                    <a:pt x="2147" y="2117"/>
                    <a:pt x="2135" y="2095"/>
                  </a:cubicBezTo>
                  <a:cubicBezTo>
                    <a:pt x="2127" y="2088"/>
                    <a:pt x="2125" y="2079"/>
                    <a:pt x="2120" y="2070"/>
                  </a:cubicBezTo>
                  <a:close/>
                  <a:moveTo>
                    <a:pt x="2323" y="2031"/>
                  </a:moveTo>
                  <a:cubicBezTo>
                    <a:pt x="2307" y="2019"/>
                    <a:pt x="2291" y="2001"/>
                    <a:pt x="2275" y="1987"/>
                  </a:cubicBezTo>
                  <a:cubicBezTo>
                    <a:pt x="2270" y="1986"/>
                    <a:pt x="2264" y="1980"/>
                    <a:pt x="2259" y="1978"/>
                  </a:cubicBezTo>
                  <a:cubicBezTo>
                    <a:pt x="2254" y="1970"/>
                    <a:pt x="2249" y="1972"/>
                    <a:pt x="2244" y="1964"/>
                  </a:cubicBezTo>
                  <a:cubicBezTo>
                    <a:pt x="2242" y="1961"/>
                    <a:pt x="2239" y="1962"/>
                    <a:pt x="2237" y="1959"/>
                  </a:cubicBezTo>
                  <a:cubicBezTo>
                    <a:pt x="2235" y="1961"/>
                    <a:pt x="2227" y="1955"/>
                    <a:pt x="2231" y="1962"/>
                  </a:cubicBezTo>
                  <a:cubicBezTo>
                    <a:pt x="2239" y="1962"/>
                    <a:pt x="2247" y="1974"/>
                    <a:pt x="2256" y="1978"/>
                  </a:cubicBezTo>
                  <a:cubicBezTo>
                    <a:pt x="2266" y="1991"/>
                    <a:pt x="2277" y="1991"/>
                    <a:pt x="2286" y="2006"/>
                  </a:cubicBezTo>
                  <a:cubicBezTo>
                    <a:pt x="2290" y="2004"/>
                    <a:pt x="2288" y="2009"/>
                    <a:pt x="2291" y="2008"/>
                  </a:cubicBezTo>
                  <a:cubicBezTo>
                    <a:pt x="2293" y="2010"/>
                    <a:pt x="2296" y="2013"/>
                    <a:pt x="2298" y="2016"/>
                  </a:cubicBezTo>
                  <a:cubicBezTo>
                    <a:pt x="2303" y="2024"/>
                    <a:pt x="2309" y="2026"/>
                    <a:pt x="2314" y="2031"/>
                  </a:cubicBezTo>
                  <a:cubicBezTo>
                    <a:pt x="2337" y="2057"/>
                    <a:pt x="2360" y="2083"/>
                    <a:pt x="2383" y="2110"/>
                  </a:cubicBezTo>
                  <a:cubicBezTo>
                    <a:pt x="2388" y="2118"/>
                    <a:pt x="2399" y="2136"/>
                    <a:pt x="2405" y="2145"/>
                  </a:cubicBezTo>
                  <a:cubicBezTo>
                    <a:pt x="2409" y="2150"/>
                    <a:pt x="2413" y="2155"/>
                    <a:pt x="2416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13" y="2140"/>
                    <a:pt x="2401" y="2120"/>
                    <a:pt x="2387" y="2101"/>
                  </a:cubicBezTo>
                  <a:cubicBezTo>
                    <a:pt x="2363" y="2071"/>
                    <a:pt x="2346" y="2059"/>
                    <a:pt x="2323" y="2031"/>
                  </a:cubicBezTo>
                  <a:close/>
                  <a:moveTo>
                    <a:pt x="2348" y="2103"/>
                  </a:moveTo>
                  <a:cubicBezTo>
                    <a:pt x="2336" y="2089"/>
                    <a:pt x="2324" y="2079"/>
                    <a:pt x="2318" y="2068"/>
                  </a:cubicBezTo>
                  <a:cubicBezTo>
                    <a:pt x="2266" y="2020"/>
                    <a:pt x="2251" y="2006"/>
                    <a:pt x="2236" y="1992"/>
                  </a:cubicBezTo>
                  <a:cubicBezTo>
                    <a:pt x="2205" y="1967"/>
                    <a:pt x="2197" y="1970"/>
                    <a:pt x="2189" y="1958"/>
                  </a:cubicBezTo>
                  <a:cubicBezTo>
                    <a:pt x="2146" y="1946"/>
                    <a:pt x="2163" y="1954"/>
                    <a:pt x="2173" y="1969"/>
                  </a:cubicBezTo>
                  <a:cubicBezTo>
                    <a:pt x="2197" y="1992"/>
                    <a:pt x="2201" y="1992"/>
                    <a:pt x="2199" y="1995"/>
                  </a:cubicBezTo>
                  <a:cubicBezTo>
                    <a:pt x="2215" y="2012"/>
                    <a:pt x="2224" y="2010"/>
                    <a:pt x="2224" y="2017"/>
                  </a:cubicBezTo>
                  <a:cubicBezTo>
                    <a:pt x="2299" y="2088"/>
                    <a:pt x="2305" y="2096"/>
                    <a:pt x="2324" y="2115"/>
                  </a:cubicBezTo>
                  <a:cubicBezTo>
                    <a:pt x="2368" y="2160"/>
                    <a:pt x="2368" y="2160"/>
                    <a:pt x="2368" y="2160"/>
                  </a:cubicBezTo>
                  <a:cubicBezTo>
                    <a:pt x="2281" y="2056"/>
                    <a:pt x="2269" y="2048"/>
                    <a:pt x="2258" y="2033"/>
                  </a:cubicBezTo>
                  <a:cubicBezTo>
                    <a:pt x="2233" y="2015"/>
                    <a:pt x="2234" y="2011"/>
                    <a:pt x="2228" y="2008"/>
                  </a:cubicBezTo>
                  <a:cubicBezTo>
                    <a:pt x="2184" y="1960"/>
                    <a:pt x="2186" y="1965"/>
                    <a:pt x="2189" y="1967"/>
                  </a:cubicBezTo>
                  <a:cubicBezTo>
                    <a:pt x="2237" y="2000"/>
                    <a:pt x="2254" y="2018"/>
                    <a:pt x="2271" y="2031"/>
                  </a:cubicBezTo>
                  <a:cubicBezTo>
                    <a:pt x="2316" y="2080"/>
                    <a:pt x="2322" y="2090"/>
                    <a:pt x="2334" y="2103"/>
                  </a:cubicBezTo>
                  <a:cubicBezTo>
                    <a:pt x="2337" y="2106"/>
                    <a:pt x="2340" y="2105"/>
                    <a:pt x="2340" y="2107"/>
                  </a:cubicBezTo>
                  <a:cubicBezTo>
                    <a:pt x="2370" y="2143"/>
                    <a:pt x="2376" y="2151"/>
                    <a:pt x="2382" y="2160"/>
                  </a:cubicBezTo>
                  <a:cubicBezTo>
                    <a:pt x="2360" y="2118"/>
                    <a:pt x="2355" y="2111"/>
                    <a:pt x="2348" y="2103"/>
                  </a:cubicBezTo>
                  <a:close/>
                  <a:moveTo>
                    <a:pt x="2287" y="2109"/>
                  </a:moveTo>
                  <a:cubicBezTo>
                    <a:pt x="2290" y="2104"/>
                    <a:pt x="2275" y="2097"/>
                    <a:pt x="2278" y="2092"/>
                  </a:cubicBezTo>
                  <a:cubicBezTo>
                    <a:pt x="2255" y="2071"/>
                    <a:pt x="2249" y="2065"/>
                    <a:pt x="2238" y="2057"/>
                  </a:cubicBezTo>
                  <a:cubicBezTo>
                    <a:pt x="2171" y="1981"/>
                    <a:pt x="2164" y="1971"/>
                    <a:pt x="2154" y="1960"/>
                  </a:cubicBezTo>
                  <a:cubicBezTo>
                    <a:pt x="2142" y="1931"/>
                    <a:pt x="2129" y="1927"/>
                    <a:pt x="2134" y="1925"/>
                  </a:cubicBezTo>
                  <a:cubicBezTo>
                    <a:pt x="2114" y="1892"/>
                    <a:pt x="2120" y="1880"/>
                    <a:pt x="2111" y="1884"/>
                  </a:cubicBezTo>
                  <a:cubicBezTo>
                    <a:pt x="2130" y="1947"/>
                    <a:pt x="2130" y="1956"/>
                    <a:pt x="2138" y="1965"/>
                  </a:cubicBezTo>
                  <a:cubicBezTo>
                    <a:pt x="2156" y="2001"/>
                    <a:pt x="2161" y="2009"/>
                    <a:pt x="2165" y="2016"/>
                  </a:cubicBezTo>
                  <a:cubicBezTo>
                    <a:pt x="2241" y="2106"/>
                    <a:pt x="2249" y="2115"/>
                    <a:pt x="2257" y="2124"/>
                  </a:cubicBezTo>
                  <a:cubicBezTo>
                    <a:pt x="2297" y="2157"/>
                    <a:pt x="2290" y="2154"/>
                    <a:pt x="2289" y="2151"/>
                  </a:cubicBezTo>
                  <a:cubicBezTo>
                    <a:pt x="2266" y="2122"/>
                    <a:pt x="2263" y="2119"/>
                    <a:pt x="2261" y="2115"/>
                  </a:cubicBezTo>
                  <a:cubicBezTo>
                    <a:pt x="2230" y="2077"/>
                    <a:pt x="2226" y="2072"/>
                    <a:pt x="2222" y="2068"/>
                  </a:cubicBezTo>
                  <a:cubicBezTo>
                    <a:pt x="2145" y="1970"/>
                    <a:pt x="2135" y="1952"/>
                    <a:pt x="2129" y="1932"/>
                  </a:cubicBezTo>
                  <a:cubicBezTo>
                    <a:pt x="2130" y="1930"/>
                    <a:pt x="2131" y="1933"/>
                    <a:pt x="2132" y="1935"/>
                  </a:cubicBezTo>
                  <a:cubicBezTo>
                    <a:pt x="2149" y="1960"/>
                    <a:pt x="2153" y="1970"/>
                    <a:pt x="2160" y="1980"/>
                  </a:cubicBezTo>
                  <a:cubicBezTo>
                    <a:pt x="2278" y="2109"/>
                    <a:pt x="2294" y="2127"/>
                    <a:pt x="2306" y="2137"/>
                  </a:cubicBezTo>
                  <a:cubicBezTo>
                    <a:pt x="2332" y="2156"/>
                    <a:pt x="2329" y="2152"/>
                    <a:pt x="2326" y="2148"/>
                  </a:cubicBezTo>
                  <a:close/>
                  <a:moveTo>
                    <a:pt x="2053" y="2152"/>
                  </a:moveTo>
                  <a:cubicBezTo>
                    <a:pt x="2050" y="2149"/>
                    <a:pt x="2047" y="2146"/>
                    <a:pt x="2044" y="2143"/>
                  </a:cubicBezTo>
                  <a:cubicBezTo>
                    <a:pt x="1998" y="2065"/>
                    <a:pt x="1997" y="2058"/>
                    <a:pt x="1990" y="2051"/>
                  </a:cubicBezTo>
                  <a:cubicBezTo>
                    <a:pt x="1985" y="2027"/>
                    <a:pt x="1976" y="2020"/>
                    <a:pt x="1977" y="2013"/>
                  </a:cubicBezTo>
                  <a:cubicBezTo>
                    <a:pt x="1954" y="1965"/>
                    <a:pt x="1949" y="1958"/>
                    <a:pt x="1946" y="1951"/>
                  </a:cubicBezTo>
                  <a:cubicBezTo>
                    <a:pt x="1914" y="1909"/>
                    <a:pt x="1916" y="1898"/>
                    <a:pt x="1909" y="1902"/>
                  </a:cubicBezTo>
                  <a:cubicBezTo>
                    <a:pt x="1964" y="2006"/>
                    <a:pt x="1964" y="2013"/>
                    <a:pt x="1969" y="2020"/>
                  </a:cubicBezTo>
                  <a:cubicBezTo>
                    <a:pt x="1975" y="2054"/>
                    <a:pt x="1980" y="2048"/>
                    <a:pt x="1973" y="2042"/>
                  </a:cubicBezTo>
                  <a:cubicBezTo>
                    <a:pt x="1958" y="1998"/>
                    <a:pt x="1946" y="1991"/>
                    <a:pt x="1946" y="1985"/>
                  </a:cubicBezTo>
                  <a:cubicBezTo>
                    <a:pt x="1938" y="1961"/>
                    <a:pt x="1933" y="1954"/>
                    <a:pt x="1932" y="1948"/>
                  </a:cubicBezTo>
                  <a:cubicBezTo>
                    <a:pt x="1894" y="1894"/>
                    <a:pt x="1887" y="1878"/>
                    <a:pt x="1871" y="1862"/>
                  </a:cubicBezTo>
                  <a:cubicBezTo>
                    <a:pt x="1891" y="1889"/>
                    <a:pt x="1892" y="1894"/>
                    <a:pt x="1892" y="1896"/>
                  </a:cubicBezTo>
                  <a:cubicBezTo>
                    <a:pt x="1909" y="1927"/>
                    <a:pt x="1919" y="1934"/>
                    <a:pt x="1920" y="1941"/>
                  </a:cubicBezTo>
                  <a:cubicBezTo>
                    <a:pt x="1933" y="1985"/>
                    <a:pt x="1947" y="1989"/>
                    <a:pt x="1941" y="1992"/>
                  </a:cubicBezTo>
                  <a:cubicBezTo>
                    <a:pt x="1959" y="2027"/>
                    <a:pt x="1955" y="2030"/>
                    <a:pt x="1960" y="2034"/>
                  </a:cubicBezTo>
                  <a:cubicBezTo>
                    <a:pt x="1971" y="2058"/>
                    <a:pt x="1975" y="2062"/>
                    <a:pt x="1973" y="2065"/>
                  </a:cubicBezTo>
                  <a:cubicBezTo>
                    <a:pt x="1988" y="2092"/>
                    <a:pt x="1993" y="2101"/>
                    <a:pt x="1997" y="2106"/>
                  </a:cubicBezTo>
                  <a:cubicBezTo>
                    <a:pt x="2007" y="2117"/>
                    <a:pt x="2003" y="2121"/>
                    <a:pt x="2008" y="2125"/>
                  </a:cubicBezTo>
                  <a:cubicBezTo>
                    <a:pt x="2032" y="2158"/>
                    <a:pt x="2033" y="2159"/>
                    <a:pt x="2033" y="2160"/>
                  </a:cubicBezTo>
                  <a:cubicBezTo>
                    <a:pt x="2054" y="2159"/>
                    <a:pt x="2055" y="2155"/>
                    <a:pt x="2053" y="2152"/>
                  </a:cubicBezTo>
                  <a:close/>
                  <a:moveTo>
                    <a:pt x="1986" y="2063"/>
                  </a:moveTo>
                  <a:cubicBezTo>
                    <a:pt x="1990" y="2061"/>
                    <a:pt x="1992" y="2073"/>
                    <a:pt x="1994" y="2076"/>
                  </a:cubicBezTo>
                  <a:cubicBezTo>
                    <a:pt x="1990" y="2078"/>
                    <a:pt x="1988" y="2066"/>
                    <a:pt x="1986" y="2063"/>
                  </a:cubicBezTo>
                  <a:close/>
                  <a:moveTo>
                    <a:pt x="1994" y="2082"/>
                  </a:moveTo>
                  <a:cubicBezTo>
                    <a:pt x="1998" y="2079"/>
                    <a:pt x="2001" y="2089"/>
                    <a:pt x="2001" y="2090"/>
                  </a:cubicBezTo>
                  <a:cubicBezTo>
                    <a:pt x="1997" y="2093"/>
                    <a:pt x="1994" y="2084"/>
                    <a:pt x="1994" y="2082"/>
                  </a:cubicBezTo>
                  <a:close/>
                  <a:moveTo>
                    <a:pt x="2131" y="2130"/>
                  </a:moveTo>
                  <a:cubicBezTo>
                    <a:pt x="2118" y="2116"/>
                    <a:pt x="2116" y="2103"/>
                    <a:pt x="2108" y="2093"/>
                  </a:cubicBezTo>
                  <a:cubicBezTo>
                    <a:pt x="2098" y="2069"/>
                    <a:pt x="2091" y="2065"/>
                    <a:pt x="2093" y="2062"/>
                  </a:cubicBezTo>
                  <a:cubicBezTo>
                    <a:pt x="2091" y="2052"/>
                    <a:pt x="2077" y="2048"/>
                    <a:pt x="2083" y="2045"/>
                  </a:cubicBezTo>
                  <a:cubicBezTo>
                    <a:pt x="2070" y="2022"/>
                    <a:pt x="2061" y="2018"/>
                    <a:pt x="2065" y="2014"/>
                  </a:cubicBezTo>
                  <a:cubicBezTo>
                    <a:pt x="2029" y="1967"/>
                    <a:pt x="2018" y="1954"/>
                    <a:pt x="2008" y="1942"/>
                  </a:cubicBezTo>
                  <a:cubicBezTo>
                    <a:pt x="1967" y="1911"/>
                    <a:pt x="1963" y="1895"/>
                    <a:pt x="1958" y="1899"/>
                  </a:cubicBezTo>
                  <a:cubicBezTo>
                    <a:pt x="1975" y="1915"/>
                    <a:pt x="1972" y="1915"/>
                    <a:pt x="1974" y="1917"/>
                  </a:cubicBezTo>
                  <a:cubicBezTo>
                    <a:pt x="1982" y="1923"/>
                    <a:pt x="1981" y="1926"/>
                    <a:pt x="1983" y="1927"/>
                  </a:cubicBezTo>
                  <a:cubicBezTo>
                    <a:pt x="1994" y="1939"/>
                    <a:pt x="2002" y="1942"/>
                    <a:pt x="2003" y="1947"/>
                  </a:cubicBezTo>
                  <a:cubicBezTo>
                    <a:pt x="2037" y="1994"/>
                    <a:pt x="2046" y="1999"/>
                    <a:pt x="2043" y="2002"/>
                  </a:cubicBezTo>
                  <a:cubicBezTo>
                    <a:pt x="2081" y="2062"/>
                    <a:pt x="2085" y="2066"/>
                    <a:pt x="2081" y="2069"/>
                  </a:cubicBezTo>
                  <a:cubicBezTo>
                    <a:pt x="2099" y="2104"/>
                    <a:pt x="2108" y="2108"/>
                    <a:pt x="2106" y="2111"/>
                  </a:cubicBezTo>
                  <a:cubicBezTo>
                    <a:pt x="2133" y="2152"/>
                    <a:pt x="2137" y="2156"/>
                    <a:pt x="2140" y="2160"/>
                  </a:cubicBezTo>
                  <a:cubicBezTo>
                    <a:pt x="2134" y="2139"/>
                    <a:pt x="2135" y="2135"/>
                    <a:pt x="2131" y="2130"/>
                  </a:cubicBezTo>
                  <a:close/>
                  <a:moveTo>
                    <a:pt x="1953" y="2098"/>
                  </a:moveTo>
                  <a:cubicBezTo>
                    <a:pt x="1948" y="2092"/>
                    <a:pt x="1950" y="2087"/>
                    <a:pt x="1945" y="2082"/>
                  </a:cubicBezTo>
                  <a:cubicBezTo>
                    <a:pt x="1929" y="2043"/>
                    <a:pt x="1925" y="2038"/>
                    <a:pt x="1922" y="2033"/>
                  </a:cubicBezTo>
                  <a:cubicBezTo>
                    <a:pt x="1895" y="1982"/>
                    <a:pt x="1887" y="1965"/>
                    <a:pt x="1879" y="1948"/>
                  </a:cubicBezTo>
                  <a:cubicBezTo>
                    <a:pt x="1818" y="1881"/>
                    <a:pt x="1815" y="1878"/>
                    <a:pt x="1812" y="1874"/>
                  </a:cubicBezTo>
                  <a:cubicBezTo>
                    <a:pt x="1782" y="1840"/>
                    <a:pt x="1776" y="1833"/>
                    <a:pt x="1770" y="1826"/>
                  </a:cubicBezTo>
                  <a:cubicBezTo>
                    <a:pt x="1762" y="1799"/>
                    <a:pt x="1761" y="1796"/>
                    <a:pt x="1758" y="1793"/>
                  </a:cubicBezTo>
                  <a:cubicBezTo>
                    <a:pt x="1765" y="1828"/>
                    <a:pt x="1769" y="1831"/>
                    <a:pt x="1771" y="1834"/>
                  </a:cubicBezTo>
                  <a:cubicBezTo>
                    <a:pt x="1787" y="1872"/>
                    <a:pt x="1798" y="1884"/>
                    <a:pt x="1805" y="1897"/>
                  </a:cubicBezTo>
                  <a:cubicBezTo>
                    <a:pt x="1855" y="1977"/>
                    <a:pt x="1865" y="1982"/>
                    <a:pt x="1858" y="1987"/>
                  </a:cubicBezTo>
                  <a:cubicBezTo>
                    <a:pt x="1871" y="2021"/>
                    <a:pt x="1882" y="2026"/>
                    <a:pt x="1878" y="2030"/>
                  </a:cubicBezTo>
                  <a:cubicBezTo>
                    <a:pt x="1897" y="2067"/>
                    <a:pt x="1895" y="2071"/>
                    <a:pt x="1895" y="2076"/>
                  </a:cubicBezTo>
                  <a:cubicBezTo>
                    <a:pt x="1916" y="2110"/>
                    <a:pt x="1914" y="2113"/>
                    <a:pt x="1917" y="2117"/>
                  </a:cubicBezTo>
                  <a:cubicBezTo>
                    <a:pt x="1930" y="2144"/>
                    <a:pt x="1944" y="2148"/>
                    <a:pt x="1938" y="2151"/>
                  </a:cubicBezTo>
                  <a:cubicBezTo>
                    <a:pt x="1908" y="2125"/>
                    <a:pt x="1906" y="2119"/>
                    <a:pt x="1902" y="2119"/>
                  </a:cubicBezTo>
                  <a:cubicBezTo>
                    <a:pt x="1880" y="2084"/>
                    <a:pt x="1881" y="2073"/>
                    <a:pt x="1872" y="2062"/>
                  </a:cubicBezTo>
                  <a:cubicBezTo>
                    <a:pt x="1844" y="1984"/>
                    <a:pt x="1839" y="1972"/>
                    <a:pt x="1835" y="1960"/>
                  </a:cubicBezTo>
                  <a:cubicBezTo>
                    <a:pt x="1801" y="1900"/>
                    <a:pt x="1797" y="1896"/>
                    <a:pt x="1793" y="1893"/>
                  </a:cubicBezTo>
                  <a:cubicBezTo>
                    <a:pt x="1774" y="1859"/>
                    <a:pt x="1767" y="1846"/>
                    <a:pt x="1762" y="1833"/>
                  </a:cubicBezTo>
                  <a:cubicBezTo>
                    <a:pt x="1750" y="1801"/>
                    <a:pt x="1755" y="1799"/>
                    <a:pt x="1749" y="1798"/>
                  </a:cubicBezTo>
                  <a:cubicBezTo>
                    <a:pt x="1756" y="1854"/>
                    <a:pt x="1767" y="1859"/>
                    <a:pt x="1764" y="1863"/>
                  </a:cubicBezTo>
                  <a:cubicBezTo>
                    <a:pt x="1814" y="1937"/>
                    <a:pt x="1812" y="1939"/>
                    <a:pt x="1813" y="1942"/>
                  </a:cubicBezTo>
                  <a:cubicBezTo>
                    <a:pt x="1829" y="1975"/>
                    <a:pt x="1835" y="1983"/>
                    <a:pt x="1836" y="1991"/>
                  </a:cubicBezTo>
                  <a:cubicBezTo>
                    <a:pt x="1844" y="2024"/>
                    <a:pt x="1855" y="2034"/>
                    <a:pt x="1853" y="2043"/>
                  </a:cubicBezTo>
                  <a:cubicBezTo>
                    <a:pt x="1864" y="2071"/>
                    <a:pt x="1874" y="2079"/>
                    <a:pt x="1873" y="2086"/>
                  </a:cubicBezTo>
                  <a:cubicBezTo>
                    <a:pt x="1891" y="2122"/>
                    <a:pt x="1900" y="2126"/>
                    <a:pt x="1897" y="2130"/>
                  </a:cubicBezTo>
                  <a:cubicBezTo>
                    <a:pt x="1882" y="2116"/>
                    <a:pt x="1872" y="2115"/>
                    <a:pt x="1867" y="2106"/>
                  </a:cubicBezTo>
                  <a:cubicBezTo>
                    <a:pt x="1838" y="2045"/>
                    <a:pt x="1844" y="2043"/>
                    <a:pt x="1841" y="2039"/>
                  </a:cubicBezTo>
                  <a:cubicBezTo>
                    <a:pt x="1833" y="2016"/>
                    <a:pt x="1826" y="2012"/>
                    <a:pt x="1829" y="2009"/>
                  </a:cubicBezTo>
                  <a:cubicBezTo>
                    <a:pt x="1816" y="1976"/>
                    <a:pt x="1808" y="1972"/>
                    <a:pt x="1811" y="1970"/>
                  </a:cubicBezTo>
                  <a:cubicBezTo>
                    <a:pt x="1790" y="1923"/>
                    <a:pt x="1781" y="1915"/>
                    <a:pt x="1781" y="1909"/>
                  </a:cubicBezTo>
                  <a:cubicBezTo>
                    <a:pt x="1766" y="1879"/>
                    <a:pt x="1766" y="1877"/>
                    <a:pt x="1763" y="1878"/>
                  </a:cubicBezTo>
                  <a:cubicBezTo>
                    <a:pt x="1742" y="1849"/>
                    <a:pt x="1740" y="1846"/>
                    <a:pt x="1733" y="1841"/>
                  </a:cubicBezTo>
                  <a:cubicBezTo>
                    <a:pt x="1715" y="1818"/>
                    <a:pt x="1714" y="1815"/>
                    <a:pt x="1714" y="1812"/>
                  </a:cubicBezTo>
                  <a:cubicBezTo>
                    <a:pt x="1727" y="1844"/>
                    <a:pt x="1742" y="1853"/>
                    <a:pt x="1743" y="1861"/>
                  </a:cubicBezTo>
                  <a:cubicBezTo>
                    <a:pt x="1757" y="1878"/>
                    <a:pt x="1754" y="1878"/>
                    <a:pt x="1760" y="1881"/>
                  </a:cubicBezTo>
                  <a:cubicBezTo>
                    <a:pt x="1776" y="1914"/>
                    <a:pt x="1774" y="1917"/>
                    <a:pt x="1778" y="1921"/>
                  </a:cubicBezTo>
                  <a:cubicBezTo>
                    <a:pt x="1797" y="1967"/>
                    <a:pt x="1804" y="1974"/>
                    <a:pt x="1803" y="1980"/>
                  </a:cubicBezTo>
                  <a:cubicBezTo>
                    <a:pt x="1816" y="2004"/>
                    <a:pt x="1818" y="2007"/>
                    <a:pt x="1818" y="2010"/>
                  </a:cubicBezTo>
                  <a:cubicBezTo>
                    <a:pt x="1839" y="2053"/>
                    <a:pt x="1837" y="2064"/>
                    <a:pt x="1844" y="2077"/>
                  </a:cubicBezTo>
                  <a:cubicBezTo>
                    <a:pt x="1851" y="2111"/>
                    <a:pt x="1845" y="2108"/>
                    <a:pt x="1840" y="2104"/>
                  </a:cubicBezTo>
                  <a:cubicBezTo>
                    <a:pt x="1828" y="2075"/>
                    <a:pt x="1822" y="2070"/>
                    <a:pt x="1824" y="2066"/>
                  </a:cubicBezTo>
                  <a:cubicBezTo>
                    <a:pt x="1808" y="2022"/>
                    <a:pt x="1804" y="2018"/>
                    <a:pt x="1804" y="2014"/>
                  </a:cubicBezTo>
                  <a:cubicBezTo>
                    <a:pt x="1785" y="1965"/>
                    <a:pt x="1784" y="1956"/>
                    <a:pt x="1777" y="1947"/>
                  </a:cubicBezTo>
                  <a:cubicBezTo>
                    <a:pt x="1709" y="1843"/>
                    <a:pt x="1702" y="1835"/>
                    <a:pt x="1696" y="1827"/>
                  </a:cubicBezTo>
                  <a:cubicBezTo>
                    <a:pt x="1678" y="1809"/>
                    <a:pt x="1683" y="1819"/>
                    <a:pt x="1694" y="1829"/>
                  </a:cubicBezTo>
                  <a:cubicBezTo>
                    <a:pt x="1774" y="1968"/>
                    <a:pt x="1780" y="1973"/>
                    <a:pt x="1778" y="1978"/>
                  </a:cubicBezTo>
                  <a:cubicBezTo>
                    <a:pt x="1798" y="2025"/>
                    <a:pt x="1796" y="2029"/>
                    <a:pt x="1801" y="2034"/>
                  </a:cubicBezTo>
                  <a:cubicBezTo>
                    <a:pt x="1816" y="2074"/>
                    <a:pt x="1818" y="2079"/>
                    <a:pt x="1818" y="2083"/>
                  </a:cubicBezTo>
                  <a:cubicBezTo>
                    <a:pt x="1807" y="2079"/>
                    <a:pt x="1798" y="2072"/>
                    <a:pt x="1800" y="2066"/>
                  </a:cubicBezTo>
                  <a:cubicBezTo>
                    <a:pt x="1777" y="2022"/>
                    <a:pt x="1771" y="2013"/>
                    <a:pt x="1772" y="2004"/>
                  </a:cubicBezTo>
                  <a:cubicBezTo>
                    <a:pt x="1744" y="1951"/>
                    <a:pt x="1749" y="1948"/>
                    <a:pt x="1747" y="1945"/>
                  </a:cubicBezTo>
                  <a:cubicBezTo>
                    <a:pt x="1686" y="1847"/>
                    <a:pt x="1680" y="1838"/>
                    <a:pt x="1674" y="1829"/>
                  </a:cubicBezTo>
                  <a:cubicBezTo>
                    <a:pt x="1622" y="1769"/>
                    <a:pt x="1618" y="1765"/>
                    <a:pt x="1615" y="1765"/>
                  </a:cubicBezTo>
                  <a:cubicBezTo>
                    <a:pt x="1609" y="1758"/>
                    <a:pt x="1612" y="1765"/>
                    <a:pt x="1613" y="1766"/>
                  </a:cubicBezTo>
                  <a:cubicBezTo>
                    <a:pt x="1624" y="1783"/>
                    <a:pt x="1626" y="1781"/>
                    <a:pt x="1628" y="1783"/>
                  </a:cubicBezTo>
                  <a:cubicBezTo>
                    <a:pt x="1674" y="1842"/>
                    <a:pt x="1678" y="1848"/>
                    <a:pt x="1682" y="1854"/>
                  </a:cubicBezTo>
                  <a:cubicBezTo>
                    <a:pt x="1701" y="1881"/>
                    <a:pt x="1707" y="1894"/>
                    <a:pt x="1715" y="1906"/>
                  </a:cubicBezTo>
                  <a:cubicBezTo>
                    <a:pt x="1727" y="1930"/>
                    <a:pt x="1729" y="1936"/>
                    <a:pt x="1736" y="1943"/>
                  </a:cubicBezTo>
                  <a:cubicBezTo>
                    <a:pt x="1744" y="1966"/>
                    <a:pt x="1743" y="1968"/>
                    <a:pt x="1747" y="1968"/>
                  </a:cubicBezTo>
                  <a:cubicBezTo>
                    <a:pt x="1770" y="2038"/>
                    <a:pt x="1776" y="2044"/>
                    <a:pt x="1778" y="2051"/>
                  </a:cubicBezTo>
                  <a:cubicBezTo>
                    <a:pt x="1771" y="2070"/>
                    <a:pt x="1774" y="2059"/>
                    <a:pt x="1769" y="2056"/>
                  </a:cubicBezTo>
                  <a:cubicBezTo>
                    <a:pt x="1747" y="2020"/>
                    <a:pt x="1752" y="2016"/>
                    <a:pt x="1745" y="2010"/>
                  </a:cubicBezTo>
                  <a:cubicBezTo>
                    <a:pt x="1715" y="1936"/>
                    <a:pt x="1713" y="1925"/>
                    <a:pt x="1702" y="1914"/>
                  </a:cubicBezTo>
                  <a:cubicBezTo>
                    <a:pt x="1630" y="1803"/>
                    <a:pt x="1634" y="1800"/>
                    <a:pt x="1628" y="1797"/>
                  </a:cubicBezTo>
                  <a:cubicBezTo>
                    <a:pt x="1600" y="1765"/>
                    <a:pt x="1599" y="1763"/>
                    <a:pt x="1597" y="1761"/>
                  </a:cubicBezTo>
                  <a:cubicBezTo>
                    <a:pt x="1566" y="1730"/>
                    <a:pt x="1561" y="1720"/>
                    <a:pt x="1556" y="1724"/>
                  </a:cubicBezTo>
                  <a:cubicBezTo>
                    <a:pt x="1586" y="1755"/>
                    <a:pt x="1586" y="1757"/>
                    <a:pt x="1586" y="1758"/>
                  </a:cubicBezTo>
                  <a:cubicBezTo>
                    <a:pt x="1615" y="1791"/>
                    <a:pt x="1614" y="1796"/>
                    <a:pt x="1620" y="1801"/>
                  </a:cubicBezTo>
                  <a:cubicBezTo>
                    <a:pt x="1654" y="1845"/>
                    <a:pt x="1656" y="1849"/>
                    <a:pt x="1658" y="1854"/>
                  </a:cubicBezTo>
                  <a:cubicBezTo>
                    <a:pt x="1689" y="1898"/>
                    <a:pt x="1690" y="1916"/>
                    <a:pt x="1706" y="1935"/>
                  </a:cubicBezTo>
                  <a:cubicBezTo>
                    <a:pt x="1722" y="1975"/>
                    <a:pt x="1720" y="1980"/>
                    <a:pt x="1727" y="1986"/>
                  </a:cubicBezTo>
                  <a:cubicBezTo>
                    <a:pt x="1749" y="2039"/>
                    <a:pt x="1747" y="2042"/>
                    <a:pt x="1751" y="2046"/>
                  </a:cubicBezTo>
                  <a:cubicBezTo>
                    <a:pt x="1731" y="2045"/>
                    <a:pt x="1736" y="2043"/>
                    <a:pt x="1736" y="2042"/>
                  </a:cubicBezTo>
                  <a:cubicBezTo>
                    <a:pt x="1729" y="2030"/>
                    <a:pt x="1722" y="2030"/>
                    <a:pt x="1721" y="2025"/>
                  </a:cubicBezTo>
                  <a:cubicBezTo>
                    <a:pt x="1705" y="1989"/>
                    <a:pt x="1703" y="1986"/>
                    <a:pt x="1701" y="1982"/>
                  </a:cubicBezTo>
                  <a:cubicBezTo>
                    <a:pt x="1678" y="1917"/>
                    <a:pt x="1672" y="1914"/>
                    <a:pt x="1673" y="1911"/>
                  </a:cubicBezTo>
                  <a:cubicBezTo>
                    <a:pt x="1649" y="1865"/>
                    <a:pt x="1643" y="1851"/>
                    <a:pt x="1635" y="1837"/>
                  </a:cubicBezTo>
                  <a:cubicBezTo>
                    <a:pt x="1559" y="1756"/>
                    <a:pt x="1556" y="1741"/>
                    <a:pt x="1551" y="1745"/>
                  </a:cubicBezTo>
                  <a:cubicBezTo>
                    <a:pt x="1597" y="1790"/>
                    <a:pt x="1595" y="1802"/>
                    <a:pt x="1601" y="1806"/>
                  </a:cubicBezTo>
                  <a:cubicBezTo>
                    <a:pt x="1633" y="1854"/>
                    <a:pt x="1637" y="1856"/>
                    <a:pt x="1640" y="1859"/>
                  </a:cubicBezTo>
                  <a:cubicBezTo>
                    <a:pt x="1659" y="1900"/>
                    <a:pt x="1663" y="1912"/>
                    <a:pt x="1668" y="1924"/>
                  </a:cubicBezTo>
                  <a:cubicBezTo>
                    <a:pt x="1678" y="1954"/>
                    <a:pt x="1685" y="1958"/>
                    <a:pt x="1682" y="1961"/>
                  </a:cubicBezTo>
                  <a:cubicBezTo>
                    <a:pt x="1703" y="2007"/>
                    <a:pt x="1705" y="2010"/>
                    <a:pt x="1705" y="2013"/>
                  </a:cubicBezTo>
                  <a:cubicBezTo>
                    <a:pt x="1678" y="2001"/>
                    <a:pt x="1677" y="1990"/>
                    <a:pt x="1672" y="1979"/>
                  </a:cubicBezTo>
                  <a:cubicBezTo>
                    <a:pt x="1652" y="1934"/>
                    <a:pt x="1653" y="1923"/>
                    <a:pt x="1645" y="1912"/>
                  </a:cubicBezTo>
                  <a:cubicBezTo>
                    <a:pt x="1599" y="1833"/>
                    <a:pt x="1593" y="1822"/>
                    <a:pt x="1586" y="1811"/>
                  </a:cubicBezTo>
                  <a:cubicBezTo>
                    <a:pt x="1536" y="1756"/>
                    <a:pt x="1532" y="1745"/>
                    <a:pt x="1528" y="1751"/>
                  </a:cubicBezTo>
                  <a:cubicBezTo>
                    <a:pt x="1611" y="1868"/>
                    <a:pt x="1622" y="1877"/>
                    <a:pt x="1621" y="1884"/>
                  </a:cubicBezTo>
                  <a:cubicBezTo>
                    <a:pt x="1657" y="1966"/>
                    <a:pt x="1659" y="1973"/>
                    <a:pt x="1661" y="1980"/>
                  </a:cubicBezTo>
                  <a:cubicBezTo>
                    <a:pt x="1659" y="1992"/>
                    <a:pt x="1650" y="1988"/>
                    <a:pt x="1654" y="1985"/>
                  </a:cubicBezTo>
                  <a:cubicBezTo>
                    <a:pt x="1639" y="1948"/>
                    <a:pt x="1637" y="1945"/>
                    <a:pt x="1637" y="1942"/>
                  </a:cubicBezTo>
                  <a:cubicBezTo>
                    <a:pt x="1617" y="1901"/>
                    <a:pt x="1611" y="1897"/>
                    <a:pt x="1611" y="1893"/>
                  </a:cubicBezTo>
                  <a:cubicBezTo>
                    <a:pt x="1598" y="1864"/>
                    <a:pt x="1591" y="1859"/>
                    <a:pt x="1592" y="1854"/>
                  </a:cubicBezTo>
                  <a:cubicBezTo>
                    <a:pt x="1557" y="1807"/>
                    <a:pt x="1547" y="1795"/>
                    <a:pt x="1534" y="1775"/>
                  </a:cubicBezTo>
                  <a:cubicBezTo>
                    <a:pt x="1499" y="1716"/>
                    <a:pt x="1487" y="1716"/>
                    <a:pt x="1490" y="1709"/>
                  </a:cubicBezTo>
                  <a:cubicBezTo>
                    <a:pt x="1471" y="1695"/>
                    <a:pt x="1481" y="1700"/>
                    <a:pt x="1478" y="1705"/>
                  </a:cubicBezTo>
                  <a:cubicBezTo>
                    <a:pt x="1495" y="1729"/>
                    <a:pt x="1497" y="1739"/>
                    <a:pt x="1509" y="1750"/>
                  </a:cubicBezTo>
                  <a:cubicBezTo>
                    <a:pt x="1567" y="1831"/>
                    <a:pt x="1575" y="1850"/>
                    <a:pt x="1591" y="1870"/>
                  </a:cubicBezTo>
                  <a:cubicBezTo>
                    <a:pt x="1604" y="1903"/>
                    <a:pt x="1608" y="1908"/>
                    <a:pt x="1611" y="1913"/>
                  </a:cubicBezTo>
                  <a:cubicBezTo>
                    <a:pt x="1624" y="1938"/>
                    <a:pt x="1630" y="1948"/>
                    <a:pt x="1633" y="1958"/>
                  </a:cubicBezTo>
                  <a:cubicBezTo>
                    <a:pt x="1642" y="1982"/>
                    <a:pt x="1642" y="1986"/>
                    <a:pt x="1639" y="1984"/>
                  </a:cubicBezTo>
                  <a:cubicBezTo>
                    <a:pt x="1625" y="1963"/>
                    <a:pt x="1617" y="1957"/>
                    <a:pt x="1613" y="1952"/>
                  </a:cubicBezTo>
                  <a:cubicBezTo>
                    <a:pt x="1560" y="1857"/>
                    <a:pt x="1565" y="1850"/>
                    <a:pt x="1558" y="1849"/>
                  </a:cubicBezTo>
                  <a:cubicBezTo>
                    <a:pt x="1547" y="1828"/>
                    <a:pt x="1545" y="1823"/>
                    <a:pt x="1542" y="1817"/>
                  </a:cubicBezTo>
                  <a:cubicBezTo>
                    <a:pt x="1489" y="1732"/>
                    <a:pt x="1485" y="1727"/>
                    <a:pt x="1482" y="1722"/>
                  </a:cubicBezTo>
                  <a:cubicBezTo>
                    <a:pt x="1513" y="1785"/>
                    <a:pt x="1517" y="1796"/>
                    <a:pt x="1524" y="1807"/>
                  </a:cubicBezTo>
                  <a:cubicBezTo>
                    <a:pt x="1541" y="1834"/>
                    <a:pt x="1545" y="1836"/>
                    <a:pt x="1544" y="1839"/>
                  </a:cubicBezTo>
                  <a:cubicBezTo>
                    <a:pt x="1569" y="1882"/>
                    <a:pt x="1568" y="1884"/>
                    <a:pt x="1571" y="1887"/>
                  </a:cubicBezTo>
                  <a:cubicBezTo>
                    <a:pt x="1586" y="1924"/>
                    <a:pt x="1598" y="1930"/>
                    <a:pt x="1593" y="1935"/>
                  </a:cubicBezTo>
                  <a:cubicBezTo>
                    <a:pt x="1607" y="1957"/>
                    <a:pt x="1611" y="1963"/>
                    <a:pt x="1611" y="1969"/>
                  </a:cubicBezTo>
                  <a:cubicBezTo>
                    <a:pt x="1597" y="1946"/>
                    <a:pt x="1587" y="1941"/>
                    <a:pt x="1585" y="1936"/>
                  </a:cubicBezTo>
                  <a:cubicBezTo>
                    <a:pt x="1566" y="1896"/>
                    <a:pt x="1559" y="1888"/>
                    <a:pt x="1558" y="1882"/>
                  </a:cubicBezTo>
                  <a:cubicBezTo>
                    <a:pt x="1519" y="1808"/>
                    <a:pt x="1519" y="1803"/>
                    <a:pt x="1509" y="1796"/>
                  </a:cubicBezTo>
                  <a:cubicBezTo>
                    <a:pt x="1461" y="1735"/>
                    <a:pt x="1463" y="1723"/>
                    <a:pt x="1453" y="1729"/>
                  </a:cubicBezTo>
                  <a:cubicBezTo>
                    <a:pt x="1493" y="1780"/>
                    <a:pt x="1495" y="1789"/>
                    <a:pt x="1510" y="1807"/>
                  </a:cubicBezTo>
                  <a:cubicBezTo>
                    <a:pt x="1534" y="1842"/>
                    <a:pt x="1531" y="1846"/>
                    <a:pt x="1537" y="1851"/>
                  </a:cubicBezTo>
                  <a:cubicBezTo>
                    <a:pt x="1567" y="1924"/>
                    <a:pt x="1569" y="1925"/>
                    <a:pt x="1571" y="1930"/>
                  </a:cubicBezTo>
                  <a:cubicBezTo>
                    <a:pt x="1564" y="1936"/>
                    <a:pt x="1565" y="1932"/>
                    <a:pt x="1559" y="1926"/>
                  </a:cubicBezTo>
                  <a:cubicBezTo>
                    <a:pt x="1546" y="1892"/>
                    <a:pt x="1538" y="1883"/>
                    <a:pt x="1535" y="1875"/>
                  </a:cubicBezTo>
                  <a:cubicBezTo>
                    <a:pt x="1519" y="1836"/>
                    <a:pt x="1508" y="1831"/>
                    <a:pt x="1510" y="1827"/>
                  </a:cubicBezTo>
                  <a:cubicBezTo>
                    <a:pt x="1469" y="1771"/>
                    <a:pt x="1465" y="1766"/>
                    <a:pt x="1461" y="1761"/>
                  </a:cubicBezTo>
                  <a:cubicBezTo>
                    <a:pt x="1444" y="1739"/>
                    <a:pt x="1431" y="1733"/>
                    <a:pt x="1428" y="1723"/>
                  </a:cubicBezTo>
                  <a:cubicBezTo>
                    <a:pt x="1425" y="1727"/>
                    <a:pt x="1434" y="1739"/>
                    <a:pt x="1453" y="1759"/>
                  </a:cubicBezTo>
                  <a:cubicBezTo>
                    <a:pt x="1523" y="1869"/>
                    <a:pt x="1526" y="1882"/>
                    <a:pt x="1534" y="1894"/>
                  </a:cubicBezTo>
                  <a:cubicBezTo>
                    <a:pt x="1549" y="1926"/>
                    <a:pt x="1556" y="1929"/>
                    <a:pt x="1550" y="1932"/>
                  </a:cubicBezTo>
                  <a:cubicBezTo>
                    <a:pt x="1542" y="1913"/>
                    <a:pt x="1534" y="1909"/>
                    <a:pt x="1533" y="1906"/>
                  </a:cubicBezTo>
                  <a:cubicBezTo>
                    <a:pt x="1495" y="1833"/>
                    <a:pt x="1476" y="1810"/>
                    <a:pt x="1459" y="1785"/>
                  </a:cubicBezTo>
                  <a:cubicBezTo>
                    <a:pt x="1417" y="1742"/>
                    <a:pt x="1414" y="1733"/>
                    <a:pt x="1410" y="1736"/>
                  </a:cubicBezTo>
                  <a:cubicBezTo>
                    <a:pt x="1394" y="1726"/>
                    <a:pt x="1394" y="1727"/>
                    <a:pt x="1402" y="1734"/>
                  </a:cubicBezTo>
                  <a:cubicBezTo>
                    <a:pt x="1439" y="1772"/>
                    <a:pt x="1445" y="1779"/>
                    <a:pt x="1451" y="1786"/>
                  </a:cubicBezTo>
                  <a:cubicBezTo>
                    <a:pt x="1508" y="1883"/>
                    <a:pt x="1516" y="1888"/>
                    <a:pt x="1515" y="1893"/>
                  </a:cubicBezTo>
                  <a:cubicBezTo>
                    <a:pt x="1504" y="1899"/>
                    <a:pt x="1504" y="1879"/>
                    <a:pt x="1491" y="1865"/>
                  </a:cubicBezTo>
                  <a:cubicBezTo>
                    <a:pt x="1444" y="1801"/>
                    <a:pt x="1434" y="1788"/>
                    <a:pt x="1426" y="1777"/>
                  </a:cubicBezTo>
                  <a:cubicBezTo>
                    <a:pt x="1377" y="1728"/>
                    <a:pt x="1370" y="1719"/>
                    <a:pt x="1362" y="1714"/>
                  </a:cubicBezTo>
                  <a:cubicBezTo>
                    <a:pt x="1346" y="1711"/>
                    <a:pt x="1356" y="1715"/>
                    <a:pt x="1366" y="1722"/>
                  </a:cubicBezTo>
                  <a:cubicBezTo>
                    <a:pt x="1407" y="1762"/>
                    <a:pt x="1407" y="1764"/>
                    <a:pt x="1408" y="1766"/>
                  </a:cubicBezTo>
                  <a:cubicBezTo>
                    <a:pt x="1428" y="1793"/>
                    <a:pt x="1434" y="1799"/>
                    <a:pt x="1437" y="1807"/>
                  </a:cubicBezTo>
                  <a:cubicBezTo>
                    <a:pt x="1487" y="1871"/>
                    <a:pt x="1483" y="1873"/>
                    <a:pt x="1487" y="1877"/>
                  </a:cubicBezTo>
                  <a:cubicBezTo>
                    <a:pt x="1476" y="1863"/>
                    <a:pt x="1472" y="1862"/>
                    <a:pt x="1468" y="1856"/>
                  </a:cubicBezTo>
                  <a:cubicBezTo>
                    <a:pt x="1427" y="1802"/>
                    <a:pt x="1420" y="1793"/>
                    <a:pt x="1413" y="1785"/>
                  </a:cubicBezTo>
                  <a:cubicBezTo>
                    <a:pt x="1367" y="1738"/>
                    <a:pt x="1363" y="1737"/>
                    <a:pt x="1359" y="1734"/>
                  </a:cubicBezTo>
                  <a:cubicBezTo>
                    <a:pt x="1354" y="1737"/>
                    <a:pt x="1364" y="1736"/>
                    <a:pt x="1360" y="1742"/>
                  </a:cubicBezTo>
                  <a:cubicBezTo>
                    <a:pt x="1397" y="1776"/>
                    <a:pt x="1401" y="1785"/>
                    <a:pt x="1407" y="1785"/>
                  </a:cubicBezTo>
                  <a:cubicBezTo>
                    <a:pt x="1423" y="1806"/>
                    <a:pt x="1419" y="1809"/>
                    <a:pt x="1425" y="1812"/>
                  </a:cubicBezTo>
                  <a:cubicBezTo>
                    <a:pt x="1406" y="1793"/>
                    <a:pt x="1402" y="1796"/>
                    <a:pt x="1399" y="1789"/>
                  </a:cubicBezTo>
                  <a:cubicBezTo>
                    <a:pt x="1348" y="1746"/>
                    <a:pt x="1344" y="1739"/>
                    <a:pt x="1339" y="1737"/>
                  </a:cubicBezTo>
                  <a:cubicBezTo>
                    <a:pt x="1363" y="1764"/>
                    <a:pt x="1373" y="1773"/>
                    <a:pt x="1384" y="1782"/>
                  </a:cubicBezTo>
                  <a:cubicBezTo>
                    <a:pt x="1426" y="1841"/>
                    <a:pt x="1439" y="1847"/>
                    <a:pt x="1436" y="1852"/>
                  </a:cubicBezTo>
                  <a:cubicBezTo>
                    <a:pt x="1387" y="1806"/>
                    <a:pt x="1370" y="1785"/>
                    <a:pt x="1346" y="1769"/>
                  </a:cubicBezTo>
                  <a:cubicBezTo>
                    <a:pt x="1360" y="1787"/>
                    <a:pt x="1371" y="1797"/>
                    <a:pt x="1382" y="1810"/>
                  </a:cubicBezTo>
                  <a:cubicBezTo>
                    <a:pt x="1406" y="1837"/>
                    <a:pt x="1399" y="1838"/>
                    <a:pt x="1397" y="1837"/>
                  </a:cubicBezTo>
                  <a:cubicBezTo>
                    <a:pt x="1375" y="1825"/>
                    <a:pt x="1370" y="1821"/>
                    <a:pt x="1364" y="1819"/>
                  </a:cubicBezTo>
                  <a:cubicBezTo>
                    <a:pt x="1320" y="1789"/>
                    <a:pt x="1322" y="1785"/>
                    <a:pt x="1315" y="1787"/>
                  </a:cubicBezTo>
                  <a:cubicBezTo>
                    <a:pt x="1340" y="1807"/>
                    <a:pt x="1342" y="1812"/>
                    <a:pt x="1345" y="1810"/>
                  </a:cubicBezTo>
                  <a:cubicBezTo>
                    <a:pt x="1368" y="1829"/>
                    <a:pt x="1363" y="1830"/>
                    <a:pt x="1362" y="1830"/>
                  </a:cubicBezTo>
                  <a:cubicBezTo>
                    <a:pt x="1356" y="1828"/>
                    <a:pt x="1352" y="1825"/>
                    <a:pt x="1351" y="1825"/>
                  </a:cubicBezTo>
                  <a:cubicBezTo>
                    <a:pt x="1327" y="1814"/>
                    <a:pt x="1316" y="1808"/>
                    <a:pt x="1305" y="1801"/>
                  </a:cubicBezTo>
                  <a:cubicBezTo>
                    <a:pt x="1262" y="1781"/>
                    <a:pt x="1259" y="1767"/>
                    <a:pt x="1256" y="1772"/>
                  </a:cubicBezTo>
                  <a:cubicBezTo>
                    <a:pt x="1310" y="1809"/>
                    <a:pt x="1312" y="1813"/>
                    <a:pt x="1315" y="1816"/>
                  </a:cubicBezTo>
                  <a:cubicBezTo>
                    <a:pt x="1348" y="1831"/>
                    <a:pt x="1354" y="1834"/>
                    <a:pt x="1360" y="1837"/>
                  </a:cubicBezTo>
                  <a:cubicBezTo>
                    <a:pt x="1335" y="1835"/>
                    <a:pt x="1324" y="1831"/>
                    <a:pt x="1313" y="1827"/>
                  </a:cubicBezTo>
                  <a:cubicBezTo>
                    <a:pt x="1261" y="1800"/>
                    <a:pt x="1258" y="1801"/>
                    <a:pt x="1256" y="1798"/>
                  </a:cubicBezTo>
                  <a:cubicBezTo>
                    <a:pt x="1273" y="1814"/>
                    <a:pt x="1277" y="1818"/>
                    <a:pt x="1281" y="1817"/>
                  </a:cubicBezTo>
                  <a:cubicBezTo>
                    <a:pt x="1357" y="1850"/>
                    <a:pt x="1373" y="1856"/>
                    <a:pt x="1389" y="1858"/>
                  </a:cubicBezTo>
                  <a:cubicBezTo>
                    <a:pt x="1405" y="1865"/>
                    <a:pt x="1410" y="1855"/>
                    <a:pt x="1414" y="1863"/>
                  </a:cubicBezTo>
                  <a:cubicBezTo>
                    <a:pt x="1444" y="1870"/>
                    <a:pt x="1451" y="1864"/>
                    <a:pt x="1456" y="1875"/>
                  </a:cubicBezTo>
                  <a:cubicBezTo>
                    <a:pt x="1436" y="1875"/>
                    <a:pt x="1434" y="1872"/>
                    <a:pt x="1432" y="1873"/>
                  </a:cubicBezTo>
                  <a:cubicBezTo>
                    <a:pt x="1374" y="1864"/>
                    <a:pt x="1366" y="1865"/>
                    <a:pt x="1358" y="1865"/>
                  </a:cubicBezTo>
                  <a:cubicBezTo>
                    <a:pt x="1291" y="1849"/>
                    <a:pt x="1274" y="1844"/>
                    <a:pt x="1258" y="1837"/>
                  </a:cubicBezTo>
                  <a:cubicBezTo>
                    <a:pt x="1235" y="1830"/>
                    <a:pt x="1245" y="1833"/>
                    <a:pt x="1254" y="1843"/>
                  </a:cubicBezTo>
                  <a:cubicBezTo>
                    <a:pt x="1297" y="1857"/>
                    <a:pt x="1302" y="1862"/>
                    <a:pt x="1309" y="1862"/>
                  </a:cubicBezTo>
                  <a:cubicBezTo>
                    <a:pt x="1370" y="1874"/>
                    <a:pt x="1373" y="1874"/>
                    <a:pt x="1376" y="1876"/>
                  </a:cubicBezTo>
                  <a:cubicBezTo>
                    <a:pt x="1408" y="1881"/>
                    <a:pt x="1411" y="1881"/>
                    <a:pt x="1414" y="1880"/>
                  </a:cubicBezTo>
                  <a:cubicBezTo>
                    <a:pt x="1453" y="1886"/>
                    <a:pt x="1460" y="1888"/>
                    <a:pt x="1468" y="1888"/>
                  </a:cubicBezTo>
                  <a:cubicBezTo>
                    <a:pt x="1485" y="1901"/>
                    <a:pt x="1482" y="1899"/>
                    <a:pt x="1480" y="1895"/>
                  </a:cubicBezTo>
                  <a:cubicBezTo>
                    <a:pt x="1446" y="1893"/>
                    <a:pt x="1439" y="1894"/>
                    <a:pt x="1433" y="1892"/>
                  </a:cubicBezTo>
                  <a:cubicBezTo>
                    <a:pt x="1389" y="1885"/>
                    <a:pt x="1383" y="1890"/>
                    <a:pt x="1377" y="1886"/>
                  </a:cubicBezTo>
                  <a:cubicBezTo>
                    <a:pt x="1312" y="1879"/>
                    <a:pt x="1305" y="1878"/>
                    <a:pt x="1298" y="1877"/>
                  </a:cubicBezTo>
                  <a:cubicBezTo>
                    <a:pt x="1251" y="1868"/>
                    <a:pt x="1244" y="1862"/>
                    <a:pt x="1238" y="1860"/>
                  </a:cubicBezTo>
                  <a:cubicBezTo>
                    <a:pt x="1194" y="1840"/>
                    <a:pt x="1191" y="1831"/>
                    <a:pt x="1187" y="1832"/>
                  </a:cubicBezTo>
                  <a:cubicBezTo>
                    <a:pt x="1191" y="1840"/>
                    <a:pt x="1193" y="1842"/>
                    <a:pt x="1196" y="1842"/>
                  </a:cubicBezTo>
                  <a:cubicBezTo>
                    <a:pt x="1235" y="1868"/>
                    <a:pt x="1231" y="1872"/>
                    <a:pt x="1237" y="1876"/>
                  </a:cubicBezTo>
                  <a:cubicBezTo>
                    <a:pt x="1277" y="1893"/>
                    <a:pt x="1287" y="1900"/>
                    <a:pt x="1297" y="1901"/>
                  </a:cubicBezTo>
                  <a:cubicBezTo>
                    <a:pt x="1344" y="1919"/>
                    <a:pt x="1345" y="1915"/>
                    <a:pt x="1347" y="1915"/>
                  </a:cubicBezTo>
                  <a:cubicBezTo>
                    <a:pt x="1368" y="1921"/>
                    <a:pt x="1378" y="1923"/>
                    <a:pt x="1388" y="1923"/>
                  </a:cubicBezTo>
                  <a:cubicBezTo>
                    <a:pt x="1424" y="1924"/>
                    <a:pt x="1429" y="1924"/>
                    <a:pt x="1434" y="1926"/>
                  </a:cubicBezTo>
                  <a:cubicBezTo>
                    <a:pt x="1471" y="1929"/>
                    <a:pt x="1476" y="1925"/>
                    <a:pt x="1482" y="1924"/>
                  </a:cubicBezTo>
                  <a:cubicBezTo>
                    <a:pt x="1534" y="1939"/>
                    <a:pt x="1537" y="1934"/>
                    <a:pt x="1540" y="1941"/>
                  </a:cubicBezTo>
                  <a:cubicBezTo>
                    <a:pt x="1500" y="1945"/>
                    <a:pt x="1498" y="1942"/>
                    <a:pt x="1495" y="1942"/>
                  </a:cubicBezTo>
                  <a:cubicBezTo>
                    <a:pt x="1459" y="1941"/>
                    <a:pt x="1454" y="1941"/>
                    <a:pt x="1449" y="1939"/>
                  </a:cubicBezTo>
                  <a:cubicBezTo>
                    <a:pt x="1431" y="1941"/>
                    <a:pt x="1428" y="1939"/>
                    <a:pt x="1426" y="1939"/>
                  </a:cubicBezTo>
                  <a:cubicBezTo>
                    <a:pt x="1378" y="1935"/>
                    <a:pt x="1368" y="1933"/>
                    <a:pt x="1358" y="1932"/>
                  </a:cubicBezTo>
                  <a:cubicBezTo>
                    <a:pt x="1308" y="1915"/>
                    <a:pt x="1302" y="1919"/>
                    <a:pt x="1298" y="1912"/>
                  </a:cubicBezTo>
                  <a:cubicBezTo>
                    <a:pt x="1255" y="1901"/>
                    <a:pt x="1252" y="1892"/>
                    <a:pt x="1248" y="1898"/>
                  </a:cubicBezTo>
                  <a:cubicBezTo>
                    <a:pt x="1315" y="1926"/>
                    <a:pt x="1322" y="1930"/>
                    <a:pt x="1329" y="1934"/>
                  </a:cubicBezTo>
                  <a:cubicBezTo>
                    <a:pt x="1363" y="1942"/>
                    <a:pt x="1366" y="1946"/>
                    <a:pt x="1370" y="1942"/>
                  </a:cubicBezTo>
                  <a:cubicBezTo>
                    <a:pt x="1405" y="1951"/>
                    <a:pt x="1409" y="1944"/>
                    <a:pt x="1412" y="1951"/>
                  </a:cubicBezTo>
                  <a:cubicBezTo>
                    <a:pt x="1436" y="1950"/>
                    <a:pt x="1440" y="1952"/>
                    <a:pt x="1443" y="1950"/>
                  </a:cubicBezTo>
                  <a:cubicBezTo>
                    <a:pt x="1503" y="1951"/>
                    <a:pt x="1509" y="1953"/>
                    <a:pt x="1516" y="1953"/>
                  </a:cubicBezTo>
                  <a:cubicBezTo>
                    <a:pt x="1533" y="1951"/>
                    <a:pt x="1535" y="1956"/>
                    <a:pt x="1538" y="1951"/>
                  </a:cubicBezTo>
                  <a:cubicBezTo>
                    <a:pt x="1563" y="1955"/>
                    <a:pt x="1566" y="1957"/>
                    <a:pt x="1570" y="1958"/>
                  </a:cubicBezTo>
                  <a:cubicBezTo>
                    <a:pt x="1559" y="1961"/>
                    <a:pt x="1554" y="1959"/>
                    <a:pt x="1548" y="1957"/>
                  </a:cubicBezTo>
                  <a:cubicBezTo>
                    <a:pt x="1508" y="1964"/>
                    <a:pt x="1503" y="1955"/>
                    <a:pt x="1497" y="1961"/>
                  </a:cubicBezTo>
                  <a:cubicBezTo>
                    <a:pt x="1474" y="1964"/>
                    <a:pt x="1469" y="1958"/>
                    <a:pt x="1463" y="1959"/>
                  </a:cubicBezTo>
                  <a:cubicBezTo>
                    <a:pt x="1409" y="1959"/>
                    <a:pt x="1407" y="1959"/>
                    <a:pt x="1404" y="1958"/>
                  </a:cubicBezTo>
                  <a:cubicBezTo>
                    <a:pt x="1376" y="1951"/>
                    <a:pt x="1373" y="1953"/>
                    <a:pt x="1371" y="1953"/>
                  </a:cubicBezTo>
                  <a:cubicBezTo>
                    <a:pt x="1342" y="1946"/>
                    <a:pt x="1340" y="1946"/>
                    <a:pt x="1337" y="1947"/>
                  </a:cubicBezTo>
                  <a:cubicBezTo>
                    <a:pt x="1306" y="1936"/>
                    <a:pt x="1300" y="1933"/>
                    <a:pt x="1295" y="1929"/>
                  </a:cubicBezTo>
                  <a:cubicBezTo>
                    <a:pt x="1311" y="1945"/>
                    <a:pt x="1321" y="1945"/>
                    <a:pt x="1330" y="1953"/>
                  </a:cubicBezTo>
                  <a:cubicBezTo>
                    <a:pt x="1406" y="1967"/>
                    <a:pt x="1412" y="1971"/>
                    <a:pt x="1417" y="1970"/>
                  </a:cubicBezTo>
                  <a:cubicBezTo>
                    <a:pt x="1439" y="1969"/>
                    <a:pt x="1441" y="1974"/>
                    <a:pt x="1444" y="1970"/>
                  </a:cubicBezTo>
                  <a:cubicBezTo>
                    <a:pt x="1465" y="1968"/>
                    <a:pt x="1468" y="1968"/>
                    <a:pt x="1471" y="1972"/>
                  </a:cubicBezTo>
                  <a:cubicBezTo>
                    <a:pt x="1495" y="1970"/>
                    <a:pt x="1501" y="1970"/>
                    <a:pt x="1507" y="1969"/>
                  </a:cubicBezTo>
                  <a:cubicBezTo>
                    <a:pt x="1590" y="1975"/>
                    <a:pt x="1601" y="1977"/>
                    <a:pt x="1613" y="1981"/>
                  </a:cubicBezTo>
                  <a:cubicBezTo>
                    <a:pt x="1550" y="1985"/>
                    <a:pt x="1546" y="1982"/>
                    <a:pt x="1542" y="1982"/>
                  </a:cubicBezTo>
                  <a:cubicBezTo>
                    <a:pt x="1459" y="1988"/>
                    <a:pt x="1455" y="1990"/>
                    <a:pt x="1452" y="1989"/>
                  </a:cubicBezTo>
                  <a:cubicBezTo>
                    <a:pt x="1436" y="1987"/>
                    <a:pt x="1432" y="1989"/>
                    <a:pt x="1428" y="1989"/>
                  </a:cubicBezTo>
                  <a:cubicBezTo>
                    <a:pt x="1385" y="1980"/>
                    <a:pt x="1377" y="1978"/>
                    <a:pt x="1369" y="1974"/>
                  </a:cubicBezTo>
                  <a:cubicBezTo>
                    <a:pt x="1327" y="1967"/>
                    <a:pt x="1332" y="1968"/>
                    <a:pt x="1337" y="1970"/>
                  </a:cubicBezTo>
                  <a:cubicBezTo>
                    <a:pt x="1394" y="1989"/>
                    <a:pt x="1400" y="1992"/>
                    <a:pt x="1407" y="1994"/>
                  </a:cubicBezTo>
                  <a:cubicBezTo>
                    <a:pt x="1442" y="2001"/>
                    <a:pt x="1447" y="1993"/>
                    <a:pt x="1451" y="1998"/>
                  </a:cubicBezTo>
                  <a:cubicBezTo>
                    <a:pt x="1487" y="1996"/>
                    <a:pt x="1495" y="1997"/>
                    <a:pt x="1504" y="1995"/>
                  </a:cubicBezTo>
                  <a:cubicBezTo>
                    <a:pt x="1559" y="1991"/>
                    <a:pt x="1563" y="1992"/>
                    <a:pt x="1568" y="1989"/>
                  </a:cubicBezTo>
                  <a:cubicBezTo>
                    <a:pt x="1606" y="1992"/>
                    <a:pt x="1610" y="1991"/>
                    <a:pt x="1613" y="1995"/>
                  </a:cubicBezTo>
                  <a:cubicBezTo>
                    <a:pt x="1597" y="1999"/>
                    <a:pt x="1593" y="1994"/>
                    <a:pt x="1589" y="1996"/>
                  </a:cubicBezTo>
                  <a:cubicBezTo>
                    <a:pt x="1540" y="1996"/>
                    <a:pt x="1530" y="2006"/>
                    <a:pt x="1522" y="2000"/>
                  </a:cubicBezTo>
                  <a:cubicBezTo>
                    <a:pt x="1435" y="2015"/>
                    <a:pt x="1427" y="2013"/>
                    <a:pt x="1419" y="2014"/>
                  </a:cubicBezTo>
                  <a:cubicBezTo>
                    <a:pt x="1387" y="2010"/>
                    <a:pt x="1380" y="2015"/>
                    <a:pt x="1373" y="2011"/>
                  </a:cubicBezTo>
                  <a:cubicBezTo>
                    <a:pt x="1321" y="2001"/>
                    <a:pt x="1314" y="1994"/>
                    <a:pt x="1306" y="1998"/>
                  </a:cubicBezTo>
                  <a:cubicBezTo>
                    <a:pt x="1360" y="2016"/>
                    <a:pt x="1363" y="2017"/>
                    <a:pt x="1366" y="2020"/>
                  </a:cubicBezTo>
                  <a:cubicBezTo>
                    <a:pt x="1460" y="2023"/>
                    <a:pt x="1472" y="2021"/>
                    <a:pt x="1484" y="2019"/>
                  </a:cubicBezTo>
                  <a:cubicBezTo>
                    <a:pt x="1525" y="2010"/>
                    <a:pt x="1531" y="2015"/>
                    <a:pt x="1537" y="2010"/>
                  </a:cubicBezTo>
                  <a:cubicBezTo>
                    <a:pt x="1568" y="2009"/>
                    <a:pt x="1580" y="2009"/>
                    <a:pt x="1593" y="2004"/>
                  </a:cubicBezTo>
                  <a:cubicBezTo>
                    <a:pt x="1659" y="2015"/>
                    <a:pt x="1655" y="2015"/>
                    <a:pt x="1652" y="2013"/>
                  </a:cubicBezTo>
                  <a:cubicBezTo>
                    <a:pt x="1627" y="2014"/>
                    <a:pt x="1624" y="2010"/>
                    <a:pt x="1620" y="2012"/>
                  </a:cubicBezTo>
                  <a:cubicBezTo>
                    <a:pt x="1560" y="2015"/>
                    <a:pt x="1558" y="2013"/>
                    <a:pt x="1555" y="2014"/>
                  </a:cubicBezTo>
                  <a:cubicBezTo>
                    <a:pt x="1496" y="2023"/>
                    <a:pt x="1475" y="2031"/>
                    <a:pt x="1455" y="2032"/>
                  </a:cubicBezTo>
                  <a:cubicBezTo>
                    <a:pt x="1436" y="2034"/>
                    <a:pt x="1431" y="2034"/>
                    <a:pt x="1425" y="2035"/>
                  </a:cubicBezTo>
                  <a:cubicBezTo>
                    <a:pt x="1408" y="2032"/>
                    <a:pt x="1405" y="2034"/>
                    <a:pt x="1402" y="2032"/>
                  </a:cubicBezTo>
                  <a:cubicBezTo>
                    <a:pt x="1354" y="2025"/>
                    <a:pt x="1344" y="2022"/>
                    <a:pt x="1334" y="2023"/>
                  </a:cubicBezTo>
                  <a:cubicBezTo>
                    <a:pt x="1379" y="2036"/>
                    <a:pt x="1386" y="2039"/>
                    <a:pt x="1393" y="2037"/>
                  </a:cubicBezTo>
                  <a:cubicBezTo>
                    <a:pt x="1421" y="2042"/>
                    <a:pt x="1429" y="2044"/>
                    <a:pt x="1437" y="2042"/>
                  </a:cubicBezTo>
                  <a:cubicBezTo>
                    <a:pt x="1470" y="2041"/>
                    <a:pt x="1479" y="2038"/>
                    <a:pt x="1487" y="2036"/>
                  </a:cubicBezTo>
                  <a:cubicBezTo>
                    <a:pt x="1527" y="2027"/>
                    <a:pt x="1530" y="2029"/>
                    <a:pt x="1534" y="2030"/>
                  </a:cubicBezTo>
                  <a:cubicBezTo>
                    <a:pt x="1579" y="2019"/>
                    <a:pt x="1581" y="2021"/>
                    <a:pt x="1584" y="2021"/>
                  </a:cubicBezTo>
                  <a:cubicBezTo>
                    <a:pt x="1624" y="2020"/>
                    <a:pt x="1628" y="2027"/>
                    <a:pt x="1633" y="2021"/>
                  </a:cubicBezTo>
                  <a:cubicBezTo>
                    <a:pt x="1660" y="2020"/>
                    <a:pt x="1662" y="2027"/>
                    <a:pt x="1666" y="2025"/>
                  </a:cubicBezTo>
                  <a:cubicBezTo>
                    <a:pt x="1674" y="2034"/>
                    <a:pt x="1666" y="2034"/>
                    <a:pt x="1659" y="2030"/>
                  </a:cubicBezTo>
                  <a:cubicBezTo>
                    <a:pt x="1620" y="2036"/>
                    <a:pt x="1616" y="2031"/>
                    <a:pt x="1612" y="2034"/>
                  </a:cubicBezTo>
                  <a:cubicBezTo>
                    <a:pt x="1572" y="2039"/>
                    <a:pt x="1567" y="2040"/>
                    <a:pt x="1563" y="2039"/>
                  </a:cubicBezTo>
                  <a:cubicBezTo>
                    <a:pt x="1523" y="2047"/>
                    <a:pt x="1514" y="2051"/>
                    <a:pt x="1505" y="2053"/>
                  </a:cubicBezTo>
                  <a:cubicBezTo>
                    <a:pt x="1459" y="2061"/>
                    <a:pt x="1457" y="2057"/>
                    <a:pt x="1455" y="2059"/>
                  </a:cubicBezTo>
                  <a:cubicBezTo>
                    <a:pt x="1413" y="2061"/>
                    <a:pt x="1408" y="2058"/>
                    <a:pt x="1404" y="2060"/>
                  </a:cubicBezTo>
                  <a:cubicBezTo>
                    <a:pt x="1384" y="2058"/>
                    <a:pt x="1379" y="2058"/>
                    <a:pt x="1375" y="2056"/>
                  </a:cubicBezTo>
                  <a:cubicBezTo>
                    <a:pt x="1369" y="2062"/>
                    <a:pt x="1374" y="2062"/>
                    <a:pt x="1379" y="2064"/>
                  </a:cubicBezTo>
                  <a:cubicBezTo>
                    <a:pt x="1401" y="2067"/>
                    <a:pt x="1404" y="2067"/>
                    <a:pt x="1406" y="2066"/>
                  </a:cubicBezTo>
                  <a:cubicBezTo>
                    <a:pt x="1450" y="2069"/>
                    <a:pt x="1452" y="2068"/>
                    <a:pt x="1454" y="2068"/>
                  </a:cubicBezTo>
                  <a:cubicBezTo>
                    <a:pt x="1479" y="2066"/>
                    <a:pt x="1481" y="2068"/>
                    <a:pt x="1484" y="2065"/>
                  </a:cubicBezTo>
                  <a:cubicBezTo>
                    <a:pt x="1510" y="2057"/>
                    <a:pt x="1515" y="2064"/>
                    <a:pt x="1520" y="2060"/>
                  </a:cubicBezTo>
                  <a:cubicBezTo>
                    <a:pt x="1573" y="2046"/>
                    <a:pt x="1583" y="2047"/>
                    <a:pt x="1593" y="2042"/>
                  </a:cubicBezTo>
                  <a:cubicBezTo>
                    <a:pt x="1612" y="2043"/>
                    <a:pt x="1614" y="2045"/>
                    <a:pt x="1617" y="2042"/>
                  </a:cubicBezTo>
                  <a:cubicBezTo>
                    <a:pt x="1655" y="2040"/>
                    <a:pt x="1659" y="2040"/>
                    <a:pt x="1663" y="2042"/>
                  </a:cubicBezTo>
                  <a:cubicBezTo>
                    <a:pt x="1683" y="2045"/>
                    <a:pt x="1686" y="2043"/>
                    <a:pt x="1684" y="2046"/>
                  </a:cubicBezTo>
                  <a:cubicBezTo>
                    <a:pt x="1632" y="2050"/>
                    <a:pt x="1619" y="2059"/>
                    <a:pt x="1606" y="2056"/>
                  </a:cubicBezTo>
                  <a:cubicBezTo>
                    <a:pt x="1581" y="2061"/>
                    <a:pt x="1574" y="2065"/>
                    <a:pt x="1567" y="2065"/>
                  </a:cubicBezTo>
                  <a:cubicBezTo>
                    <a:pt x="1520" y="2079"/>
                    <a:pt x="1514" y="2076"/>
                    <a:pt x="1507" y="2079"/>
                  </a:cubicBezTo>
                  <a:cubicBezTo>
                    <a:pt x="1442" y="2084"/>
                    <a:pt x="1436" y="2084"/>
                    <a:pt x="1430" y="2083"/>
                  </a:cubicBezTo>
                  <a:cubicBezTo>
                    <a:pt x="1403" y="2082"/>
                    <a:pt x="1396" y="2084"/>
                    <a:pt x="1390" y="2081"/>
                  </a:cubicBezTo>
                  <a:cubicBezTo>
                    <a:pt x="1375" y="2083"/>
                    <a:pt x="1378" y="2083"/>
                    <a:pt x="1380" y="2086"/>
                  </a:cubicBezTo>
                  <a:cubicBezTo>
                    <a:pt x="1410" y="2091"/>
                    <a:pt x="1416" y="2088"/>
                    <a:pt x="1422" y="2090"/>
                  </a:cubicBezTo>
                  <a:cubicBezTo>
                    <a:pt x="1444" y="2093"/>
                    <a:pt x="1449" y="2090"/>
                    <a:pt x="1454" y="2091"/>
                  </a:cubicBezTo>
                  <a:cubicBezTo>
                    <a:pt x="1474" y="2092"/>
                    <a:pt x="1476" y="2090"/>
                    <a:pt x="1479" y="2090"/>
                  </a:cubicBezTo>
                  <a:cubicBezTo>
                    <a:pt x="1499" y="2092"/>
                    <a:pt x="1502" y="2086"/>
                    <a:pt x="1505" y="2090"/>
                  </a:cubicBezTo>
                  <a:cubicBezTo>
                    <a:pt x="1530" y="2088"/>
                    <a:pt x="1523" y="2089"/>
                    <a:pt x="1519" y="2089"/>
                  </a:cubicBezTo>
                  <a:cubicBezTo>
                    <a:pt x="1499" y="2094"/>
                    <a:pt x="1496" y="2093"/>
                    <a:pt x="1494" y="2094"/>
                  </a:cubicBezTo>
                  <a:cubicBezTo>
                    <a:pt x="1424" y="2102"/>
                    <a:pt x="1408" y="2102"/>
                    <a:pt x="1392" y="2099"/>
                  </a:cubicBezTo>
                  <a:cubicBezTo>
                    <a:pt x="1350" y="2100"/>
                    <a:pt x="1347" y="2091"/>
                    <a:pt x="1342" y="2099"/>
                  </a:cubicBezTo>
                  <a:cubicBezTo>
                    <a:pt x="1393" y="2108"/>
                    <a:pt x="1398" y="2108"/>
                    <a:pt x="1403" y="2109"/>
                  </a:cubicBezTo>
                  <a:cubicBezTo>
                    <a:pt x="1445" y="2109"/>
                    <a:pt x="1447" y="2109"/>
                    <a:pt x="1450" y="2109"/>
                  </a:cubicBezTo>
                  <a:cubicBezTo>
                    <a:pt x="1483" y="2107"/>
                    <a:pt x="1486" y="2108"/>
                    <a:pt x="1489" y="2104"/>
                  </a:cubicBezTo>
                  <a:cubicBezTo>
                    <a:pt x="1507" y="2105"/>
                    <a:pt x="1510" y="2099"/>
                    <a:pt x="1512" y="2101"/>
                  </a:cubicBezTo>
                  <a:cubicBezTo>
                    <a:pt x="1571" y="2083"/>
                    <a:pt x="1581" y="2084"/>
                    <a:pt x="1593" y="2077"/>
                  </a:cubicBezTo>
                  <a:cubicBezTo>
                    <a:pt x="1647" y="2067"/>
                    <a:pt x="1652" y="2068"/>
                    <a:pt x="1658" y="2069"/>
                  </a:cubicBezTo>
                  <a:cubicBezTo>
                    <a:pt x="1693" y="2064"/>
                    <a:pt x="1696" y="2064"/>
                    <a:pt x="1698" y="2066"/>
                  </a:cubicBezTo>
                  <a:cubicBezTo>
                    <a:pt x="1717" y="2068"/>
                    <a:pt x="1725" y="2064"/>
                    <a:pt x="1721" y="2069"/>
                  </a:cubicBezTo>
                  <a:cubicBezTo>
                    <a:pt x="1669" y="2080"/>
                    <a:pt x="1665" y="2078"/>
                    <a:pt x="1660" y="2078"/>
                  </a:cubicBezTo>
                  <a:cubicBezTo>
                    <a:pt x="1614" y="2094"/>
                    <a:pt x="1604" y="2100"/>
                    <a:pt x="1596" y="2097"/>
                  </a:cubicBezTo>
                  <a:cubicBezTo>
                    <a:pt x="1557" y="2116"/>
                    <a:pt x="1553" y="2109"/>
                    <a:pt x="1548" y="2116"/>
                  </a:cubicBezTo>
                  <a:cubicBezTo>
                    <a:pt x="1445" y="2138"/>
                    <a:pt x="1438" y="2131"/>
                    <a:pt x="1429" y="2136"/>
                  </a:cubicBezTo>
                  <a:cubicBezTo>
                    <a:pt x="1420" y="2142"/>
                    <a:pt x="1430" y="2141"/>
                    <a:pt x="1440" y="2141"/>
                  </a:cubicBezTo>
                  <a:cubicBezTo>
                    <a:pt x="1461" y="2139"/>
                    <a:pt x="1466" y="2143"/>
                    <a:pt x="1471" y="2140"/>
                  </a:cubicBezTo>
                  <a:cubicBezTo>
                    <a:pt x="1507" y="2138"/>
                    <a:pt x="1513" y="2132"/>
                    <a:pt x="1518" y="2134"/>
                  </a:cubicBezTo>
                  <a:cubicBezTo>
                    <a:pt x="1553" y="2125"/>
                    <a:pt x="1558" y="2124"/>
                    <a:pt x="1563" y="2120"/>
                  </a:cubicBezTo>
                  <a:cubicBezTo>
                    <a:pt x="1600" y="2106"/>
                    <a:pt x="1607" y="2107"/>
                    <a:pt x="1614" y="2105"/>
                  </a:cubicBezTo>
                  <a:cubicBezTo>
                    <a:pt x="1634" y="2100"/>
                    <a:pt x="1638" y="2093"/>
                    <a:pt x="1641" y="2096"/>
                  </a:cubicBezTo>
                  <a:cubicBezTo>
                    <a:pt x="1680" y="2089"/>
                    <a:pt x="1688" y="2081"/>
                    <a:pt x="1694" y="2084"/>
                  </a:cubicBezTo>
                  <a:cubicBezTo>
                    <a:pt x="1728" y="2085"/>
                    <a:pt x="1733" y="2076"/>
                    <a:pt x="1736" y="2079"/>
                  </a:cubicBezTo>
                  <a:cubicBezTo>
                    <a:pt x="1753" y="2083"/>
                    <a:pt x="1748" y="2081"/>
                    <a:pt x="1744" y="2081"/>
                  </a:cubicBezTo>
                  <a:cubicBezTo>
                    <a:pt x="1711" y="2083"/>
                    <a:pt x="1705" y="2088"/>
                    <a:pt x="1700" y="2087"/>
                  </a:cubicBezTo>
                  <a:cubicBezTo>
                    <a:pt x="1635" y="2103"/>
                    <a:pt x="1629" y="2113"/>
                    <a:pt x="1624" y="2110"/>
                  </a:cubicBezTo>
                  <a:cubicBezTo>
                    <a:pt x="1587" y="2121"/>
                    <a:pt x="1585" y="2125"/>
                    <a:pt x="1585" y="2127"/>
                  </a:cubicBezTo>
                  <a:cubicBezTo>
                    <a:pt x="1565" y="2138"/>
                    <a:pt x="1558" y="2127"/>
                    <a:pt x="1561" y="2134"/>
                  </a:cubicBezTo>
                  <a:cubicBezTo>
                    <a:pt x="1521" y="2145"/>
                    <a:pt x="1515" y="2142"/>
                    <a:pt x="1509" y="2147"/>
                  </a:cubicBezTo>
                  <a:cubicBezTo>
                    <a:pt x="1471" y="2146"/>
                    <a:pt x="1465" y="2153"/>
                    <a:pt x="1459" y="2153"/>
                  </a:cubicBezTo>
                  <a:cubicBezTo>
                    <a:pt x="1437" y="2149"/>
                    <a:pt x="1431" y="2158"/>
                    <a:pt x="1425" y="2151"/>
                  </a:cubicBezTo>
                  <a:cubicBezTo>
                    <a:pt x="1386" y="2149"/>
                    <a:pt x="1381" y="2142"/>
                    <a:pt x="1375" y="2146"/>
                  </a:cubicBezTo>
                  <a:cubicBezTo>
                    <a:pt x="1415" y="2158"/>
                    <a:pt x="1423" y="2160"/>
                    <a:pt x="1431" y="2160"/>
                  </a:cubicBezTo>
                  <a:cubicBezTo>
                    <a:pt x="1439" y="2160"/>
                    <a:pt x="1439" y="2160"/>
                    <a:pt x="1439" y="2160"/>
                  </a:cubicBezTo>
                  <a:cubicBezTo>
                    <a:pt x="1511" y="2153"/>
                    <a:pt x="1516" y="2158"/>
                    <a:pt x="1521" y="2151"/>
                  </a:cubicBezTo>
                  <a:cubicBezTo>
                    <a:pt x="1584" y="2138"/>
                    <a:pt x="1595" y="2130"/>
                    <a:pt x="1606" y="2129"/>
                  </a:cubicBezTo>
                  <a:cubicBezTo>
                    <a:pt x="1656" y="2105"/>
                    <a:pt x="1669" y="2110"/>
                    <a:pt x="1684" y="2102"/>
                  </a:cubicBezTo>
                  <a:cubicBezTo>
                    <a:pt x="1733" y="2089"/>
                    <a:pt x="1739" y="2095"/>
                    <a:pt x="1746" y="2090"/>
                  </a:cubicBezTo>
                  <a:cubicBezTo>
                    <a:pt x="1782" y="2095"/>
                    <a:pt x="1786" y="2094"/>
                    <a:pt x="1789" y="2093"/>
                  </a:cubicBezTo>
                  <a:cubicBezTo>
                    <a:pt x="1806" y="2099"/>
                    <a:pt x="1809" y="2098"/>
                    <a:pt x="1807" y="2101"/>
                  </a:cubicBezTo>
                  <a:cubicBezTo>
                    <a:pt x="1749" y="2109"/>
                    <a:pt x="1745" y="2110"/>
                    <a:pt x="1742" y="2109"/>
                  </a:cubicBezTo>
                  <a:cubicBezTo>
                    <a:pt x="1689" y="2129"/>
                    <a:pt x="1681" y="2128"/>
                    <a:pt x="1674" y="2133"/>
                  </a:cubicBezTo>
                  <a:cubicBezTo>
                    <a:pt x="1644" y="2142"/>
                    <a:pt x="1636" y="2149"/>
                    <a:pt x="1628" y="2150"/>
                  </a:cubicBezTo>
                  <a:cubicBezTo>
                    <a:pt x="1608" y="2159"/>
                    <a:pt x="1608" y="2159"/>
                    <a:pt x="1607" y="2160"/>
                  </a:cubicBezTo>
                  <a:cubicBezTo>
                    <a:pt x="1648" y="2152"/>
                    <a:pt x="1658" y="2153"/>
                    <a:pt x="1668" y="2147"/>
                  </a:cubicBezTo>
                  <a:cubicBezTo>
                    <a:pt x="1748" y="2114"/>
                    <a:pt x="1753" y="2122"/>
                    <a:pt x="1759" y="2114"/>
                  </a:cubicBezTo>
                  <a:cubicBezTo>
                    <a:pt x="1784" y="2117"/>
                    <a:pt x="1781" y="2113"/>
                    <a:pt x="1777" y="2119"/>
                  </a:cubicBezTo>
                  <a:cubicBezTo>
                    <a:pt x="1751" y="2124"/>
                    <a:pt x="1748" y="2122"/>
                    <a:pt x="1744" y="2124"/>
                  </a:cubicBezTo>
                  <a:cubicBezTo>
                    <a:pt x="1696" y="2142"/>
                    <a:pt x="1692" y="2145"/>
                    <a:pt x="1688" y="2147"/>
                  </a:cubicBezTo>
                  <a:cubicBezTo>
                    <a:pt x="1681" y="2160"/>
                    <a:pt x="1681" y="2160"/>
                    <a:pt x="1681" y="2160"/>
                  </a:cubicBezTo>
                  <a:cubicBezTo>
                    <a:pt x="1723" y="2146"/>
                    <a:pt x="1728" y="2138"/>
                    <a:pt x="1732" y="2140"/>
                  </a:cubicBezTo>
                  <a:cubicBezTo>
                    <a:pt x="1800" y="2126"/>
                    <a:pt x="1805" y="2122"/>
                    <a:pt x="1809" y="2122"/>
                  </a:cubicBezTo>
                  <a:cubicBezTo>
                    <a:pt x="1859" y="2130"/>
                    <a:pt x="1849" y="2135"/>
                    <a:pt x="1839" y="2134"/>
                  </a:cubicBezTo>
                  <a:cubicBezTo>
                    <a:pt x="1796" y="2143"/>
                    <a:pt x="1782" y="2143"/>
                    <a:pt x="1769" y="2149"/>
                  </a:cubicBezTo>
                  <a:cubicBezTo>
                    <a:pt x="1776" y="2157"/>
                    <a:pt x="1784" y="2154"/>
                    <a:pt x="1792" y="2152"/>
                  </a:cubicBezTo>
                  <a:cubicBezTo>
                    <a:pt x="1836" y="2146"/>
                    <a:pt x="1848" y="2144"/>
                    <a:pt x="1860" y="2141"/>
                  </a:cubicBezTo>
                  <a:cubicBezTo>
                    <a:pt x="1890" y="2149"/>
                    <a:pt x="1883" y="2141"/>
                    <a:pt x="1875" y="2148"/>
                  </a:cubicBezTo>
                  <a:cubicBezTo>
                    <a:pt x="1809" y="2160"/>
                    <a:pt x="1809" y="2160"/>
                    <a:pt x="1809" y="2160"/>
                  </a:cubicBezTo>
                  <a:cubicBezTo>
                    <a:pt x="1855" y="2162"/>
                    <a:pt x="1860" y="2158"/>
                    <a:pt x="1864" y="2158"/>
                  </a:cubicBezTo>
                  <a:cubicBezTo>
                    <a:pt x="1880" y="2157"/>
                    <a:pt x="1882" y="2157"/>
                    <a:pt x="1884" y="2158"/>
                  </a:cubicBezTo>
                  <a:cubicBezTo>
                    <a:pt x="1900" y="2158"/>
                    <a:pt x="1895" y="2159"/>
                    <a:pt x="1890" y="2159"/>
                  </a:cubicBezTo>
                  <a:cubicBezTo>
                    <a:pt x="1969" y="2159"/>
                    <a:pt x="1968" y="2157"/>
                    <a:pt x="1966" y="2156"/>
                  </a:cubicBezTo>
                  <a:cubicBezTo>
                    <a:pt x="1951" y="2145"/>
                    <a:pt x="1947" y="2142"/>
                    <a:pt x="1942" y="2136"/>
                  </a:cubicBezTo>
                  <a:cubicBezTo>
                    <a:pt x="1928" y="2102"/>
                    <a:pt x="1921" y="2099"/>
                    <a:pt x="1919" y="2096"/>
                  </a:cubicBezTo>
                  <a:cubicBezTo>
                    <a:pt x="1906" y="2068"/>
                    <a:pt x="1903" y="2061"/>
                    <a:pt x="1900" y="2054"/>
                  </a:cubicBezTo>
                  <a:cubicBezTo>
                    <a:pt x="1884" y="2012"/>
                    <a:pt x="1880" y="2009"/>
                    <a:pt x="1880" y="2005"/>
                  </a:cubicBezTo>
                  <a:cubicBezTo>
                    <a:pt x="1870" y="1972"/>
                    <a:pt x="1863" y="1965"/>
                    <a:pt x="1863" y="1959"/>
                  </a:cubicBezTo>
                  <a:cubicBezTo>
                    <a:pt x="1799" y="1870"/>
                    <a:pt x="1800" y="1871"/>
                    <a:pt x="1801" y="1871"/>
                  </a:cubicBezTo>
                  <a:cubicBezTo>
                    <a:pt x="1846" y="1921"/>
                    <a:pt x="1856" y="1927"/>
                    <a:pt x="1867" y="1947"/>
                  </a:cubicBezTo>
                  <a:cubicBezTo>
                    <a:pt x="1895" y="2002"/>
                    <a:pt x="1899" y="2005"/>
                    <a:pt x="1901" y="2010"/>
                  </a:cubicBezTo>
                  <a:cubicBezTo>
                    <a:pt x="1908" y="2028"/>
                    <a:pt x="1914" y="2036"/>
                    <a:pt x="1916" y="2043"/>
                  </a:cubicBezTo>
                  <a:cubicBezTo>
                    <a:pt x="1949" y="2106"/>
                    <a:pt x="1957" y="2126"/>
                    <a:pt x="1968" y="2145"/>
                  </a:cubicBezTo>
                  <a:cubicBezTo>
                    <a:pt x="1993" y="2160"/>
                    <a:pt x="1993" y="2160"/>
                    <a:pt x="1993" y="2160"/>
                  </a:cubicBezTo>
                  <a:close/>
                  <a:moveTo>
                    <a:pt x="1432" y="1827"/>
                  </a:moveTo>
                  <a:cubicBezTo>
                    <a:pt x="1438" y="1821"/>
                    <a:pt x="1439" y="1838"/>
                    <a:pt x="1448" y="1842"/>
                  </a:cubicBezTo>
                  <a:cubicBezTo>
                    <a:pt x="1439" y="1846"/>
                    <a:pt x="1440" y="1832"/>
                    <a:pt x="1432" y="1827"/>
                  </a:cubicBezTo>
                  <a:close/>
                  <a:moveTo>
                    <a:pt x="1447" y="1848"/>
                  </a:moveTo>
                  <a:cubicBezTo>
                    <a:pt x="1453" y="1846"/>
                    <a:pt x="1456" y="1858"/>
                    <a:pt x="1459" y="1861"/>
                  </a:cubicBezTo>
                  <a:cubicBezTo>
                    <a:pt x="1452" y="1862"/>
                    <a:pt x="1449" y="1851"/>
                    <a:pt x="1447" y="1848"/>
                  </a:cubicBezTo>
                  <a:close/>
                  <a:moveTo>
                    <a:pt x="1239" y="1868"/>
                  </a:moveTo>
                  <a:cubicBezTo>
                    <a:pt x="1242" y="1867"/>
                    <a:pt x="1245" y="1869"/>
                    <a:pt x="1248" y="1872"/>
                  </a:cubicBezTo>
                  <a:cubicBezTo>
                    <a:pt x="1244" y="1878"/>
                    <a:pt x="1242" y="1871"/>
                    <a:pt x="1239" y="1868"/>
                  </a:cubicBezTo>
                  <a:close/>
                  <a:moveTo>
                    <a:pt x="1501" y="1919"/>
                  </a:moveTo>
                  <a:cubicBezTo>
                    <a:pt x="1497" y="1914"/>
                    <a:pt x="1493" y="1919"/>
                    <a:pt x="1489" y="1916"/>
                  </a:cubicBezTo>
                  <a:cubicBezTo>
                    <a:pt x="1435" y="1912"/>
                    <a:pt x="1432" y="1913"/>
                    <a:pt x="1430" y="1915"/>
                  </a:cubicBezTo>
                  <a:cubicBezTo>
                    <a:pt x="1404" y="1915"/>
                    <a:pt x="1397" y="1912"/>
                    <a:pt x="1389" y="1914"/>
                  </a:cubicBezTo>
                  <a:cubicBezTo>
                    <a:pt x="1360" y="1907"/>
                    <a:pt x="1356" y="1911"/>
                    <a:pt x="1352" y="1908"/>
                  </a:cubicBezTo>
                  <a:cubicBezTo>
                    <a:pt x="1313" y="1898"/>
                    <a:pt x="1309" y="1899"/>
                    <a:pt x="1305" y="1897"/>
                  </a:cubicBezTo>
                  <a:cubicBezTo>
                    <a:pt x="1253" y="1869"/>
                    <a:pt x="1256" y="1878"/>
                    <a:pt x="1260" y="1876"/>
                  </a:cubicBezTo>
                  <a:cubicBezTo>
                    <a:pt x="1307" y="1885"/>
                    <a:pt x="1326" y="1890"/>
                    <a:pt x="1345" y="1894"/>
                  </a:cubicBezTo>
                  <a:cubicBezTo>
                    <a:pt x="1379" y="1897"/>
                    <a:pt x="1384" y="1895"/>
                    <a:pt x="1388" y="1900"/>
                  </a:cubicBezTo>
                  <a:cubicBezTo>
                    <a:pt x="1422" y="1900"/>
                    <a:pt x="1426" y="1904"/>
                    <a:pt x="1431" y="1902"/>
                  </a:cubicBezTo>
                  <a:cubicBezTo>
                    <a:pt x="1464" y="1906"/>
                    <a:pt x="1469" y="1906"/>
                    <a:pt x="1474" y="1905"/>
                  </a:cubicBezTo>
                  <a:cubicBezTo>
                    <a:pt x="1493" y="1908"/>
                    <a:pt x="1497" y="1915"/>
                    <a:pt x="1501" y="1913"/>
                  </a:cubicBezTo>
                  <a:cubicBezTo>
                    <a:pt x="1510" y="1920"/>
                    <a:pt x="1506" y="1919"/>
                    <a:pt x="1501" y="1919"/>
                  </a:cubicBezTo>
                  <a:close/>
                  <a:moveTo>
                    <a:pt x="1546" y="1944"/>
                  </a:moveTo>
                  <a:cubicBezTo>
                    <a:pt x="1543" y="1939"/>
                    <a:pt x="1552" y="1938"/>
                    <a:pt x="1554" y="1943"/>
                  </a:cubicBezTo>
                  <a:cubicBezTo>
                    <a:pt x="1551" y="1944"/>
                    <a:pt x="1548" y="1942"/>
                    <a:pt x="1546" y="1944"/>
                  </a:cubicBezTo>
                  <a:close/>
                  <a:moveTo>
                    <a:pt x="1684" y="2032"/>
                  </a:moveTo>
                  <a:cubicBezTo>
                    <a:pt x="1688" y="2028"/>
                    <a:pt x="1691" y="2030"/>
                    <a:pt x="1694" y="2034"/>
                  </a:cubicBezTo>
                  <a:cubicBezTo>
                    <a:pt x="1691" y="2035"/>
                    <a:pt x="1687" y="2036"/>
                    <a:pt x="1684" y="2032"/>
                  </a:cubicBezTo>
                  <a:close/>
                  <a:moveTo>
                    <a:pt x="2011" y="2148"/>
                  </a:moveTo>
                  <a:cubicBezTo>
                    <a:pt x="2005" y="2140"/>
                    <a:pt x="2001" y="2132"/>
                    <a:pt x="1993" y="2124"/>
                  </a:cubicBezTo>
                  <a:cubicBezTo>
                    <a:pt x="1988" y="2113"/>
                    <a:pt x="1982" y="2101"/>
                    <a:pt x="1972" y="2090"/>
                  </a:cubicBezTo>
                  <a:cubicBezTo>
                    <a:pt x="1957" y="2060"/>
                    <a:pt x="1940" y="2030"/>
                    <a:pt x="1925" y="2000"/>
                  </a:cubicBezTo>
                  <a:cubicBezTo>
                    <a:pt x="1911" y="1971"/>
                    <a:pt x="1890" y="1940"/>
                    <a:pt x="1873" y="1910"/>
                  </a:cubicBezTo>
                  <a:cubicBezTo>
                    <a:pt x="1861" y="1900"/>
                    <a:pt x="1858" y="1893"/>
                    <a:pt x="1848" y="1885"/>
                  </a:cubicBezTo>
                  <a:cubicBezTo>
                    <a:pt x="1850" y="1882"/>
                    <a:pt x="1846" y="1884"/>
                    <a:pt x="1844" y="1881"/>
                  </a:cubicBezTo>
                  <a:cubicBezTo>
                    <a:pt x="1846" y="1878"/>
                    <a:pt x="1842" y="1876"/>
                    <a:pt x="1839" y="1876"/>
                  </a:cubicBezTo>
                  <a:cubicBezTo>
                    <a:pt x="1837" y="1871"/>
                    <a:pt x="1834" y="1864"/>
                    <a:pt x="1827" y="1869"/>
                  </a:cubicBezTo>
                  <a:cubicBezTo>
                    <a:pt x="1834" y="1873"/>
                    <a:pt x="1843" y="1891"/>
                    <a:pt x="1853" y="1895"/>
                  </a:cubicBezTo>
                  <a:cubicBezTo>
                    <a:pt x="1850" y="1899"/>
                    <a:pt x="1860" y="1904"/>
                    <a:pt x="1862" y="1908"/>
                  </a:cubicBezTo>
                  <a:cubicBezTo>
                    <a:pt x="1864" y="1913"/>
                    <a:pt x="1866" y="1918"/>
                    <a:pt x="1872" y="1923"/>
                  </a:cubicBezTo>
                  <a:cubicBezTo>
                    <a:pt x="1875" y="1932"/>
                    <a:pt x="1884" y="1941"/>
                    <a:pt x="1887" y="1950"/>
                  </a:cubicBezTo>
                  <a:cubicBezTo>
                    <a:pt x="1897" y="1968"/>
                    <a:pt x="1909" y="1986"/>
                    <a:pt x="1917" y="2004"/>
                  </a:cubicBezTo>
                  <a:cubicBezTo>
                    <a:pt x="1924" y="2014"/>
                    <a:pt x="1923" y="2022"/>
                    <a:pt x="1932" y="2032"/>
                  </a:cubicBezTo>
                  <a:cubicBezTo>
                    <a:pt x="1931" y="2040"/>
                    <a:pt x="1944" y="2050"/>
                    <a:pt x="1945" y="2059"/>
                  </a:cubicBezTo>
                  <a:cubicBezTo>
                    <a:pt x="1954" y="2068"/>
                    <a:pt x="1951" y="2077"/>
                    <a:pt x="1960" y="2086"/>
                  </a:cubicBezTo>
                  <a:cubicBezTo>
                    <a:pt x="1963" y="2095"/>
                    <a:pt x="1969" y="2104"/>
                    <a:pt x="1978" y="2114"/>
                  </a:cubicBezTo>
                  <a:cubicBezTo>
                    <a:pt x="1979" y="2119"/>
                    <a:pt x="1985" y="2124"/>
                    <a:pt x="1986" y="2130"/>
                  </a:cubicBezTo>
                  <a:cubicBezTo>
                    <a:pt x="1989" y="2132"/>
                    <a:pt x="1991" y="2135"/>
                    <a:pt x="1993" y="2138"/>
                  </a:cubicBezTo>
                  <a:cubicBezTo>
                    <a:pt x="1988" y="2140"/>
                    <a:pt x="2001" y="2144"/>
                    <a:pt x="1996" y="2147"/>
                  </a:cubicBezTo>
                  <a:cubicBezTo>
                    <a:pt x="2002" y="2150"/>
                    <a:pt x="2006" y="2155"/>
                    <a:pt x="2009" y="2160"/>
                  </a:cubicBezTo>
                  <a:cubicBezTo>
                    <a:pt x="2020" y="2160"/>
                    <a:pt x="2020" y="2160"/>
                    <a:pt x="2020" y="2160"/>
                  </a:cubicBezTo>
                  <a:cubicBezTo>
                    <a:pt x="2018" y="2157"/>
                    <a:pt x="2016" y="2153"/>
                    <a:pt x="2011" y="2148"/>
                  </a:cubicBezTo>
                  <a:close/>
                  <a:moveTo>
                    <a:pt x="2059" y="2103"/>
                  </a:moveTo>
                  <a:cubicBezTo>
                    <a:pt x="2045" y="2089"/>
                    <a:pt x="2040" y="2075"/>
                    <a:pt x="2028" y="2061"/>
                  </a:cubicBezTo>
                  <a:cubicBezTo>
                    <a:pt x="2030" y="2059"/>
                    <a:pt x="2026" y="2056"/>
                    <a:pt x="2024" y="2053"/>
                  </a:cubicBezTo>
                  <a:cubicBezTo>
                    <a:pt x="2025" y="2051"/>
                    <a:pt x="2025" y="2048"/>
                    <a:pt x="2023" y="2045"/>
                  </a:cubicBezTo>
                  <a:cubicBezTo>
                    <a:pt x="2012" y="2031"/>
                    <a:pt x="2008" y="2018"/>
                    <a:pt x="1998" y="2004"/>
                  </a:cubicBezTo>
                  <a:cubicBezTo>
                    <a:pt x="2003" y="2001"/>
                    <a:pt x="1990" y="1997"/>
                    <a:pt x="1995" y="1994"/>
                  </a:cubicBezTo>
                  <a:cubicBezTo>
                    <a:pt x="1994" y="1990"/>
                    <a:pt x="1985" y="1986"/>
                    <a:pt x="1988" y="1983"/>
                  </a:cubicBezTo>
                  <a:cubicBezTo>
                    <a:pt x="1981" y="1978"/>
                    <a:pt x="1982" y="1965"/>
                    <a:pt x="1972" y="1965"/>
                  </a:cubicBezTo>
                  <a:cubicBezTo>
                    <a:pt x="1974" y="1970"/>
                    <a:pt x="1977" y="1973"/>
                    <a:pt x="1984" y="1981"/>
                  </a:cubicBezTo>
                  <a:cubicBezTo>
                    <a:pt x="1985" y="1984"/>
                    <a:pt x="1980" y="1987"/>
                    <a:pt x="1986" y="1990"/>
                  </a:cubicBezTo>
                  <a:cubicBezTo>
                    <a:pt x="1986" y="1994"/>
                    <a:pt x="1988" y="1997"/>
                    <a:pt x="1992" y="2000"/>
                  </a:cubicBezTo>
                  <a:cubicBezTo>
                    <a:pt x="1991" y="2007"/>
                    <a:pt x="1999" y="2014"/>
                    <a:pt x="1998" y="2021"/>
                  </a:cubicBezTo>
                  <a:cubicBezTo>
                    <a:pt x="2003" y="2024"/>
                    <a:pt x="1999" y="2027"/>
                    <a:pt x="2004" y="2030"/>
                  </a:cubicBezTo>
                  <a:cubicBezTo>
                    <a:pt x="2005" y="2034"/>
                    <a:pt x="2009" y="2038"/>
                    <a:pt x="2008" y="2041"/>
                  </a:cubicBezTo>
                  <a:cubicBezTo>
                    <a:pt x="2013" y="2045"/>
                    <a:pt x="2009" y="2048"/>
                    <a:pt x="2013" y="2051"/>
                  </a:cubicBezTo>
                  <a:cubicBezTo>
                    <a:pt x="2011" y="2054"/>
                    <a:pt x="2020" y="2059"/>
                    <a:pt x="2017" y="2062"/>
                  </a:cubicBezTo>
                  <a:cubicBezTo>
                    <a:pt x="2030" y="2076"/>
                    <a:pt x="2030" y="2083"/>
                    <a:pt x="2044" y="2099"/>
                  </a:cubicBezTo>
                  <a:cubicBezTo>
                    <a:pt x="2052" y="2115"/>
                    <a:pt x="2060" y="2122"/>
                    <a:pt x="2069" y="2138"/>
                  </a:cubicBezTo>
                  <a:cubicBezTo>
                    <a:pt x="2077" y="2146"/>
                    <a:pt x="2081" y="2153"/>
                    <a:pt x="2086" y="2160"/>
                  </a:cubicBezTo>
                  <a:cubicBezTo>
                    <a:pt x="2099" y="2160"/>
                    <a:pt x="2099" y="2160"/>
                    <a:pt x="2099" y="2160"/>
                  </a:cubicBezTo>
                  <a:cubicBezTo>
                    <a:pt x="2091" y="2148"/>
                    <a:pt x="2081" y="2135"/>
                    <a:pt x="2070" y="2123"/>
                  </a:cubicBezTo>
                  <a:cubicBezTo>
                    <a:pt x="2066" y="2113"/>
                    <a:pt x="2063" y="2112"/>
                    <a:pt x="2059" y="2103"/>
                  </a:cubicBezTo>
                  <a:close/>
                  <a:moveTo>
                    <a:pt x="2096" y="2123"/>
                  </a:moveTo>
                  <a:cubicBezTo>
                    <a:pt x="2093" y="2118"/>
                    <a:pt x="2089" y="2113"/>
                    <a:pt x="2090" y="2109"/>
                  </a:cubicBezTo>
                  <a:cubicBezTo>
                    <a:pt x="2080" y="2105"/>
                    <a:pt x="2076" y="2091"/>
                    <a:pt x="2070" y="2083"/>
                  </a:cubicBezTo>
                  <a:cubicBezTo>
                    <a:pt x="2062" y="2079"/>
                    <a:pt x="2070" y="2069"/>
                    <a:pt x="2063" y="2071"/>
                  </a:cubicBezTo>
                  <a:cubicBezTo>
                    <a:pt x="2062" y="2067"/>
                    <a:pt x="2055" y="2061"/>
                    <a:pt x="2056" y="2057"/>
                  </a:cubicBezTo>
                  <a:cubicBezTo>
                    <a:pt x="2045" y="2047"/>
                    <a:pt x="2049" y="2038"/>
                    <a:pt x="2036" y="2028"/>
                  </a:cubicBezTo>
                  <a:cubicBezTo>
                    <a:pt x="2039" y="2023"/>
                    <a:pt x="2029" y="2017"/>
                    <a:pt x="2031" y="2012"/>
                  </a:cubicBezTo>
                  <a:cubicBezTo>
                    <a:pt x="2025" y="2006"/>
                    <a:pt x="2027" y="2001"/>
                    <a:pt x="2020" y="1996"/>
                  </a:cubicBezTo>
                  <a:cubicBezTo>
                    <a:pt x="2015" y="1985"/>
                    <a:pt x="2007" y="1973"/>
                    <a:pt x="2002" y="1962"/>
                  </a:cubicBezTo>
                  <a:cubicBezTo>
                    <a:pt x="1990" y="1948"/>
                    <a:pt x="1981" y="1934"/>
                    <a:pt x="1971" y="1920"/>
                  </a:cubicBezTo>
                  <a:cubicBezTo>
                    <a:pt x="1960" y="1914"/>
                    <a:pt x="1950" y="1898"/>
                    <a:pt x="1939" y="1887"/>
                  </a:cubicBezTo>
                  <a:cubicBezTo>
                    <a:pt x="1934" y="1882"/>
                    <a:pt x="1929" y="1881"/>
                    <a:pt x="1924" y="1874"/>
                  </a:cubicBezTo>
                  <a:cubicBezTo>
                    <a:pt x="1922" y="1871"/>
                    <a:pt x="1920" y="1868"/>
                    <a:pt x="1917" y="1865"/>
                  </a:cubicBezTo>
                  <a:cubicBezTo>
                    <a:pt x="1914" y="1869"/>
                    <a:pt x="1912" y="1857"/>
                    <a:pt x="1908" y="1865"/>
                  </a:cubicBezTo>
                  <a:cubicBezTo>
                    <a:pt x="1916" y="1870"/>
                    <a:pt x="1924" y="1882"/>
                    <a:pt x="1936" y="1890"/>
                  </a:cubicBezTo>
                  <a:cubicBezTo>
                    <a:pt x="1944" y="1902"/>
                    <a:pt x="1950" y="1909"/>
                    <a:pt x="1962" y="1919"/>
                  </a:cubicBezTo>
                  <a:cubicBezTo>
                    <a:pt x="1971" y="1936"/>
                    <a:pt x="1987" y="1953"/>
                    <a:pt x="1997" y="1970"/>
                  </a:cubicBezTo>
                  <a:cubicBezTo>
                    <a:pt x="2002" y="1978"/>
                    <a:pt x="2003" y="1986"/>
                    <a:pt x="2011" y="1995"/>
                  </a:cubicBezTo>
                  <a:cubicBezTo>
                    <a:pt x="2011" y="2003"/>
                    <a:pt x="2022" y="2012"/>
                    <a:pt x="2021" y="2021"/>
                  </a:cubicBezTo>
                  <a:cubicBezTo>
                    <a:pt x="2037" y="2038"/>
                    <a:pt x="2041" y="2055"/>
                    <a:pt x="2052" y="2072"/>
                  </a:cubicBezTo>
                  <a:cubicBezTo>
                    <a:pt x="2061" y="2082"/>
                    <a:pt x="2066" y="2093"/>
                    <a:pt x="2070" y="2103"/>
                  </a:cubicBezTo>
                  <a:cubicBezTo>
                    <a:pt x="2075" y="2104"/>
                    <a:pt x="2072" y="2105"/>
                    <a:pt x="2076" y="2109"/>
                  </a:cubicBezTo>
                  <a:cubicBezTo>
                    <a:pt x="2079" y="2113"/>
                    <a:pt x="2083" y="2117"/>
                    <a:pt x="2083" y="2121"/>
                  </a:cubicBezTo>
                  <a:cubicBezTo>
                    <a:pt x="2091" y="2124"/>
                    <a:pt x="2089" y="2132"/>
                    <a:pt x="2097" y="2140"/>
                  </a:cubicBezTo>
                  <a:cubicBezTo>
                    <a:pt x="2103" y="2148"/>
                    <a:pt x="2107" y="2154"/>
                    <a:pt x="2112" y="2160"/>
                  </a:cubicBezTo>
                  <a:cubicBezTo>
                    <a:pt x="2124" y="2160"/>
                    <a:pt x="2124" y="2160"/>
                    <a:pt x="2124" y="2160"/>
                  </a:cubicBezTo>
                  <a:cubicBezTo>
                    <a:pt x="2120" y="2153"/>
                    <a:pt x="2115" y="2147"/>
                    <a:pt x="2106" y="2137"/>
                  </a:cubicBezTo>
                  <a:cubicBezTo>
                    <a:pt x="2104" y="2133"/>
                    <a:pt x="2102" y="2128"/>
                    <a:pt x="2096" y="2123"/>
                  </a:cubicBezTo>
                  <a:close/>
                  <a:moveTo>
                    <a:pt x="190" y="2107"/>
                  </a:moveTo>
                  <a:cubicBezTo>
                    <a:pt x="192" y="2102"/>
                    <a:pt x="195" y="2098"/>
                    <a:pt x="198" y="2093"/>
                  </a:cubicBezTo>
                  <a:cubicBezTo>
                    <a:pt x="213" y="2079"/>
                    <a:pt x="212" y="2071"/>
                    <a:pt x="216" y="2068"/>
                  </a:cubicBezTo>
                  <a:cubicBezTo>
                    <a:pt x="254" y="2018"/>
                    <a:pt x="255" y="2017"/>
                    <a:pt x="256" y="2015"/>
                  </a:cubicBezTo>
                  <a:cubicBezTo>
                    <a:pt x="274" y="1993"/>
                    <a:pt x="270" y="1985"/>
                    <a:pt x="278" y="1985"/>
                  </a:cubicBezTo>
                  <a:cubicBezTo>
                    <a:pt x="293" y="1956"/>
                    <a:pt x="295" y="1954"/>
                    <a:pt x="297" y="1953"/>
                  </a:cubicBezTo>
                  <a:cubicBezTo>
                    <a:pt x="328" y="1902"/>
                    <a:pt x="338" y="1884"/>
                    <a:pt x="346" y="1864"/>
                  </a:cubicBezTo>
                  <a:cubicBezTo>
                    <a:pt x="359" y="1830"/>
                    <a:pt x="360" y="1824"/>
                    <a:pt x="362" y="1819"/>
                  </a:cubicBezTo>
                  <a:cubicBezTo>
                    <a:pt x="363" y="1817"/>
                    <a:pt x="354" y="1821"/>
                    <a:pt x="354" y="1835"/>
                  </a:cubicBezTo>
                  <a:cubicBezTo>
                    <a:pt x="322" y="1898"/>
                    <a:pt x="317" y="1907"/>
                    <a:pt x="312" y="1917"/>
                  </a:cubicBezTo>
                  <a:cubicBezTo>
                    <a:pt x="296" y="1935"/>
                    <a:pt x="296" y="1938"/>
                    <a:pt x="294" y="1940"/>
                  </a:cubicBezTo>
                  <a:cubicBezTo>
                    <a:pt x="270" y="1973"/>
                    <a:pt x="267" y="1983"/>
                    <a:pt x="260" y="1990"/>
                  </a:cubicBezTo>
                  <a:cubicBezTo>
                    <a:pt x="242" y="2018"/>
                    <a:pt x="240" y="2019"/>
                    <a:pt x="241" y="2022"/>
                  </a:cubicBezTo>
                  <a:cubicBezTo>
                    <a:pt x="227" y="2043"/>
                    <a:pt x="222" y="2045"/>
                    <a:pt x="219" y="2048"/>
                  </a:cubicBezTo>
                  <a:cubicBezTo>
                    <a:pt x="203" y="2075"/>
                    <a:pt x="198" y="2077"/>
                    <a:pt x="195" y="2080"/>
                  </a:cubicBezTo>
                  <a:cubicBezTo>
                    <a:pt x="170" y="2118"/>
                    <a:pt x="172" y="2126"/>
                    <a:pt x="165" y="2126"/>
                  </a:cubicBezTo>
                  <a:cubicBezTo>
                    <a:pt x="150" y="2154"/>
                    <a:pt x="148" y="2156"/>
                    <a:pt x="147" y="2160"/>
                  </a:cubicBezTo>
                  <a:cubicBezTo>
                    <a:pt x="159" y="2156"/>
                    <a:pt x="161" y="2155"/>
                    <a:pt x="160" y="2150"/>
                  </a:cubicBezTo>
                  <a:cubicBezTo>
                    <a:pt x="187" y="2116"/>
                    <a:pt x="184" y="2108"/>
                    <a:pt x="190" y="2107"/>
                  </a:cubicBezTo>
                  <a:close/>
                  <a:moveTo>
                    <a:pt x="44" y="2148"/>
                  </a:moveTo>
                  <a:cubicBezTo>
                    <a:pt x="37" y="2147"/>
                    <a:pt x="34" y="2141"/>
                    <a:pt x="26" y="2140"/>
                  </a:cubicBezTo>
                  <a:cubicBezTo>
                    <a:pt x="24" y="2133"/>
                    <a:pt x="15" y="2134"/>
                    <a:pt x="12" y="2128"/>
                  </a:cubicBezTo>
                  <a:cubicBezTo>
                    <a:pt x="6" y="2128"/>
                    <a:pt x="4" y="2123"/>
                    <a:pt x="0" y="2120"/>
                  </a:cubicBezTo>
                  <a:cubicBezTo>
                    <a:pt x="0" y="2132"/>
                    <a:pt x="0" y="2132"/>
                    <a:pt x="0" y="2132"/>
                  </a:cubicBezTo>
                  <a:cubicBezTo>
                    <a:pt x="4" y="2134"/>
                    <a:pt x="7" y="2136"/>
                    <a:pt x="9" y="2139"/>
                  </a:cubicBezTo>
                  <a:cubicBezTo>
                    <a:pt x="15" y="2138"/>
                    <a:pt x="15" y="2145"/>
                    <a:pt x="20" y="2145"/>
                  </a:cubicBezTo>
                  <a:cubicBezTo>
                    <a:pt x="20" y="2151"/>
                    <a:pt x="29" y="2146"/>
                    <a:pt x="27" y="2153"/>
                  </a:cubicBezTo>
                  <a:cubicBezTo>
                    <a:pt x="31" y="2154"/>
                    <a:pt x="38" y="2157"/>
                    <a:pt x="41" y="2160"/>
                  </a:cubicBezTo>
                  <a:cubicBezTo>
                    <a:pt x="54" y="2160"/>
                    <a:pt x="54" y="2160"/>
                    <a:pt x="54" y="2160"/>
                  </a:cubicBezTo>
                  <a:cubicBezTo>
                    <a:pt x="50" y="2156"/>
                    <a:pt x="46" y="2153"/>
                    <a:pt x="44" y="2148"/>
                  </a:cubicBezTo>
                  <a:close/>
                  <a:moveTo>
                    <a:pt x="2454" y="2137"/>
                  </a:moveTo>
                  <a:cubicBezTo>
                    <a:pt x="2454" y="2132"/>
                    <a:pt x="2448" y="2134"/>
                    <a:pt x="2448" y="2128"/>
                  </a:cubicBezTo>
                  <a:cubicBezTo>
                    <a:pt x="2439" y="2119"/>
                    <a:pt x="2438" y="2111"/>
                    <a:pt x="2431" y="2102"/>
                  </a:cubicBezTo>
                  <a:cubicBezTo>
                    <a:pt x="2422" y="2094"/>
                    <a:pt x="2422" y="2086"/>
                    <a:pt x="2413" y="2078"/>
                  </a:cubicBezTo>
                  <a:cubicBezTo>
                    <a:pt x="2412" y="2075"/>
                    <a:pt x="2409" y="2073"/>
                    <a:pt x="2410" y="2071"/>
                  </a:cubicBezTo>
                  <a:cubicBezTo>
                    <a:pt x="2409" y="2070"/>
                    <a:pt x="2410" y="2067"/>
                    <a:pt x="2407" y="2068"/>
                  </a:cubicBezTo>
                  <a:cubicBezTo>
                    <a:pt x="2401" y="2063"/>
                    <a:pt x="2404" y="2060"/>
                    <a:pt x="2399" y="2055"/>
                  </a:cubicBezTo>
                  <a:cubicBezTo>
                    <a:pt x="2390" y="2047"/>
                    <a:pt x="2391" y="2042"/>
                    <a:pt x="2383" y="2037"/>
                  </a:cubicBezTo>
                  <a:cubicBezTo>
                    <a:pt x="2383" y="2033"/>
                    <a:pt x="2379" y="2032"/>
                    <a:pt x="2376" y="2029"/>
                  </a:cubicBezTo>
                  <a:cubicBezTo>
                    <a:pt x="2370" y="2021"/>
                    <a:pt x="2367" y="2014"/>
                    <a:pt x="2359" y="2009"/>
                  </a:cubicBezTo>
                  <a:cubicBezTo>
                    <a:pt x="2356" y="2005"/>
                    <a:pt x="2356" y="2001"/>
                    <a:pt x="2350" y="1996"/>
                  </a:cubicBezTo>
                  <a:cubicBezTo>
                    <a:pt x="2342" y="1991"/>
                    <a:pt x="2334" y="1981"/>
                    <a:pt x="2326" y="1971"/>
                  </a:cubicBezTo>
                  <a:cubicBezTo>
                    <a:pt x="2315" y="1963"/>
                    <a:pt x="2303" y="1951"/>
                    <a:pt x="2292" y="1946"/>
                  </a:cubicBezTo>
                  <a:cubicBezTo>
                    <a:pt x="2287" y="1940"/>
                    <a:pt x="2281" y="1939"/>
                    <a:pt x="2276" y="1934"/>
                  </a:cubicBezTo>
                  <a:cubicBezTo>
                    <a:pt x="2270" y="1928"/>
                    <a:pt x="2264" y="1924"/>
                    <a:pt x="2258" y="1924"/>
                  </a:cubicBezTo>
                  <a:cubicBezTo>
                    <a:pt x="2279" y="1941"/>
                    <a:pt x="2300" y="1958"/>
                    <a:pt x="2321" y="1976"/>
                  </a:cubicBezTo>
                  <a:cubicBezTo>
                    <a:pt x="2338" y="1996"/>
                    <a:pt x="2359" y="2016"/>
                    <a:pt x="2371" y="2036"/>
                  </a:cubicBezTo>
                  <a:cubicBezTo>
                    <a:pt x="2375" y="2041"/>
                    <a:pt x="2379" y="2048"/>
                    <a:pt x="2384" y="2048"/>
                  </a:cubicBezTo>
                  <a:cubicBezTo>
                    <a:pt x="2379" y="2052"/>
                    <a:pt x="2394" y="2057"/>
                    <a:pt x="2389" y="2061"/>
                  </a:cubicBezTo>
                  <a:cubicBezTo>
                    <a:pt x="2391" y="2065"/>
                    <a:pt x="2401" y="2070"/>
                    <a:pt x="2398" y="2073"/>
                  </a:cubicBezTo>
                  <a:cubicBezTo>
                    <a:pt x="2409" y="2085"/>
                    <a:pt x="2407" y="2087"/>
                    <a:pt x="2416" y="2098"/>
                  </a:cubicBezTo>
                  <a:cubicBezTo>
                    <a:pt x="2419" y="2106"/>
                    <a:pt x="2429" y="2115"/>
                    <a:pt x="2433" y="2124"/>
                  </a:cubicBezTo>
                  <a:cubicBezTo>
                    <a:pt x="2439" y="2128"/>
                    <a:pt x="2436" y="2132"/>
                    <a:pt x="2442" y="2137"/>
                  </a:cubicBezTo>
                  <a:cubicBezTo>
                    <a:pt x="2449" y="2142"/>
                    <a:pt x="2444" y="2146"/>
                    <a:pt x="2448" y="2151"/>
                  </a:cubicBezTo>
                  <a:cubicBezTo>
                    <a:pt x="2451" y="2154"/>
                    <a:pt x="2453" y="2157"/>
                    <a:pt x="2455" y="2160"/>
                  </a:cubicBezTo>
                  <a:cubicBezTo>
                    <a:pt x="2467" y="2160"/>
                    <a:pt x="2467" y="2160"/>
                    <a:pt x="2467" y="2160"/>
                  </a:cubicBezTo>
                  <a:cubicBezTo>
                    <a:pt x="2464" y="2156"/>
                    <a:pt x="2461" y="2152"/>
                    <a:pt x="2458" y="2149"/>
                  </a:cubicBezTo>
                  <a:cubicBezTo>
                    <a:pt x="2461" y="2145"/>
                    <a:pt x="2452" y="2141"/>
                    <a:pt x="2454" y="2137"/>
                  </a:cubicBezTo>
                  <a:close/>
                  <a:moveTo>
                    <a:pt x="21" y="2156"/>
                  </a:moveTo>
                  <a:cubicBezTo>
                    <a:pt x="21" y="2149"/>
                    <a:pt x="15" y="2150"/>
                    <a:pt x="11" y="2148"/>
                  </a:cubicBezTo>
                  <a:cubicBezTo>
                    <a:pt x="8" y="2146"/>
                    <a:pt x="6" y="2143"/>
                    <a:pt x="0" y="2144"/>
                  </a:cubicBezTo>
                  <a:cubicBezTo>
                    <a:pt x="0" y="2153"/>
                    <a:pt x="0" y="2153"/>
                    <a:pt x="0" y="2153"/>
                  </a:cubicBezTo>
                  <a:cubicBezTo>
                    <a:pt x="2" y="2154"/>
                    <a:pt x="4" y="2154"/>
                    <a:pt x="5" y="2155"/>
                  </a:cubicBezTo>
                  <a:cubicBezTo>
                    <a:pt x="6" y="2155"/>
                    <a:pt x="7" y="2156"/>
                    <a:pt x="8" y="2157"/>
                  </a:cubicBezTo>
                  <a:cubicBezTo>
                    <a:pt x="9" y="2157"/>
                    <a:pt x="10" y="2157"/>
                    <a:pt x="10" y="2159"/>
                  </a:cubicBezTo>
                  <a:cubicBezTo>
                    <a:pt x="11" y="2159"/>
                    <a:pt x="12" y="2159"/>
                    <a:pt x="13" y="2160"/>
                  </a:cubicBezTo>
                  <a:cubicBezTo>
                    <a:pt x="32" y="2160"/>
                    <a:pt x="32" y="2160"/>
                    <a:pt x="32" y="2160"/>
                  </a:cubicBezTo>
                  <a:cubicBezTo>
                    <a:pt x="32" y="2160"/>
                    <a:pt x="32" y="2160"/>
                    <a:pt x="32" y="2159"/>
                  </a:cubicBezTo>
                  <a:cubicBezTo>
                    <a:pt x="30" y="2156"/>
                    <a:pt x="25" y="2157"/>
                    <a:pt x="21" y="2156"/>
                  </a:cubicBezTo>
                  <a:close/>
                  <a:moveTo>
                    <a:pt x="121" y="2118"/>
                  </a:moveTo>
                  <a:cubicBezTo>
                    <a:pt x="131" y="2110"/>
                    <a:pt x="131" y="2093"/>
                    <a:pt x="143" y="2086"/>
                  </a:cubicBezTo>
                  <a:cubicBezTo>
                    <a:pt x="156" y="2064"/>
                    <a:pt x="158" y="2057"/>
                    <a:pt x="164" y="2054"/>
                  </a:cubicBezTo>
                  <a:cubicBezTo>
                    <a:pt x="198" y="2015"/>
                    <a:pt x="199" y="2011"/>
                    <a:pt x="200" y="2008"/>
                  </a:cubicBezTo>
                  <a:cubicBezTo>
                    <a:pt x="215" y="1986"/>
                    <a:pt x="222" y="1985"/>
                    <a:pt x="222" y="1978"/>
                  </a:cubicBezTo>
                  <a:cubicBezTo>
                    <a:pt x="247" y="1947"/>
                    <a:pt x="251" y="1943"/>
                    <a:pt x="255" y="1938"/>
                  </a:cubicBezTo>
                  <a:cubicBezTo>
                    <a:pt x="277" y="1905"/>
                    <a:pt x="283" y="1903"/>
                    <a:pt x="287" y="1899"/>
                  </a:cubicBezTo>
                  <a:cubicBezTo>
                    <a:pt x="309" y="1866"/>
                    <a:pt x="307" y="1856"/>
                    <a:pt x="314" y="1855"/>
                  </a:cubicBezTo>
                  <a:cubicBezTo>
                    <a:pt x="332" y="1818"/>
                    <a:pt x="334" y="1813"/>
                    <a:pt x="337" y="1808"/>
                  </a:cubicBezTo>
                  <a:cubicBezTo>
                    <a:pt x="349" y="1769"/>
                    <a:pt x="354" y="1769"/>
                    <a:pt x="352" y="1763"/>
                  </a:cubicBezTo>
                  <a:cubicBezTo>
                    <a:pt x="342" y="1775"/>
                    <a:pt x="345" y="1782"/>
                    <a:pt x="342" y="1783"/>
                  </a:cubicBezTo>
                  <a:cubicBezTo>
                    <a:pt x="313" y="1836"/>
                    <a:pt x="310" y="1849"/>
                    <a:pt x="301" y="1858"/>
                  </a:cubicBezTo>
                  <a:cubicBezTo>
                    <a:pt x="275" y="1895"/>
                    <a:pt x="273" y="1901"/>
                    <a:pt x="270" y="1907"/>
                  </a:cubicBezTo>
                  <a:cubicBezTo>
                    <a:pt x="226" y="1957"/>
                    <a:pt x="224" y="1964"/>
                    <a:pt x="220" y="1969"/>
                  </a:cubicBezTo>
                  <a:cubicBezTo>
                    <a:pt x="197" y="1993"/>
                    <a:pt x="200" y="2001"/>
                    <a:pt x="193" y="1999"/>
                  </a:cubicBezTo>
                  <a:cubicBezTo>
                    <a:pt x="173" y="2025"/>
                    <a:pt x="171" y="2027"/>
                    <a:pt x="169" y="2030"/>
                  </a:cubicBezTo>
                  <a:cubicBezTo>
                    <a:pt x="135" y="2084"/>
                    <a:pt x="129" y="2083"/>
                    <a:pt x="130" y="2087"/>
                  </a:cubicBezTo>
                  <a:cubicBezTo>
                    <a:pt x="113" y="2122"/>
                    <a:pt x="109" y="2127"/>
                    <a:pt x="107" y="2134"/>
                  </a:cubicBezTo>
                  <a:cubicBezTo>
                    <a:pt x="99" y="2148"/>
                    <a:pt x="98" y="2151"/>
                    <a:pt x="97" y="2148"/>
                  </a:cubicBezTo>
                  <a:cubicBezTo>
                    <a:pt x="116" y="2072"/>
                    <a:pt x="125" y="2066"/>
                    <a:pt x="130" y="2056"/>
                  </a:cubicBezTo>
                  <a:cubicBezTo>
                    <a:pt x="151" y="2022"/>
                    <a:pt x="152" y="2020"/>
                    <a:pt x="153" y="2018"/>
                  </a:cubicBezTo>
                  <a:cubicBezTo>
                    <a:pt x="170" y="1989"/>
                    <a:pt x="174" y="1991"/>
                    <a:pt x="175" y="1990"/>
                  </a:cubicBezTo>
                  <a:cubicBezTo>
                    <a:pt x="188" y="1973"/>
                    <a:pt x="192" y="1963"/>
                    <a:pt x="201" y="1957"/>
                  </a:cubicBezTo>
                  <a:cubicBezTo>
                    <a:pt x="233" y="1919"/>
                    <a:pt x="237" y="1916"/>
                    <a:pt x="240" y="1911"/>
                  </a:cubicBezTo>
                  <a:cubicBezTo>
                    <a:pt x="265" y="1878"/>
                    <a:pt x="271" y="1870"/>
                    <a:pt x="278" y="1862"/>
                  </a:cubicBezTo>
                  <a:cubicBezTo>
                    <a:pt x="304" y="1820"/>
                    <a:pt x="305" y="1818"/>
                    <a:pt x="305" y="1814"/>
                  </a:cubicBezTo>
                  <a:cubicBezTo>
                    <a:pt x="315" y="1793"/>
                    <a:pt x="320" y="1787"/>
                    <a:pt x="322" y="1778"/>
                  </a:cubicBezTo>
                  <a:cubicBezTo>
                    <a:pt x="331" y="1759"/>
                    <a:pt x="334" y="1754"/>
                    <a:pt x="333" y="1747"/>
                  </a:cubicBezTo>
                  <a:cubicBezTo>
                    <a:pt x="343" y="1711"/>
                    <a:pt x="352" y="1704"/>
                    <a:pt x="345" y="1700"/>
                  </a:cubicBezTo>
                  <a:cubicBezTo>
                    <a:pt x="334" y="1737"/>
                    <a:pt x="333" y="1740"/>
                    <a:pt x="330" y="1743"/>
                  </a:cubicBezTo>
                  <a:cubicBezTo>
                    <a:pt x="317" y="1776"/>
                    <a:pt x="316" y="1780"/>
                    <a:pt x="314" y="1783"/>
                  </a:cubicBezTo>
                  <a:cubicBezTo>
                    <a:pt x="293" y="1811"/>
                    <a:pt x="298" y="1820"/>
                    <a:pt x="295" y="1822"/>
                  </a:cubicBezTo>
                  <a:cubicBezTo>
                    <a:pt x="277" y="1840"/>
                    <a:pt x="282" y="1849"/>
                    <a:pt x="274" y="1847"/>
                  </a:cubicBezTo>
                  <a:cubicBezTo>
                    <a:pt x="242" y="1892"/>
                    <a:pt x="240" y="1895"/>
                    <a:pt x="239" y="1898"/>
                  </a:cubicBezTo>
                  <a:cubicBezTo>
                    <a:pt x="214" y="1923"/>
                    <a:pt x="217" y="1930"/>
                    <a:pt x="213" y="1930"/>
                  </a:cubicBezTo>
                  <a:cubicBezTo>
                    <a:pt x="196" y="1949"/>
                    <a:pt x="190" y="1949"/>
                    <a:pt x="190" y="1954"/>
                  </a:cubicBezTo>
                  <a:cubicBezTo>
                    <a:pt x="170" y="1984"/>
                    <a:pt x="165" y="1984"/>
                    <a:pt x="162" y="1986"/>
                  </a:cubicBezTo>
                  <a:cubicBezTo>
                    <a:pt x="145" y="2020"/>
                    <a:pt x="138" y="2020"/>
                    <a:pt x="136" y="2023"/>
                  </a:cubicBezTo>
                  <a:cubicBezTo>
                    <a:pt x="126" y="2053"/>
                    <a:pt x="119" y="2052"/>
                    <a:pt x="119" y="2057"/>
                  </a:cubicBezTo>
                  <a:cubicBezTo>
                    <a:pt x="104" y="2091"/>
                    <a:pt x="100" y="2096"/>
                    <a:pt x="98" y="2102"/>
                  </a:cubicBezTo>
                  <a:cubicBezTo>
                    <a:pt x="88" y="2126"/>
                    <a:pt x="85" y="2119"/>
                    <a:pt x="89" y="2105"/>
                  </a:cubicBezTo>
                  <a:cubicBezTo>
                    <a:pt x="115" y="2035"/>
                    <a:pt x="115" y="2028"/>
                    <a:pt x="116" y="2022"/>
                  </a:cubicBezTo>
                  <a:cubicBezTo>
                    <a:pt x="136" y="1984"/>
                    <a:pt x="145" y="1987"/>
                    <a:pt x="142" y="1979"/>
                  </a:cubicBezTo>
                  <a:cubicBezTo>
                    <a:pt x="155" y="1957"/>
                    <a:pt x="159" y="1956"/>
                    <a:pt x="162" y="1954"/>
                  </a:cubicBezTo>
                  <a:cubicBezTo>
                    <a:pt x="182" y="1926"/>
                    <a:pt x="182" y="1924"/>
                    <a:pt x="184" y="1924"/>
                  </a:cubicBezTo>
                  <a:cubicBezTo>
                    <a:pt x="199" y="1910"/>
                    <a:pt x="195" y="1901"/>
                    <a:pt x="202" y="1903"/>
                  </a:cubicBezTo>
                  <a:cubicBezTo>
                    <a:pt x="220" y="1880"/>
                    <a:pt x="223" y="1872"/>
                    <a:pt x="228" y="1866"/>
                  </a:cubicBezTo>
                  <a:cubicBezTo>
                    <a:pt x="244" y="1842"/>
                    <a:pt x="248" y="1836"/>
                    <a:pt x="251" y="1829"/>
                  </a:cubicBezTo>
                  <a:cubicBezTo>
                    <a:pt x="274" y="1801"/>
                    <a:pt x="271" y="1793"/>
                    <a:pt x="275" y="1793"/>
                  </a:cubicBezTo>
                  <a:cubicBezTo>
                    <a:pt x="288" y="1770"/>
                    <a:pt x="287" y="1765"/>
                    <a:pt x="288" y="1761"/>
                  </a:cubicBezTo>
                  <a:cubicBezTo>
                    <a:pt x="301" y="1739"/>
                    <a:pt x="297" y="1730"/>
                    <a:pt x="301" y="1730"/>
                  </a:cubicBezTo>
                  <a:cubicBezTo>
                    <a:pt x="300" y="1725"/>
                    <a:pt x="291" y="1741"/>
                    <a:pt x="286" y="1759"/>
                  </a:cubicBezTo>
                  <a:cubicBezTo>
                    <a:pt x="272" y="1785"/>
                    <a:pt x="271" y="1787"/>
                    <a:pt x="270" y="1789"/>
                  </a:cubicBezTo>
                  <a:cubicBezTo>
                    <a:pt x="252" y="1813"/>
                    <a:pt x="248" y="1821"/>
                    <a:pt x="245" y="1830"/>
                  </a:cubicBezTo>
                  <a:cubicBezTo>
                    <a:pt x="192" y="1895"/>
                    <a:pt x="192" y="1901"/>
                    <a:pt x="189" y="1904"/>
                  </a:cubicBezTo>
                  <a:cubicBezTo>
                    <a:pt x="170" y="1925"/>
                    <a:pt x="170" y="1927"/>
                    <a:pt x="169" y="1929"/>
                  </a:cubicBezTo>
                  <a:cubicBezTo>
                    <a:pt x="128" y="1987"/>
                    <a:pt x="123" y="1994"/>
                    <a:pt x="119" y="2002"/>
                  </a:cubicBezTo>
                  <a:cubicBezTo>
                    <a:pt x="99" y="2042"/>
                    <a:pt x="97" y="2047"/>
                    <a:pt x="94" y="2050"/>
                  </a:cubicBezTo>
                  <a:cubicBezTo>
                    <a:pt x="85" y="2090"/>
                    <a:pt x="77" y="2095"/>
                    <a:pt x="79" y="2108"/>
                  </a:cubicBezTo>
                  <a:cubicBezTo>
                    <a:pt x="67" y="2124"/>
                    <a:pt x="66" y="2120"/>
                    <a:pt x="68" y="2120"/>
                  </a:cubicBezTo>
                  <a:cubicBezTo>
                    <a:pt x="71" y="2079"/>
                    <a:pt x="77" y="2074"/>
                    <a:pt x="78" y="2064"/>
                  </a:cubicBezTo>
                  <a:cubicBezTo>
                    <a:pt x="94" y="2021"/>
                    <a:pt x="91" y="2015"/>
                    <a:pt x="94" y="2013"/>
                  </a:cubicBezTo>
                  <a:cubicBezTo>
                    <a:pt x="118" y="1960"/>
                    <a:pt x="123" y="1957"/>
                    <a:pt x="122" y="1948"/>
                  </a:cubicBezTo>
                  <a:cubicBezTo>
                    <a:pt x="143" y="1923"/>
                    <a:pt x="136" y="1913"/>
                    <a:pt x="144" y="1915"/>
                  </a:cubicBezTo>
                  <a:cubicBezTo>
                    <a:pt x="160" y="1887"/>
                    <a:pt x="162" y="1885"/>
                    <a:pt x="163" y="1881"/>
                  </a:cubicBezTo>
                  <a:cubicBezTo>
                    <a:pt x="180" y="1853"/>
                    <a:pt x="181" y="1849"/>
                    <a:pt x="187" y="1849"/>
                  </a:cubicBezTo>
                  <a:cubicBezTo>
                    <a:pt x="227" y="1788"/>
                    <a:pt x="236" y="1779"/>
                    <a:pt x="243" y="1766"/>
                  </a:cubicBezTo>
                  <a:cubicBezTo>
                    <a:pt x="267" y="1728"/>
                    <a:pt x="276" y="1726"/>
                    <a:pt x="276" y="1718"/>
                  </a:cubicBezTo>
                  <a:cubicBezTo>
                    <a:pt x="297" y="1676"/>
                    <a:pt x="303" y="1672"/>
                    <a:pt x="303" y="1664"/>
                  </a:cubicBezTo>
                  <a:cubicBezTo>
                    <a:pt x="313" y="1642"/>
                    <a:pt x="310" y="1635"/>
                    <a:pt x="314" y="1635"/>
                  </a:cubicBezTo>
                  <a:cubicBezTo>
                    <a:pt x="306" y="1646"/>
                    <a:pt x="302" y="1649"/>
                    <a:pt x="303" y="1657"/>
                  </a:cubicBezTo>
                  <a:cubicBezTo>
                    <a:pt x="281" y="1698"/>
                    <a:pt x="276" y="1708"/>
                    <a:pt x="270" y="1716"/>
                  </a:cubicBezTo>
                  <a:cubicBezTo>
                    <a:pt x="246" y="1755"/>
                    <a:pt x="237" y="1761"/>
                    <a:pt x="232" y="1772"/>
                  </a:cubicBezTo>
                  <a:cubicBezTo>
                    <a:pt x="205" y="1808"/>
                    <a:pt x="198" y="1816"/>
                    <a:pt x="192" y="1825"/>
                  </a:cubicBezTo>
                  <a:cubicBezTo>
                    <a:pt x="164" y="1869"/>
                    <a:pt x="162" y="1871"/>
                    <a:pt x="158" y="1871"/>
                  </a:cubicBezTo>
                  <a:cubicBezTo>
                    <a:pt x="129" y="1917"/>
                    <a:pt x="127" y="1930"/>
                    <a:pt x="119" y="1937"/>
                  </a:cubicBezTo>
                  <a:cubicBezTo>
                    <a:pt x="96" y="1989"/>
                    <a:pt x="92" y="1993"/>
                    <a:pt x="88" y="1998"/>
                  </a:cubicBezTo>
                  <a:cubicBezTo>
                    <a:pt x="80" y="2028"/>
                    <a:pt x="76" y="2028"/>
                    <a:pt x="78" y="2034"/>
                  </a:cubicBezTo>
                  <a:cubicBezTo>
                    <a:pt x="63" y="2073"/>
                    <a:pt x="65" y="2083"/>
                    <a:pt x="62" y="2087"/>
                  </a:cubicBezTo>
                  <a:cubicBezTo>
                    <a:pt x="53" y="2088"/>
                    <a:pt x="53" y="2086"/>
                    <a:pt x="55" y="2086"/>
                  </a:cubicBezTo>
                  <a:cubicBezTo>
                    <a:pt x="63" y="2046"/>
                    <a:pt x="63" y="2034"/>
                    <a:pt x="64" y="2024"/>
                  </a:cubicBezTo>
                  <a:cubicBezTo>
                    <a:pt x="87" y="1972"/>
                    <a:pt x="90" y="1964"/>
                    <a:pt x="94" y="1958"/>
                  </a:cubicBezTo>
                  <a:cubicBezTo>
                    <a:pt x="131" y="1888"/>
                    <a:pt x="137" y="1883"/>
                    <a:pt x="141" y="1876"/>
                  </a:cubicBezTo>
                  <a:cubicBezTo>
                    <a:pt x="172" y="1836"/>
                    <a:pt x="178" y="1829"/>
                    <a:pt x="183" y="1821"/>
                  </a:cubicBezTo>
                  <a:cubicBezTo>
                    <a:pt x="201" y="1794"/>
                    <a:pt x="206" y="1792"/>
                    <a:pt x="209" y="1788"/>
                  </a:cubicBezTo>
                  <a:cubicBezTo>
                    <a:pt x="226" y="1760"/>
                    <a:pt x="227" y="1754"/>
                    <a:pt x="233" y="1752"/>
                  </a:cubicBezTo>
                  <a:cubicBezTo>
                    <a:pt x="273" y="1687"/>
                    <a:pt x="280" y="1687"/>
                    <a:pt x="278" y="1679"/>
                  </a:cubicBezTo>
                  <a:cubicBezTo>
                    <a:pt x="278" y="1668"/>
                    <a:pt x="278" y="1676"/>
                    <a:pt x="274" y="1679"/>
                  </a:cubicBezTo>
                  <a:cubicBezTo>
                    <a:pt x="231" y="1743"/>
                    <a:pt x="221" y="1749"/>
                    <a:pt x="218" y="1762"/>
                  </a:cubicBezTo>
                  <a:cubicBezTo>
                    <a:pt x="205" y="1778"/>
                    <a:pt x="204" y="1784"/>
                    <a:pt x="198" y="1787"/>
                  </a:cubicBezTo>
                  <a:cubicBezTo>
                    <a:pt x="177" y="1819"/>
                    <a:pt x="171" y="1820"/>
                    <a:pt x="170" y="1826"/>
                  </a:cubicBezTo>
                  <a:cubicBezTo>
                    <a:pt x="149" y="1860"/>
                    <a:pt x="139" y="1859"/>
                    <a:pt x="140" y="1868"/>
                  </a:cubicBezTo>
                  <a:cubicBezTo>
                    <a:pt x="113" y="1902"/>
                    <a:pt x="110" y="1911"/>
                    <a:pt x="102" y="1916"/>
                  </a:cubicBezTo>
                  <a:cubicBezTo>
                    <a:pt x="93" y="1947"/>
                    <a:pt x="82" y="1948"/>
                    <a:pt x="83" y="1959"/>
                  </a:cubicBezTo>
                  <a:cubicBezTo>
                    <a:pt x="69" y="1984"/>
                    <a:pt x="67" y="1985"/>
                    <a:pt x="68" y="1989"/>
                  </a:cubicBezTo>
                  <a:cubicBezTo>
                    <a:pt x="55" y="2020"/>
                    <a:pt x="55" y="2026"/>
                    <a:pt x="56" y="2031"/>
                  </a:cubicBezTo>
                  <a:cubicBezTo>
                    <a:pt x="39" y="2054"/>
                    <a:pt x="48" y="2048"/>
                    <a:pt x="43" y="2043"/>
                  </a:cubicBezTo>
                  <a:cubicBezTo>
                    <a:pt x="61" y="1957"/>
                    <a:pt x="62" y="1947"/>
                    <a:pt x="64" y="1939"/>
                  </a:cubicBezTo>
                  <a:cubicBezTo>
                    <a:pt x="79" y="1911"/>
                    <a:pt x="76" y="1903"/>
                    <a:pt x="79" y="1900"/>
                  </a:cubicBezTo>
                  <a:cubicBezTo>
                    <a:pt x="94" y="1872"/>
                    <a:pt x="95" y="1867"/>
                    <a:pt x="99" y="1864"/>
                  </a:cubicBezTo>
                  <a:cubicBezTo>
                    <a:pt x="115" y="1833"/>
                    <a:pt x="117" y="1831"/>
                    <a:pt x="118" y="1830"/>
                  </a:cubicBezTo>
                  <a:cubicBezTo>
                    <a:pt x="127" y="1814"/>
                    <a:pt x="130" y="1811"/>
                    <a:pt x="132" y="1807"/>
                  </a:cubicBezTo>
                  <a:cubicBezTo>
                    <a:pt x="162" y="1770"/>
                    <a:pt x="168" y="1763"/>
                    <a:pt x="174" y="1758"/>
                  </a:cubicBezTo>
                  <a:cubicBezTo>
                    <a:pt x="204" y="1726"/>
                    <a:pt x="216" y="1713"/>
                    <a:pt x="229" y="1702"/>
                  </a:cubicBezTo>
                  <a:cubicBezTo>
                    <a:pt x="260" y="1672"/>
                    <a:pt x="260" y="1665"/>
                    <a:pt x="266" y="1664"/>
                  </a:cubicBezTo>
                  <a:cubicBezTo>
                    <a:pt x="284" y="1639"/>
                    <a:pt x="287" y="1637"/>
                    <a:pt x="288" y="1632"/>
                  </a:cubicBezTo>
                  <a:cubicBezTo>
                    <a:pt x="289" y="1626"/>
                    <a:pt x="286" y="1630"/>
                    <a:pt x="281" y="1633"/>
                  </a:cubicBezTo>
                  <a:cubicBezTo>
                    <a:pt x="269" y="1651"/>
                    <a:pt x="266" y="1655"/>
                    <a:pt x="261" y="1658"/>
                  </a:cubicBezTo>
                  <a:cubicBezTo>
                    <a:pt x="220" y="1703"/>
                    <a:pt x="210" y="1709"/>
                    <a:pt x="202" y="1717"/>
                  </a:cubicBezTo>
                  <a:cubicBezTo>
                    <a:pt x="152" y="1773"/>
                    <a:pt x="142" y="1779"/>
                    <a:pt x="137" y="1789"/>
                  </a:cubicBezTo>
                  <a:cubicBezTo>
                    <a:pt x="121" y="1805"/>
                    <a:pt x="122" y="1813"/>
                    <a:pt x="115" y="1815"/>
                  </a:cubicBezTo>
                  <a:cubicBezTo>
                    <a:pt x="84" y="1869"/>
                    <a:pt x="84" y="1881"/>
                    <a:pt x="76" y="1885"/>
                  </a:cubicBezTo>
                  <a:cubicBezTo>
                    <a:pt x="59" y="1931"/>
                    <a:pt x="51" y="1948"/>
                    <a:pt x="47" y="1968"/>
                  </a:cubicBezTo>
                  <a:cubicBezTo>
                    <a:pt x="39" y="2002"/>
                    <a:pt x="36" y="2006"/>
                    <a:pt x="37" y="2013"/>
                  </a:cubicBezTo>
                  <a:cubicBezTo>
                    <a:pt x="36" y="1979"/>
                    <a:pt x="36" y="1977"/>
                    <a:pt x="38" y="1969"/>
                  </a:cubicBezTo>
                  <a:cubicBezTo>
                    <a:pt x="50" y="1929"/>
                    <a:pt x="53" y="1924"/>
                    <a:pt x="54" y="1917"/>
                  </a:cubicBezTo>
                  <a:cubicBezTo>
                    <a:pt x="62" y="1897"/>
                    <a:pt x="63" y="1894"/>
                    <a:pt x="66" y="1893"/>
                  </a:cubicBezTo>
                  <a:cubicBezTo>
                    <a:pt x="76" y="1863"/>
                    <a:pt x="80" y="1863"/>
                    <a:pt x="81" y="1861"/>
                  </a:cubicBezTo>
                  <a:cubicBezTo>
                    <a:pt x="107" y="1821"/>
                    <a:pt x="109" y="1819"/>
                    <a:pt x="108" y="1815"/>
                  </a:cubicBezTo>
                  <a:cubicBezTo>
                    <a:pt x="131" y="1785"/>
                    <a:pt x="137" y="1774"/>
                    <a:pt x="144" y="1765"/>
                  </a:cubicBezTo>
                  <a:cubicBezTo>
                    <a:pt x="157" y="1753"/>
                    <a:pt x="157" y="1748"/>
                    <a:pt x="162" y="1746"/>
                  </a:cubicBezTo>
                  <a:cubicBezTo>
                    <a:pt x="220" y="1678"/>
                    <a:pt x="229" y="1674"/>
                    <a:pt x="233" y="1667"/>
                  </a:cubicBezTo>
                  <a:cubicBezTo>
                    <a:pt x="246" y="1655"/>
                    <a:pt x="247" y="1650"/>
                    <a:pt x="252" y="1648"/>
                  </a:cubicBezTo>
                  <a:cubicBezTo>
                    <a:pt x="279" y="1612"/>
                    <a:pt x="284" y="1610"/>
                    <a:pt x="284" y="1604"/>
                  </a:cubicBezTo>
                  <a:cubicBezTo>
                    <a:pt x="260" y="1629"/>
                    <a:pt x="257" y="1632"/>
                    <a:pt x="255" y="1637"/>
                  </a:cubicBezTo>
                  <a:cubicBezTo>
                    <a:pt x="239" y="1654"/>
                    <a:pt x="236" y="1656"/>
                    <a:pt x="235" y="1658"/>
                  </a:cubicBezTo>
                  <a:cubicBezTo>
                    <a:pt x="217" y="1674"/>
                    <a:pt x="215" y="1676"/>
                    <a:pt x="215" y="1679"/>
                  </a:cubicBezTo>
                  <a:cubicBezTo>
                    <a:pt x="149" y="1746"/>
                    <a:pt x="136" y="1762"/>
                    <a:pt x="123" y="1777"/>
                  </a:cubicBezTo>
                  <a:cubicBezTo>
                    <a:pt x="74" y="1857"/>
                    <a:pt x="71" y="1860"/>
                    <a:pt x="68" y="1864"/>
                  </a:cubicBezTo>
                  <a:cubicBezTo>
                    <a:pt x="51" y="1891"/>
                    <a:pt x="54" y="1897"/>
                    <a:pt x="51" y="1898"/>
                  </a:cubicBezTo>
                  <a:cubicBezTo>
                    <a:pt x="42" y="1925"/>
                    <a:pt x="41" y="1931"/>
                    <a:pt x="38" y="1936"/>
                  </a:cubicBezTo>
                  <a:cubicBezTo>
                    <a:pt x="24" y="1990"/>
                    <a:pt x="27" y="2000"/>
                    <a:pt x="21" y="2001"/>
                  </a:cubicBezTo>
                  <a:cubicBezTo>
                    <a:pt x="22" y="1975"/>
                    <a:pt x="19" y="1968"/>
                    <a:pt x="23" y="1968"/>
                  </a:cubicBezTo>
                  <a:cubicBezTo>
                    <a:pt x="48" y="1873"/>
                    <a:pt x="51" y="1866"/>
                    <a:pt x="52" y="1859"/>
                  </a:cubicBezTo>
                  <a:cubicBezTo>
                    <a:pt x="97" y="1787"/>
                    <a:pt x="94" y="1780"/>
                    <a:pt x="97" y="1779"/>
                  </a:cubicBezTo>
                  <a:cubicBezTo>
                    <a:pt x="120" y="1747"/>
                    <a:pt x="125" y="1742"/>
                    <a:pt x="129" y="1737"/>
                  </a:cubicBezTo>
                  <a:cubicBezTo>
                    <a:pt x="154" y="1711"/>
                    <a:pt x="166" y="1702"/>
                    <a:pt x="174" y="1690"/>
                  </a:cubicBezTo>
                  <a:cubicBezTo>
                    <a:pt x="214" y="1659"/>
                    <a:pt x="214" y="1649"/>
                    <a:pt x="223" y="1648"/>
                  </a:cubicBezTo>
                  <a:cubicBezTo>
                    <a:pt x="237" y="1639"/>
                    <a:pt x="226" y="1633"/>
                    <a:pt x="227" y="1639"/>
                  </a:cubicBezTo>
                  <a:cubicBezTo>
                    <a:pt x="200" y="1658"/>
                    <a:pt x="202" y="1664"/>
                    <a:pt x="196" y="1663"/>
                  </a:cubicBezTo>
                  <a:cubicBezTo>
                    <a:pt x="165" y="1693"/>
                    <a:pt x="154" y="1701"/>
                    <a:pt x="147" y="1712"/>
                  </a:cubicBezTo>
                  <a:cubicBezTo>
                    <a:pt x="114" y="1748"/>
                    <a:pt x="104" y="1750"/>
                    <a:pt x="104" y="1761"/>
                  </a:cubicBezTo>
                  <a:cubicBezTo>
                    <a:pt x="84" y="1789"/>
                    <a:pt x="78" y="1794"/>
                    <a:pt x="75" y="1802"/>
                  </a:cubicBezTo>
                  <a:cubicBezTo>
                    <a:pt x="57" y="1828"/>
                    <a:pt x="57" y="1835"/>
                    <a:pt x="55" y="1841"/>
                  </a:cubicBezTo>
                  <a:cubicBezTo>
                    <a:pt x="31" y="1902"/>
                    <a:pt x="21" y="1910"/>
                    <a:pt x="22" y="1926"/>
                  </a:cubicBezTo>
                  <a:cubicBezTo>
                    <a:pt x="14" y="1948"/>
                    <a:pt x="12" y="1950"/>
                    <a:pt x="11" y="1953"/>
                  </a:cubicBezTo>
                  <a:cubicBezTo>
                    <a:pt x="14" y="1913"/>
                    <a:pt x="11" y="1906"/>
                    <a:pt x="14" y="1905"/>
                  </a:cubicBezTo>
                  <a:cubicBezTo>
                    <a:pt x="29" y="1846"/>
                    <a:pt x="30" y="1844"/>
                    <a:pt x="31" y="1840"/>
                  </a:cubicBezTo>
                  <a:cubicBezTo>
                    <a:pt x="50" y="1795"/>
                    <a:pt x="58" y="1783"/>
                    <a:pt x="64" y="1770"/>
                  </a:cubicBezTo>
                  <a:cubicBezTo>
                    <a:pt x="100" y="1720"/>
                    <a:pt x="103" y="1717"/>
                    <a:pt x="105" y="1713"/>
                  </a:cubicBezTo>
                  <a:cubicBezTo>
                    <a:pt x="115" y="1700"/>
                    <a:pt x="119" y="1702"/>
                    <a:pt x="120" y="1701"/>
                  </a:cubicBezTo>
                  <a:cubicBezTo>
                    <a:pt x="138" y="1677"/>
                    <a:pt x="153" y="1664"/>
                    <a:pt x="164" y="1647"/>
                  </a:cubicBezTo>
                  <a:cubicBezTo>
                    <a:pt x="200" y="1597"/>
                    <a:pt x="198" y="1589"/>
                    <a:pt x="204" y="1588"/>
                  </a:cubicBezTo>
                  <a:cubicBezTo>
                    <a:pt x="215" y="1556"/>
                    <a:pt x="218" y="1554"/>
                    <a:pt x="216" y="1550"/>
                  </a:cubicBezTo>
                  <a:cubicBezTo>
                    <a:pt x="204" y="1568"/>
                    <a:pt x="204" y="1577"/>
                    <a:pt x="199" y="1582"/>
                  </a:cubicBezTo>
                  <a:cubicBezTo>
                    <a:pt x="151" y="1649"/>
                    <a:pt x="147" y="1660"/>
                    <a:pt x="137" y="1665"/>
                  </a:cubicBezTo>
                  <a:cubicBezTo>
                    <a:pt x="106" y="1703"/>
                    <a:pt x="103" y="1703"/>
                    <a:pt x="103" y="1706"/>
                  </a:cubicBezTo>
                  <a:cubicBezTo>
                    <a:pt x="71" y="1744"/>
                    <a:pt x="63" y="1750"/>
                    <a:pt x="61" y="1762"/>
                  </a:cubicBezTo>
                  <a:cubicBezTo>
                    <a:pt x="37" y="1797"/>
                    <a:pt x="33" y="1807"/>
                    <a:pt x="32" y="1821"/>
                  </a:cubicBezTo>
                  <a:cubicBezTo>
                    <a:pt x="23" y="1846"/>
                    <a:pt x="17" y="1846"/>
                    <a:pt x="17" y="1850"/>
                  </a:cubicBezTo>
                  <a:cubicBezTo>
                    <a:pt x="3" y="1895"/>
                    <a:pt x="5" y="1907"/>
                    <a:pt x="0" y="1912"/>
                  </a:cubicBezTo>
                  <a:cubicBezTo>
                    <a:pt x="4" y="2002"/>
                    <a:pt x="10" y="2004"/>
                    <a:pt x="15" y="2008"/>
                  </a:cubicBezTo>
                  <a:cubicBezTo>
                    <a:pt x="13" y="2023"/>
                    <a:pt x="9" y="2018"/>
                    <a:pt x="6" y="2013"/>
                  </a:cubicBezTo>
                  <a:cubicBezTo>
                    <a:pt x="2" y="2039"/>
                    <a:pt x="5" y="2041"/>
                    <a:pt x="8" y="2043"/>
                  </a:cubicBezTo>
                  <a:cubicBezTo>
                    <a:pt x="21" y="2058"/>
                    <a:pt x="24" y="2059"/>
                    <a:pt x="25" y="2062"/>
                  </a:cubicBezTo>
                  <a:cubicBezTo>
                    <a:pt x="29" y="2076"/>
                    <a:pt x="19" y="2066"/>
                    <a:pt x="9" y="2056"/>
                  </a:cubicBezTo>
                  <a:cubicBezTo>
                    <a:pt x="9" y="2084"/>
                    <a:pt x="20" y="2091"/>
                    <a:pt x="30" y="2098"/>
                  </a:cubicBezTo>
                  <a:cubicBezTo>
                    <a:pt x="51" y="2120"/>
                    <a:pt x="53" y="2124"/>
                    <a:pt x="54" y="2129"/>
                  </a:cubicBezTo>
                  <a:cubicBezTo>
                    <a:pt x="56" y="2137"/>
                    <a:pt x="56" y="2132"/>
                    <a:pt x="54" y="2129"/>
                  </a:cubicBezTo>
                  <a:cubicBezTo>
                    <a:pt x="32" y="2111"/>
                    <a:pt x="26" y="2111"/>
                    <a:pt x="24" y="2107"/>
                  </a:cubicBezTo>
                  <a:cubicBezTo>
                    <a:pt x="0" y="2102"/>
                    <a:pt x="0" y="2102"/>
                    <a:pt x="0" y="2102"/>
                  </a:cubicBezTo>
                  <a:cubicBezTo>
                    <a:pt x="24" y="2124"/>
                    <a:pt x="29" y="2122"/>
                    <a:pt x="32" y="2124"/>
                  </a:cubicBezTo>
                  <a:cubicBezTo>
                    <a:pt x="58" y="2149"/>
                    <a:pt x="61" y="2156"/>
                    <a:pt x="67" y="2159"/>
                  </a:cubicBezTo>
                  <a:cubicBezTo>
                    <a:pt x="109" y="2158"/>
                    <a:pt x="108" y="2152"/>
                    <a:pt x="110" y="2150"/>
                  </a:cubicBezTo>
                  <a:close/>
                  <a:moveTo>
                    <a:pt x="0" y="1895"/>
                  </a:moveTo>
                  <a:cubicBezTo>
                    <a:pt x="1" y="1891"/>
                    <a:pt x="5" y="1889"/>
                    <a:pt x="4" y="1884"/>
                  </a:cubicBezTo>
                  <a:cubicBezTo>
                    <a:pt x="7" y="1863"/>
                    <a:pt x="8" y="1861"/>
                    <a:pt x="9" y="1859"/>
                  </a:cubicBezTo>
                  <a:cubicBezTo>
                    <a:pt x="31" y="1797"/>
                    <a:pt x="29" y="1794"/>
                    <a:pt x="30" y="1792"/>
                  </a:cubicBezTo>
                  <a:cubicBezTo>
                    <a:pt x="35" y="1779"/>
                    <a:pt x="39" y="1780"/>
                    <a:pt x="38" y="1774"/>
                  </a:cubicBezTo>
                  <a:cubicBezTo>
                    <a:pt x="61" y="1726"/>
                    <a:pt x="64" y="1723"/>
                    <a:pt x="67" y="1720"/>
                  </a:cubicBezTo>
                  <a:cubicBezTo>
                    <a:pt x="81" y="1696"/>
                    <a:pt x="84" y="1694"/>
                    <a:pt x="84" y="1688"/>
                  </a:cubicBezTo>
                  <a:cubicBezTo>
                    <a:pt x="108" y="1666"/>
                    <a:pt x="106" y="1654"/>
                    <a:pt x="114" y="1651"/>
                  </a:cubicBezTo>
                  <a:cubicBezTo>
                    <a:pt x="130" y="1622"/>
                    <a:pt x="138" y="1619"/>
                    <a:pt x="140" y="1610"/>
                  </a:cubicBezTo>
                  <a:cubicBezTo>
                    <a:pt x="158" y="1583"/>
                    <a:pt x="162" y="1576"/>
                    <a:pt x="165" y="1569"/>
                  </a:cubicBezTo>
                  <a:cubicBezTo>
                    <a:pt x="172" y="1533"/>
                    <a:pt x="176" y="1529"/>
                    <a:pt x="177" y="1522"/>
                  </a:cubicBezTo>
                  <a:cubicBezTo>
                    <a:pt x="174" y="1494"/>
                    <a:pt x="171" y="1507"/>
                    <a:pt x="173" y="1522"/>
                  </a:cubicBezTo>
                  <a:cubicBezTo>
                    <a:pt x="148" y="1581"/>
                    <a:pt x="148" y="1591"/>
                    <a:pt x="141" y="1594"/>
                  </a:cubicBezTo>
                  <a:cubicBezTo>
                    <a:pt x="122" y="1626"/>
                    <a:pt x="114" y="1638"/>
                    <a:pt x="103" y="1647"/>
                  </a:cubicBezTo>
                  <a:cubicBezTo>
                    <a:pt x="88" y="1672"/>
                    <a:pt x="81" y="1676"/>
                    <a:pt x="79" y="1684"/>
                  </a:cubicBezTo>
                  <a:cubicBezTo>
                    <a:pt x="59" y="1712"/>
                    <a:pt x="59" y="1713"/>
                    <a:pt x="57" y="1714"/>
                  </a:cubicBezTo>
                  <a:cubicBezTo>
                    <a:pt x="64" y="1702"/>
                    <a:pt x="63" y="1698"/>
                    <a:pt x="65" y="1696"/>
                  </a:cubicBezTo>
                  <a:cubicBezTo>
                    <a:pt x="81" y="1672"/>
                    <a:pt x="83" y="1668"/>
                    <a:pt x="84" y="1662"/>
                  </a:cubicBezTo>
                  <a:cubicBezTo>
                    <a:pt x="105" y="1627"/>
                    <a:pt x="109" y="1617"/>
                    <a:pt x="113" y="1607"/>
                  </a:cubicBezTo>
                  <a:cubicBezTo>
                    <a:pt x="144" y="1542"/>
                    <a:pt x="142" y="1527"/>
                    <a:pt x="146" y="1517"/>
                  </a:cubicBezTo>
                  <a:cubicBezTo>
                    <a:pt x="145" y="1431"/>
                    <a:pt x="146" y="1424"/>
                    <a:pt x="142" y="1422"/>
                  </a:cubicBezTo>
                  <a:cubicBezTo>
                    <a:pt x="141" y="1492"/>
                    <a:pt x="140" y="1506"/>
                    <a:pt x="140" y="1522"/>
                  </a:cubicBezTo>
                  <a:cubicBezTo>
                    <a:pt x="124" y="1563"/>
                    <a:pt x="127" y="1570"/>
                    <a:pt x="124" y="1572"/>
                  </a:cubicBezTo>
                  <a:cubicBezTo>
                    <a:pt x="110" y="1591"/>
                    <a:pt x="114" y="1599"/>
                    <a:pt x="108" y="1599"/>
                  </a:cubicBezTo>
                  <a:cubicBezTo>
                    <a:pt x="77" y="1660"/>
                    <a:pt x="75" y="1667"/>
                    <a:pt x="70" y="1671"/>
                  </a:cubicBezTo>
                  <a:cubicBezTo>
                    <a:pt x="49" y="1713"/>
                    <a:pt x="45" y="1719"/>
                    <a:pt x="41" y="1724"/>
                  </a:cubicBezTo>
                  <a:cubicBezTo>
                    <a:pt x="14" y="1785"/>
                    <a:pt x="8" y="1784"/>
                    <a:pt x="10" y="1789"/>
                  </a:cubicBezTo>
                  <a:cubicBezTo>
                    <a:pt x="0" y="1906"/>
                    <a:pt x="0" y="1906"/>
                    <a:pt x="0" y="1906"/>
                  </a:cubicBezTo>
                  <a:close/>
                  <a:moveTo>
                    <a:pt x="46" y="1732"/>
                  </a:moveTo>
                  <a:cubicBezTo>
                    <a:pt x="48" y="1730"/>
                    <a:pt x="50" y="1726"/>
                    <a:pt x="52" y="1723"/>
                  </a:cubicBezTo>
                  <a:cubicBezTo>
                    <a:pt x="59" y="1726"/>
                    <a:pt x="47" y="1729"/>
                    <a:pt x="50" y="1734"/>
                  </a:cubicBezTo>
                  <a:cubicBezTo>
                    <a:pt x="47" y="1736"/>
                    <a:pt x="46" y="1740"/>
                    <a:pt x="44" y="1743"/>
                  </a:cubicBezTo>
                  <a:cubicBezTo>
                    <a:pt x="37" y="1740"/>
                    <a:pt x="48" y="1738"/>
                    <a:pt x="46" y="1732"/>
                  </a:cubicBezTo>
                  <a:close/>
                  <a:moveTo>
                    <a:pt x="34" y="1759"/>
                  </a:moveTo>
                  <a:cubicBezTo>
                    <a:pt x="36" y="1755"/>
                    <a:pt x="38" y="1750"/>
                    <a:pt x="40" y="1746"/>
                  </a:cubicBezTo>
                  <a:cubicBezTo>
                    <a:pt x="45" y="1747"/>
                    <a:pt x="36" y="1752"/>
                    <a:pt x="39" y="1759"/>
                  </a:cubicBezTo>
                  <a:cubicBezTo>
                    <a:pt x="35" y="1762"/>
                    <a:pt x="32" y="1767"/>
                    <a:pt x="31" y="1773"/>
                  </a:cubicBezTo>
                  <a:cubicBezTo>
                    <a:pt x="26" y="1771"/>
                    <a:pt x="32" y="1762"/>
                    <a:pt x="34" y="1759"/>
                  </a:cubicBezTo>
                  <a:close/>
                  <a:moveTo>
                    <a:pt x="17" y="1798"/>
                  </a:moveTo>
                  <a:cubicBezTo>
                    <a:pt x="21" y="1792"/>
                    <a:pt x="18" y="1801"/>
                    <a:pt x="18" y="1804"/>
                  </a:cubicBezTo>
                  <a:cubicBezTo>
                    <a:pt x="14" y="1803"/>
                    <a:pt x="17" y="1800"/>
                    <a:pt x="17" y="1798"/>
                  </a:cubicBezTo>
                  <a:close/>
                  <a:moveTo>
                    <a:pt x="2519" y="2156"/>
                  </a:moveTo>
                  <a:cubicBezTo>
                    <a:pt x="2512" y="2155"/>
                    <a:pt x="2519" y="2151"/>
                    <a:pt x="2513" y="2146"/>
                  </a:cubicBezTo>
                  <a:cubicBezTo>
                    <a:pt x="2506" y="2135"/>
                    <a:pt x="2508" y="2133"/>
                    <a:pt x="2500" y="2124"/>
                  </a:cubicBezTo>
                  <a:cubicBezTo>
                    <a:pt x="2503" y="2120"/>
                    <a:pt x="2494" y="2116"/>
                    <a:pt x="2496" y="2112"/>
                  </a:cubicBezTo>
                  <a:cubicBezTo>
                    <a:pt x="2492" y="2108"/>
                    <a:pt x="2487" y="2104"/>
                    <a:pt x="2487" y="2100"/>
                  </a:cubicBezTo>
                  <a:cubicBezTo>
                    <a:pt x="2481" y="2091"/>
                    <a:pt x="2476" y="2082"/>
                    <a:pt x="2470" y="2074"/>
                  </a:cubicBezTo>
                  <a:cubicBezTo>
                    <a:pt x="2465" y="2068"/>
                    <a:pt x="2460" y="2062"/>
                    <a:pt x="2455" y="2056"/>
                  </a:cubicBezTo>
                  <a:cubicBezTo>
                    <a:pt x="2437" y="2043"/>
                    <a:pt x="2420" y="2021"/>
                    <a:pt x="2402" y="2009"/>
                  </a:cubicBezTo>
                  <a:cubicBezTo>
                    <a:pt x="2394" y="1999"/>
                    <a:pt x="2384" y="1996"/>
                    <a:pt x="2376" y="1986"/>
                  </a:cubicBezTo>
                  <a:cubicBezTo>
                    <a:pt x="2372" y="1980"/>
                    <a:pt x="2367" y="1984"/>
                    <a:pt x="2363" y="1977"/>
                  </a:cubicBezTo>
                  <a:cubicBezTo>
                    <a:pt x="2358" y="1972"/>
                    <a:pt x="2354" y="1968"/>
                    <a:pt x="2349" y="1968"/>
                  </a:cubicBezTo>
                  <a:cubicBezTo>
                    <a:pt x="2355" y="1975"/>
                    <a:pt x="2359" y="1974"/>
                    <a:pt x="2361" y="1981"/>
                  </a:cubicBezTo>
                  <a:cubicBezTo>
                    <a:pt x="2371" y="1984"/>
                    <a:pt x="2380" y="1998"/>
                    <a:pt x="2390" y="2005"/>
                  </a:cubicBezTo>
                  <a:cubicBezTo>
                    <a:pt x="2395" y="2013"/>
                    <a:pt x="2400" y="2013"/>
                    <a:pt x="2405" y="2018"/>
                  </a:cubicBezTo>
                  <a:cubicBezTo>
                    <a:pt x="2407" y="2021"/>
                    <a:pt x="2409" y="2025"/>
                    <a:pt x="2412" y="2023"/>
                  </a:cubicBezTo>
                  <a:cubicBezTo>
                    <a:pt x="2416" y="2025"/>
                    <a:pt x="2412" y="2033"/>
                    <a:pt x="2418" y="2030"/>
                  </a:cubicBezTo>
                  <a:cubicBezTo>
                    <a:pt x="2417" y="2035"/>
                    <a:pt x="2425" y="2036"/>
                    <a:pt x="2429" y="2043"/>
                  </a:cubicBezTo>
                  <a:cubicBezTo>
                    <a:pt x="2434" y="2050"/>
                    <a:pt x="2439" y="2054"/>
                    <a:pt x="2444" y="2056"/>
                  </a:cubicBezTo>
                  <a:cubicBezTo>
                    <a:pt x="2442" y="2059"/>
                    <a:pt x="2446" y="2061"/>
                    <a:pt x="2448" y="2061"/>
                  </a:cubicBezTo>
                  <a:cubicBezTo>
                    <a:pt x="2446" y="2064"/>
                    <a:pt x="2450" y="2066"/>
                    <a:pt x="2452" y="2066"/>
                  </a:cubicBezTo>
                  <a:cubicBezTo>
                    <a:pt x="2454" y="2072"/>
                    <a:pt x="2456" y="2073"/>
                    <a:pt x="2462" y="2078"/>
                  </a:cubicBezTo>
                  <a:cubicBezTo>
                    <a:pt x="2466" y="2087"/>
                    <a:pt x="2472" y="2096"/>
                    <a:pt x="2481" y="2105"/>
                  </a:cubicBezTo>
                  <a:cubicBezTo>
                    <a:pt x="2484" y="2111"/>
                    <a:pt x="2485" y="2117"/>
                    <a:pt x="2487" y="2123"/>
                  </a:cubicBezTo>
                  <a:cubicBezTo>
                    <a:pt x="2492" y="2119"/>
                    <a:pt x="2487" y="2128"/>
                    <a:pt x="2493" y="2129"/>
                  </a:cubicBezTo>
                  <a:cubicBezTo>
                    <a:pt x="2493" y="2135"/>
                    <a:pt x="2495" y="2131"/>
                    <a:pt x="2499" y="2136"/>
                  </a:cubicBezTo>
                  <a:cubicBezTo>
                    <a:pt x="2497" y="2141"/>
                    <a:pt x="2505" y="2148"/>
                    <a:pt x="2505" y="2153"/>
                  </a:cubicBezTo>
                  <a:cubicBezTo>
                    <a:pt x="2505" y="2159"/>
                    <a:pt x="2507" y="2155"/>
                    <a:pt x="2511" y="2160"/>
                  </a:cubicBezTo>
                  <a:cubicBezTo>
                    <a:pt x="2519" y="2160"/>
                    <a:pt x="2519" y="2160"/>
                    <a:pt x="2519" y="2160"/>
                  </a:cubicBezTo>
                  <a:cubicBezTo>
                    <a:pt x="2518" y="2158"/>
                    <a:pt x="2518" y="2157"/>
                    <a:pt x="2519" y="2156"/>
                  </a:cubicBezTo>
                  <a:close/>
                  <a:moveTo>
                    <a:pt x="2461" y="2096"/>
                  </a:moveTo>
                  <a:cubicBezTo>
                    <a:pt x="2439" y="2071"/>
                    <a:pt x="2416" y="2045"/>
                    <a:pt x="2394" y="2019"/>
                  </a:cubicBezTo>
                  <a:cubicBezTo>
                    <a:pt x="2381" y="2012"/>
                    <a:pt x="2375" y="1992"/>
                    <a:pt x="2360" y="1994"/>
                  </a:cubicBezTo>
                  <a:cubicBezTo>
                    <a:pt x="2367" y="1997"/>
                    <a:pt x="2374" y="2009"/>
                    <a:pt x="2382" y="2012"/>
                  </a:cubicBezTo>
                  <a:cubicBezTo>
                    <a:pt x="2390" y="2027"/>
                    <a:pt x="2398" y="2029"/>
                    <a:pt x="2406" y="2043"/>
                  </a:cubicBezTo>
                  <a:cubicBezTo>
                    <a:pt x="2412" y="2046"/>
                    <a:pt x="2412" y="2053"/>
                    <a:pt x="2420" y="2060"/>
                  </a:cubicBezTo>
                  <a:cubicBezTo>
                    <a:pt x="2428" y="2069"/>
                    <a:pt x="2425" y="2067"/>
                    <a:pt x="2432" y="2076"/>
                  </a:cubicBezTo>
                  <a:cubicBezTo>
                    <a:pt x="2442" y="2082"/>
                    <a:pt x="2445" y="2096"/>
                    <a:pt x="2455" y="2102"/>
                  </a:cubicBezTo>
                  <a:cubicBezTo>
                    <a:pt x="2454" y="2107"/>
                    <a:pt x="2457" y="2111"/>
                    <a:pt x="2461" y="2116"/>
                  </a:cubicBezTo>
                  <a:cubicBezTo>
                    <a:pt x="2460" y="2121"/>
                    <a:pt x="2469" y="2127"/>
                    <a:pt x="2467" y="2132"/>
                  </a:cubicBezTo>
                  <a:cubicBezTo>
                    <a:pt x="2474" y="2141"/>
                    <a:pt x="2480" y="2151"/>
                    <a:pt x="2485" y="2160"/>
                  </a:cubicBezTo>
                  <a:cubicBezTo>
                    <a:pt x="2496" y="2160"/>
                    <a:pt x="2496" y="2160"/>
                    <a:pt x="2496" y="2160"/>
                  </a:cubicBezTo>
                  <a:cubicBezTo>
                    <a:pt x="2494" y="2157"/>
                    <a:pt x="2493" y="2154"/>
                    <a:pt x="2492" y="2151"/>
                  </a:cubicBezTo>
                  <a:cubicBezTo>
                    <a:pt x="2476" y="2132"/>
                    <a:pt x="2472" y="2114"/>
                    <a:pt x="2461" y="2096"/>
                  </a:cubicBezTo>
                  <a:close/>
                  <a:moveTo>
                    <a:pt x="149" y="2121"/>
                  </a:moveTo>
                  <a:cubicBezTo>
                    <a:pt x="149" y="2115"/>
                    <a:pt x="153" y="2113"/>
                    <a:pt x="155" y="2109"/>
                  </a:cubicBezTo>
                  <a:cubicBezTo>
                    <a:pt x="179" y="2064"/>
                    <a:pt x="184" y="2064"/>
                    <a:pt x="184" y="2059"/>
                  </a:cubicBezTo>
                  <a:cubicBezTo>
                    <a:pt x="201" y="2038"/>
                    <a:pt x="201" y="2032"/>
                    <a:pt x="204" y="2029"/>
                  </a:cubicBezTo>
                  <a:cubicBezTo>
                    <a:pt x="232" y="2004"/>
                    <a:pt x="230" y="1993"/>
                    <a:pt x="239" y="1992"/>
                  </a:cubicBezTo>
                  <a:cubicBezTo>
                    <a:pt x="257" y="1965"/>
                    <a:pt x="261" y="1963"/>
                    <a:pt x="260" y="1958"/>
                  </a:cubicBezTo>
                  <a:cubicBezTo>
                    <a:pt x="276" y="1940"/>
                    <a:pt x="278" y="1938"/>
                    <a:pt x="281" y="1936"/>
                  </a:cubicBezTo>
                  <a:cubicBezTo>
                    <a:pt x="304" y="1898"/>
                    <a:pt x="315" y="1888"/>
                    <a:pt x="320" y="1875"/>
                  </a:cubicBezTo>
                  <a:cubicBezTo>
                    <a:pt x="343" y="1838"/>
                    <a:pt x="344" y="1834"/>
                    <a:pt x="343" y="1829"/>
                  </a:cubicBezTo>
                  <a:cubicBezTo>
                    <a:pt x="360" y="1792"/>
                    <a:pt x="356" y="1780"/>
                    <a:pt x="364" y="1778"/>
                  </a:cubicBezTo>
                  <a:cubicBezTo>
                    <a:pt x="368" y="1705"/>
                    <a:pt x="374" y="1716"/>
                    <a:pt x="370" y="1718"/>
                  </a:cubicBezTo>
                  <a:cubicBezTo>
                    <a:pt x="364" y="1756"/>
                    <a:pt x="362" y="1760"/>
                    <a:pt x="360" y="1765"/>
                  </a:cubicBezTo>
                  <a:cubicBezTo>
                    <a:pt x="344" y="1810"/>
                    <a:pt x="345" y="1817"/>
                    <a:pt x="340" y="1819"/>
                  </a:cubicBezTo>
                  <a:cubicBezTo>
                    <a:pt x="320" y="1860"/>
                    <a:pt x="317" y="1864"/>
                    <a:pt x="315" y="1868"/>
                  </a:cubicBezTo>
                  <a:cubicBezTo>
                    <a:pt x="280" y="1917"/>
                    <a:pt x="281" y="1913"/>
                    <a:pt x="277" y="1917"/>
                  </a:cubicBezTo>
                  <a:cubicBezTo>
                    <a:pt x="259" y="1943"/>
                    <a:pt x="260" y="1948"/>
                    <a:pt x="255" y="1949"/>
                  </a:cubicBezTo>
                  <a:cubicBezTo>
                    <a:pt x="243" y="1969"/>
                    <a:pt x="241" y="1971"/>
                    <a:pt x="240" y="1974"/>
                  </a:cubicBezTo>
                  <a:cubicBezTo>
                    <a:pt x="216" y="2003"/>
                    <a:pt x="214" y="2010"/>
                    <a:pt x="207" y="2014"/>
                  </a:cubicBezTo>
                  <a:cubicBezTo>
                    <a:pt x="189" y="2041"/>
                    <a:pt x="181" y="2039"/>
                    <a:pt x="184" y="2046"/>
                  </a:cubicBezTo>
                  <a:cubicBezTo>
                    <a:pt x="160" y="2087"/>
                    <a:pt x="152" y="2090"/>
                    <a:pt x="150" y="2096"/>
                  </a:cubicBezTo>
                  <a:cubicBezTo>
                    <a:pt x="129" y="2140"/>
                    <a:pt x="122" y="2143"/>
                    <a:pt x="121" y="2151"/>
                  </a:cubicBezTo>
                  <a:cubicBezTo>
                    <a:pt x="127" y="2156"/>
                    <a:pt x="129" y="2153"/>
                    <a:pt x="132" y="2150"/>
                  </a:cubicBezTo>
                  <a:cubicBezTo>
                    <a:pt x="143" y="2124"/>
                    <a:pt x="146" y="2123"/>
                    <a:pt x="149" y="2121"/>
                  </a:cubicBezTo>
                  <a:close/>
                  <a:moveTo>
                    <a:pt x="390" y="1968"/>
                  </a:moveTo>
                  <a:cubicBezTo>
                    <a:pt x="393" y="1994"/>
                    <a:pt x="387" y="2012"/>
                    <a:pt x="386" y="2034"/>
                  </a:cubicBezTo>
                  <a:cubicBezTo>
                    <a:pt x="382" y="2035"/>
                    <a:pt x="385" y="2041"/>
                    <a:pt x="382" y="2043"/>
                  </a:cubicBezTo>
                  <a:cubicBezTo>
                    <a:pt x="379" y="2045"/>
                    <a:pt x="378" y="2049"/>
                    <a:pt x="379" y="2054"/>
                  </a:cubicBezTo>
                  <a:cubicBezTo>
                    <a:pt x="375" y="2055"/>
                    <a:pt x="378" y="2062"/>
                    <a:pt x="375" y="2063"/>
                  </a:cubicBezTo>
                  <a:cubicBezTo>
                    <a:pt x="372" y="2065"/>
                    <a:pt x="372" y="2070"/>
                    <a:pt x="371" y="2074"/>
                  </a:cubicBezTo>
                  <a:cubicBezTo>
                    <a:pt x="361" y="2081"/>
                    <a:pt x="360" y="2096"/>
                    <a:pt x="349" y="2102"/>
                  </a:cubicBezTo>
                  <a:cubicBezTo>
                    <a:pt x="343" y="2125"/>
                    <a:pt x="331" y="2142"/>
                    <a:pt x="320" y="2160"/>
                  </a:cubicBezTo>
                  <a:cubicBezTo>
                    <a:pt x="332" y="2160"/>
                    <a:pt x="332" y="2160"/>
                    <a:pt x="332" y="2160"/>
                  </a:cubicBezTo>
                  <a:cubicBezTo>
                    <a:pt x="334" y="2157"/>
                    <a:pt x="335" y="2153"/>
                    <a:pt x="337" y="2151"/>
                  </a:cubicBezTo>
                  <a:cubicBezTo>
                    <a:pt x="340" y="2141"/>
                    <a:pt x="347" y="2136"/>
                    <a:pt x="349" y="2126"/>
                  </a:cubicBezTo>
                  <a:cubicBezTo>
                    <a:pt x="352" y="2124"/>
                    <a:pt x="352" y="2118"/>
                    <a:pt x="354" y="2115"/>
                  </a:cubicBezTo>
                  <a:cubicBezTo>
                    <a:pt x="358" y="2112"/>
                    <a:pt x="360" y="2107"/>
                    <a:pt x="360" y="2101"/>
                  </a:cubicBezTo>
                  <a:cubicBezTo>
                    <a:pt x="367" y="2099"/>
                    <a:pt x="367" y="2091"/>
                    <a:pt x="372" y="2087"/>
                  </a:cubicBezTo>
                  <a:cubicBezTo>
                    <a:pt x="377" y="2082"/>
                    <a:pt x="377" y="2074"/>
                    <a:pt x="382" y="2069"/>
                  </a:cubicBezTo>
                  <a:cubicBezTo>
                    <a:pt x="382" y="2061"/>
                    <a:pt x="386" y="2057"/>
                    <a:pt x="387" y="2049"/>
                  </a:cubicBezTo>
                  <a:cubicBezTo>
                    <a:pt x="392" y="2044"/>
                    <a:pt x="390" y="2034"/>
                    <a:pt x="394" y="2029"/>
                  </a:cubicBezTo>
                  <a:cubicBezTo>
                    <a:pt x="395" y="2016"/>
                    <a:pt x="395" y="2004"/>
                    <a:pt x="396" y="1992"/>
                  </a:cubicBezTo>
                  <a:cubicBezTo>
                    <a:pt x="396" y="1987"/>
                    <a:pt x="395" y="1983"/>
                    <a:pt x="395" y="1979"/>
                  </a:cubicBezTo>
                  <a:cubicBezTo>
                    <a:pt x="394" y="1975"/>
                    <a:pt x="397" y="1965"/>
                    <a:pt x="390" y="1968"/>
                  </a:cubicBezTo>
                  <a:close/>
                  <a:moveTo>
                    <a:pt x="323" y="2128"/>
                  </a:moveTo>
                  <a:cubicBezTo>
                    <a:pt x="323" y="2125"/>
                    <a:pt x="323" y="2123"/>
                    <a:pt x="327" y="2123"/>
                  </a:cubicBezTo>
                  <a:cubicBezTo>
                    <a:pt x="347" y="2067"/>
                    <a:pt x="355" y="2069"/>
                    <a:pt x="353" y="2062"/>
                  </a:cubicBezTo>
                  <a:cubicBezTo>
                    <a:pt x="367" y="2015"/>
                    <a:pt x="370" y="2008"/>
                    <a:pt x="373" y="2000"/>
                  </a:cubicBezTo>
                  <a:cubicBezTo>
                    <a:pt x="384" y="1955"/>
                    <a:pt x="386" y="1943"/>
                    <a:pt x="387" y="1920"/>
                  </a:cubicBezTo>
                  <a:cubicBezTo>
                    <a:pt x="390" y="1846"/>
                    <a:pt x="389" y="1840"/>
                    <a:pt x="392" y="1837"/>
                  </a:cubicBezTo>
                  <a:cubicBezTo>
                    <a:pt x="386" y="1793"/>
                    <a:pt x="390" y="1791"/>
                    <a:pt x="388" y="1785"/>
                  </a:cubicBezTo>
                  <a:cubicBezTo>
                    <a:pt x="378" y="1844"/>
                    <a:pt x="379" y="1849"/>
                    <a:pt x="378" y="1853"/>
                  </a:cubicBezTo>
                  <a:cubicBezTo>
                    <a:pt x="364" y="1895"/>
                    <a:pt x="367" y="1908"/>
                    <a:pt x="360" y="1913"/>
                  </a:cubicBezTo>
                  <a:cubicBezTo>
                    <a:pt x="342" y="1952"/>
                    <a:pt x="339" y="1955"/>
                    <a:pt x="337" y="1959"/>
                  </a:cubicBezTo>
                  <a:cubicBezTo>
                    <a:pt x="320" y="1982"/>
                    <a:pt x="325" y="1992"/>
                    <a:pt x="317" y="1991"/>
                  </a:cubicBezTo>
                  <a:cubicBezTo>
                    <a:pt x="303" y="2014"/>
                    <a:pt x="301" y="2014"/>
                    <a:pt x="302" y="2018"/>
                  </a:cubicBezTo>
                  <a:cubicBezTo>
                    <a:pt x="268" y="2075"/>
                    <a:pt x="259" y="2078"/>
                    <a:pt x="259" y="2089"/>
                  </a:cubicBezTo>
                  <a:cubicBezTo>
                    <a:pt x="241" y="2121"/>
                    <a:pt x="236" y="2121"/>
                    <a:pt x="235" y="2125"/>
                  </a:cubicBezTo>
                  <a:cubicBezTo>
                    <a:pt x="219" y="2148"/>
                    <a:pt x="218" y="2155"/>
                    <a:pt x="214" y="2160"/>
                  </a:cubicBezTo>
                  <a:cubicBezTo>
                    <a:pt x="237" y="2137"/>
                    <a:pt x="241" y="2133"/>
                    <a:pt x="244" y="2129"/>
                  </a:cubicBezTo>
                  <a:cubicBezTo>
                    <a:pt x="278" y="2075"/>
                    <a:pt x="275" y="2068"/>
                    <a:pt x="279" y="2068"/>
                  </a:cubicBezTo>
                  <a:cubicBezTo>
                    <a:pt x="291" y="2051"/>
                    <a:pt x="293" y="2049"/>
                    <a:pt x="293" y="2045"/>
                  </a:cubicBezTo>
                  <a:cubicBezTo>
                    <a:pt x="314" y="2010"/>
                    <a:pt x="321" y="2009"/>
                    <a:pt x="320" y="2001"/>
                  </a:cubicBezTo>
                  <a:cubicBezTo>
                    <a:pt x="351" y="1966"/>
                    <a:pt x="342" y="1970"/>
                    <a:pt x="345" y="1973"/>
                  </a:cubicBezTo>
                  <a:cubicBezTo>
                    <a:pt x="326" y="2008"/>
                    <a:pt x="325" y="2022"/>
                    <a:pt x="318" y="2032"/>
                  </a:cubicBezTo>
                  <a:cubicBezTo>
                    <a:pt x="303" y="2059"/>
                    <a:pt x="301" y="2061"/>
                    <a:pt x="298" y="2062"/>
                  </a:cubicBezTo>
                  <a:cubicBezTo>
                    <a:pt x="271" y="2114"/>
                    <a:pt x="265" y="2112"/>
                    <a:pt x="265" y="2117"/>
                  </a:cubicBezTo>
                  <a:cubicBezTo>
                    <a:pt x="246" y="2142"/>
                    <a:pt x="246" y="2150"/>
                    <a:pt x="241" y="2153"/>
                  </a:cubicBezTo>
                  <a:cubicBezTo>
                    <a:pt x="251" y="2156"/>
                    <a:pt x="253" y="2152"/>
                    <a:pt x="256" y="2148"/>
                  </a:cubicBezTo>
                  <a:cubicBezTo>
                    <a:pt x="269" y="2125"/>
                    <a:pt x="273" y="2125"/>
                    <a:pt x="272" y="2121"/>
                  </a:cubicBezTo>
                  <a:cubicBezTo>
                    <a:pt x="308" y="2065"/>
                    <a:pt x="311" y="2064"/>
                    <a:pt x="311" y="2061"/>
                  </a:cubicBezTo>
                  <a:cubicBezTo>
                    <a:pt x="322" y="2047"/>
                    <a:pt x="319" y="2041"/>
                    <a:pt x="323" y="2041"/>
                  </a:cubicBezTo>
                  <a:cubicBezTo>
                    <a:pt x="334" y="2002"/>
                    <a:pt x="344" y="2004"/>
                    <a:pt x="342" y="1996"/>
                  </a:cubicBezTo>
                  <a:cubicBezTo>
                    <a:pt x="358" y="1960"/>
                    <a:pt x="355" y="1950"/>
                    <a:pt x="358" y="1946"/>
                  </a:cubicBezTo>
                  <a:cubicBezTo>
                    <a:pt x="390" y="1848"/>
                    <a:pt x="384" y="1857"/>
                    <a:pt x="385" y="1861"/>
                  </a:cubicBezTo>
                  <a:cubicBezTo>
                    <a:pt x="380" y="1900"/>
                    <a:pt x="376" y="1903"/>
                    <a:pt x="375" y="1908"/>
                  </a:cubicBezTo>
                  <a:cubicBezTo>
                    <a:pt x="366" y="1961"/>
                    <a:pt x="359" y="1961"/>
                    <a:pt x="359" y="1968"/>
                  </a:cubicBezTo>
                  <a:cubicBezTo>
                    <a:pt x="340" y="2037"/>
                    <a:pt x="332" y="2042"/>
                    <a:pt x="330" y="2053"/>
                  </a:cubicBezTo>
                  <a:cubicBezTo>
                    <a:pt x="310" y="2096"/>
                    <a:pt x="307" y="2097"/>
                    <a:pt x="308" y="2101"/>
                  </a:cubicBezTo>
                  <a:cubicBezTo>
                    <a:pt x="291" y="2123"/>
                    <a:pt x="290" y="2128"/>
                    <a:pt x="288" y="2133"/>
                  </a:cubicBezTo>
                  <a:cubicBezTo>
                    <a:pt x="273" y="2146"/>
                    <a:pt x="275" y="2154"/>
                    <a:pt x="272" y="2158"/>
                  </a:cubicBezTo>
                  <a:cubicBezTo>
                    <a:pt x="282" y="2156"/>
                    <a:pt x="285" y="2152"/>
                    <a:pt x="287" y="2148"/>
                  </a:cubicBezTo>
                  <a:cubicBezTo>
                    <a:pt x="298" y="2139"/>
                    <a:pt x="291" y="2129"/>
                    <a:pt x="299" y="2132"/>
                  </a:cubicBezTo>
                  <a:cubicBezTo>
                    <a:pt x="314" y="2100"/>
                    <a:pt x="320" y="2101"/>
                    <a:pt x="318" y="2096"/>
                  </a:cubicBezTo>
                  <a:cubicBezTo>
                    <a:pt x="339" y="2051"/>
                    <a:pt x="342" y="2046"/>
                    <a:pt x="347" y="2041"/>
                  </a:cubicBezTo>
                  <a:cubicBezTo>
                    <a:pt x="369" y="1963"/>
                    <a:pt x="369" y="1958"/>
                    <a:pt x="369" y="1952"/>
                  </a:cubicBezTo>
                  <a:cubicBezTo>
                    <a:pt x="376" y="1921"/>
                    <a:pt x="382" y="1921"/>
                    <a:pt x="380" y="1914"/>
                  </a:cubicBezTo>
                  <a:cubicBezTo>
                    <a:pt x="378" y="1961"/>
                    <a:pt x="375" y="1971"/>
                    <a:pt x="374" y="1982"/>
                  </a:cubicBezTo>
                  <a:cubicBezTo>
                    <a:pt x="359" y="2021"/>
                    <a:pt x="355" y="2030"/>
                    <a:pt x="354" y="2041"/>
                  </a:cubicBezTo>
                  <a:cubicBezTo>
                    <a:pt x="335" y="2076"/>
                    <a:pt x="334" y="2088"/>
                    <a:pt x="329" y="2097"/>
                  </a:cubicBezTo>
                  <a:cubicBezTo>
                    <a:pt x="309" y="2131"/>
                    <a:pt x="305" y="2139"/>
                    <a:pt x="302" y="2149"/>
                  </a:cubicBezTo>
                  <a:cubicBezTo>
                    <a:pt x="305" y="2160"/>
                    <a:pt x="305" y="2160"/>
                    <a:pt x="305" y="2160"/>
                  </a:cubicBezTo>
                  <a:cubicBezTo>
                    <a:pt x="313" y="2141"/>
                    <a:pt x="316" y="2142"/>
                    <a:pt x="317" y="2139"/>
                  </a:cubicBezTo>
                  <a:close/>
                  <a:moveTo>
                    <a:pt x="2527" y="2111"/>
                  </a:moveTo>
                  <a:cubicBezTo>
                    <a:pt x="2506" y="2087"/>
                    <a:pt x="2489" y="2064"/>
                    <a:pt x="2464" y="2036"/>
                  </a:cubicBezTo>
                  <a:cubicBezTo>
                    <a:pt x="2445" y="2022"/>
                    <a:pt x="2427" y="2005"/>
                    <a:pt x="2408" y="1992"/>
                  </a:cubicBezTo>
                  <a:cubicBezTo>
                    <a:pt x="2404" y="1987"/>
                    <a:pt x="2399" y="1991"/>
                    <a:pt x="2395" y="1984"/>
                  </a:cubicBezTo>
                  <a:cubicBezTo>
                    <a:pt x="2389" y="1984"/>
                    <a:pt x="2385" y="1977"/>
                    <a:pt x="2380" y="1976"/>
                  </a:cubicBezTo>
                  <a:cubicBezTo>
                    <a:pt x="2378" y="1974"/>
                    <a:pt x="2376" y="1974"/>
                    <a:pt x="2374" y="1973"/>
                  </a:cubicBezTo>
                  <a:cubicBezTo>
                    <a:pt x="2371" y="1971"/>
                    <a:pt x="2369" y="1966"/>
                    <a:pt x="2366" y="1968"/>
                  </a:cubicBezTo>
                  <a:cubicBezTo>
                    <a:pt x="2364" y="1966"/>
                    <a:pt x="2362" y="1961"/>
                    <a:pt x="2359" y="1963"/>
                  </a:cubicBezTo>
                  <a:cubicBezTo>
                    <a:pt x="2357" y="1960"/>
                    <a:pt x="2353" y="1960"/>
                    <a:pt x="2354" y="1964"/>
                  </a:cubicBezTo>
                  <a:cubicBezTo>
                    <a:pt x="2358" y="1964"/>
                    <a:pt x="2362" y="1967"/>
                    <a:pt x="2366" y="1971"/>
                  </a:cubicBezTo>
                  <a:cubicBezTo>
                    <a:pt x="2370" y="1974"/>
                    <a:pt x="2375" y="1978"/>
                    <a:pt x="2379" y="1980"/>
                  </a:cubicBezTo>
                  <a:cubicBezTo>
                    <a:pt x="2388" y="1985"/>
                    <a:pt x="2396" y="1990"/>
                    <a:pt x="2404" y="1998"/>
                  </a:cubicBezTo>
                  <a:cubicBezTo>
                    <a:pt x="2412" y="2006"/>
                    <a:pt x="2423" y="2007"/>
                    <a:pt x="2426" y="2017"/>
                  </a:cubicBezTo>
                  <a:cubicBezTo>
                    <a:pt x="2431" y="2017"/>
                    <a:pt x="2435" y="2020"/>
                    <a:pt x="2440" y="2025"/>
                  </a:cubicBezTo>
                  <a:cubicBezTo>
                    <a:pt x="2444" y="2033"/>
                    <a:pt x="2449" y="2031"/>
                    <a:pt x="2453" y="2037"/>
                  </a:cubicBezTo>
                  <a:cubicBezTo>
                    <a:pt x="2463" y="2048"/>
                    <a:pt x="2473" y="2060"/>
                    <a:pt x="2483" y="2071"/>
                  </a:cubicBezTo>
                  <a:cubicBezTo>
                    <a:pt x="2488" y="2076"/>
                    <a:pt x="2485" y="2080"/>
                    <a:pt x="2491" y="2084"/>
                  </a:cubicBezTo>
                  <a:cubicBezTo>
                    <a:pt x="2496" y="2090"/>
                    <a:pt x="2501" y="2095"/>
                    <a:pt x="2506" y="2101"/>
                  </a:cubicBezTo>
                  <a:cubicBezTo>
                    <a:pt x="2513" y="2106"/>
                    <a:pt x="2512" y="2115"/>
                    <a:pt x="2519" y="2116"/>
                  </a:cubicBezTo>
                  <a:cubicBezTo>
                    <a:pt x="2522" y="2118"/>
                    <a:pt x="2520" y="2121"/>
                    <a:pt x="2523" y="2124"/>
                  </a:cubicBezTo>
                  <a:cubicBezTo>
                    <a:pt x="2525" y="2126"/>
                    <a:pt x="2529" y="2129"/>
                    <a:pt x="2527" y="2132"/>
                  </a:cubicBezTo>
                  <a:cubicBezTo>
                    <a:pt x="2531" y="2137"/>
                    <a:pt x="2541" y="2144"/>
                    <a:pt x="2536" y="2149"/>
                  </a:cubicBezTo>
                  <a:cubicBezTo>
                    <a:pt x="2542" y="2150"/>
                    <a:pt x="2541" y="2155"/>
                    <a:pt x="2545" y="2160"/>
                  </a:cubicBezTo>
                  <a:cubicBezTo>
                    <a:pt x="2556" y="2160"/>
                    <a:pt x="2556" y="2160"/>
                    <a:pt x="2556" y="2160"/>
                  </a:cubicBezTo>
                  <a:cubicBezTo>
                    <a:pt x="2555" y="2158"/>
                    <a:pt x="2554" y="2157"/>
                    <a:pt x="2553" y="2155"/>
                  </a:cubicBezTo>
                  <a:cubicBezTo>
                    <a:pt x="2547" y="2141"/>
                    <a:pt x="2535" y="2126"/>
                    <a:pt x="2527" y="2111"/>
                  </a:cubicBezTo>
                  <a:close/>
                  <a:moveTo>
                    <a:pt x="226" y="2085"/>
                  </a:moveTo>
                  <a:cubicBezTo>
                    <a:pt x="233" y="2081"/>
                    <a:pt x="235" y="2072"/>
                    <a:pt x="242" y="2068"/>
                  </a:cubicBezTo>
                  <a:cubicBezTo>
                    <a:pt x="273" y="2024"/>
                    <a:pt x="274" y="2014"/>
                    <a:pt x="282" y="2011"/>
                  </a:cubicBezTo>
                  <a:cubicBezTo>
                    <a:pt x="292" y="1994"/>
                    <a:pt x="294" y="1993"/>
                    <a:pt x="296" y="1992"/>
                  </a:cubicBezTo>
                  <a:cubicBezTo>
                    <a:pt x="302" y="1978"/>
                    <a:pt x="305" y="1975"/>
                    <a:pt x="310" y="1974"/>
                  </a:cubicBezTo>
                  <a:cubicBezTo>
                    <a:pt x="334" y="1927"/>
                    <a:pt x="334" y="1922"/>
                    <a:pt x="339" y="1921"/>
                  </a:cubicBezTo>
                  <a:cubicBezTo>
                    <a:pt x="358" y="1881"/>
                    <a:pt x="361" y="1874"/>
                    <a:pt x="363" y="1865"/>
                  </a:cubicBezTo>
                  <a:cubicBezTo>
                    <a:pt x="373" y="1829"/>
                    <a:pt x="372" y="1830"/>
                    <a:pt x="373" y="1821"/>
                  </a:cubicBezTo>
                  <a:cubicBezTo>
                    <a:pt x="374" y="1813"/>
                    <a:pt x="369" y="1822"/>
                    <a:pt x="368" y="1834"/>
                  </a:cubicBezTo>
                  <a:cubicBezTo>
                    <a:pt x="356" y="1874"/>
                    <a:pt x="351" y="1876"/>
                    <a:pt x="349" y="1881"/>
                  </a:cubicBezTo>
                  <a:cubicBezTo>
                    <a:pt x="322" y="1934"/>
                    <a:pt x="316" y="1944"/>
                    <a:pt x="310" y="1952"/>
                  </a:cubicBezTo>
                  <a:cubicBezTo>
                    <a:pt x="301" y="1972"/>
                    <a:pt x="293" y="1972"/>
                    <a:pt x="292" y="1979"/>
                  </a:cubicBezTo>
                  <a:cubicBezTo>
                    <a:pt x="250" y="2040"/>
                    <a:pt x="244" y="2048"/>
                    <a:pt x="237" y="2055"/>
                  </a:cubicBezTo>
                  <a:cubicBezTo>
                    <a:pt x="211" y="2090"/>
                    <a:pt x="214" y="2096"/>
                    <a:pt x="211" y="2096"/>
                  </a:cubicBezTo>
                  <a:cubicBezTo>
                    <a:pt x="190" y="2127"/>
                    <a:pt x="188" y="2132"/>
                    <a:pt x="186" y="2138"/>
                  </a:cubicBezTo>
                  <a:cubicBezTo>
                    <a:pt x="175" y="2154"/>
                    <a:pt x="171" y="2156"/>
                    <a:pt x="170" y="2160"/>
                  </a:cubicBezTo>
                  <a:cubicBezTo>
                    <a:pt x="186" y="2151"/>
                    <a:pt x="188" y="2148"/>
                    <a:pt x="191" y="21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84" name="Group 83" title="Text Container Shape"/>
          <p:cNvGrpSpPr/>
          <p:nvPr/>
        </p:nvGrpSpPr>
        <p:grpSpPr>
          <a:xfrm>
            <a:off x="5486400" y="466725"/>
            <a:ext cx="3662363" cy="5922963"/>
            <a:chOff x="5486400" y="466725"/>
            <a:chExt cx="3662363" cy="5922963"/>
          </a:xfrm>
        </p:grpSpPr>
        <p:sp>
          <p:nvSpPr>
            <p:cNvPr id="80" name="Freeform 53"/>
            <p:cNvSpPr/>
            <p:nvPr/>
          </p:nvSpPr>
          <p:spPr bwMode="auto">
            <a:xfrm>
              <a:off x="5486400" y="466725"/>
              <a:ext cx="3662363" cy="5922963"/>
            </a:xfrm>
            <a:custGeom>
              <a:avLst/>
              <a:gdLst/>
              <a:ahLst/>
              <a:cxnLst/>
              <a:rect l="0" t="0" r="r" b="b"/>
              <a:pathLst>
                <a:path w="1152" h="1865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765"/>
                    <a:pt x="0" y="1765"/>
                    <a:pt x="0" y="1765"/>
                  </a:cubicBezTo>
                  <a:cubicBezTo>
                    <a:pt x="0" y="1820"/>
                    <a:pt x="45" y="1865"/>
                    <a:pt x="100" y="1865"/>
                  </a:cubicBezTo>
                  <a:cubicBezTo>
                    <a:pt x="1152" y="1865"/>
                    <a:pt x="1152" y="1865"/>
                    <a:pt x="1152" y="1865"/>
                  </a:cubicBezTo>
                  <a:cubicBezTo>
                    <a:pt x="1152" y="0"/>
                    <a:pt x="1152" y="0"/>
                    <a:pt x="1152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6010049" y="4714230"/>
              <a:ext cx="521208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57"/>
            <p:cNvSpPr/>
            <p:nvPr/>
          </p:nvSpPr>
          <p:spPr bwMode="auto">
            <a:xfrm>
              <a:off x="5673747" y="658813"/>
              <a:ext cx="3473450" cy="5538787"/>
            </a:xfrm>
            <a:custGeom>
              <a:avLst/>
              <a:gdLst/>
              <a:ahLst/>
              <a:cxnLst/>
              <a:rect l="0" t="0" r="r" b="b"/>
              <a:pathLst>
                <a:path w="1093" h="1745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1705"/>
                    <a:pt x="0" y="1705"/>
                    <a:pt x="0" y="1705"/>
                  </a:cubicBezTo>
                  <a:cubicBezTo>
                    <a:pt x="0" y="1726"/>
                    <a:pt x="18" y="1745"/>
                    <a:pt x="40" y="1745"/>
                  </a:cubicBezTo>
                  <a:cubicBezTo>
                    <a:pt x="1092" y="1745"/>
                    <a:pt x="1092" y="1745"/>
                    <a:pt x="1092" y="1745"/>
                  </a:cubicBezTo>
                  <a:cubicBezTo>
                    <a:pt x="1092" y="1733"/>
                    <a:pt x="1092" y="1733"/>
                    <a:pt x="1092" y="1733"/>
                  </a:cubicBezTo>
                  <a:cubicBezTo>
                    <a:pt x="792" y="1733"/>
                    <a:pt x="792" y="1733"/>
                    <a:pt x="792" y="1733"/>
                  </a:cubicBezTo>
                  <a:cubicBezTo>
                    <a:pt x="40" y="1733"/>
                    <a:pt x="40" y="1733"/>
                    <a:pt x="40" y="1733"/>
                  </a:cubicBezTo>
                  <a:cubicBezTo>
                    <a:pt x="25" y="1733"/>
                    <a:pt x="12" y="1720"/>
                    <a:pt x="12" y="1705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24"/>
                    <a:pt x="25" y="12"/>
                    <a:pt x="40" y="12"/>
                  </a:cubicBezTo>
                  <a:cubicBezTo>
                    <a:pt x="792" y="12"/>
                    <a:pt x="792" y="12"/>
                    <a:pt x="792" y="12"/>
                  </a:cubicBezTo>
                  <a:cubicBezTo>
                    <a:pt x="1093" y="12"/>
                    <a:pt x="1093" y="12"/>
                    <a:pt x="1093" y="12"/>
                  </a:cubicBezTo>
                  <a:cubicBezTo>
                    <a:pt x="1093" y="0"/>
                    <a:pt x="1093" y="0"/>
                    <a:pt x="1093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9989" y="6442525"/>
            <a:ext cx="2057400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4158" y="6442525"/>
            <a:ext cx="3086100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9824" y="6442525"/>
            <a:ext cx="2066534" cy="365125"/>
          </a:xfrm>
        </p:spPr>
        <p:txBody>
          <a:bodyPr anchor="ctr"/>
          <a:lstStyle>
            <a:lvl1pPr algn="l">
              <a:defRPr sz="900"/>
            </a:lvl1pPr>
          </a:lstStyle>
          <a:p>
            <a:fld id="{6B9FF86D-254B-4ACD-8936-A8BA73C7CA1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6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564" y="1023868"/>
            <a:ext cx="2845259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3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0564" y="4945377"/>
            <a:ext cx="2845259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1700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253965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602B-A2D4-4F06-AA24-3C45D8BE126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652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5" y="507037"/>
            <a:ext cx="1563624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5" y="524373"/>
            <a:ext cx="4087379" cy="532259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8474" y="6296616"/>
            <a:ext cx="1879497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0275" y="6296616"/>
            <a:ext cx="4469683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878074" y="2928735"/>
            <a:ext cx="5383267" cy="453202"/>
          </a:xfrm>
        </p:spPr>
        <p:txBody>
          <a:bodyPr/>
          <a:lstStyle>
            <a:lvl1pPr algn="l">
              <a:defRPr/>
            </a:lvl1pPr>
          </a:lstStyle>
          <a:p>
            <a:fld id="{321429F2-9651-412E-A5E6-60D2A31ADE6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2" name="Straight Connector 11" title="Rule Line"/>
          <p:cNvCxnSpPr/>
          <p:nvPr/>
        </p:nvCxnSpPr>
        <p:spPr>
          <a:xfrm>
            <a:off x="6476240" y="571503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305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FD59761C-80C9-4A76-9BFC-8E8721C460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19AC1-F7B4-48D1-B397-6D1995ACA2CB}" type="datetime1">
              <a:rPr lang="en-US"/>
              <a:pPr>
                <a:defRPr/>
              </a:pPr>
              <a:t>11/26/2021</a:t>
            </a:fld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626894B3-6AC9-44C0-B0CA-F3D32B79CD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AFD8FE1B-3254-43FA-921F-7E7ED89A4D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E69C07-1E55-4785-869F-28CF402FAC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36212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0CC-DFEA-4E10-A7C9-15C28AA9AF6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326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1" y="1"/>
            <a:ext cx="9149366" cy="6858000"/>
          </a:xfrm>
          <a:custGeom>
            <a:avLst/>
            <a:gdLst/>
            <a:ahLst/>
            <a:cxnLst/>
            <a:rect l="0" t="0" r="r" b="b"/>
            <a:pathLst>
              <a:path w="2884" h="2161">
                <a:moveTo>
                  <a:pt x="80" y="1185"/>
                </a:moveTo>
                <a:cubicBezTo>
                  <a:pt x="85" y="1193"/>
                  <a:pt x="100" y="1190"/>
                  <a:pt x="106" y="1196"/>
                </a:cubicBezTo>
                <a:cubicBezTo>
                  <a:pt x="127" y="1200"/>
                  <a:pt x="141" y="1211"/>
                  <a:pt x="162" y="1215"/>
                </a:cubicBezTo>
                <a:cubicBezTo>
                  <a:pt x="166" y="1224"/>
                  <a:pt x="183" y="1219"/>
                  <a:pt x="188" y="1226"/>
                </a:cubicBezTo>
                <a:cubicBezTo>
                  <a:pt x="202" y="1225"/>
                  <a:pt x="212" y="1229"/>
                  <a:pt x="223" y="1231"/>
                </a:cubicBezTo>
                <a:cubicBezTo>
                  <a:pt x="242" y="1231"/>
                  <a:pt x="262" y="1230"/>
                  <a:pt x="281" y="1230"/>
                </a:cubicBezTo>
                <a:cubicBezTo>
                  <a:pt x="283" y="1225"/>
                  <a:pt x="295" y="1229"/>
                  <a:pt x="295" y="1223"/>
                </a:cubicBezTo>
                <a:cubicBezTo>
                  <a:pt x="267" y="1226"/>
                  <a:pt x="247" y="1221"/>
                  <a:pt x="220" y="1222"/>
                </a:cubicBezTo>
                <a:cubicBezTo>
                  <a:pt x="203" y="1220"/>
                  <a:pt x="191" y="1212"/>
                  <a:pt x="170" y="1212"/>
                </a:cubicBezTo>
                <a:cubicBezTo>
                  <a:pt x="166" y="1206"/>
                  <a:pt x="155" y="1207"/>
                  <a:pt x="150" y="1201"/>
                </a:cubicBezTo>
                <a:cubicBezTo>
                  <a:pt x="136" y="1204"/>
                  <a:pt x="137" y="1191"/>
                  <a:pt x="124" y="1193"/>
                </a:cubicBezTo>
                <a:cubicBezTo>
                  <a:pt x="119" y="1187"/>
                  <a:pt x="107" y="1189"/>
                  <a:pt x="103" y="1182"/>
                </a:cubicBezTo>
                <a:cubicBezTo>
                  <a:pt x="92" y="1182"/>
                  <a:pt x="85" y="1177"/>
                  <a:pt x="77" y="1174"/>
                </a:cubicBezTo>
                <a:cubicBezTo>
                  <a:pt x="63" y="1166"/>
                  <a:pt x="43" y="1164"/>
                  <a:pt x="30" y="1155"/>
                </a:cubicBezTo>
                <a:cubicBezTo>
                  <a:pt x="21" y="1154"/>
                  <a:pt x="17" y="1147"/>
                  <a:pt x="6" y="1147"/>
                </a:cubicBezTo>
                <a:cubicBezTo>
                  <a:pt x="5" y="1145"/>
                  <a:pt x="4" y="1144"/>
                  <a:pt x="2" y="1142"/>
                </a:cubicBezTo>
                <a:cubicBezTo>
                  <a:pt x="2" y="1154"/>
                  <a:pt x="2" y="1154"/>
                  <a:pt x="2" y="1154"/>
                </a:cubicBezTo>
                <a:cubicBezTo>
                  <a:pt x="16" y="1164"/>
                  <a:pt x="38" y="1166"/>
                  <a:pt x="51" y="1177"/>
                </a:cubicBezTo>
                <a:cubicBezTo>
                  <a:pt x="64" y="1176"/>
                  <a:pt x="66" y="1187"/>
                  <a:pt x="80" y="1185"/>
                </a:cubicBezTo>
                <a:close/>
                <a:moveTo>
                  <a:pt x="84" y="1223"/>
                </a:moveTo>
                <a:cubicBezTo>
                  <a:pt x="93" y="1227"/>
                  <a:pt x="105" y="1229"/>
                  <a:pt x="113" y="1234"/>
                </a:cubicBezTo>
                <a:cubicBezTo>
                  <a:pt x="114" y="1227"/>
                  <a:pt x="121" y="1237"/>
                  <a:pt x="125" y="1236"/>
                </a:cubicBezTo>
                <a:cubicBezTo>
                  <a:pt x="130" y="1238"/>
                  <a:pt x="137" y="1238"/>
                  <a:pt x="139" y="1242"/>
                </a:cubicBezTo>
                <a:cubicBezTo>
                  <a:pt x="144" y="1243"/>
                  <a:pt x="154" y="1238"/>
                  <a:pt x="154" y="1244"/>
                </a:cubicBezTo>
                <a:cubicBezTo>
                  <a:pt x="158" y="1246"/>
                  <a:pt x="169" y="1241"/>
                  <a:pt x="168" y="1247"/>
                </a:cubicBezTo>
                <a:cubicBezTo>
                  <a:pt x="173" y="1248"/>
                  <a:pt x="183" y="1243"/>
                  <a:pt x="183" y="1249"/>
                </a:cubicBezTo>
                <a:cubicBezTo>
                  <a:pt x="188" y="1251"/>
                  <a:pt x="200" y="1246"/>
                  <a:pt x="200" y="1252"/>
                </a:cubicBezTo>
                <a:cubicBezTo>
                  <a:pt x="214" y="1250"/>
                  <a:pt x="219" y="1257"/>
                  <a:pt x="232" y="1254"/>
                </a:cubicBezTo>
                <a:cubicBezTo>
                  <a:pt x="243" y="1256"/>
                  <a:pt x="255" y="1259"/>
                  <a:pt x="261" y="1250"/>
                </a:cubicBezTo>
                <a:cubicBezTo>
                  <a:pt x="215" y="1249"/>
                  <a:pt x="174" y="1241"/>
                  <a:pt x="136" y="1230"/>
                </a:cubicBezTo>
                <a:cubicBezTo>
                  <a:pt x="117" y="1225"/>
                  <a:pt x="97" y="1220"/>
                  <a:pt x="81" y="1211"/>
                </a:cubicBezTo>
                <a:cubicBezTo>
                  <a:pt x="62" y="1205"/>
                  <a:pt x="48" y="1194"/>
                  <a:pt x="25" y="1193"/>
                </a:cubicBezTo>
                <a:cubicBezTo>
                  <a:pt x="22" y="1187"/>
                  <a:pt x="14" y="1187"/>
                  <a:pt x="10" y="1181"/>
                </a:cubicBezTo>
                <a:cubicBezTo>
                  <a:pt x="7" y="1181"/>
                  <a:pt x="4" y="1182"/>
                  <a:pt x="2" y="1180"/>
                </a:cubicBezTo>
                <a:cubicBezTo>
                  <a:pt x="2" y="1191"/>
                  <a:pt x="2" y="1191"/>
                  <a:pt x="2" y="1191"/>
                </a:cubicBezTo>
                <a:cubicBezTo>
                  <a:pt x="9" y="1195"/>
                  <a:pt x="16" y="1199"/>
                  <a:pt x="22" y="1204"/>
                </a:cubicBezTo>
                <a:cubicBezTo>
                  <a:pt x="47" y="1206"/>
                  <a:pt x="66" y="1214"/>
                  <a:pt x="84" y="1223"/>
                </a:cubicBezTo>
                <a:close/>
                <a:moveTo>
                  <a:pt x="23" y="1132"/>
                </a:moveTo>
                <a:cubicBezTo>
                  <a:pt x="29" y="1136"/>
                  <a:pt x="39" y="1136"/>
                  <a:pt x="41" y="1143"/>
                </a:cubicBezTo>
                <a:cubicBezTo>
                  <a:pt x="56" y="1148"/>
                  <a:pt x="68" y="1157"/>
                  <a:pt x="82" y="1162"/>
                </a:cubicBezTo>
                <a:cubicBezTo>
                  <a:pt x="96" y="1168"/>
                  <a:pt x="109" y="1174"/>
                  <a:pt x="123" y="1179"/>
                </a:cubicBezTo>
                <a:cubicBezTo>
                  <a:pt x="130" y="1181"/>
                  <a:pt x="138" y="1183"/>
                  <a:pt x="147" y="1184"/>
                </a:cubicBezTo>
                <a:cubicBezTo>
                  <a:pt x="152" y="1185"/>
                  <a:pt x="165" y="1194"/>
                  <a:pt x="170" y="1186"/>
                </a:cubicBezTo>
                <a:cubicBezTo>
                  <a:pt x="159" y="1177"/>
                  <a:pt x="136" y="1182"/>
                  <a:pt x="129" y="1170"/>
                </a:cubicBezTo>
                <a:cubicBezTo>
                  <a:pt x="110" y="1170"/>
                  <a:pt x="103" y="1157"/>
                  <a:pt x="85" y="1156"/>
                </a:cubicBezTo>
                <a:cubicBezTo>
                  <a:pt x="76" y="1146"/>
                  <a:pt x="61" y="1141"/>
                  <a:pt x="50" y="1134"/>
                </a:cubicBezTo>
                <a:cubicBezTo>
                  <a:pt x="39" y="1125"/>
                  <a:pt x="22" y="1121"/>
                  <a:pt x="11" y="1112"/>
                </a:cubicBezTo>
                <a:cubicBezTo>
                  <a:pt x="8" y="1112"/>
                  <a:pt x="5" y="1110"/>
                  <a:pt x="2" y="1109"/>
                </a:cubicBezTo>
                <a:cubicBezTo>
                  <a:pt x="2" y="1123"/>
                  <a:pt x="2" y="1123"/>
                  <a:pt x="2" y="1123"/>
                </a:cubicBezTo>
                <a:cubicBezTo>
                  <a:pt x="2" y="1123"/>
                  <a:pt x="3" y="1123"/>
                  <a:pt x="3" y="1124"/>
                </a:cubicBezTo>
                <a:cubicBezTo>
                  <a:pt x="14" y="1122"/>
                  <a:pt x="17" y="1129"/>
                  <a:pt x="23" y="1132"/>
                </a:cubicBezTo>
                <a:close/>
                <a:moveTo>
                  <a:pt x="2" y="1589"/>
                </a:moveTo>
                <a:cubicBezTo>
                  <a:pt x="2" y="1601"/>
                  <a:pt x="2" y="1601"/>
                  <a:pt x="2" y="1601"/>
                </a:cubicBezTo>
                <a:cubicBezTo>
                  <a:pt x="3" y="1596"/>
                  <a:pt x="4" y="1592"/>
                  <a:pt x="5" y="1587"/>
                </a:cubicBezTo>
                <a:cubicBezTo>
                  <a:pt x="4" y="1588"/>
                  <a:pt x="3" y="1588"/>
                  <a:pt x="2" y="1589"/>
                </a:cubicBezTo>
                <a:close/>
                <a:moveTo>
                  <a:pt x="8" y="1094"/>
                </a:moveTo>
                <a:cubicBezTo>
                  <a:pt x="7" y="1103"/>
                  <a:pt x="24" y="1092"/>
                  <a:pt x="23" y="1100"/>
                </a:cubicBezTo>
                <a:cubicBezTo>
                  <a:pt x="30" y="1099"/>
                  <a:pt x="32" y="1104"/>
                  <a:pt x="37" y="1105"/>
                </a:cubicBezTo>
                <a:cubicBezTo>
                  <a:pt x="48" y="1107"/>
                  <a:pt x="54" y="1114"/>
                  <a:pt x="66" y="1113"/>
                </a:cubicBezTo>
                <a:cubicBezTo>
                  <a:pt x="73" y="1120"/>
                  <a:pt x="83" y="1124"/>
                  <a:pt x="93" y="1127"/>
                </a:cubicBezTo>
                <a:cubicBezTo>
                  <a:pt x="101" y="1133"/>
                  <a:pt x="117" y="1130"/>
                  <a:pt x="122" y="1138"/>
                </a:cubicBezTo>
                <a:cubicBezTo>
                  <a:pt x="135" y="1139"/>
                  <a:pt x="145" y="1141"/>
                  <a:pt x="151" y="1149"/>
                </a:cubicBezTo>
                <a:cubicBezTo>
                  <a:pt x="171" y="1149"/>
                  <a:pt x="185" y="1156"/>
                  <a:pt x="198" y="1156"/>
                </a:cubicBezTo>
                <a:cubicBezTo>
                  <a:pt x="215" y="1156"/>
                  <a:pt x="233" y="1155"/>
                  <a:pt x="250" y="1155"/>
                </a:cubicBezTo>
                <a:cubicBezTo>
                  <a:pt x="257" y="1153"/>
                  <a:pt x="263" y="1150"/>
                  <a:pt x="273" y="1151"/>
                </a:cubicBezTo>
                <a:cubicBezTo>
                  <a:pt x="276" y="1145"/>
                  <a:pt x="292" y="1152"/>
                  <a:pt x="293" y="1145"/>
                </a:cubicBezTo>
                <a:cubicBezTo>
                  <a:pt x="303" y="1146"/>
                  <a:pt x="306" y="1140"/>
                  <a:pt x="317" y="1142"/>
                </a:cubicBezTo>
                <a:cubicBezTo>
                  <a:pt x="319" y="1134"/>
                  <a:pt x="335" y="1141"/>
                  <a:pt x="334" y="1130"/>
                </a:cubicBezTo>
                <a:cubicBezTo>
                  <a:pt x="327" y="1123"/>
                  <a:pt x="324" y="1130"/>
                  <a:pt x="319" y="1133"/>
                </a:cubicBezTo>
                <a:cubicBezTo>
                  <a:pt x="309" y="1131"/>
                  <a:pt x="305" y="1137"/>
                  <a:pt x="299" y="1139"/>
                </a:cubicBezTo>
                <a:cubicBezTo>
                  <a:pt x="285" y="1141"/>
                  <a:pt x="270" y="1143"/>
                  <a:pt x="256" y="1146"/>
                </a:cubicBezTo>
                <a:cubicBezTo>
                  <a:pt x="236" y="1147"/>
                  <a:pt x="217" y="1147"/>
                  <a:pt x="198" y="1148"/>
                </a:cubicBezTo>
                <a:cubicBezTo>
                  <a:pt x="194" y="1144"/>
                  <a:pt x="188" y="1145"/>
                  <a:pt x="180" y="1145"/>
                </a:cubicBezTo>
                <a:cubicBezTo>
                  <a:pt x="180" y="1140"/>
                  <a:pt x="170" y="1144"/>
                  <a:pt x="169" y="1140"/>
                </a:cubicBezTo>
                <a:cubicBezTo>
                  <a:pt x="167" y="1135"/>
                  <a:pt x="155" y="1140"/>
                  <a:pt x="154" y="1134"/>
                </a:cubicBezTo>
                <a:cubicBezTo>
                  <a:pt x="141" y="1134"/>
                  <a:pt x="134" y="1127"/>
                  <a:pt x="122" y="1126"/>
                </a:cubicBezTo>
                <a:cubicBezTo>
                  <a:pt x="107" y="1114"/>
                  <a:pt x="78" y="1117"/>
                  <a:pt x="66" y="1102"/>
                </a:cubicBezTo>
                <a:cubicBezTo>
                  <a:pt x="52" y="1104"/>
                  <a:pt x="50" y="1093"/>
                  <a:pt x="37" y="1094"/>
                </a:cubicBezTo>
                <a:cubicBezTo>
                  <a:pt x="30" y="1088"/>
                  <a:pt x="17" y="1087"/>
                  <a:pt x="8" y="1083"/>
                </a:cubicBezTo>
                <a:cubicBezTo>
                  <a:pt x="6" y="1082"/>
                  <a:pt x="4" y="1080"/>
                  <a:pt x="2" y="1079"/>
                </a:cubicBezTo>
                <a:cubicBezTo>
                  <a:pt x="2" y="1093"/>
                  <a:pt x="2" y="1093"/>
                  <a:pt x="2" y="1093"/>
                </a:cubicBezTo>
                <a:cubicBezTo>
                  <a:pt x="4" y="1094"/>
                  <a:pt x="5" y="1095"/>
                  <a:pt x="8" y="1094"/>
                </a:cubicBezTo>
                <a:close/>
                <a:moveTo>
                  <a:pt x="33" y="1285"/>
                </a:moveTo>
                <a:cubicBezTo>
                  <a:pt x="39" y="1287"/>
                  <a:pt x="44" y="1290"/>
                  <a:pt x="51" y="1291"/>
                </a:cubicBezTo>
                <a:cubicBezTo>
                  <a:pt x="60" y="1289"/>
                  <a:pt x="57" y="1299"/>
                  <a:pt x="68" y="1296"/>
                </a:cubicBezTo>
                <a:cubicBezTo>
                  <a:pt x="69" y="1303"/>
                  <a:pt x="81" y="1298"/>
                  <a:pt x="83" y="1304"/>
                </a:cubicBezTo>
                <a:cubicBezTo>
                  <a:pt x="100" y="1303"/>
                  <a:pt x="111" y="1308"/>
                  <a:pt x="127" y="1309"/>
                </a:cubicBezTo>
                <a:cubicBezTo>
                  <a:pt x="138" y="1309"/>
                  <a:pt x="150" y="1308"/>
                  <a:pt x="161" y="1308"/>
                </a:cubicBezTo>
                <a:cubicBezTo>
                  <a:pt x="168" y="1309"/>
                  <a:pt x="167" y="1303"/>
                  <a:pt x="176" y="1305"/>
                </a:cubicBezTo>
                <a:cubicBezTo>
                  <a:pt x="181" y="1304"/>
                  <a:pt x="190" y="1307"/>
                  <a:pt x="187" y="1299"/>
                </a:cubicBezTo>
                <a:cubicBezTo>
                  <a:pt x="156" y="1304"/>
                  <a:pt x="122" y="1300"/>
                  <a:pt x="86" y="1295"/>
                </a:cubicBezTo>
                <a:cubicBezTo>
                  <a:pt x="81" y="1291"/>
                  <a:pt x="72" y="1290"/>
                  <a:pt x="68" y="1284"/>
                </a:cubicBezTo>
                <a:cubicBezTo>
                  <a:pt x="56" y="1287"/>
                  <a:pt x="54" y="1279"/>
                  <a:pt x="45" y="1279"/>
                </a:cubicBezTo>
                <a:cubicBezTo>
                  <a:pt x="41" y="1273"/>
                  <a:pt x="32" y="1273"/>
                  <a:pt x="24" y="1271"/>
                </a:cubicBezTo>
                <a:cubicBezTo>
                  <a:pt x="18" y="1268"/>
                  <a:pt x="13" y="1263"/>
                  <a:pt x="6" y="1260"/>
                </a:cubicBezTo>
                <a:cubicBezTo>
                  <a:pt x="5" y="1260"/>
                  <a:pt x="3" y="1260"/>
                  <a:pt x="2" y="1259"/>
                </a:cubicBezTo>
                <a:cubicBezTo>
                  <a:pt x="2" y="1272"/>
                  <a:pt x="2" y="1272"/>
                  <a:pt x="2" y="1272"/>
                </a:cubicBezTo>
                <a:cubicBezTo>
                  <a:pt x="7" y="1274"/>
                  <a:pt x="12" y="1276"/>
                  <a:pt x="18" y="1277"/>
                </a:cubicBezTo>
                <a:cubicBezTo>
                  <a:pt x="20" y="1283"/>
                  <a:pt x="32" y="1278"/>
                  <a:pt x="33" y="1285"/>
                </a:cubicBezTo>
                <a:close/>
                <a:moveTo>
                  <a:pt x="28" y="1439"/>
                </a:moveTo>
                <a:cubicBezTo>
                  <a:pt x="29" y="1442"/>
                  <a:pt x="33" y="1446"/>
                  <a:pt x="34" y="1442"/>
                </a:cubicBezTo>
                <a:cubicBezTo>
                  <a:pt x="29" y="1435"/>
                  <a:pt x="19" y="1432"/>
                  <a:pt x="11" y="1428"/>
                </a:cubicBezTo>
                <a:cubicBezTo>
                  <a:pt x="8" y="1426"/>
                  <a:pt x="5" y="1424"/>
                  <a:pt x="2" y="1423"/>
                </a:cubicBezTo>
                <a:cubicBezTo>
                  <a:pt x="2" y="1430"/>
                  <a:pt x="2" y="1430"/>
                  <a:pt x="2" y="1430"/>
                </a:cubicBezTo>
                <a:cubicBezTo>
                  <a:pt x="6" y="1433"/>
                  <a:pt x="9" y="1437"/>
                  <a:pt x="17" y="1436"/>
                </a:cubicBezTo>
                <a:cubicBezTo>
                  <a:pt x="21" y="1437"/>
                  <a:pt x="22" y="1440"/>
                  <a:pt x="28" y="1439"/>
                </a:cubicBezTo>
                <a:close/>
                <a:moveTo>
                  <a:pt x="27" y="1537"/>
                </a:moveTo>
                <a:cubicBezTo>
                  <a:pt x="26" y="1532"/>
                  <a:pt x="39" y="1530"/>
                  <a:pt x="36" y="1525"/>
                </a:cubicBezTo>
                <a:cubicBezTo>
                  <a:pt x="46" y="1518"/>
                  <a:pt x="49" y="1509"/>
                  <a:pt x="55" y="1501"/>
                </a:cubicBezTo>
                <a:cubicBezTo>
                  <a:pt x="64" y="1498"/>
                  <a:pt x="59" y="1492"/>
                  <a:pt x="68" y="1489"/>
                </a:cubicBezTo>
                <a:cubicBezTo>
                  <a:pt x="74" y="1485"/>
                  <a:pt x="78" y="1480"/>
                  <a:pt x="79" y="1475"/>
                </a:cubicBezTo>
                <a:cubicBezTo>
                  <a:pt x="61" y="1485"/>
                  <a:pt x="56" y="1498"/>
                  <a:pt x="43" y="1509"/>
                </a:cubicBezTo>
                <a:cubicBezTo>
                  <a:pt x="37" y="1515"/>
                  <a:pt x="33" y="1521"/>
                  <a:pt x="27" y="1527"/>
                </a:cubicBezTo>
                <a:cubicBezTo>
                  <a:pt x="22" y="1529"/>
                  <a:pt x="23" y="1533"/>
                  <a:pt x="19" y="1536"/>
                </a:cubicBezTo>
                <a:cubicBezTo>
                  <a:pt x="22" y="1540"/>
                  <a:pt x="13" y="1542"/>
                  <a:pt x="15" y="1546"/>
                </a:cubicBezTo>
                <a:cubicBezTo>
                  <a:pt x="9" y="1550"/>
                  <a:pt x="5" y="1556"/>
                  <a:pt x="2" y="1561"/>
                </a:cubicBezTo>
                <a:cubicBezTo>
                  <a:pt x="2" y="1571"/>
                  <a:pt x="2" y="1571"/>
                  <a:pt x="2" y="1571"/>
                </a:cubicBezTo>
                <a:cubicBezTo>
                  <a:pt x="8" y="1564"/>
                  <a:pt x="15" y="1556"/>
                  <a:pt x="21" y="1549"/>
                </a:cubicBezTo>
                <a:cubicBezTo>
                  <a:pt x="18" y="1544"/>
                  <a:pt x="28" y="1542"/>
                  <a:pt x="27" y="1537"/>
                </a:cubicBezTo>
                <a:close/>
                <a:moveTo>
                  <a:pt x="33" y="1071"/>
                </a:moveTo>
                <a:cubicBezTo>
                  <a:pt x="43" y="1068"/>
                  <a:pt x="45" y="1075"/>
                  <a:pt x="54" y="1073"/>
                </a:cubicBezTo>
                <a:cubicBezTo>
                  <a:pt x="58" y="1077"/>
                  <a:pt x="64" y="1078"/>
                  <a:pt x="71" y="1078"/>
                </a:cubicBezTo>
                <a:cubicBezTo>
                  <a:pt x="76" y="1082"/>
                  <a:pt x="79" y="1088"/>
                  <a:pt x="89" y="1087"/>
                </a:cubicBezTo>
                <a:cubicBezTo>
                  <a:pt x="93" y="1091"/>
                  <a:pt x="99" y="1092"/>
                  <a:pt x="106" y="1092"/>
                </a:cubicBezTo>
                <a:cubicBezTo>
                  <a:pt x="113" y="1093"/>
                  <a:pt x="115" y="1099"/>
                  <a:pt x="124" y="1097"/>
                </a:cubicBezTo>
                <a:cubicBezTo>
                  <a:pt x="127" y="1102"/>
                  <a:pt x="136" y="1100"/>
                  <a:pt x="142" y="1103"/>
                </a:cubicBezTo>
                <a:cubicBezTo>
                  <a:pt x="149" y="1104"/>
                  <a:pt x="158" y="1104"/>
                  <a:pt x="162" y="1108"/>
                </a:cubicBezTo>
                <a:cubicBezTo>
                  <a:pt x="192" y="1110"/>
                  <a:pt x="217" y="1118"/>
                  <a:pt x="246" y="1120"/>
                </a:cubicBezTo>
                <a:cubicBezTo>
                  <a:pt x="287" y="1119"/>
                  <a:pt x="299" y="1122"/>
                  <a:pt x="336" y="1118"/>
                </a:cubicBezTo>
                <a:cubicBezTo>
                  <a:pt x="340" y="1116"/>
                  <a:pt x="343" y="1115"/>
                  <a:pt x="345" y="1112"/>
                </a:cubicBezTo>
                <a:cubicBezTo>
                  <a:pt x="349" y="1110"/>
                  <a:pt x="360" y="1115"/>
                  <a:pt x="359" y="1109"/>
                </a:cubicBezTo>
                <a:cubicBezTo>
                  <a:pt x="369" y="1107"/>
                  <a:pt x="378" y="1106"/>
                  <a:pt x="379" y="1097"/>
                </a:cubicBezTo>
                <a:cubicBezTo>
                  <a:pt x="367" y="1096"/>
                  <a:pt x="365" y="1105"/>
                  <a:pt x="353" y="1106"/>
                </a:cubicBezTo>
                <a:cubicBezTo>
                  <a:pt x="334" y="1106"/>
                  <a:pt x="318" y="1110"/>
                  <a:pt x="301" y="1113"/>
                </a:cubicBezTo>
                <a:cubicBezTo>
                  <a:pt x="288" y="1110"/>
                  <a:pt x="269" y="1111"/>
                  <a:pt x="252" y="1111"/>
                </a:cubicBezTo>
                <a:cubicBezTo>
                  <a:pt x="245" y="1109"/>
                  <a:pt x="236" y="1108"/>
                  <a:pt x="226" y="1109"/>
                </a:cubicBezTo>
                <a:cubicBezTo>
                  <a:pt x="220" y="1107"/>
                  <a:pt x="215" y="1105"/>
                  <a:pt x="208" y="1104"/>
                </a:cubicBezTo>
                <a:cubicBezTo>
                  <a:pt x="201" y="1099"/>
                  <a:pt x="198" y="1107"/>
                  <a:pt x="194" y="1101"/>
                </a:cubicBezTo>
                <a:cubicBezTo>
                  <a:pt x="186" y="1101"/>
                  <a:pt x="180" y="1100"/>
                  <a:pt x="176" y="1096"/>
                </a:cubicBezTo>
                <a:cubicBezTo>
                  <a:pt x="170" y="1094"/>
                  <a:pt x="157" y="1100"/>
                  <a:pt x="156" y="1094"/>
                </a:cubicBezTo>
                <a:cubicBezTo>
                  <a:pt x="141" y="1093"/>
                  <a:pt x="132" y="1087"/>
                  <a:pt x="118" y="1086"/>
                </a:cubicBezTo>
                <a:cubicBezTo>
                  <a:pt x="110" y="1077"/>
                  <a:pt x="92" y="1079"/>
                  <a:pt x="83" y="1072"/>
                </a:cubicBezTo>
                <a:cubicBezTo>
                  <a:pt x="60" y="1064"/>
                  <a:pt x="34" y="1058"/>
                  <a:pt x="13" y="1048"/>
                </a:cubicBezTo>
                <a:cubicBezTo>
                  <a:pt x="9" y="1047"/>
                  <a:pt x="5" y="1046"/>
                  <a:pt x="2" y="1045"/>
                </a:cubicBezTo>
                <a:cubicBezTo>
                  <a:pt x="2" y="1057"/>
                  <a:pt x="2" y="1057"/>
                  <a:pt x="2" y="1057"/>
                </a:cubicBezTo>
                <a:cubicBezTo>
                  <a:pt x="8" y="1059"/>
                  <a:pt x="13" y="1061"/>
                  <a:pt x="19" y="1062"/>
                </a:cubicBezTo>
                <a:cubicBezTo>
                  <a:pt x="21" y="1068"/>
                  <a:pt x="32" y="1064"/>
                  <a:pt x="33" y="1071"/>
                </a:cubicBezTo>
                <a:close/>
                <a:moveTo>
                  <a:pt x="50" y="1253"/>
                </a:moveTo>
                <a:cubicBezTo>
                  <a:pt x="59" y="1254"/>
                  <a:pt x="66" y="1258"/>
                  <a:pt x="76" y="1258"/>
                </a:cubicBezTo>
                <a:cubicBezTo>
                  <a:pt x="90" y="1264"/>
                  <a:pt x="111" y="1263"/>
                  <a:pt x="126" y="1268"/>
                </a:cubicBezTo>
                <a:cubicBezTo>
                  <a:pt x="149" y="1267"/>
                  <a:pt x="151" y="1270"/>
                  <a:pt x="172" y="1270"/>
                </a:cubicBezTo>
                <a:cubicBezTo>
                  <a:pt x="180" y="1272"/>
                  <a:pt x="195" y="1266"/>
                  <a:pt x="198" y="1272"/>
                </a:cubicBezTo>
                <a:cubicBezTo>
                  <a:pt x="211" y="1272"/>
                  <a:pt x="209" y="1270"/>
                  <a:pt x="221" y="1272"/>
                </a:cubicBezTo>
                <a:cubicBezTo>
                  <a:pt x="234" y="1268"/>
                  <a:pt x="250" y="1267"/>
                  <a:pt x="265" y="1265"/>
                </a:cubicBezTo>
                <a:cubicBezTo>
                  <a:pt x="264" y="1257"/>
                  <a:pt x="283" y="1267"/>
                  <a:pt x="282" y="1259"/>
                </a:cubicBezTo>
                <a:cubicBezTo>
                  <a:pt x="291" y="1259"/>
                  <a:pt x="299" y="1258"/>
                  <a:pt x="302" y="1252"/>
                </a:cubicBezTo>
                <a:cubicBezTo>
                  <a:pt x="275" y="1252"/>
                  <a:pt x="256" y="1260"/>
                  <a:pt x="233" y="1263"/>
                </a:cubicBezTo>
                <a:cubicBezTo>
                  <a:pt x="216" y="1263"/>
                  <a:pt x="200" y="1264"/>
                  <a:pt x="183" y="1264"/>
                </a:cubicBezTo>
                <a:cubicBezTo>
                  <a:pt x="165" y="1259"/>
                  <a:pt x="139" y="1263"/>
                  <a:pt x="122" y="1257"/>
                </a:cubicBezTo>
                <a:cubicBezTo>
                  <a:pt x="115" y="1263"/>
                  <a:pt x="110" y="1250"/>
                  <a:pt x="96" y="1255"/>
                </a:cubicBezTo>
                <a:cubicBezTo>
                  <a:pt x="96" y="1248"/>
                  <a:pt x="86" y="1254"/>
                  <a:pt x="82" y="1252"/>
                </a:cubicBezTo>
                <a:cubicBezTo>
                  <a:pt x="80" y="1248"/>
                  <a:pt x="70" y="1252"/>
                  <a:pt x="70" y="1247"/>
                </a:cubicBezTo>
                <a:cubicBezTo>
                  <a:pt x="63" y="1248"/>
                  <a:pt x="59" y="1246"/>
                  <a:pt x="55" y="1244"/>
                </a:cubicBezTo>
                <a:cubicBezTo>
                  <a:pt x="53" y="1240"/>
                  <a:pt x="44" y="1244"/>
                  <a:pt x="44" y="1239"/>
                </a:cubicBezTo>
                <a:cubicBezTo>
                  <a:pt x="35" y="1236"/>
                  <a:pt x="24" y="1236"/>
                  <a:pt x="20" y="1228"/>
                </a:cubicBezTo>
                <a:cubicBezTo>
                  <a:pt x="14" y="1225"/>
                  <a:pt x="8" y="1223"/>
                  <a:pt x="2" y="1221"/>
                </a:cubicBezTo>
                <a:cubicBezTo>
                  <a:pt x="2" y="1233"/>
                  <a:pt x="2" y="1233"/>
                  <a:pt x="2" y="1233"/>
                </a:cubicBezTo>
                <a:cubicBezTo>
                  <a:pt x="11" y="1238"/>
                  <a:pt x="18" y="1243"/>
                  <a:pt x="29" y="1245"/>
                </a:cubicBezTo>
                <a:cubicBezTo>
                  <a:pt x="33" y="1250"/>
                  <a:pt x="43" y="1250"/>
                  <a:pt x="50" y="1253"/>
                </a:cubicBezTo>
                <a:close/>
                <a:moveTo>
                  <a:pt x="75" y="1348"/>
                </a:moveTo>
                <a:cubicBezTo>
                  <a:pt x="93" y="1350"/>
                  <a:pt x="111" y="1350"/>
                  <a:pt x="128" y="1352"/>
                </a:cubicBezTo>
                <a:cubicBezTo>
                  <a:pt x="147" y="1352"/>
                  <a:pt x="170" y="1352"/>
                  <a:pt x="186" y="1351"/>
                </a:cubicBezTo>
                <a:cubicBezTo>
                  <a:pt x="191" y="1351"/>
                  <a:pt x="200" y="1353"/>
                  <a:pt x="203" y="1348"/>
                </a:cubicBezTo>
                <a:cubicBezTo>
                  <a:pt x="190" y="1342"/>
                  <a:pt x="183" y="1348"/>
                  <a:pt x="171" y="1345"/>
                </a:cubicBezTo>
                <a:cubicBezTo>
                  <a:pt x="156" y="1346"/>
                  <a:pt x="142" y="1346"/>
                  <a:pt x="128" y="1347"/>
                </a:cubicBezTo>
                <a:cubicBezTo>
                  <a:pt x="109" y="1343"/>
                  <a:pt x="91" y="1340"/>
                  <a:pt x="69" y="1339"/>
                </a:cubicBezTo>
                <a:cubicBezTo>
                  <a:pt x="64" y="1333"/>
                  <a:pt x="53" y="1333"/>
                  <a:pt x="43" y="1331"/>
                </a:cubicBezTo>
                <a:cubicBezTo>
                  <a:pt x="38" y="1324"/>
                  <a:pt x="24" y="1325"/>
                  <a:pt x="17" y="1320"/>
                </a:cubicBezTo>
                <a:cubicBezTo>
                  <a:pt x="16" y="1315"/>
                  <a:pt x="7" y="1319"/>
                  <a:pt x="5" y="1315"/>
                </a:cubicBezTo>
                <a:cubicBezTo>
                  <a:pt x="5" y="1313"/>
                  <a:pt x="3" y="1312"/>
                  <a:pt x="2" y="1312"/>
                </a:cubicBezTo>
                <a:cubicBezTo>
                  <a:pt x="2" y="1323"/>
                  <a:pt x="2" y="1323"/>
                  <a:pt x="2" y="1323"/>
                </a:cubicBezTo>
                <a:cubicBezTo>
                  <a:pt x="12" y="1328"/>
                  <a:pt x="22" y="1332"/>
                  <a:pt x="34" y="1334"/>
                </a:cubicBezTo>
                <a:cubicBezTo>
                  <a:pt x="43" y="1344"/>
                  <a:pt x="63" y="1342"/>
                  <a:pt x="75" y="1348"/>
                </a:cubicBezTo>
                <a:close/>
                <a:moveTo>
                  <a:pt x="24" y="1375"/>
                </a:moveTo>
                <a:cubicBezTo>
                  <a:pt x="26" y="1381"/>
                  <a:pt x="37" y="1377"/>
                  <a:pt x="39" y="1384"/>
                </a:cubicBezTo>
                <a:cubicBezTo>
                  <a:pt x="53" y="1381"/>
                  <a:pt x="58" y="1387"/>
                  <a:pt x="68" y="1389"/>
                </a:cubicBezTo>
                <a:cubicBezTo>
                  <a:pt x="80" y="1387"/>
                  <a:pt x="87" y="1390"/>
                  <a:pt x="97" y="1391"/>
                </a:cubicBezTo>
                <a:cubicBezTo>
                  <a:pt x="107" y="1389"/>
                  <a:pt x="119" y="1400"/>
                  <a:pt x="123" y="1387"/>
                </a:cubicBezTo>
                <a:cubicBezTo>
                  <a:pt x="105" y="1386"/>
                  <a:pt x="88" y="1382"/>
                  <a:pt x="68" y="1383"/>
                </a:cubicBezTo>
                <a:cubicBezTo>
                  <a:pt x="59" y="1375"/>
                  <a:pt x="39" y="1379"/>
                  <a:pt x="32" y="1369"/>
                </a:cubicBezTo>
                <a:cubicBezTo>
                  <a:pt x="21" y="1367"/>
                  <a:pt x="13" y="1361"/>
                  <a:pt x="2" y="1358"/>
                </a:cubicBezTo>
                <a:cubicBezTo>
                  <a:pt x="2" y="1368"/>
                  <a:pt x="2" y="1368"/>
                  <a:pt x="2" y="1368"/>
                </a:cubicBezTo>
                <a:cubicBezTo>
                  <a:pt x="3" y="1369"/>
                  <a:pt x="5" y="1369"/>
                  <a:pt x="6" y="1370"/>
                </a:cubicBezTo>
                <a:cubicBezTo>
                  <a:pt x="15" y="1369"/>
                  <a:pt x="15" y="1376"/>
                  <a:pt x="24" y="1375"/>
                </a:cubicBezTo>
                <a:close/>
                <a:moveTo>
                  <a:pt x="2518" y="98"/>
                </a:moveTo>
                <a:cubicBezTo>
                  <a:pt x="2510" y="104"/>
                  <a:pt x="2508" y="114"/>
                  <a:pt x="2505" y="122"/>
                </a:cubicBezTo>
                <a:cubicBezTo>
                  <a:pt x="2478" y="174"/>
                  <a:pt x="2474" y="177"/>
                  <a:pt x="2476" y="184"/>
                </a:cubicBezTo>
                <a:cubicBezTo>
                  <a:pt x="2454" y="229"/>
                  <a:pt x="2446" y="235"/>
                  <a:pt x="2447" y="246"/>
                </a:cubicBezTo>
                <a:cubicBezTo>
                  <a:pt x="2422" y="307"/>
                  <a:pt x="2418" y="315"/>
                  <a:pt x="2418" y="325"/>
                </a:cubicBezTo>
                <a:cubicBezTo>
                  <a:pt x="2398" y="364"/>
                  <a:pt x="2399" y="371"/>
                  <a:pt x="2399" y="377"/>
                </a:cubicBezTo>
                <a:cubicBezTo>
                  <a:pt x="2383" y="421"/>
                  <a:pt x="2384" y="427"/>
                  <a:pt x="2380" y="431"/>
                </a:cubicBezTo>
                <a:cubicBezTo>
                  <a:pt x="2373" y="531"/>
                  <a:pt x="2375" y="535"/>
                  <a:pt x="2378" y="538"/>
                </a:cubicBezTo>
                <a:cubicBezTo>
                  <a:pt x="2382" y="543"/>
                  <a:pt x="2382" y="540"/>
                  <a:pt x="2381" y="537"/>
                </a:cubicBezTo>
                <a:cubicBezTo>
                  <a:pt x="2393" y="436"/>
                  <a:pt x="2388" y="424"/>
                  <a:pt x="2396" y="419"/>
                </a:cubicBezTo>
                <a:cubicBezTo>
                  <a:pt x="2413" y="381"/>
                  <a:pt x="2407" y="372"/>
                  <a:pt x="2413" y="371"/>
                </a:cubicBezTo>
                <a:cubicBezTo>
                  <a:pt x="2435" y="314"/>
                  <a:pt x="2434" y="304"/>
                  <a:pt x="2439" y="298"/>
                </a:cubicBezTo>
                <a:cubicBezTo>
                  <a:pt x="2453" y="257"/>
                  <a:pt x="2452" y="250"/>
                  <a:pt x="2452" y="245"/>
                </a:cubicBezTo>
                <a:cubicBezTo>
                  <a:pt x="2472" y="220"/>
                  <a:pt x="2470" y="209"/>
                  <a:pt x="2477" y="204"/>
                </a:cubicBezTo>
                <a:cubicBezTo>
                  <a:pt x="2488" y="162"/>
                  <a:pt x="2504" y="168"/>
                  <a:pt x="2497" y="159"/>
                </a:cubicBezTo>
                <a:cubicBezTo>
                  <a:pt x="2510" y="131"/>
                  <a:pt x="2518" y="126"/>
                  <a:pt x="2518" y="116"/>
                </a:cubicBezTo>
                <a:cubicBezTo>
                  <a:pt x="2550" y="61"/>
                  <a:pt x="2552" y="57"/>
                  <a:pt x="2553" y="53"/>
                </a:cubicBezTo>
                <a:cubicBezTo>
                  <a:pt x="2578" y="7"/>
                  <a:pt x="2580" y="4"/>
                  <a:pt x="2581" y="1"/>
                </a:cubicBezTo>
                <a:cubicBezTo>
                  <a:pt x="2545" y="29"/>
                  <a:pt x="2554" y="45"/>
                  <a:pt x="2540" y="47"/>
                </a:cubicBezTo>
                <a:close/>
                <a:moveTo>
                  <a:pt x="3" y="86"/>
                </a:moveTo>
                <a:cubicBezTo>
                  <a:pt x="6" y="83"/>
                  <a:pt x="0" y="75"/>
                  <a:pt x="5" y="73"/>
                </a:cubicBezTo>
                <a:cubicBezTo>
                  <a:pt x="4" y="69"/>
                  <a:pt x="3" y="66"/>
                  <a:pt x="2" y="62"/>
                </a:cubicBezTo>
                <a:cubicBezTo>
                  <a:pt x="2" y="89"/>
                  <a:pt x="2" y="89"/>
                  <a:pt x="2" y="89"/>
                </a:cubicBezTo>
                <a:cubicBezTo>
                  <a:pt x="3" y="89"/>
                  <a:pt x="3" y="88"/>
                  <a:pt x="3" y="86"/>
                </a:cubicBezTo>
                <a:close/>
                <a:moveTo>
                  <a:pt x="8" y="438"/>
                </a:moveTo>
                <a:cubicBezTo>
                  <a:pt x="15" y="437"/>
                  <a:pt x="21" y="438"/>
                  <a:pt x="27" y="441"/>
                </a:cubicBezTo>
                <a:cubicBezTo>
                  <a:pt x="85" y="460"/>
                  <a:pt x="89" y="457"/>
                  <a:pt x="91" y="460"/>
                </a:cubicBezTo>
                <a:cubicBezTo>
                  <a:pt x="122" y="470"/>
                  <a:pt x="126" y="473"/>
                  <a:pt x="132" y="474"/>
                </a:cubicBezTo>
                <a:cubicBezTo>
                  <a:pt x="172" y="489"/>
                  <a:pt x="175" y="491"/>
                  <a:pt x="180" y="489"/>
                </a:cubicBezTo>
                <a:cubicBezTo>
                  <a:pt x="227" y="509"/>
                  <a:pt x="238" y="506"/>
                  <a:pt x="244" y="511"/>
                </a:cubicBezTo>
                <a:cubicBezTo>
                  <a:pt x="264" y="518"/>
                  <a:pt x="264" y="525"/>
                  <a:pt x="269" y="521"/>
                </a:cubicBezTo>
                <a:cubicBezTo>
                  <a:pt x="307" y="539"/>
                  <a:pt x="315" y="533"/>
                  <a:pt x="316" y="542"/>
                </a:cubicBezTo>
                <a:cubicBezTo>
                  <a:pt x="246" y="536"/>
                  <a:pt x="240" y="540"/>
                  <a:pt x="236" y="541"/>
                </a:cubicBezTo>
                <a:cubicBezTo>
                  <a:pt x="265" y="553"/>
                  <a:pt x="276" y="552"/>
                  <a:pt x="285" y="552"/>
                </a:cubicBezTo>
                <a:cubicBezTo>
                  <a:pt x="327" y="563"/>
                  <a:pt x="319" y="560"/>
                  <a:pt x="305" y="567"/>
                </a:cubicBezTo>
                <a:cubicBezTo>
                  <a:pt x="354" y="572"/>
                  <a:pt x="358" y="576"/>
                  <a:pt x="361" y="579"/>
                </a:cubicBezTo>
                <a:cubicBezTo>
                  <a:pt x="335" y="589"/>
                  <a:pt x="328" y="590"/>
                  <a:pt x="325" y="591"/>
                </a:cubicBezTo>
                <a:cubicBezTo>
                  <a:pt x="351" y="604"/>
                  <a:pt x="362" y="595"/>
                  <a:pt x="366" y="602"/>
                </a:cubicBezTo>
                <a:cubicBezTo>
                  <a:pt x="403" y="608"/>
                  <a:pt x="411" y="611"/>
                  <a:pt x="421" y="612"/>
                </a:cubicBezTo>
                <a:cubicBezTo>
                  <a:pt x="456" y="636"/>
                  <a:pt x="463" y="631"/>
                  <a:pt x="464" y="634"/>
                </a:cubicBezTo>
                <a:cubicBezTo>
                  <a:pt x="444" y="583"/>
                  <a:pt x="453" y="578"/>
                  <a:pt x="448" y="566"/>
                </a:cubicBezTo>
                <a:cubicBezTo>
                  <a:pt x="463" y="533"/>
                  <a:pt x="475" y="529"/>
                  <a:pt x="475" y="518"/>
                </a:cubicBezTo>
                <a:cubicBezTo>
                  <a:pt x="494" y="478"/>
                  <a:pt x="488" y="490"/>
                  <a:pt x="476" y="500"/>
                </a:cubicBezTo>
                <a:cubicBezTo>
                  <a:pt x="444" y="536"/>
                  <a:pt x="444" y="543"/>
                  <a:pt x="436" y="546"/>
                </a:cubicBezTo>
                <a:cubicBezTo>
                  <a:pt x="409" y="558"/>
                  <a:pt x="406" y="553"/>
                  <a:pt x="399" y="527"/>
                </a:cubicBezTo>
                <a:cubicBezTo>
                  <a:pt x="402" y="496"/>
                  <a:pt x="401" y="485"/>
                  <a:pt x="401" y="475"/>
                </a:cubicBezTo>
                <a:cubicBezTo>
                  <a:pt x="402" y="438"/>
                  <a:pt x="400" y="432"/>
                  <a:pt x="407" y="430"/>
                </a:cubicBezTo>
                <a:cubicBezTo>
                  <a:pt x="413" y="364"/>
                  <a:pt x="423" y="348"/>
                  <a:pt x="426" y="330"/>
                </a:cubicBezTo>
                <a:cubicBezTo>
                  <a:pt x="450" y="264"/>
                  <a:pt x="452" y="252"/>
                  <a:pt x="459" y="243"/>
                </a:cubicBezTo>
                <a:cubicBezTo>
                  <a:pt x="469" y="196"/>
                  <a:pt x="478" y="187"/>
                  <a:pt x="476" y="173"/>
                </a:cubicBezTo>
                <a:cubicBezTo>
                  <a:pt x="492" y="133"/>
                  <a:pt x="489" y="122"/>
                  <a:pt x="494" y="116"/>
                </a:cubicBezTo>
                <a:cubicBezTo>
                  <a:pt x="506" y="54"/>
                  <a:pt x="499" y="41"/>
                  <a:pt x="504" y="33"/>
                </a:cubicBezTo>
                <a:cubicBezTo>
                  <a:pt x="491" y="14"/>
                  <a:pt x="492" y="28"/>
                  <a:pt x="495" y="42"/>
                </a:cubicBezTo>
                <a:cubicBezTo>
                  <a:pt x="487" y="73"/>
                  <a:pt x="493" y="81"/>
                  <a:pt x="490" y="83"/>
                </a:cubicBezTo>
                <a:cubicBezTo>
                  <a:pt x="468" y="189"/>
                  <a:pt x="447" y="226"/>
                  <a:pt x="437" y="268"/>
                </a:cubicBezTo>
                <a:cubicBezTo>
                  <a:pt x="425" y="291"/>
                  <a:pt x="423" y="293"/>
                  <a:pt x="421" y="295"/>
                </a:cubicBezTo>
                <a:cubicBezTo>
                  <a:pt x="401" y="393"/>
                  <a:pt x="397" y="397"/>
                  <a:pt x="395" y="401"/>
                </a:cubicBezTo>
                <a:cubicBezTo>
                  <a:pt x="392" y="471"/>
                  <a:pt x="384" y="486"/>
                  <a:pt x="387" y="507"/>
                </a:cubicBezTo>
                <a:cubicBezTo>
                  <a:pt x="389" y="552"/>
                  <a:pt x="390" y="555"/>
                  <a:pt x="391" y="558"/>
                </a:cubicBezTo>
                <a:cubicBezTo>
                  <a:pt x="385" y="547"/>
                  <a:pt x="382" y="545"/>
                  <a:pt x="380" y="543"/>
                </a:cubicBezTo>
                <a:cubicBezTo>
                  <a:pt x="372" y="462"/>
                  <a:pt x="377" y="448"/>
                  <a:pt x="381" y="433"/>
                </a:cubicBezTo>
                <a:cubicBezTo>
                  <a:pt x="386" y="394"/>
                  <a:pt x="384" y="370"/>
                  <a:pt x="394" y="352"/>
                </a:cubicBezTo>
                <a:cubicBezTo>
                  <a:pt x="406" y="318"/>
                  <a:pt x="404" y="310"/>
                  <a:pt x="406" y="306"/>
                </a:cubicBezTo>
                <a:cubicBezTo>
                  <a:pt x="424" y="256"/>
                  <a:pt x="422" y="250"/>
                  <a:pt x="423" y="245"/>
                </a:cubicBezTo>
                <a:cubicBezTo>
                  <a:pt x="426" y="223"/>
                  <a:pt x="437" y="223"/>
                  <a:pt x="432" y="215"/>
                </a:cubicBezTo>
                <a:cubicBezTo>
                  <a:pt x="441" y="195"/>
                  <a:pt x="439" y="188"/>
                  <a:pt x="443" y="184"/>
                </a:cubicBezTo>
                <a:cubicBezTo>
                  <a:pt x="451" y="147"/>
                  <a:pt x="455" y="125"/>
                  <a:pt x="460" y="105"/>
                </a:cubicBezTo>
                <a:cubicBezTo>
                  <a:pt x="461" y="59"/>
                  <a:pt x="466" y="49"/>
                  <a:pt x="465" y="37"/>
                </a:cubicBezTo>
                <a:cubicBezTo>
                  <a:pt x="460" y="1"/>
                  <a:pt x="460" y="1"/>
                  <a:pt x="460" y="1"/>
                </a:cubicBezTo>
                <a:cubicBezTo>
                  <a:pt x="456" y="34"/>
                  <a:pt x="454" y="47"/>
                  <a:pt x="455" y="61"/>
                </a:cubicBezTo>
                <a:cubicBezTo>
                  <a:pt x="443" y="113"/>
                  <a:pt x="445" y="129"/>
                  <a:pt x="442" y="142"/>
                </a:cubicBezTo>
                <a:cubicBezTo>
                  <a:pt x="426" y="192"/>
                  <a:pt x="424" y="204"/>
                  <a:pt x="424" y="218"/>
                </a:cubicBezTo>
                <a:cubicBezTo>
                  <a:pt x="411" y="259"/>
                  <a:pt x="404" y="259"/>
                  <a:pt x="405" y="263"/>
                </a:cubicBezTo>
                <a:cubicBezTo>
                  <a:pt x="396" y="299"/>
                  <a:pt x="396" y="306"/>
                  <a:pt x="390" y="311"/>
                </a:cubicBezTo>
                <a:cubicBezTo>
                  <a:pt x="378" y="382"/>
                  <a:pt x="363" y="389"/>
                  <a:pt x="369" y="406"/>
                </a:cubicBezTo>
                <a:cubicBezTo>
                  <a:pt x="358" y="452"/>
                  <a:pt x="365" y="463"/>
                  <a:pt x="362" y="469"/>
                </a:cubicBezTo>
                <a:cubicBezTo>
                  <a:pt x="363" y="518"/>
                  <a:pt x="359" y="523"/>
                  <a:pt x="364" y="533"/>
                </a:cubicBezTo>
                <a:cubicBezTo>
                  <a:pt x="349" y="476"/>
                  <a:pt x="347" y="469"/>
                  <a:pt x="345" y="463"/>
                </a:cubicBezTo>
                <a:cubicBezTo>
                  <a:pt x="357" y="387"/>
                  <a:pt x="360" y="369"/>
                  <a:pt x="363" y="350"/>
                </a:cubicBezTo>
                <a:cubicBezTo>
                  <a:pt x="381" y="309"/>
                  <a:pt x="375" y="301"/>
                  <a:pt x="380" y="299"/>
                </a:cubicBezTo>
                <a:cubicBezTo>
                  <a:pt x="396" y="257"/>
                  <a:pt x="390" y="249"/>
                  <a:pt x="397" y="248"/>
                </a:cubicBezTo>
                <a:cubicBezTo>
                  <a:pt x="410" y="213"/>
                  <a:pt x="408" y="210"/>
                  <a:pt x="408" y="208"/>
                </a:cubicBezTo>
                <a:cubicBezTo>
                  <a:pt x="428" y="169"/>
                  <a:pt x="420" y="159"/>
                  <a:pt x="425" y="156"/>
                </a:cubicBezTo>
                <a:cubicBezTo>
                  <a:pt x="437" y="109"/>
                  <a:pt x="437" y="99"/>
                  <a:pt x="440" y="90"/>
                </a:cubicBezTo>
                <a:cubicBezTo>
                  <a:pt x="448" y="23"/>
                  <a:pt x="447" y="12"/>
                  <a:pt x="447" y="1"/>
                </a:cubicBezTo>
                <a:cubicBezTo>
                  <a:pt x="440" y="21"/>
                  <a:pt x="436" y="33"/>
                  <a:pt x="435" y="46"/>
                </a:cubicBezTo>
                <a:cubicBezTo>
                  <a:pt x="420" y="129"/>
                  <a:pt x="420" y="137"/>
                  <a:pt x="414" y="142"/>
                </a:cubicBezTo>
                <a:cubicBezTo>
                  <a:pt x="408" y="169"/>
                  <a:pt x="410" y="178"/>
                  <a:pt x="406" y="184"/>
                </a:cubicBezTo>
                <a:cubicBezTo>
                  <a:pt x="392" y="212"/>
                  <a:pt x="393" y="216"/>
                  <a:pt x="394" y="221"/>
                </a:cubicBezTo>
                <a:cubicBezTo>
                  <a:pt x="382" y="251"/>
                  <a:pt x="380" y="254"/>
                  <a:pt x="382" y="259"/>
                </a:cubicBezTo>
                <a:cubicBezTo>
                  <a:pt x="360" y="327"/>
                  <a:pt x="353" y="337"/>
                  <a:pt x="351" y="351"/>
                </a:cubicBezTo>
                <a:cubicBezTo>
                  <a:pt x="335" y="417"/>
                  <a:pt x="341" y="427"/>
                  <a:pt x="334" y="430"/>
                </a:cubicBezTo>
                <a:cubicBezTo>
                  <a:pt x="331" y="482"/>
                  <a:pt x="340" y="492"/>
                  <a:pt x="330" y="492"/>
                </a:cubicBezTo>
                <a:cubicBezTo>
                  <a:pt x="326" y="461"/>
                  <a:pt x="324" y="453"/>
                  <a:pt x="327" y="447"/>
                </a:cubicBezTo>
                <a:cubicBezTo>
                  <a:pt x="326" y="408"/>
                  <a:pt x="330" y="406"/>
                  <a:pt x="328" y="401"/>
                </a:cubicBezTo>
                <a:cubicBezTo>
                  <a:pt x="336" y="342"/>
                  <a:pt x="337" y="327"/>
                  <a:pt x="342" y="314"/>
                </a:cubicBezTo>
                <a:cubicBezTo>
                  <a:pt x="356" y="258"/>
                  <a:pt x="358" y="243"/>
                  <a:pt x="364" y="231"/>
                </a:cubicBezTo>
                <a:cubicBezTo>
                  <a:pt x="373" y="197"/>
                  <a:pt x="378" y="196"/>
                  <a:pt x="375" y="191"/>
                </a:cubicBezTo>
                <a:cubicBezTo>
                  <a:pt x="404" y="107"/>
                  <a:pt x="408" y="105"/>
                  <a:pt x="407" y="101"/>
                </a:cubicBezTo>
                <a:cubicBezTo>
                  <a:pt x="417" y="79"/>
                  <a:pt x="411" y="73"/>
                  <a:pt x="416" y="71"/>
                </a:cubicBezTo>
                <a:cubicBezTo>
                  <a:pt x="417" y="18"/>
                  <a:pt x="431" y="17"/>
                  <a:pt x="425" y="7"/>
                </a:cubicBezTo>
                <a:cubicBezTo>
                  <a:pt x="418" y="5"/>
                  <a:pt x="417" y="9"/>
                  <a:pt x="419" y="15"/>
                </a:cubicBezTo>
                <a:cubicBezTo>
                  <a:pt x="397" y="89"/>
                  <a:pt x="401" y="96"/>
                  <a:pt x="393" y="96"/>
                </a:cubicBezTo>
                <a:cubicBezTo>
                  <a:pt x="370" y="158"/>
                  <a:pt x="375" y="170"/>
                  <a:pt x="367" y="175"/>
                </a:cubicBezTo>
                <a:cubicBezTo>
                  <a:pt x="363" y="208"/>
                  <a:pt x="356" y="213"/>
                  <a:pt x="355" y="222"/>
                </a:cubicBezTo>
                <a:cubicBezTo>
                  <a:pt x="334" y="273"/>
                  <a:pt x="340" y="284"/>
                  <a:pt x="331" y="288"/>
                </a:cubicBezTo>
                <a:cubicBezTo>
                  <a:pt x="315" y="398"/>
                  <a:pt x="315" y="403"/>
                  <a:pt x="311" y="407"/>
                </a:cubicBezTo>
                <a:cubicBezTo>
                  <a:pt x="313" y="429"/>
                  <a:pt x="314" y="439"/>
                  <a:pt x="309" y="447"/>
                </a:cubicBezTo>
                <a:cubicBezTo>
                  <a:pt x="318" y="493"/>
                  <a:pt x="315" y="493"/>
                  <a:pt x="314" y="491"/>
                </a:cubicBezTo>
                <a:cubicBezTo>
                  <a:pt x="304" y="428"/>
                  <a:pt x="297" y="418"/>
                  <a:pt x="301" y="413"/>
                </a:cubicBezTo>
                <a:cubicBezTo>
                  <a:pt x="303" y="384"/>
                  <a:pt x="294" y="373"/>
                  <a:pt x="302" y="370"/>
                </a:cubicBezTo>
                <a:cubicBezTo>
                  <a:pt x="313" y="318"/>
                  <a:pt x="308" y="301"/>
                  <a:pt x="320" y="294"/>
                </a:cubicBezTo>
                <a:cubicBezTo>
                  <a:pt x="342" y="203"/>
                  <a:pt x="346" y="197"/>
                  <a:pt x="344" y="189"/>
                </a:cubicBezTo>
                <a:cubicBezTo>
                  <a:pt x="372" y="118"/>
                  <a:pt x="372" y="113"/>
                  <a:pt x="369" y="107"/>
                </a:cubicBezTo>
                <a:cubicBezTo>
                  <a:pt x="382" y="79"/>
                  <a:pt x="386" y="72"/>
                  <a:pt x="385" y="63"/>
                </a:cubicBezTo>
                <a:cubicBezTo>
                  <a:pt x="407" y="18"/>
                  <a:pt x="400" y="8"/>
                  <a:pt x="410" y="6"/>
                </a:cubicBezTo>
                <a:cubicBezTo>
                  <a:pt x="398" y="4"/>
                  <a:pt x="398" y="8"/>
                  <a:pt x="392" y="8"/>
                </a:cubicBezTo>
                <a:cubicBezTo>
                  <a:pt x="381" y="43"/>
                  <a:pt x="378" y="44"/>
                  <a:pt x="381" y="49"/>
                </a:cubicBezTo>
                <a:cubicBezTo>
                  <a:pt x="355" y="133"/>
                  <a:pt x="346" y="140"/>
                  <a:pt x="348" y="154"/>
                </a:cubicBezTo>
                <a:cubicBezTo>
                  <a:pt x="336" y="201"/>
                  <a:pt x="329" y="203"/>
                  <a:pt x="329" y="209"/>
                </a:cubicBezTo>
                <a:cubicBezTo>
                  <a:pt x="315" y="244"/>
                  <a:pt x="317" y="256"/>
                  <a:pt x="311" y="264"/>
                </a:cubicBezTo>
                <a:cubicBezTo>
                  <a:pt x="298" y="327"/>
                  <a:pt x="294" y="330"/>
                  <a:pt x="294" y="336"/>
                </a:cubicBezTo>
                <a:cubicBezTo>
                  <a:pt x="290" y="391"/>
                  <a:pt x="284" y="395"/>
                  <a:pt x="289" y="405"/>
                </a:cubicBezTo>
                <a:cubicBezTo>
                  <a:pt x="288" y="453"/>
                  <a:pt x="291" y="461"/>
                  <a:pt x="288" y="466"/>
                </a:cubicBezTo>
                <a:cubicBezTo>
                  <a:pt x="255" y="421"/>
                  <a:pt x="257" y="410"/>
                  <a:pt x="253" y="395"/>
                </a:cubicBezTo>
                <a:cubicBezTo>
                  <a:pt x="261" y="336"/>
                  <a:pt x="259" y="327"/>
                  <a:pt x="261" y="319"/>
                </a:cubicBezTo>
                <a:cubicBezTo>
                  <a:pt x="269" y="268"/>
                  <a:pt x="277" y="267"/>
                  <a:pt x="273" y="261"/>
                </a:cubicBezTo>
                <a:cubicBezTo>
                  <a:pt x="313" y="152"/>
                  <a:pt x="312" y="140"/>
                  <a:pt x="320" y="133"/>
                </a:cubicBezTo>
                <a:cubicBezTo>
                  <a:pt x="346" y="65"/>
                  <a:pt x="344" y="53"/>
                  <a:pt x="353" y="46"/>
                </a:cubicBezTo>
                <a:cubicBezTo>
                  <a:pt x="361" y="21"/>
                  <a:pt x="363" y="19"/>
                  <a:pt x="365" y="17"/>
                </a:cubicBezTo>
                <a:cubicBezTo>
                  <a:pt x="369" y="3"/>
                  <a:pt x="369" y="2"/>
                  <a:pt x="370" y="1"/>
                </a:cubicBezTo>
                <a:cubicBezTo>
                  <a:pt x="349" y="13"/>
                  <a:pt x="349" y="29"/>
                  <a:pt x="342" y="40"/>
                </a:cubicBezTo>
                <a:cubicBezTo>
                  <a:pt x="306" y="132"/>
                  <a:pt x="303" y="147"/>
                  <a:pt x="295" y="159"/>
                </a:cubicBezTo>
                <a:cubicBezTo>
                  <a:pt x="285" y="185"/>
                  <a:pt x="283" y="191"/>
                  <a:pt x="284" y="199"/>
                </a:cubicBezTo>
                <a:cubicBezTo>
                  <a:pt x="266" y="242"/>
                  <a:pt x="268" y="247"/>
                  <a:pt x="267" y="250"/>
                </a:cubicBezTo>
                <a:cubicBezTo>
                  <a:pt x="255" y="287"/>
                  <a:pt x="253" y="294"/>
                  <a:pt x="252" y="301"/>
                </a:cubicBezTo>
                <a:cubicBezTo>
                  <a:pt x="240" y="376"/>
                  <a:pt x="242" y="385"/>
                  <a:pt x="243" y="392"/>
                </a:cubicBezTo>
                <a:cubicBezTo>
                  <a:pt x="233" y="402"/>
                  <a:pt x="221" y="401"/>
                  <a:pt x="229" y="397"/>
                </a:cubicBezTo>
                <a:cubicBezTo>
                  <a:pt x="227" y="371"/>
                  <a:pt x="222" y="361"/>
                  <a:pt x="225" y="356"/>
                </a:cubicBezTo>
                <a:cubicBezTo>
                  <a:pt x="235" y="287"/>
                  <a:pt x="240" y="283"/>
                  <a:pt x="242" y="277"/>
                </a:cubicBezTo>
                <a:cubicBezTo>
                  <a:pt x="250" y="243"/>
                  <a:pt x="254" y="229"/>
                  <a:pt x="259" y="216"/>
                </a:cubicBezTo>
                <a:cubicBezTo>
                  <a:pt x="274" y="177"/>
                  <a:pt x="272" y="172"/>
                  <a:pt x="274" y="169"/>
                </a:cubicBezTo>
                <a:cubicBezTo>
                  <a:pt x="295" y="131"/>
                  <a:pt x="296" y="117"/>
                  <a:pt x="302" y="105"/>
                </a:cubicBezTo>
                <a:cubicBezTo>
                  <a:pt x="319" y="55"/>
                  <a:pt x="327" y="55"/>
                  <a:pt x="323" y="49"/>
                </a:cubicBezTo>
                <a:cubicBezTo>
                  <a:pt x="338" y="9"/>
                  <a:pt x="338" y="4"/>
                  <a:pt x="340" y="1"/>
                </a:cubicBezTo>
                <a:cubicBezTo>
                  <a:pt x="321" y="35"/>
                  <a:pt x="311" y="38"/>
                  <a:pt x="313" y="46"/>
                </a:cubicBezTo>
                <a:cubicBezTo>
                  <a:pt x="300" y="75"/>
                  <a:pt x="297" y="77"/>
                  <a:pt x="300" y="81"/>
                </a:cubicBezTo>
                <a:cubicBezTo>
                  <a:pt x="284" y="121"/>
                  <a:pt x="286" y="129"/>
                  <a:pt x="277" y="131"/>
                </a:cubicBezTo>
                <a:cubicBezTo>
                  <a:pt x="260" y="176"/>
                  <a:pt x="256" y="188"/>
                  <a:pt x="250" y="198"/>
                </a:cubicBezTo>
                <a:cubicBezTo>
                  <a:pt x="242" y="240"/>
                  <a:pt x="235" y="244"/>
                  <a:pt x="236" y="251"/>
                </a:cubicBezTo>
                <a:cubicBezTo>
                  <a:pt x="219" y="290"/>
                  <a:pt x="229" y="302"/>
                  <a:pt x="220" y="305"/>
                </a:cubicBezTo>
                <a:cubicBezTo>
                  <a:pt x="215" y="336"/>
                  <a:pt x="214" y="339"/>
                  <a:pt x="211" y="342"/>
                </a:cubicBezTo>
                <a:cubicBezTo>
                  <a:pt x="208" y="370"/>
                  <a:pt x="208" y="375"/>
                  <a:pt x="205" y="371"/>
                </a:cubicBezTo>
                <a:cubicBezTo>
                  <a:pt x="201" y="267"/>
                  <a:pt x="206" y="264"/>
                  <a:pt x="209" y="260"/>
                </a:cubicBezTo>
                <a:cubicBezTo>
                  <a:pt x="215" y="223"/>
                  <a:pt x="219" y="219"/>
                  <a:pt x="221" y="213"/>
                </a:cubicBezTo>
                <a:cubicBezTo>
                  <a:pt x="237" y="147"/>
                  <a:pt x="244" y="145"/>
                  <a:pt x="243" y="139"/>
                </a:cubicBezTo>
                <a:cubicBezTo>
                  <a:pt x="258" y="106"/>
                  <a:pt x="256" y="99"/>
                  <a:pt x="259" y="95"/>
                </a:cubicBezTo>
                <a:cubicBezTo>
                  <a:pt x="286" y="53"/>
                  <a:pt x="280" y="39"/>
                  <a:pt x="291" y="35"/>
                </a:cubicBezTo>
                <a:cubicBezTo>
                  <a:pt x="289" y="1"/>
                  <a:pt x="289" y="1"/>
                  <a:pt x="289" y="1"/>
                </a:cubicBezTo>
                <a:cubicBezTo>
                  <a:pt x="281" y="35"/>
                  <a:pt x="270" y="40"/>
                  <a:pt x="272" y="51"/>
                </a:cubicBezTo>
                <a:cubicBezTo>
                  <a:pt x="244" y="101"/>
                  <a:pt x="242" y="105"/>
                  <a:pt x="242" y="109"/>
                </a:cubicBezTo>
                <a:cubicBezTo>
                  <a:pt x="223" y="155"/>
                  <a:pt x="225" y="166"/>
                  <a:pt x="217" y="172"/>
                </a:cubicBezTo>
                <a:cubicBezTo>
                  <a:pt x="202" y="234"/>
                  <a:pt x="201" y="244"/>
                  <a:pt x="193" y="250"/>
                </a:cubicBezTo>
                <a:cubicBezTo>
                  <a:pt x="178" y="312"/>
                  <a:pt x="188" y="327"/>
                  <a:pt x="177" y="331"/>
                </a:cubicBezTo>
                <a:cubicBezTo>
                  <a:pt x="181" y="274"/>
                  <a:pt x="173" y="266"/>
                  <a:pt x="182" y="263"/>
                </a:cubicBezTo>
                <a:cubicBezTo>
                  <a:pt x="191" y="180"/>
                  <a:pt x="206" y="183"/>
                  <a:pt x="199" y="175"/>
                </a:cubicBezTo>
                <a:cubicBezTo>
                  <a:pt x="218" y="121"/>
                  <a:pt x="228" y="107"/>
                  <a:pt x="237" y="93"/>
                </a:cubicBezTo>
                <a:cubicBezTo>
                  <a:pt x="244" y="62"/>
                  <a:pt x="254" y="62"/>
                  <a:pt x="253" y="57"/>
                </a:cubicBezTo>
                <a:cubicBezTo>
                  <a:pt x="269" y="16"/>
                  <a:pt x="273" y="9"/>
                  <a:pt x="274" y="1"/>
                </a:cubicBezTo>
                <a:cubicBezTo>
                  <a:pt x="262" y="4"/>
                  <a:pt x="261" y="8"/>
                  <a:pt x="259" y="12"/>
                </a:cubicBezTo>
                <a:cubicBezTo>
                  <a:pt x="238" y="51"/>
                  <a:pt x="245" y="59"/>
                  <a:pt x="235" y="60"/>
                </a:cubicBezTo>
                <a:cubicBezTo>
                  <a:pt x="217" y="99"/>
                  <a:pt x="216" y="102"/>
                  <a:pt x="214" y="106"/>
                </a:cubicBezTo>
                <a:cubicBezTo>
                  <a:pt x="187" y="187"/>
                  <a:pt x="179" y="187"/>
                  <a:pt x="181" y="193"/>
                </a:cubicBezTo>
                <a:cubicBezTo>
                  <a:pt x="171" y="244"/>
                  <a:pt x="167" y="252"/>
                  <a:pt x="167" y="262"/>
                </a:cubicBezTo>
                <a:cubicBezTo>
                  <a:pt x="161" y="282"/>
                  <a:pt x="161" y="286"/>
                  <a:pt x="158" y="283"/>
                </a:cubicBezTo>
                <a:cubicBezTo>
                  <a:pt x="159" y="178"/>
                  <a:pt x="168" y="167"/>
                  <a:pt x="171" y="153"/>
                </a:cubicBezTo>
                <a:cubicBezTo>
                  <a:pt x="187" y="103"/>
                  <a:pt x="189" y="100"/>
                  <a:pt x="189" y="96"/>
                </a:cubicBezTo>
                <a:cubicBezTo>
                  <a:pt x="202" y="54"/>
                  <a:pt x="207" y="55"/>
                  <a:pt x="209" y="53"/>
                </a:cubicBezTo>
                <a:cubicBezTo>
                  <a:pt x="220" y="27"/>
                  <a:pt x="221" y="13"/>
                  <a:pt x="232" y="3"/>
                </a:cubicBezTo>
                <a:cubicBezTo>
                  <a:pt x="216" y="1"/>
                  <a:pt x="216" y="1"/>
                  <a:pt x="216" y="2"/>
                </a:cubicBezTo>
                <a:cubicBezTo>
                  <a:pt x="200" y="47"/>
                  <a:pt x="193" y="49"/>
                  <a:pt x="190" y="53"/>
                </a:cubicBezTo>
                <a:cubicBezTo>
                  <a:pt x="179" y="102"/>
                  <a:pt x="171" y="103"/>
                  <a:pt x="169" y="109"/>
                </a:cubicBezTo>
                <a:cubicBezTo>
                  <a:pt x="165" y="150"/>
                  <a:pt x="156" y="151"/>
                  <a:pt x="157" y="158"/>
                </a:cubicBezTo>
                <a:cubicBezTo>
                  <a:pt x="149" y="207"/>
                  <a:pt x="146" y="214"/>
                  <a:pt x="145" y="223"/>
                </a:cubicBezTo>
                <a:cubicBezTo>
                  <a:pt x="140" y="256"/>
                  <a:pt x="134" y="248"/>
                  <a:pt x="135" y="229"/>
                </a:cubicBezTo>
                <a:cubicBezTo>
                  <a:pt x="145" y="130"/>
                  <a:pt x="143" y="122"/>
                  <a:pt x="143" y="114"/>
                </a:cubicBezTo>
                <a:cubicBezTo>
                  <a:pt x="156" y="58"/>
                  <a:pt x="169" y="59"/>
                  <a:pt x="162" y="50"/>
                </a:cubicBezTo>
                <a:cubicBezTo>
                  <a:pt x="172" y="17"/>
                  <a:pt x="176" y="14"/>
                  <a:pt x="180" y="10"/>
                </a:cubicBezTo>
                <a:cubicBezTo>
                  <a:pt x="161" y="17"/>
                  <a:pt x="155" y="35"/>
                  <a:pt x="151" y="53"/>
                </a:cubicBezTo>
                <a:cubicBezTo>
                  <a:pt x="132" y="128"/>
                  <a:pt x="128" y="132"/>
                  <a:pt x="126" y="138"/>
                </a:cubicBezTo>
                <a:cubicBezTo>
                  <a:pt x="122" y="183"/>
                  <a:pt x="121" y="190"/>
                  <a:pt x="118" y="195"/>
                </a:cubicBezTo>
                <a:cubicBezTo>
                  <a:pt x="119" y="272"/>
                  <a:pt x="117" y="265"/>
                  <a:pt x="112" y="264"/>
                </a:cubicBezTo>
                <a:cubicBezTo>
                  <a:pt x="111" y="242"/>
                  <a:pt x="102" y="226"/>
                  <a:pt x="109" y="216"/>
                </a:cubicBezTo>
                <a:cubicBezTo>
                  <a:pt x="110" y="141"/>
                  <a:pt x="107" y="130"/>
                  <a:pt x="109" y="122"/>
                </a:cubicBezTo>
                <a:cubicBezTo>
                  <a:pt x="119" y="78"/>
                  <a:pt x="121" y="60"/>
                  <a:pt x="122" y="41"/>
                </a:cubicBezTo>
                <a:cubicBezTo>
                  <a:pt x="120" y="1"/>
                  <a:pt x="120" y="1"/>
                  <a:pt x="120" y="1"/>
                </a:cubicBezTo>
                <a:cubicBezTo>
                  <a:pt x="103" y="53"/>
                  <a:pt x="112" y="65"/>
                  <a:pt x="104" y="69"/>
                </a:cubicBezTo>
                <a:cubicBezTo>
                  <a:pt x="93" y="118"/>
                  <a:pt x="99" y="124"/>
                  <a:pt x="95" y="126"/>
                </a:cubicBezTo>
                <a:cubicBezTo>
                  <a:pt x="92" y="171"/>
                  <a:pt x="90" y="180"/>
                  <a:pt x="95" y="190"/>
                </a:cubicBezTo>
                <a:cubicBezTo>
                  <a:pt x="91" y="228"/>
                  <a:pt x="82" y="231"/>
                  <a:pt x="80" y="220"/>
                </a:cubicBezTo>
                <a:cubicBezTo>
                  <a:pt x="77" y="207"/>
                  <a:pt x="82" y="189"/>
                  <a:pt x="77" y="172"/>
                </a:cubicBezTo>
                <a:cubicBezTo>
                  <a:pt x="77" y="87"/>
                  <a:pt x="91" y="83"/>
                  <a:pt x="86" y="68"/>
                </a:cubicBezTo>
                <a:cubicBezTo>
                  <a:pt x="100" y="4"/>
                  <a:pt x="100" y="2"/>
                  <a:pt x="101" y="1"/>
                </a:cubicBezTo>
                <a:cubicBezTo>
                  <a:pt x="88" y="24"/>
                  <a:pt x="75" y="29"/>
                  <a:pt x="80" y="43"/>
                </a:cubicBezTo>
                <a:cubicBezTo>
                  <a:pt x="70" y="80"/>
                  <a:pt x="67" y="81"/>
                  <a:pt x="70" y="86"/>
                </a:cubicBezTo>
                <a:cubicBezTo>
                  <a:pt x="63" y="131"/>
                  <a:pt x="65" y="138"/>
                  <a:pt x="68" y="144"/>
                </a:cubicBezTo>
                <a:cubicBezTo>
                  <a:pt x="53" y="179"/>
                  <a:pt x="63" y="169"/>
                  <a:pt x="56" y="164"/>
                </a:cubicBezTo>
                <a:cubicBezTo>
                  <a:pt x="50" y="47"/>
                  <a:pt x="49" y="34"/>
                  <a:pt x="49" y="22"/>
                </a:cubicBezTo>
                <a:cubicBezTo>
                  <a:pt x="40" y="1"/>
                  <a:pt x="40" y="1"/>
                  <a:pt x="40" y="1"/>
                </a:cubicBezTo>
                <a:cubicBezTo>
                  <a:pt x="42" y="95"/>
                  <a:pt x="30" y="96"/>
                  <a:pt x="37" y="106"/>
                </a:cubicBezTo>
                <a:cubicBezTo>
                  <a:pt x="34" y="129"/>
                  <a:pt x="25" y="107"/>
                  <a:pt x="26" y="91"/>
                </a:cubicBezTo>
                <a:cubicBezTo>
                  <a:pt x="30" y="41"/>
                  <a:pt x="22" y="28"/>
                  <a:pt x="28" y="23"/>
                </a:cubicBezTo>
                <a:cubicBezTo>
                  <a:pt x="17" y="2"/>
                  <a:pt x="17" y="4"/>
                  <a:pt x="16" y="6"/>
                </a:cubicBezTo>
                <a:cubicBezTo>
                  <a:pt x="10" y="77"/>
                  <a:pt x="15" y="87"/>
                  <a:pt x="11" y="93"/>
                </a:cubicBezTo>
                <a:cubicBezTo>
                  <a:pt x="2" y="126"/>
                  <a:pt x="2" y="126"/>
                  <a:pt x="2" y="126"/>
                </a:cubicBezTo>
                <a:cubicBezTo>
                  <a:pt x="12" y="145"/>
                  <a:pt x="24" y="146"/>
                  <a:pt x="17" y="149"/>
                </a:cubicBezTo>
                <a:cubicBezTo>
                  <a:pt x="5" y="173"/>
                  <a:pt x="8" y="174"/>
                  <a:pt x="10" y="175"/>
                </a:cubicBezTo>
                <a:cubicBezTo>
                  <a:pt x="32" y="191"/>
                  <a:pt x="36" y="190"/>
                  <a:pt x="38" y="194"/>
                </a:cubicBezTo>
                <a:cubicBezTo>
                  <a:pt x="48" y="211"/>
                  <a:pt x="32" y="201"/>
                  <a:pt x="16" y="192"/>
                </a:cubicBezTo>
                <a:cubicBezTo>
                  <a:pt x="19" y="226"/>
                  <a:pt x="38" y="232"/>
                  <a:pt x="56" y="240"/>
                </a:cubicBezTo>
                <a:cubicBezTo>
                  <a:pt x="90" y="261"/>
                  <a:pt x="94" y="266"/>
                  <a:pt x="97" y="272"/>
                </a:cubicBezTo>
                <a:cubicBezTo>
                  <a:pt x="103" y="281"/>
                  <a:pt x="101" y="275"/>
                  <a:pt x="97" y="272"/>
                </a:cubicBezTo>
                <a:cubicBezTo>
                  <a:pt x="63" y="255"/>
                  <a:pt x="55" y="257"/>
                  <a:pt x="51" y="253"/>
                </a:cubicBezTo>
                <a:cubicBezTo>
                  <a:pt x="2" y="248"/>
                  <a:pt x="2" y="248"/>
                  <a:pt x="2" y="248"/>
                </a:cubicBezTo>
                <a:cubicBezTo>
                  <a:pt x="40" y="258"/>
                  <a:pt x="45" y="269"/>
                  <a:pt x="56" y="267"/>
                </a:cubicBezTo>
                <a:cubicBezTo>
                  <a:pt x="84" y="285"/>
                  <a:pt x="94" y="285"/>
                  <a:pt x="100" y="292"/>
                </a:cubicBezTo>
                <a:cubicBezTo>
                  <a:pt x="134" y="317"/>
                  <a:pt x="134" y="321"/>
                  <a:pt x="137" y="320"/>
                </a:cubicBezTo>
                <a:cubicBezTo>
                  <a:pt x="110" y="311"/>
                  <a:pt x="97" y="310"/>
                  <a:pt x="90" y="299"/>
                </a:cubicBezTo>
                <a:cubicBezTo>
                  <a:pt x="32" y="287"/>
                  <a:pt x="28" y="276"/>
                  <a:pt x="19" y="276"/>
                </a:cubicBezTo>
                <a:cubicBezTo>
                  <a:pt x="6" y="287"/>
                  <a:pt x="11" y="287"/>
                  <a:pt x="14" y="290"/>
                </a:cubicBezTo>
                <a:cubicBezTo>
                  <a:pt x="60" y="310"/>
                  <a:pt x="70" y="302"/>
                  <a:pt x="70" y="311"/>
                </a:cubicBezTo>
                <a:cubicBezTo>
                  <a:pt x="74" y="314"/>
                  <a:pt x="68" y="317"/>
                  <a:pt x="63" y="317"/>
                </a:cubicBezTo>
                <a:cubicBezTo>
                  <a:pt x="27" y="300"/>
                  <a:pt x="17" y="307"/>
                  <a:pt x="14" y="299"/>
                </a:cubicBezTo>
                <a:cubicBezTo>
                  <a:pt x="6" y="311"/>
                  <a:pt x="10" y="315"/>
                  <a:pt x="14" y="317"/>
                </a:cubicBezTo>
                <a:cubicBezTo>
                  <a:pt x="37" y="321"/>
                  <a:pt x="39" y="319"/>
                  <a:pt x="42" y="320"/>
                </a:cubicBezTo>
                <a:cubicBezTo>
                  <a:pt x="62" y="325"/>
                  <a:pt x="72" y="331"/>
                  <a:pt x="84" y="334"/>
                </a:cubicBezTo>
                <a:cubicBezTo>
                  <a:pt x="121" y="352"/>
                  <a:pt x="125" y="357"/>
                  <a:pt x="133" y="355"/>
                </a:cubicBezTo>
                <a:cubicBezTo>
                  <a:pt x="188" y="388"/>
                  <a:pt x="192" y="395"/>
                  <a:pt x="199" y="398"/>
                </a:cubicBezTo>
                <a:cubicBezTo>
                  <a:pt x="215" y="420"/>
                  <a:pt x="207" y="410"/>
                  <a:pt x="203" y="411"/>
                </a:cubicBezTo>
                <a:cubicBezTo>
                  <a:pt x="183" y="401"/>
                  <a:pt x="184" y="396"/>
                  <a:pt x="180" y="397"/>
                </a:cubicBezTo>
                <a:cubicBezTo>
                  <a:pt x="156" y="377"/>
                  <a:pt x="148" y="383"/>
                  <a:pt x="146" y="378"/>
                </a:cubicBezTo>
                <a:cubicBezTo>
                  <a:pt x="79" y="350"/>
                  <a:pt x="69" y="355"/>
                  <a:pt x="66" y="346"/>
                </a:cubicBezTo>
                <a:cubicBezTo>
                  <a:pt x="21" y="335"/>
                  <a:pt x="16" y="331"/>
                  <a:pt x="9" y="331"/>
                </a:cubicBezTo>
                <a:cubicBezTo>
                  <a:pt x="6" y="343"/>
                  <a:pt x="10" y="344"/>
                  <a:pt x="14" y="345"/>
                </a:cubicBezTo>
                <a:cubicBezTo>
                  <a:pt x="44" y="355"/>
                  <a:pt x="47" y="356"/>
                  <a:pt x="50" y="354"/>
                </a:cubicBezTo>
                <a:cubicBezTo>
                  <a:pt x="88" y="365"/>
                  <a:pt x="88" y="372"/>
                  <a:pt x="92" y="371"/>
                </a:cubicBezTo>
                <a:cubicBezTo>
                  <a:pt x="126" y="379"/>
                  <a:pt x="126" y="384"/>
                  <a:pt x="130" y="383"/>
                </a:cubicBezTo>
                <a:cubicBezTo>
                  <a:pt x="173" y="409"/>
                  <a:pt x="178" y="409"/>
                  <a:pt x="180" y="416"/>
                </a:cubicBezTo>
                <a:cubicBezTo>
                  <a:pt x="227" y="438"/>
                  <a:pt x="228" y="443"/>
                  <a:pt x="231" y="442"/>
                </a:cubicBezTo>
                <a:cubicBezTo>
                  <a:pt x="219" y="443"/>
                  <a:pt x="212" y="439"/>
                  <a:pt x="206" y="438"/>
                </a:cubicBezTo>
                <a:cubicBezTo>
                  <a:pt x="155" y="417"/>
                  <a:pt x="153" y="413"/>
                  <a:pt x="149" y="414"/>
                </a:cubicBezTo>
                <a:cubicBezTo>
                  <a:pt x="77" y="386"/>
                  <a:pt x="58" y="388"/>
                  <a:pt x="46" y="377"/>
                </a:cubicBezTo>
                <a:cubicBezTo>
                  <a:pt x="2" y="380"/>
                  <a:pt x="2" y="380"/>
                  <a:pt x="2" y="380"/>
                </a:cubicBezTo>
                <a:cubicBezTo>
                  <a:pt x="64" y="395"/>
                  <a:pt x="68" y="406"/>
                  <a:pt x="78" y="403"/>
                </a:cubicBezTo>
                <a:cubicBezTo>
                  <a:pt x="108" y="413"/>
                  <a:pt x="117" y="413"/>
                  <a:pt x="123" y="419"/>
                </a:cubicBezTo>
                <a:cubicBezTo>
                  <a:pt x="154" y="430"/>
                  <a:pt x="160" y="437"/>
                  <a:pt x="171" y="434"/>
                </a:cubicBezTo>
                <a:cubicBezTo>
                  <a:pt x="195" y="451"/>
                  <a:pt x="205" y="447"/>
                  <a:pt x="208" y="455"/>
                </a:cubicBezTo>
                <a:cubicBezTo>
                  <a:pt x="267" y="487"/>
                  <a:pt x="271" y="498"/>
                  <a:pt x="280" y="499"/>
                </a:cubicBezTo>
                <a:cubicBezTo>
                  <a:pt x="294" y="516"/>
                  <a:pt x="292" y="514"/>
                  <a:pt x="288" y="515"/>
                </a:cubicBezTo>
                <a:cubicBezTo>
                  <a:pt x="255" y="506"/>
                  <a:pt x="255" y="495"/>
                  <a:pt x="247" y="501"/>
                </a:cubicBezTo>
                <a:cubicBezTo>
                  <a:pt x="170" y="478"/>
                  <a:pt x="155" y="464"/>
                  <a:pt x="134" y="461"/>
                </a:cubicBezTo>
                <a:cubicBezTo>
                  <a:pt x="96" y="448"/>
                  <a:pt x="85" y="447"/>
                  <a:pt x="78" y="440"/>
                </a:cubicBezTo>
                <a:cubicBezTo>
                  <a:pt x="2" y="433"/>
                  <a:pt x="2" y="433"/>
                  <a:pt x="2" y="433"/>
                </a:cubicBezTo>
                <a:close/>
                <a:moveTo>
                  <a:pt x="330" y="501"/>
                </a:moveTo>
                <a:cubicBezTo>
                  <a:pt x="334" y="501"/>
                  <a:pt x="334" y="507"/>
                  <a:pt x="336" y="511"/>
                </a:cubicBezTo>
                <a:cubicBezTo>
                  <a:pt x="329" y="513"/>
                  <a:pt x="327" y="506"/>
                  <a:pt x="330" y="501"/>
                </a:cubicBezTo>
                <a:close/>
                <a:moveTo>
                  <a:pt x="121" y="337"/>
                </a:moveTo>
                <a:cubicBezTo>
                  <a:pt x="118" y="332"/>
                  <a:pt x="110" y="339"/>
                  <a:pt x="109" y="329"/>
                </a:cubicBezTo>
                <a:cubicBezTo>
                  <a:pt x="119" y="327"/>
                  <a:pt x="121" y="339"/>
                  <a:pt x="130" y="337"/>
                </a:cubicBezTo>
                <a:cubicBezTo>
                  <a:pt x="132" y="344"/>
                  <a:pt x="121" y="341"/>
                  <a:pt x="121" y="337"/>
                </a:cubicBezTo>
                <a:close/>
                <a:moveTo>
                  <a:pt x="290" y="490"/>
                </a:moveTo>
                <a:cubicBezTo>
                  <a:pt x="288" y="484"/>
                  <a:pt x="281" y="489"/>
                  <a:pt x="280" y="481"/>
                </a:cubicBezTo>
                <a:cubicBezTo>
                  <a:pt x="287" y="485"/>
                  <a:pt x="297" y="485"/>
                  <a:pt x="300" y="495"/>
                </a:cubicBezTo>
                <a:cubicBezTo>
                  <a:pt x="294" y="500"/>
                  <a:pt x="293" y="492"/>
                  <a:pt x="290" y="490"/>
                </a:cubicBezTo>
                <a:close/>
                <a:moveTo>
                  <a:pt x="16" y="743"/>
                </a:moveTo>
                <a:cubicBezTo>
                  <a:pt x="25" y="732"/>
                  <a:pt x="39" y="725"/>
                  <a:pt x="48" y="714"/>
                </a:cubicBezTo>
                <a:cubicBezTo>
                  <a:pt x="61" y="705"/>
                  <a:pt x="74" y="698"/>
                  <a:pt x="85" y="686"/>
                </a:cubicBezTo>
                <a:cubicBezTo>
                  <a:pt x="90" y="687"/>
                  <a:pt x="92" y="684"/>
                  <a:pt x="93" y="680"/>
                </a:cubicBezTo>
                <a:cubicBezTo>
                  <a:pt x="98" y="680"/>
                  <a:pt x="103" y="678"/>
                  <a:pt x="105" y="674"/>
                </a:cubicBezTo>
                <a:cubicBezTo>
                  <a:pt x="113" y="672"/>
                  <a:pt x="119" y="667"/>
                  <a:pt x="125" y="662"/>
                </a:cubicBezTo>
                <a:cubicBezTo>
                  <a:pt x="135" y="661"/>
                  <a:pt x="135" y="652"/>
                  <a:pt x="144" y="650"/>
                </a:cubicBezTo>
                <a:cubicBezTo>
                  <a:pt x="152" y="647"/>
                  <a:pt x="157" y="641"/>
                  <a:pt x="164" y="638"/>
                </a:cubicBezTo>
                <a:cubicBezTo>
                  <a:pt x="171" y="635"/>
                  <a:pt x="179" y="633"/>
                  <a:pt x="185" y="629"/>
                </a:cubicBezTo>
                <a:cubicBezTo>
                  <a:pt x="190" y="629"/>
                  <a:pt x="192" y="626"/>
                  <a:pt x="193" y="623"/>
                </a:cubicBezTo>
                <a:cubicBezTo>
                  <a:pt x="198" y="622"/>
                  <a:pt x="208" y="625"/>
                  <a:pt x="205" y="617"/>
                </a:cubicBezTo>
                <a:cubicBezTo>
                  <a:pt x="197" y="618"/>
                  <a:pt x="189" y="619"/>
                  <a:pt x="184" y="623"/>
                </a:cubicBezTo>
                <a:cubicBezTo>
                  <a:pt x="178" y="627"/>
                  <a:pt x="168" y="627"/>
                  <a:pt x="164" y="632"/>
                </a:cubicBezTo>
                <a:cubicBezTo>
                  <a:pt x="150" y="637"/>
                  <a:pt x="138" y="643"/>
                  <a:pt x="130" y="653"/>
                </a:cubicBezTo>
                <a:cubicBezTo>
                  <a:pt x="114" y="656"/>
                  <a:pt x="107" y="668"/>
                  <a:pt x="93" y="672"/>
                </a:cubicBezTo>
                <a:cubicBezTo>
                  <a:pt x="82" y="681"/>
                  <a:pt x="69" y="687"/>
                  <a:pt x="59" y="696"/>
                </a:cubicBezTo>
                <a:cubicBezTo>
                  <a:pt x="46" y="702"/>
                  <a:pt x="39" y="713"/>
                  <a:pt x="24" y="717"/>
                </a:cubicBezTo>
                <a:cubicBezTo>
                  <a:pt x="23" y="725"/>
                  <a:pt x="16" y="728"/>
                  <a:pt x="10" y="732"/>
                </a:cubicBezTo>
                <a:cubicBezTo>
                  <a:pt x="6" y="732"/>
                  <a:pt x="8" y="739"/>
                  <a:pt x="2" y="738"/>
                </a:cubicBezTo>
                <a:cubicBezTo>
                  <a:pt x="2" y="755"/>
                  <a:pt x="2" y="755"/>
                  <a:pt x="2" y="755"/>
                </a:cubicBezTo>
                <a:cubicBezTo>
                  <a:pt x="6" y="751"/>
                  <a:pt x="11" y="747"/>
                  <a:pt x="16" y="743"/>
                </a:cubicBezTo>
                <a:close/>
                <a:moveTo>
                  <a:pt x="24" y="604"/>
                </a:moveTo>
                <a:cubicBezTo>
                  <a:pt x="24" y="596"/>
                  <a:pt x="32" y="596"/>
                  <a:pt x="36" y="592"/>
                </a:cubicBezTo>
                <a:cubicBezTo>
                  <a:pt x="39" y="587"/>
                  <a:pt x="44" y="585"/>
                  <a:pt x="47" y="580"/>
                </a:cubicBezTo>
                <a:cubicBezTo>
                  <a:pt x="54" y="579"/>
                  <a:pt x="52" y="570"/>
                  <a:pt x="61" y="571"/>
                </a:cubicBezTo>
                <a:cubicBezTo>
                  <a:pt x="64" y="566"/>
                  <a:pt x="68" y="562"/>
                  <a:pt x="73" y="559"/>
                </a:cubicBezTo>
                <a:cubicBezTo>
                  <a:pt x="73" y="552"/>
                  <a:pt x="85" y="556"/>
                  <a:pt x="87" y="550"/>
                </a:cubicBezTo>
                <a:cubicBezTo>
                  <a:pt x="76" y="549"/>
                  <a:pt x="69" y="552"/>
                  <a:pt x="67" y="559"/>
                </a:cubicBezTo>
                <a:cubicBezTo>
                  <a:pt x="63" y="565"/>
                  <a:pt x="52" y="564"/>
                  <a:pt x="50" y="571"/>
                </a:cubicBezTo>
                <a:cubicBezTo>
                  <a:pt x="37" y="579"/>
                  <a:pt x="28" y="590"/>
                  <a:pt x="16" y="598"/>
                </a:cubicBezTo>
                <a:cubicBezTo>
                  <a:pt x="12" y="603"/>
                  <a:pt x="5" y="606"/>
                  <a:pt x="2" y="612"/>
                </a:cubicBezTo>
                <a:cubicBezTo>
                  <a:pt x="2" y="623"/>
                  <a:pt x="2" y="623"/>
                  <a:pt x="2" y="623"/>
                </a:cubicBezTo>
                <a:cubicBezTo>
                  <a:pt x="5" y="620"/>
                  <a:pt x="8" y="617"/>
                  <a:pt x="10" y="613"/>
                </a:cubicBezTo>
                <a:cubicBezTo>
                  <a:pt x="16" y="611"/>
                  <a:pt x="19" y="607"/>
                  <a:pt x="24" y="604"/>
                </a:cubicBezTo>
                <a:close/>
                <a:moveTo>
                  <a:pt x="44" y="1722"/>
                </a:moveTo>
                <a:cubicBezTo>
                  <a:pt x="44" y="1720"/>
                  <a:pt x="45" y="1718"/>
                  <a:pt x="46" y="1717"/>
                </a:cubicBezTo>
                <a:cubicBezTo>
                  <a:pt x="91" y="1621"/>
                  <a:pt x="100" y="1610"/>
                  <a:pt x="103" y="1598"/>
                </a:cubicBezTo>
                <a:cubicBezTo>
                  <a:pt x="125" y="1559"/>
                  <a:pt x="129" y="1553"/>
                  <a:pt x="128" y="1547"/>
                </a:cubicBezTo>
                <a:cubicBezTo>
                  <a:pt x="157" y="1507"/>
                  <a:pt x="164" y="1502"/>
                  <a:pt x="167" y="1496"/>
                </a:cubicBezTo>
                <a:cubicBezTo>
                  <a:pt x="212" y="1442"/>
                  <a:pt x="214" y="1436"/>
                  <a:pt x="221" y="1431"/>
                </a:cubicBezTo>
                <a:cubicBezTo>
                  <a:pt x="226" y="1413"/>
                  <a:pt x="214" y="1432"/>
                  <a:pt x="195" y="1449"/>
                </a:cubicBezTo>
                <a:cubicBezTo>
                  <a:pt x="116" y="1530"/>
                  <a:pt x="102" y="1546"/>
                  <a:pt x="89" y="1562"/>
                </a:cubicBezTo>
                <a:cubicBezTo>
                  <a:pt x="71" y="1587"/>
                  <a:pt x="71" y="1588"/>
                  <a:pt x="71" y="1588"/>
                </a:cubicBezTo>
                <a:cubicBezTo>
                  <a:pt x="2" y="1718"/>
                  <a:pt x="2" y="1718"/>
                  <a:pt x="2" y="1718"/>
                </a:cubicBezTo>
                <a:cubicBezTo>
                  <a:pt x="24" y="1678"/>
                  <a:pt x="24" y="1671"/>
                  <a:pt x="29" y="1665"/>
                </a:cubicBezTo>
                <a:cubicBezTo>
                  <a:pt x="83" y="1581"/>
                  <a:pt x="89" y="1575"/>
                  <a:pt x="94" y="1569"/>
                </a:cubicBezTo>
                <a:cubicBezTo>
                  <a:pt x="135" y="1531"/>
                  <a:pt x="112" y="1544"/>
                  <a:pt x="112" y="1560"/>
                </a:cubicBezTo>
                <a:cubicBezTo>
                  <a:pt x="94" y="1592"/>
                  <a:pt x="93" y="1598"/>
                  <a:pt x="89" y="1604"/>
                </a:cubicBezTo>
                <a:cubicBezTo>
                  <a:pt x="59" y="1656"/>
                  <a:pt x="61" y="1665"/>
                  <a:pt x="55" y="1672"/>
                </a:cubicBezTo>
                <a:cubicBezTo>
                  <a:pt x="29" y="1728"/>
                  <a:pt x="26" y="1734"/>
                  <a:pt x="23" y="1739"/>
                </a:cubicBezTo>
                <a:cubicBezTo>
                  <a:pt x="10" y="1768"/>
                  <a:pt x="5" y="1773"/>
                  <a:pt x="2" y="1779"/>
                </a:cubicBezTo>
                <a:cubicBezTo>
                  <a:pt x="30" y="1752"/>
                  <a:pt x="36" y="1737"/>
                  <a:pt x="44" y="1722"/>
                </a:cubicBezTo>
                <a:close/>
                <a:moveTo>
                  <a:pt x="531" y="966"/>
                </a:moveTo>
                <a:cubicBezTo>
                  <a:pt x="537" y="972"/>
                  <a:pt x="543" y="978"/>
                  <a:pt x="555" y="983"/>
                </a:cubicBezTo>
                <a:cubicBezTo>
                  <a:pt x="582" y="1016"/>
                  <a:pt x="572" y="1012"/>
                  <a:pt x="567" y="1005"/>
                </a:cubicBezTo>
                <a:cubicBezTo>
                  <a:pt x="564" y="1014"/>
                  <a:pt x="565" y="1022"/>
                  <a:pt x="577" y="1025"/>
                </a:cubicBezTo>
                <a:cubicBezTo>
                  <a:pt x="602" y="1071"/>
                  <a:pt x="606" y="1077"/>
                  <a:pt x="604" y="1085"/>
                </a:cubicBezTo>
                <a:cubicBezTo>
                  <a:pt x="624" y="1121"/>
                  <a:pt x="614" y="1130"/>
                  <a:pt x="620" y="1134"/>
                </a:cubicBezTo>
                <a:cubicBezTo>
                  <a:pt x="636" y="1178"/>
                  <a:pt x="622" y="1188"/>
                  <a:pt x="633" y="1188"/>
                </a:cubicBezTo>
                <a:cubicBezTo>
                  <a:pt x="638" y="1154"/>
                  <a:pt x="637" y="1151"/>
                  <a:pt x="636" y="1147"/>
                </a:cubicBezTo>
                <a:cubicBezTo>
                  <a:pt x="643" y="1092"/>
                  <a:pt x="647" y="1092"/>
                  <a:pt x="648" y="1086"/>
                </a:cubicBezTo>
                <a:cubicBezTo>
                  <a:pt x="659" y="1040"/>
                  <a:pt x="666" y="1046"/>
                  <a:pt x="667" y="1037"/>
                </a:cubicBezTo>
                <a:cubicBezTo>
                  <a:pt x="711" y="998"/>
                  <a:pt x="721" y="987"/>
                  <a:pt x="733" y="985"/>
                </a:cubicBezTo>
                <a:cubicBezTo>
                  <a:pt x="785" y="965"/>
                  <a:pt x="796" y="982"/>
                  <a:pt x="797" y="969"/>
                </a:cubicBezTo>
                <a:cubicBezTo>
                  <a:pt x="738" y="970"/>
                  <a:pt x="734" y="971"/>
                  <a:pt x="730" y="970"/>
                </a:cubicBezTo>
                <a:cubicBezTo>
                  <a:pt x="733" y="964"/>
                  <a:pt x="734" y="961"/>
                  <a:pt x="733" y="956"/>
                </a:cubicBezTo>
                <a:cubicBezTo>
                  <a:pt x="828" y="882"/>
                  <a:pt x="842" y="872"/>
                  <a:pt x="854" y="858"/>
                </a:cubicBezTo>
                <a:cubicBezTo>
                  <a:pt x="887" y="830"/>
                  <a:pt x="888" y="820"/>
                  <a:pt x="893" y="822"/>
                </a:cubicBezTo>
                <a:cubicBezTo>
                  <a:pt x="938" y="742"/>
                  <a:pt x="939" y="732"/>
                  <a:pt x="944" y="718"/>
                </a:cubicBezTo>
                <a:cubicBezTo>
                  <a:pt x="976" y="667"/>
                  <a:pt x="982" y="668"/>
                  <a:pt x="985" y="663"/>
                </a:cubicBezTo>
                <a:cubicBezTo>
                  <a:pt x="1034" y="616"/>
                  <a:pt x="1037" y="612"/>
                  <a:pt x="1040" y="606"/>
                </a:cubicBezTo>
                <a:cubicBezTo>
                  <a:pt x="1002" y="631"/>
                  <a:pt x="993" y="650"/>
                  <a:pt x="979" y="654"/>
                </a:cubicBezTo>
                <a:cubicBezTo>
                  <a:pt x="987" y="629"/>
                  <a:pt x="984" y="633"/>
                  <a:pt x="985" y="628"/>
                </a:cubicBezTo>
                <a:cubicBezTo>
                  <a:pt x="1024" y="597"/>
                  <a:pt x="1030" y="597"/>
                  <a:pt x="1035" y="597"/>
                </a:cubicBezTo>
                <a:cubicBezTo>
                  <a:pt x="1096" y="544"/>
                  <a:pt x="1113" y="533"/>
                  <a:pt x="1128" y="518"/>
                </a:cubicBezTo>
                <a:cubicBezTo>
                  <a:pt x="1158" y="470"/>
                  <a:pt x="1172" y="471"/>
                  <a:pt x="1165" y="465"/>
                </a:cubicBezTo>
                <a:cubicBezTo>
                  <a:pt x="1112" y="520"/>
                  <a:pt x="1105" y="524"/>
                  <a:pt x="1101" y="535"/>
                </a:cubicBezTo>
                <a:cubicBezTo>
                  <a:pt x="1005" y="601"/>
                  <a:pt x="1001" y="608"/>
                  <a:pt x="995" y="607"/>
                </a:cubicBezTo>
                <a:cubicBezTo>
                  <a:pt x="910" y="672"/>
                  <a:pt x="899" y="679"/>
                  <a:pt x="890" y="690"/>
                </a:cubicBezTo>
                <a:cubicBezTo>
                  <a:pt x="855" y="718"/>
                  <a:pt x="851" y="724"/>
                  <a:pt x="848" y="732"/>
                </a:cubicBezTo>
                <a:cubicBezTo>
                  <a:pt x="816" y="766"/>
                  <a:pt x="808" y="763"/>
                  <a:pt x="804" y="772"/>
                </a:cubicBezTo>
                <a:cubicBezTo>
                  <a:pt x="759" y="821"/>
                  <a:pt x="753" y="821"/>
                  <a:pt x="749" y="830"/>
                </a:cubicBezTo>
                <a:cubicBezTo>
                  <a:pt x="712" y="864"/>
                  <a:pt x="703" y="877"/>
                  <a:pt x="694" y="887"/>
                </a:cubicBezTo>
                <a:cubicBezTo>
                  <a:pt x="653" y="942"/>
                  <a:pt x="652" y="947"/>
                  <a:pt x="648" y="946"/>
                </a:cubicBezTo>
                <a:cubicBezTo>
                  <a:pt x="682" y="890"/>
                  <a:pt x="690" y="875"/>
                  <a:pt x="706" y="848"/>
                </a:cubicBezTo>
                <a:cubicBezTo>
                  <a:pt x="741" y="810"/>
                  <a:pt x="742" y="801"/>
                  <a:pt x="746" y="803"/>
                </a:cubicBezTo>
                <a:cubicBezTo>
                  <a:pt x="786" y="756"/>
                  <a:pt x="798" y="744"/>
                  <a:pt x="811" y="730"/>
                </a:cubicBezTo>
                <a:cubicBezTo>
                  <a:pt x="871" y="676"/>
                  <a:pt x="875" y="672"/>
                  <a:pt x="879" y="672"/>
                </a:cubicBezTo>
                <a:cubicBezTo>
                  <a:pt x="933" y="625"/>
                  <a:pt x="940" y="619"/>
                  <a:pt x="948" y="618"/>
                </a:cubicBezTo>
                <a:cubicBezTo>
                  <a:pt x="982" y="592"/>
                  <a:pt x="994" y="581"/>
                  <a:pt x="1008" y="572"/>
                </a:cubicBezTo>
                <a:cubicBezTo>
                  <a:pt x="1037" y="532"/>
                  <a:pt x="1036" y="550"/>
                  <a:pt x="1028" y="549"/>
                </a:cubicBezTo>
                <a:cubicBezTo>
                  <a:pt x="1002" y="571"/>
                  <a:pt x="994" y="573"/>
                  <a:pt x="987" y="575"/>
                </a:cubicBezTo>
                <a:cubicBezTo>
                  <a:pt x="954" y="600"/>
                  <a:pt x="941" y="610"/>
                  <a:pt x="928" y="621"/>
                </a:cubicBezTo>
                <a:cubicBezTo>
                  <a:pt x="905" y="642"/>
                  <a:pt x="898" y="636"/>
                  <a:pt x="896" y="642"/>
                </a:cubicBezTo>
                <a:cubicBezTo>
                  <a:pt x="905" y="628"/>
                  <a:pt x="911" y="624"/>
                  <a:pt x="915" y="615"/>
                </a:cubicBezTo>
                <a:cubicBezTo>
                  <a:pt x="954" y="585"/>
                  <a:pt x="959" y="581"/>
                  <a:pt x="964" y="577"/>
                </a:cubicBezTo>
                <a:cubicBezTo>
                  <a:pt x="1004" y="547"/>
                  <a:pt x="1009" y="542"/>
                  <a:pt x="1016" y="540"/>
                </a:cubicBezTo>
                <a:cubicBezTo>
                  <a:pt x="1053" y="509"/>
                  <a:pt x="1059" y="504"/>
                  <a:pt x="1066" y="506"/>
                </a:cubicBezTo>
                <a:cubicBezTo>
                  <a:pt x="1120" y="459"/>
                  <a:pt x="1128" y="463"/>
                  <a:pt x="1132" y="453"/>
                </a:cubicBezTo>
                <a:cubicBezTo>
                  <a:pt x="1176" y="423"/>
                  <a:pt x="1172" y="419"/>
                  <a:pt x="1181" y="415"/>
                </a:cubicBezTo>
                <a:cubicBezTo>
                  <a:pt x="1232" y="363"/>
                  <a:pt x="1247" y="362"/>
                  <a:pt x="1242" y="353"/>
                </a:cubicBezTo>
                <a:cubicBezTo>
                  <a:pt x="1184" y="403"/>
                  <a:pt x="1181" y="404"/>
                  <a:pt x="1177" y="404"/>
                </a:cubicBezTo>
                <a:cubicBezTo>
                  <a:pt x="1122" y="438"/>
                  <a:pt x="1118" y="445"/>
                  <a:pt x="1111" y="444"/>
                </a:cubicBezTo>
                <a:cubicBezTo>
                  <a:pt x="1091" y="457"/>
                  <a:pt x="1093" y="454"/>
                  <a:pt x="1087" y="461"/>
                </a:cubicBezTo>
                <a:cubicBezTo>
                  <a:pt x="1070" y="457"/>
                  <a:pt x="1065" y="462"/>
                  <a:pt x="1060" y="465"/>
                </a:cubicBezTo>
                <a:cubicBezTo>
                  <a:pt x="1000" y="493"/>
                  <a:pt x="994" y="498"/>
                  <a:pt x="986" y="501"/>
                </a:cubicBezTo>
                <a:cubicBezTo>
                  <a:pt x="958" y="514"/>
                  <a:pt x="952" y="522"/>
                  <a:pt x="945" y="527"/>
                </a:cubicBezTo>
                <a:cubicBezTo>
                  <a:pt x="890" y="558"/>
                  <a:pt x="877" y="570"/>
                  <a:pt x="864" y="579"/>
                </a:cubicBezTo>
                <a:cubicBezTo>
                  <a:pt x="812" y="621"/>
                  <a:pt x="797" y="624"/>
                  <a:pt x="786" y="639"/>
                </a:cubicBezTo>
                <a:cubicBezTo>
                  <a:pt x="741" y="677"/>
                  <a:pt x="735" y="681"/>
                  <a:pt x="729" y="686"/>
                </a:cubicBezTo>
                <a:cubicBezTo>
                  <a:pt x="701" y="713"/>
                  <a:pt x="694" y="727"/>
                  <a:pt x="684" y="729"/>
                </a:cubicBezTo>
                <a:cubicBezTo>
                  <a:pt x="707" y="689"/>
                  <a:pt x="708" y="675"/>
                  <a:pt x="714" y="676"/>
                </a:cubicBezTo>
                <a:cubicBezTo>
                  <a:pt x="768" y="610"/>
                  <a:pt x="789" y="599"/>
                  <a:pt x="805" y="575"/>
                </a:cubicBezTo>
                <a:cubicBezTo>
                  <a:pt x="864" y="533"/>
                  <a:pt x="873" y="530"/>
                  <a:pt x="880" y="523"/>
                </a:cubicBezTo>
                <a:cubicBezTo>
                  <a:pt x="967" y="471"/>
                  <a:pt x="975" y="465"/>
                  <a:pt x="985" y="462"/>
                </a:cubicBezTo>
                <a:cubicBezTo>
                  <a:pt x="1047" y="431"/>
                  <a:pt x="1058" y="431"/>
                  <a:pt x="1066" y="423"/>
                </a:cubicBezTo>
                <a:cubicBezTo>
                  <a:pt x="1101" y="405"/>
                  <a:pt x="1111" y="402"/>
                  <a:pt x="1121" y="400"/>
                </a:cubicBezTo>
                <a:cubicBezTo>
                  <a:pt x="1203" y="349"/>
                  <a:pt x="1209" y="350"/>
                  <a:pt x="1211" y="343"/>
                </a:cubicBezTo>
                <a:cubicBezTo>
                  <a:pt x="1199" y="344"/>
                  <a:pt x="1193" y="349"/>
                  <a:pt x="1187" y="354"/>
                </a:cubicBezTo>
                <a:cubicBezTo>
                  <a:pt x="1126" y="392"/>
                  <a:pt x="1116" y="384"/>
                  <a:pt x="1112" y="393"/>
                </a:cubicBezTo>
                <a:cubicBezTo>
                  <a:pt x="1070" y="417"/>
                  <a:pt x="1059" y="407"/>
                  <a:pt x="1056" y="418"/>
                </a:cubicBezTo>
                <a:cubicBezTo>
                  <a:pt x="1023" y="430"/>
                  <a:pt x="1010" y="436"/>
                  <a:pt x="997" y="442"/>
                </a:cubicBezTo>
                <a:cubicBezTo>
                  <a:pt x="935" y="472"/>
                  <a:pt x="931" y="480"/>
                  <a:pt x="924" y="482"/>
                </a:cubicBezTo>
                <a:cubicBezTo>
                  <a:pt x="883" y="508"/>
                  <a:pt x="877" y="511"/>
                  <a:pt x="871" y="515"/>
                </a:cubicBezTo>
                <a:cubicBezTo>
                  <a:pt x="848" y="527"/>
                  <a:pt x="847" y="536"/>
                  <a:pt x="843" y="535"/>
                </a:cubicBezTo>
                <a:cubicBezTo>
                  <a:pt x="793" y="575"/>
                  <a:pt x="791" y="578"/>
                  <a:pt x="787" y="579"/>
                </a:cubicBezTo>
                <a:cubicBezTo>
                  <a:pt x="764" y="599"/>
                  <a:pt x="764" y="609"/>
                  <a:pt x="759" y="608"/>
                </a:cubicBezTo>
                <a:cubicBezTo>
                  <a:pt x="699" y="664"/>
                  <a:pt x="701" y="682"/>
                  <a:pt x="695" y="677"/>
                </a:cubicBezTo>
                <a:cubicBezTo>
                  <a:pt x="695" y="655"/>
                  <a:pt x="699" y="646"/>
                  <a:pt x="707" y="644"/>
                </a:cubicBezTo>
                <a:cubicBezTo>
                  <a:pt x="730" y="602"/>
                  <a:pt x="737" y="601"/>
                  <a:pt x="740" y="593"/>
                </a:cubicBezTo>
                <a:cubicBezTo>
                  <a:pt x="810" y="533"/>
                  <a:pt x="820" y="525"/>
                  <a:pt x="829" y="516"/>
                </a:cubicBezTo>
                <a:cubicBezTo>
                  <a:pt x="866" y="491"/>
                  <a:pt x="871" y="487"/>
                  <a:pt x="875" y="479"/>
                </a:cubicBezTo>
                <a:cubicBezTo>
                  <a:pt x="976" y="423"/>
                  <a:pt x="993" y="412"/>
                  <a:pt x="1012" y="408"/>
                </a:cubicBezTo>
                <a:cubicBezTo>
                  <a:pt x="1085" y="374"/>
                  <a:pt x="1104" y="371"/>
                  <a:pt x="1123" y="363"/>
                </a:cubicBezTo>
                <a:cubicBezTo>
                  <a:pt x="1170" y="352"/>
                  <a:pt x="1173" y="343"/>
                  <a:pt x="1180" y="348"/>
                </a:cubicBezTo>
                <a:cubicBezTo>
                  <a:pt x="1208" y="335"/>
                  <a:pt x="1213" y="328"/>
                  <a:pt x="1220" y="324"/>
                </a:cubicBezTo>
                <a:cubicBezTo>
                  <a:pt x="1249" y="318"/>
                  <a:pt x="1253" y="306"/>
                  <a:pt x="1262" y="309"/>
                </a:cubicBezTo>
                <a:cubicBezTo>
                  <a:pt x="1292" y="281"/>
                  <a:pt x="1298" y="284"/>
                  <a:pt x="1300" y="275"/>
                </a:cubicBezTo>
                <a:cubicBezTo>
                  <a:pt x="1261" y="290"/>
                  <a:pt x="1255" y="300"/>
                  <a:pt x="1246" y="301"/>
                </a:cubicBezTo>
                <a:cubicBezTo>
                  <a:pt x="1167" y="337"/>
                  <a:pt x="1163" y="340"/>
                  <a:pt x="1157" y="337"/>
                </a:cubicBezTo>
                <a:cubicBezTo>
                  <a:pt x="1110" y="362"/>
                  <a:pt x="1097" y="354"/>
                  <a:pt x="1090" y="364"/>
                </a:cubicBezTo>
                <a:cubicBezTo>
                  <a:pt x="947" y="426"/>
                  <a:pt x="940" y="424"/>
                  <a:pt x="935" y="430"/>
                </a:cubicBezTo>
                <a:cubicBezTo>
                  <a:pt x="882" y="462"/>
                  <a:pt x="875" y="461"/>
                  <a:pt x="872" y="471"/>
                </a:cubicBezTo>
                <a:cubicBezTo>
                  <a:pt x="846" y="491"/>
                  <a:pt x="834" y="497"/>
                  <a:pt x="824" y="507"/>
                </a:cubicBezTo>
                <a:cubicBezTo>
                  <a:pt x="757" y="555"/>
                  <a:pt x="755" y="568"/>
                  <a:pt x="748" y="568"/>
                </a:cubicBezTo>
                <a:cubicBezTo>
                  <a:pt x="713" y="600"/>
                  <a:pt x="713" y="617"/>
                  <a:pt x="703" y="611"/>
                </a:cubicBezTo>
                <a:cubicBezTo>
                  <a:pt x="726" y="580"/>
                  <a:pt x="733" y="572"/>
                  <a:pt x="740" y="564"/>
                </a:cubicBezTo>
                <a:cubicBezTo>
                  <a:pt x="791" y="510"/>
                  <a:pt x="802" y="510"/>
                  <a:pt x="807" y="496"/>
                </a:cubicBezTo>
                <a:cubicBezTo>
                  <a:pt x="856" y="451"/>
                  <a:pt x="865" y="461"/>
                  <a:pt x="866" y="449"/>
                </a:cubicBezTo>
                <a:cubicBezTo>
                  <a:pt x="935" y="412"/>
                  <a:pt x="946" y="395"/>
                  <a:pt x="963" y="392"/>
                </a:cubicBezTo>
                <a:cubicBezTo>
                  <a:pt x="1020" y="358"/>
                  <a:pt x="1027" y="365"/>
                  <a:pt x="1029" y="358"/>
                </a:cubicBezTo>
                <a:cubicBezTo>
                  <a:pt x="1068" y="345"/>
                  <a:pt x="1069" y="335"/>
                  <a:pt x="1074" y="337"/>
                </a:cubicBezTo>
                <a:cubicBezTo>
                  <a:pt x="1113" y="325"/>
                  <a:pt x="1117" y="324"/>
                  <a:pt x="1121" y="324"/>
                </a:cubicBezTo>
                <a:cubicBezTo>
                  <a:pt x="1151" y="323"/>
                  <a:pt x="1150" y="308"/>
                  <a:pt x="1157" y="315"/>
                </a:cubicBezTo>
                <a:cubicBezTo>
                  <a:pt x="1195" y="299"/>
                  <a:pt x="1199" y="297"/>
                  <a:pt x="1203" y="298"/>
                </a:cubicBezTo>
                <a:cubicBezTo>
                  <a:pt x="1226" y="284"/>
                  <a:pt x="1236" y="278"/>
                  <a:pt x="1230" y="275"/>
                </a:cubicBezTo>
                <a:cubicBezTo>
                  <a:pt x="1175" y="297"/>
                  <a:pt x="1169" y="300"/>
                  <a:pt x="1163" y="302"/>
                </a:cubicBezTo>
                <a:cubicBezTo>
                  <a:pt x="1081" y="325"/>
                  <a:pt x="1068" y="325"/>
                  <a:pt x="1059" y="334"/>
                </a:cubicBezTo>
                <a:cubicBezTo>
                  <a:pt x="983" y="359"/>
                  <a:pt x="981" y="370"/>
                  <a:pt x="975" y="372"/>
                </a:cubicBezTo>
                <a:cubicBezTo>
                  <a:pt x="916" y="403"/>
                  <a:pt x="907" y="411"/>
                  <a:pt x="896" y="419"/>
                </a:cubicBezTo>
                <a:cubicBezTo>
                  <a:pt x="843" y="453"/>
                  <a:pt x="838" y="457"/>
                  <a:pt x="834" y="464"/>
                </a:cubicBezTo>
                <a:cubicBezTo>
                  <a:pt x="754" y="525"/>
                  <a:pt x="753" y="539"/>
                  <a:pt x="747" y="542"/>
                </a:cubicBezTo>
                <a:cubicBezTo>
                  <a:pt x="731" y="554"/>
                  <a:pt x="732" y="540"/>
                  <a:pt x="738" y="541"/>
                </a:cubicBezTo>
                <a:cubicBezTo>
                  <a:pt x="773" y="492"/>
                  <a:pt x="778" y="492"/>
                  <a:pt x="780" y="484"/>
                </a:cubicBezTo>
                <a:cubicBezTo>
                  <a:pt x="802" y="476"/>
                  <a:pt x="803" y="462"/>
                  <a:pt x="809" y="462"/>
                </a:cubicBezTo>
                <a:cubicBezTo>
                  <a:pt x="835" y="445"/>
                  <a:pt x="836" y="436"/>
                  <a:pt x="840" y="437"/>
                </a:cubicBezTo>
                <a:cubicBezTo>
                  <a:pt x="879" y="403"/>
                  <a:pt x="892" y="403"/>
                  <a:pt x="902" y="392"/>
                </a:cubicBezTo>
                <a:cubicBezTo>
                  <a:pt x="921" y="373"/>
                  <a:pt x="929" y="378"/>
                  <a:pt x="933" y="372"/>
                </a:cubicBezTo>
                <a:cubicBezTo>
                  <a:pt x="1003" y="331"/>
                  <a:pt x="1008" y="325"/>
                  <a:pt x="1015" y="326"/>
                </a:cubicBezTo>
                <a:cubicBezTo>
                  <a:pt x="1042" y="308"/>
                  <a:pt x="1048" y="313"/>
                  <a:pt x="1049" y="307"/>
                </a:cubicBezTo>
                <a:cubicBezTo>
                  <a:pt x="1094" y="283"/>
                  <a:pt x="1105" y="291"/>
                  <a:pt x="1109" y="280"/>
                </a:cubicBezTo>
                <a:cubicBezTo>
                  <a:pt x="1158" y="265"/>
                  <a:pt x="1166" y="267"/>
                  <a:pt x="1172" y="261"/>
                </a:cubicBezTo>
                <a:cubicBezTo>
                  <a:pt x="1209" y="254"/>
                  <a:pt x="1223" y="250"/>
                  <a:pt x="1237" y="246"/>
                </a:cubicBezTo>
                <a:cubicBezTo>
                  <a:pt x="1290" y="220"/>
                  <a:pt x="1303" y="214"/>
                  <a:pt x="1316" y="206"/>
                </a:cubicBezTo>
                <a:cubicBezTo>
                  <a:pt x="1340" y="198"/>
                  <a:pt x="1341" y="189"/>
                  <a:pt x="1345" y="190"/>
                </a:cubicBezTo>
                <a:cubicBezTo>
                  <a:pt x="1325" y="186"/>
                  <a:pt x="1322" y="202"/>
                  <a:pt x="1312" y="201"/>
                </a:cubicBezTo>
                <a:cubicBezTo>
                  <a:pt x="1254" y="227"/>
                  <a:pt x="1246" y="234"/>
                  <a:pt x="1236" y="233"/>
                </a:cubicBezTo>
                <a:cubicBezTo>
                  <a:pt x="1112" y="267"/>
                  <a:pt x="1110" y="273"/>
                  <a:pt x="1104" y="271"/>
                </a:cubicBezTo>
                <a:cubicBezTo>
                  <a:pt x="1070" y="288"/>
                  <a:pt x="1060" y="287"/>
                  <a:pt x="1054" y="296"/>
                </a:cubicBezTo>
                <a:cubicBezTo>
                  <a:pt x="1036" y="302"/>
                  <a:pt x="1032" y="305"/>
                  <a:pt x="1027" y="306"/>
                </a:cubicBezTo>
                <a:cubicBezTo>
                  <a:pt x="971" y="341"/>
                  <a:pt x="962" y="341"/>
                  <a:pt x="955" y="346"/>
                </a:cubicBezTo>
                <a:cubicBezTo>
                  <a:pt x="908" y="369"/>
                  <a:pt x="906" y="381"/>
                  <a:pt x="899" y="378"/>
                </a:cubicBezTo>
                <a:cubicBezTo>
                  <a:pt x="866" y="403"/>
                  <a:pt x="863" y="406"/>
                  <a:pt x="858" y="404"/>
                </a:cubicBezTo>
                <a:cubicBezTo>
                  <a:pt x="833" y="425"/>
                  <a:pt x="831" y="427"/>
                  <a:pt x="830" y="430"/>
                </a:cubicBezTo>
                <a:cubicBezTo>
                  <a:pt x="784" y="469"/>
                  <a:pt x="775" y="480"/>
                  <a:pt x="763" y="485"/>
                </a:cubicBezTo>
                <a:cubicBezTo>
                  <a:pt x="743" y="510"/>
                  <a:pt x="739" y="518"/>
                  <a:pt x="732" y="519"/>
                </a:cubicBezTo>
                <a:cubicBezTo>
                  <a:pt x="787" y="441"/>
                  <a:pt x="800" y="433"/>
                  <a:pt x="812" y="421"/>
                </a:cubicBezTo>
                <a:cubicBezTo>
                  <a:pt x="835" y="407"/>
                  <a:pt x="835" y="391"/>
                  <a:pt x="843" y="394"/>
                </a:cubicBezTo>
                <a:cubicBezTo>
                  <a:pt x="904" y="351"/>
                  <a:pt x="914" y="340"/>
                  <a:pt x="926" y="333"/>
                </a:cubicBezTo>
                <a:cubicBezTo>
                  <a:pt x="964" y="306"/>
                  <a:pt x="968" y="301"/>
                  <a:pt x="975" y="302"/>
                </a:cubicBezTo>
                <a:cubicBezTo>
                  <a:pt x="1012" y="279"/>
                  <a:pt x="1016" y="280"/>
                  <a:pt x="1018" y="277"/>
                </a:cubicBezTo>
                <a:cubicBezTo>
                  <a:pt x="1068" y="253"/>
                  <a:pt x="1076" y="256"/>
                  <a:pt x="1081" y="251"/>
                </a:cubicBezTo>
                <a:cubicBezTo>
                  <a:pt x="1104" y="239"/>
                  <a:pt x="1112" y="244"/>
                  <a:pt x="1116" y="238"/>
                </a:cubicBezTo>
                <a:cubicBezTo>
                  <a:pt x="1153" y="221"/>
                  <a:pt x="1162" y="229"/>
                  <a:pt x="1167" y="224"/>
                </a:cubicBezTo>
                <a:cubicBezTo>
                  <a:pt x="1221" y="205"/>
                  <a:pt x="1230" y="212"/>
                  <a:pt x="1235" y="207"/>
                </a:cubicBezTo>
                <a:cubicBezTo>
                  <a:pt x="1271" y="188"/>
                  <a:pt x="1279" y="193"/>
                  <a:pt x="1283" y="187"/>
                </a:cubicBezTo>
                <a:cubicBezTo>
                  <a:pt x="1318" y="175"/>
                  <a:pt x="1321" y="175"/>
                  <a:pt x="1324" y="174"/>
                </a:cubicBezTo>
                <a:cubicBezTo>
                  <a:pt x="1354" y="164"/>
                  <a:pt x="1364" y="150"/>
                  <a:pt x="1359" y="146"/>
                </a:cubicBezTo>
                <a:cubicBezTo>
                  <a:pt x="1278" y="183"/>
                  <a:pt x="1273" y="183"/>
                  <a:pt x="1270" y="188"/>
                </a:cubicBezTo>
                <a:cubicBezTo>
                  <a:pt x="1251" y="191"/>
                  <a:pt x="1245" y="191"/>
                  <a:pt x="1243" y="198"/>
                </a:cubicBezTo>
                <a:cubicBezTo>
                  <a:pt x="1208" y="200"/>
                  <a:pt x="1204" y="204"/>
                  <a:pt x="1200" y="207"/>
                </a:cubicBezTo>
                <a:cubicBezTo>
                  <a:pt x="1163" y="214"/>
                  <a:pt x="1160" y="216"/>
                  <a:pt x="1158" y="216"/>
                </a:cubicBezTo>
                <a:cubicBezTo>
                  <a:pt x="1062" y="247"/>
                  <a:pt x="1050" y="251"/>
                  <a:pt x="1038" y="254"/>
                </a:cubicBezTo>
                <a:cubicBezTo>
                  <a:pt x="982" y="279"/>
                  <a:pt x="980" y="290"/>
                  <a:pt x="972" y="288"/>
                </a:cubicBezTo>
                <a:cubicBezTo>
                  <a:pt x="935" y="313"/>
                  <a:pt x="929" y="312"/>
                  <a:pt x="925" y="320"/>
                </a:cubicBezTo>
                <a:cubicBezTo>
                  <a:pt x="855" y="381"/>
                  <a:pt x="820" y="380"/>
                  <a:pt x="800" y="419"/>
                </a:cubicBezTo>
                <a:cubicBezTo>
                  <a:pt x="765" y="430"/>
                  <a:pt x="767" y="425"/>
                  <a:pt x="770" y="415"/>
                </a:cubicBezTo>
                <a:cubicBezTo>
                  <a:pt x="792" y="399"/>
                  <a:pt x="793" y="393"/>
                  <a:pt x="797" y="392"/>
                </a:cubicBezTo>
                <a:cubicBezTo>
                  <a:pt x="839" y="363"/>
                  <a:pt x="849" y="346"/>
                  <a:pt x="864" y="343"/>
                </a:cubicBezTo>
                <a:cubicBezTo>
                  <a:pt x="906" y="317"/>
                  <a:pt x="909" y="316"/>
                  <a:pt x="911" y="310"/>
                </a:cubicBezTo>
                <a:cubicBezTo>
                  <a:pt x="954" y="278"/>
                  <a:pt x="972" y="277"/>
                  <a:pt x="986" y="265"/>
                </a:cubicBezTo>
                <a:cubicBezTo>
                  <a:pt x="1086" y="216"/>
                  <a:pt x="1093" y="214"/>
                  <a:pt x="1100" y="209"/>
                </a:cubicBezTo>
                <a:cubicBezTo>
                  <a:pt x="1141" y="192"/>
                  <a:pt x="1155" y="181"/>
                  <a:pt x="1172" y="178"/>
                </a:cubicBezTo>
                <a:cubicBezTo>
                  <a:pt x="1210" y="160"/>
                  <a:pt x="1216" y="163"/>
                  <a:pt x="1219" y="158"/>
                </a:cubicBezTo>
                <a:cubicBezTo>
                  <a:pt x="1274" y="148"/>
                  <a:pt x="1276" y="139"/>
                  <a:pt x="1280" y="138"/>
                </a:cubicBezTo>
                <a:cubicBezTo>
                  <a:pt x="1305" y="130"/>
                  <a:pt x="1317" y="128"/>
                  <a:pt x="1312" y="124"/>
                </a:cubicBezTo>
                <a:cubicBezTo>
                  <a:pt x="1248" y="141"/>
                  <a:pt x="1246" y="144"/>
                  <a:pt x="1242" y="143"/>
                </a:cubicBezTo>
                <a:cubicBezTo>
                  <a:pt x="1205" y="159"/>
                  <a:pt x="1197" y="159"/>
                  <a:pt x="1190" y="161"/>
                </a:cubicBezTo>
                <a:cubicBezTo>
                  <a:pt x="1114" y="186"/>
                  <a:pt x="1108" y="197"/>
                  <a:pt x="1099" y="199"/>
                </a:cubicBezTo>
                <a:cubicBezTo>
                  <a:pt x="1079" y="206"/>
                  <a:pt x="1077" y="209"/>
                  <a:pt x="1073" y="206"/>
                </a:cubicBezTo>
                <a:cubicBezTo>
                  <a:pt x="1056" y="215"/>
                  <a:pt x="1052" y="219"/>
                  <a:pt x="1048" y="220"/>
                </a:cubicBezTo>
                <a:cubicBezTo>
                  <a:pt x="1015" y="235"/>
                  <a:pt x="1008" y="244"/>
                  <a:pt x="998" y="245"/>
                </a:cubicBezTo>
                <a:cubicBezTo>
                  <a:pt x="944" y="280"/>
                  <a:pt x="936" y="280"/>
                  <a:pt x="931" y="288"/>
                </a:cubicBezTo>
                <a:cubicBezTo>
                  <a:pt x="861" y="336"/>
                  <a:pt x="851" y="331"/>
                  <a:pt x="845" y="341"/>
                </a:cubicBezTo>
                <a:cubicBezTo>
                  <a:pt x="818" y="361"/>
                  <a:pt x="811" y="366"/>
                  <a:pt x="805" y="374"/>
                </a:cubicBezTo>
                <a:cubicBezTo>
                  <a:pt x="788" y="384"/>
                  <a:pt x="785" y="384"/>
                  <a:pt x="786" y="381"/>
                </a:cubicBezTo>
                <a:cubicBezTo>
                  <a:pt x="833" y="325"/>
                  <a:pt x="840" y="315"/>
                  <a:pt x="850" y="311"/>
                </a:cubicBezTo>
                <a:cubicBezTo>
                  <a:pt x="877" y="284"/>
                  <a:pt x="883" y="285"/>
                  <a:pt x="886" y="280"/>
                </a:cubicBezTo>
                <a:cubicBezTo>
                  <a:pt x="916" y="258"/>
                  <a:pt x="918" y="255"/>
                  <a:pt x="922" y="258"/>
                </a:cubicBezTo>
                <a:cubicBezTo>
                  <a:pt x="943" y="250"/>
                  <a:pt x="941" y="233"/>
                  <a:pt x="948" y="242"/>
                </a:cubicBezTo>
                <a:cubicBezTo>
                  <a:pt x="1021" y="204"/>
                  <a:pt x="1025" y="194"/>
                  <a:pt x="1034" y="195"/>
                </a:cubicBezTo>
                <a:cubicBezTo>
                  <a:pt x="1060" y="184"/>
                  <a:pt x="1061" y="174"/>
                  <a:pt x="1067" y="178"/>
                </a:cubicBezTo>
                <a:cubicBezTo>
                  <a:pt x="1104" y="160"/>
                  <a:pt x="1109" y="162"/>
                  <a:pt x="1113" y="161"/>
                </a:cubicBezTo>
                <a:cubicBezTo>
                  <a:pt x="1139" y="147"/>
                  <a:pt x="1146" y="154"/>
                  <a:pt x="1148" y="148"/>
                </a:cubicBezTo>
                <a:cubicBezTo>
                  <a:pt x="1179" y="136"/>
                  <a:pt x="1186" y="128"/>
                  <a:pt x="1195" y="128"/>
                </a:cubicBezTo>
                <a:cubicBezTo>
                  <a:pt x="1222" y="118"/>
                  <a:pt x="1226" y="117"/>
                  <a:pt x="1229" y="115"/>
                </a:cubicBezTo>
                <a:cubicBezTo>
                  <a:pt x="1259" y="107"/>
                  <a:pt x="1260" y="98"/>
                  <a:pt x="1267" y="104"/>
                </a:cubicBezTo>
                <a:cubicBezTo>
                  <a:pt x="1321" y="80"/>
                  <a:pt x="1325" y="66"/>
                  <a:pt x="1334" y="68"/>
                </a:cubicBezTo>
                <a:cubicBezTo>
                  <a:pt x="1369" y="42"/>
                  <a:pt x="1376" y="46"/>
                  <a:pt x="1377" y="36"/>
                </a:cubicBezTo>
                <a:cubicBezTo>
                  <a:pt x="1424" y="3"/>
                  <a:pt x="1433" y="14"/>
                  <a:pt x="1433" y="4"/>
                </a:cubicBezTo>
                <a:cubicBezTo>
                  <a:pt x="1432" y="1"/>
                  <a:pt x="1432" y="1"/>
                  <a:pt x="1432" y="1"/>
                </a:cubicBezTo>
                <a:cubicBezTo>
                  <a:pt x="1362" y="42"/>
                  <a:pt x="1356" y="44"/>
                  <a:pt x="1350" y="46"/>
                </a:cubicBezTo>
                <a:cubicBezTo>
                  <a:pt x="1314" y="66"/>
                  <a:pt x="1308" y="68"/>
                  <a:pt x="1303" y="72"/>
                </a:cubicBezTo>
                <a:cubicBezTo>
                  <a:pt x="1229" y="101"/>
                  <a:pt x="1224" y="108"/>
                  <a:pt x="1217" y="107"/>
                </a:cubicBezTo>
                <a:cubicBezTo>
                  <a:pt x="1140" y="138"/>
                  <a:pt x="1131" y="141"/>
                  <a:pt x="1121" y="142"/>
                </a:cubicBezTo>
                <a:cubicBezTo>
                  <a:pt x="1088" y="159"/>
                  <a:pt x="1078" y="160"/>
                  <a:pt x="1070" y="163"/>
                </a:cubicBezTo>
                <a:cubicBezTo>
                  <a:pt x="1026" y="183"/>
                  <a:pt x="1021" y="182"/>
                  <a:pt x="1018" y="187"/>
                </a:cubicBezTo>
                <a:cubicBezTo>
                  <a:pt x="960" y="218"/>
                  <a:pt x="953" y="226"/>
                  <a:pt x="943" y="226"/>
                </a:cubicBezTo>
                <a:cubicBezTo>
                  <a:pt x="886" y="265"/>
                  <a:pt x="877" y="270"/>
                  <a:pt x="871" y="279"/>
                </a:cubicBezTo>
                <a:cubicBezTo>
                  <a:pt x="830" y="308"/>
                  <a:pt x="827" y="312"/>
                  <a:pt x="824" y="319"/>
                </a:cubicBezTo>
                <a:cubicBezTo>
                  <a:pt x="819" y="303"/>
                  <a:pt x="825" y="293"/>
                  <a:pt x="832" y="287"/>
                </a:cubicBezTo>
                <a:cubicBezTo>
                  <a:pt x="864" y="265"/>
                  <a:pt x="873" y="260"/>
                  <a:pt x="880" y="252"/>
                </a:cubicBezTo>
                <a:cubicBezTo>
                  <a:pt x="936" y="215"/>
                  <a:pt x="943" y="209"/>
                  <a:pt x="951" y="201"/>
                </a:cubicBezTo>
                <a:cubicBezTo>
                  <a:pt x="1022" y="159"/>
                  <a:pt x="1026" y="160"/>
                  <a:pt x="1029" y="157"/>
                </a:cubicBezTo>
                <a:cubicBezTo>
                  <a:pt x="1089" y="134"/>
                  <a:pt x="1092" y="124"/>
                  <a:pt x="1100" y="126"/>
                </a:cubicBezTo>
                <a:cubicBezTo>
                  <a:pt x="1135" y="116"/>
                  <a:pt x="1136" y="109"/>
                  <a:pt x="1141" y="113"/>
                </a:cubicBezTo>
                <a:cubicBezTo>
                  <a:pt x="1189" y="94"/>
                  <a:pt x="1215" y="82"/>
                  <a:pt x="1242" y="73"/>
                </a:cubicBezTo>
                <a:cubicBezTo>
                  <a:pt x="1288" y="53"/>
                  <a:pt x="1296" y="55"/>
                  <a:pt x="1301" y="49"/>
                </a:cubicBezTo>
                <a:cubicBezTo>
                  <a:pt x="1366" y="14"/>
                  <a:pt x="1371" y="6"/>
                  <a:pt x="1377" y="1"/>
                </a:cubicBezTo>
                <a:cubicBezTo>
                  <a:pt x="1363" y="3"/>
                  <a:pt x="1361" y="5"/>
                  <a:pt x="1357" y="4"/>
                </a:cubicBezTo>
                <a:cubicBezTo>
                  <a:pt x="1273" y="51"/>
                  <a:pt x="1265" y="51"/>
                  <a:pt x="1258" y="52"/>
                </a:cubicBezTo>
                <a:cubicBezTo>
                  <a:pt x="1216" y="72"/>
                  <a:pt x="1212" y="69"/>
                  <a:pt x="1208" y="71"/>
                </a:cubicBezTo>
                <a:cubicBezTo>
                  <a:pt x="1174" y="93"/>
                  <a:pt x="1163" y="85"/>
                  <a:pt x="1157" y="92"/>
                </a:cubicBezTo>
                <a:cubicBezTo>
                  <a:pt x="1050" y="130"/>
                  <a:pt x="1044" y="136"/>
                  <a:pt x="1037" y="139"/>
                </a:cubicBezTo>
                <a:cubicBezTo>
                  <a:pt x="1010" y="152"/>
                  <a:pt x="1004" y="159"/>
                  <a:pt x="996" y="158"/>
                </a:cubicBezTo>
                <a:cubicBezTo>
                  <a:pt x="976" y="180"/>
                  <a:pt x="969" y="175"/>
                  <a:pt x="967" y="180"/>
                </a:cubicBezTo>
                <a:cubicBezTo>
                  <a:pt x="930" y="205"/>
                  <a:pt x="921" y="204"/>
                  <a:pt x="916" y="214"/>
                </a:cubicBezTo>
                <a:cubicBezTo>
                  <a:pt x="847" y="257"/>
                  <a:pt x="843" y="270"/>
                  <a:pt x="834" y="269"/>
                </a:cubicBezTo>
                <a:cubicBezTo>
                  <a:pt x="885" y="219"/>
                  <a:pt x="891" y="199"/>
                  <a:pt x="904" y="199"/>
                </a:cubicBezTo>
                <a:cubicBezTo>
                  <a:pt x="921" y="184"/>
                  <a:pt x="923" y="181"/>
                  <a:pt x="927" y="184"/>
                </a:cubicBezTo>
                <a:cubicBezTo>
                  <a:pt x="974" y="157"/>
                  <a:pt x="976" y="145"/>
                  <a:pt x="983" y="146"/>
                </a:cubicBezTo>
                <a:cubicBezTo>
                  <a:pt x="1036" y="112"/>
                  <a:pt x="1045" y="120"/>
                  <a:pt x="1049" y="112"/>
                </a:cubicBezTo>
                <a:cubicBezTo>
                  <a:pt x="1088" y="94"/>
                  <a:pt x="1096" y="96"/>
                  <a:pt x="1100" y="91"/>
                </a:cubicBezTo>
                <a:cubicBezTo>
                  <a:pt x="1163" y="78"/>
                  <a:pt x="1164" y="64"/>
                  <a:pt x="1172" y="67"/>
                </a:cubicBezTo>
                <a:cubicBezTo>
                  <a:pt x="1195" y="58"/>
                  <a:pt x="1202" y="59"/>
                  <a:pt x="1207" y="54"/>
                </a:cubicBezTo>
                <a:cubicBezTo>
                  <a:pt x="1227" y="47"/>
                  <a:pt x="1229" y="46"/>
                  <a:pt x="1232" y="46"/>
                </a:cubicBezTo>
                <a:cubicBezTo>
                  <a:pt x="1283" y="24"/>
                  <a:pt x="1290" y="26"/>
                  <a:pt x="1295" y="21"/>
                </a:cubicBezTo>
                <a:cubicBezTo>
                  <a:pt x="1318" y="11"/>
                  <a:pt x="1324" y="12"/>
                  <a:pt x="1328" y="4"/>
                </a:cubicBezTo>
                <a:cubicBezTo>
                  <a:pt x="1314" y="2"/>
                  <a:pt x="1311" y="4"/>
                  <a:pt x="1309" y="5"/>
                </a:cubicBezTo>
                <a:cubicBezTo>
                  <a:pt x="1270" y="16"/>
                  <a:pt x="1257" y="26"/>
                  <a:pt x="1242" y="32"/>
                </a:cubicBezTo>
                <a:cubicBezTo>
                  <a:pt x="1182" y="43"/>
                  <a:pt x="1182" y="56"/>
                  <a:pt x="1175" y="52"/>
                </a:cubicBezTo>
                <a:cubicBezTo>
                  <a:pt x="1144" y="65"/>
                  <a:pt x="1139" y="64"/>
                  <a:pt x="1134" y="65"/>
                </a:cubicBezTo>
                <a:cubicBezTo>
                  <a:pt x="1089" y="81"/>
                  <a:pt x="1086" y="87"/>
                  <a:pt x="1081" y="85"/>
                </a:cubicBezTo>
                <a:cubicBezTo>
                  <a:pt x="1045" y="100"/>
                  <a:pt x="1036" y="104"/>
                  <a:pt x="1027" y="105"/>
                </a:cubicBezTo>
                <a:cubicBezTo>
                  <a:pt x="982" y="133"/>
                  <a:pt x="979" y="133"/>
                  <a:pt x="976" y="133"/>
                </a:cubicBezTo>
                <a:cubicBezTo>
                  <a:pt x="986" y="122"/>
                  <a:pt x="990" y="115"/>
                  <a:pt x="995" y="113"/>
                </a:cubicBezTo>
                <a:cubicBezTo>
                  <a:pt x="1042" y="90"/>
                  <a:pt x="1045" y="83"/>
                  <a:pt x="1051" y="81"/>
                </a:cubicBezTo>
                <a:cubicBezTo>
                  <a:pt x="1117" y="43"/>
                  <a:pt x="1158" y="28"/>
                  <a:pt x="1199" y="15"/>
                </a:cubicBezTo>
                <a:cubicBezTo>
                  <a:pt x="1197" y="2"/>
                  <a:pt x="1194" y="2"/>
                  <a:pt x="1192" y="2"/>
                </a:cubicBezTo>
                <a:cubicBezTo>
                  <a:pt x="1151" y="21"/>
                  <a:pt x="1138" y="24"/>
                  <a:pt x="1125" y="29"/>
                </a:cubicBezTo>
                <a:cubicBezTo>
                  <a:pt x="1098" y="34"/>
                  <a:pt x="1096" y="48"/>
                  <a:pt x="1088" y="47"/>
                </a:cubicBezTo>
                <a:cubicBezTo>
                  <a:pt x="1038" y="79"/>
                  <a:pt x="1032" y="72"/>
                  <a:pt x="1031" y="69"/>
                </a:cubicBezTo>
                <a:cubicBezTo>
                  <a:pt x="988" y="106"/>
                  <a:pt x="976" y="115"/>
                  <a:pt x="962" y="120"/>
                </a:cubicBezTo>
                <a:cubicBezTo>
                  <a:pt x="931" y="144"/>
                  <a:pt x="925" y="157"/>
                  <a:pt x="916" y="160"/>
                </a:cubicBezTo>
                <a:cubicBezTo>
                  <a:pt x="872" y="194"/>
                  <a:pt x="876" y="184"/>
                  <a:pt x="881" y="179"/>
                </a:cubicBezTo>
                <a:cubicBezTo>
                  <a:pt x="930" y="118"/>
                  <a:pt x="941" y="114"/>
                  <a:pt x="949" y="101"/>
                </a:cubicBezTo>
                <a:cubicBezTo>
                  <a:pt x="983" y="77"/>
                  <a:pt x="990" y="77"/>
                  <a:pt x="993" y="68"/>
                </a:cubicBezTo>
                <a:cubicBezTo>
                  <a:pt x="1029" y="49"/>
                  <a:pt x="1030" y="41"/>
                  <a:pt x="1035" y="45"/>
                </a:cubicBezTo>
                <a:cubicBezTo>
                  <a:pt x="1080" y="18"/>
                  <a:pt x="1082" y="14"/>
                  <a:pt x="1083" y="10"/>
                </a:cubicBezTo>
                <a:cubicBezTo>
                  <a:pt x="1079" y="1"/>
                  <a:pt x="1079" y="1"/>
                  <a:pt x="1079" y="1"/>
                </a:cubicBezTo>
                <a:cubicBezTo>
                  <a:pt x="1054" y="15"/>
                  <a:pt x="1051" y="18"/>
                  <a:pt x="1049" y="23"/>
                </a:cubicBezTo>
                <a:cubicBezTo>
                  <a:pt x="988" y="54"/>
                  <a:pt x="984" y="67"/>
                  <a:pt x="975" y="66"/>
                </a:cubicBezTo>
                <a:cubicBezTo>
                  <a:pt x="961" y="68"/>
                  <a:pt x="967" y="69"/>
                  <a:pt x="972" y="64"/>
                </a:cubicBezTo>
                <a:cubicBezTo>
                  <a:pt x="1010" y="42"/>
                  <a:pt x="1013" y="30"/>
                  <a:pt x="1019" y="25"/>
                </a:cubicBezTo>
                <a:cubicBezTo>
                  <a:pt x="1037" y="1"/>
                  <a:pt x="1037" y="1"/>
                  <a:pt x="1037" y="1"/>
                </a:cubicBezTo>
                <a:cubicBezTo>
                  <a:pt x="1017" y="14"/>
                  <a:pt x="1016" y="19"/>
                  <a:pt x="1011" y="15"/>
                </a:cubicBezTo>
                <a:cubicBezTo>
                  <a:pt x="981" y="37"/>
                  <a:pt x="977" y="45"/>
                  <a:pt x="970" y="48"/>
                </a:cubicBezTo>
                <a:cubicBezTo>
                  <a:pt x="947" y="68"/>
                  <a:pt x="944" y="53"/>
                  <a:pt x="947" y="43"/>
                </a:cubicBezTo>
                <a:cubicBezTo>
                  <a:pt x="987" y="5"/>
                  <a:pt x="990" y="2"/>
                  <a:pt x="993" y="1"/>
                </a:cubicBezTo>
                <a:cubicBezTo>
                  <a:pt x="943" y="8"/>
                  <a:pt x="944" y="4"/>
                  <a:pt x="945" y="1"/>
                </a:cubicBezTo>
                <a:cubicBezTo>
                  <a:pt x="924" y="35"/>
                  <a:pt x="926" y="49"/>
                  <a:pt x="920" y="66"/>
                </a:cubicBezTo>
                <a:cubicBezTo>
                  <a:pt x="911" y="32"/>
                  <a:pt x="916" y="22"/>
                  <a:pt x="915" y="16"/>
                </a:cubicBezTo>
                <a:cubicBezTo>
                  <a:pt x="905" y="3"/>
                  <a:pt x="905" y="6"/>
                  <a:pt x="905" y="8"/>
                </a:cubicBezTo>
                <a:cubicBezTo>
                  <a:pt x="886" y="104"/>
                  <a:pt x="877" y="130"/>
                  <a:pt x="870" y="155"/>
                </a:cubicBezTo>
                <a:cubicBezTo>
                  <a:pt x="861" y="148"/>
                  <a:pt x="869" y="111"/>
                  <a:pt x="875" y="74"/>
                </a:cubicBezTo>
                <a:cubicBezTo>
                  <a:pt x="883" y="39"/>
                  <a:pt x="877" y="32"/>
                  <a:pt x="884" y="21"/>
                </a:cubicBezTo>
                <a:cubicBezTo>
                  <a:pt x="871" y="12"/>
                  <a:pt x="872" y="23"/>
                  <a:pt x="867" y="36"/>
                </a:cubicBezTo>
                <a:cubicBezTo>
                  <a:pt x="858" y="93"/>
                  <a:pt x="860" y="96"/>
                  <a:pt x="857" y="101"/>
                </a:cubicBezTo>
                <a:cubicBezTo>
                  <a:pt x="851" y="59"/>
                  <a:pt x="858" y="52"/>
                  <a:pt x="855" y="49"/>
                </a:cubicBezTo>
                <a:cubicBezTo>
                  <a:pt x="853" y="4"/>
                  <a:pt x="854" y="2"/>
                  <a:pt x="855" y="1"/>
                </a:cubicBezTo>
                <a:cubicBezTo>
                  <a:pt x="845" y="60"/>
                  <a:pt x="841" y="79"/>
                  <a:pt x="843" y="95"/>
                </a:cubicBezTo>
                <a:cubicBezTo>
                  <a:pt x="834" y="149"/>
                  <a:pt x="842" y="159"/>
                  <a:pt x="836" y="168"/>
                </a:cubicBezTo>
                <a:cubicBezTo>
                  <a:pt x="834" y="198"/>
                  <a:pt x="833" y="202"/>
                  <a:pt x="834" y="205"/>
                </a:cubicBezTo>
                <a:cubicBezTo>
                  <a:pt x="820" y="237"/>
                  <a:pt x="829" y="245"/>
                  <a:pt x="820" y="243"/>
                </a:cubicBezTo>
                <a:cubicBezTo>
                  <a:pt x="822" y="112"/>
                  <a:pt x="818" y="95"/>
                  <a:pt x="817" y="76"/>
                </a:cubicBezTo>
                <a:cubicBezTo>
                  <a:pt x="798" y="1"/>
                  <a:pt x="798" y="1"/>
                  <a:pt x="798" y="1"/>
                </a:cubicBezTo>
                <a:cubicBezTo>
                  <a:pt x="803" y="41"/>
                  <a:pt x="801" y="50"/>
                  <a:pt x="803" y="57"/>
                </a:cubicBezTo>
                <a:cubicBezTo>
                  <a:pt x="809" y="125"/>
                  <a:pt x="810" y="129"/>
                  <a:pt x="810" y="134"/>
                </a:cubicBezTo>
                <a:cubicBezTo>
                  <a:pt x="817" y="193"/>
                  <a:pt x="807" y="195"/>
                  <a:pt x="813" y="202"/>
                </a:cubicBezTo>
                <a:cubicBezTo>
                  <a:pt x="811" y="246"/>
                  <a:pt x="804" y="252"/>
                  <a:pt x="809" y="254"/>
                </a:cubicBezTo>
                <a:cubicBezTo>
                  <a:pt x="792" y="298"/>
                  <a:pt x="795" y="289"/>
                  <a:pt x="797" y="281"/>
                </a:cubicBezTo>
                <a:cubicBezTo>
                  <a:pt x="796" y="244"/>
                  <a:pt x="792" y="231"/>
                  <a:pt x="794" y="216"/>
                </a:cubicBezTo>
                <a:cubicBezTo>
                  <a:pt x="783" y="159"/>
                  <a:pt x="786" y="142"/>
                  <a:pt x="780" y="129"/>
                </a:cubicBezTo>
                <a:cubicBezTo>
                  <a:pt x="778" y="97"/>
                  <a:pt x="775" y="93"/>
                  <a:pt x="778" y="84"/>
                </a:cubicBezTo>
                <a:cubicBezTo>
                  <a:pt x="776" y="27"/>
                  <a:pt x="776" y="14"/>
                  <a:pt x="776" y="1"/>
                </a:cubicBezTo>
                <a:cubicBezTo>
                  <a:pt x="772" y="113"/>
                  <a:pt x="769" y="124"/>
                  <a:pt x="772" y="132"/>
                </a:cubicBezTo>
                <a:cubicBezTo>
                  <a:pt x="776" y="182"/>
                  <a:pt x="780" y="185"/>
                  <a:pt x="777" y="192"/>
                </a:cubicBezTo>
                <a:cubicBezTo>
                  <a:pt x="779" y="257"/>
                  <a:pt x="786" y="260"/>
                  <a:pt x="784" y="265"/>
                </a:cubicBezTo>
                <a:cubicBezTo>
                  <a:pt x="775" y="350"/>
                  <a:pt x="781" y="352"/>
                  <a:pt x="777" y="358"/>
                </a:cubicBezTo>
                <a:cubicBezTo>
                  <a:pt x="767" y="305"/>
                  <a:pt x="768" y="288"/>
                  <a:pt x="765" y="273"/>
                </a:cubicBezTo>
                <a:cubicBezTo>
                  <a:pt x="754" y="211"/>
                  <a:pt x="761" y="204"/>
                  <a:pt x="756" y="202"/>
                </a:cubicBezTo>
                <a:cubicBezTo>
                  <a:pt x="746" y="146"/>
                  <a:pt x="749" y="136"/>
                  <a:pt x="745" y="129"/>
                </a:cubicBezTo>
                <a:cubicBezTo>
                  <a:pt x="734" y="92"/>
                  <a:pt x="741" y="85"/>
                  <a:pt x="734" y="83"/>
                </a:cubicBezTo>
                <a:cubicBezTo>
                  <a:pt x="726" y="53"/>
                  <a:pt x="731" y="43"/>
                  <a:pt x="723" y="37"/>
                </a:cubicBezTo>
                <a:cubicBezTo>
                  <a:pt x="715" y="4"/>
                  <a:pt x="717" y="7"/>
                  <a:pt x="716" y="11"/>
                </a:cubicBezTo>
                <a:cubicBezTo>
                  <a:pt x="731" y="88"/>
                  <a:pt x="729" y="97"/>
                  <a:pt x="735" y="102"/>
                </a:cubicBezTo>
                <a:cubicBezTo>
                  <a:pt x="747" y="191"/>
                  <a:pt x="744" y="209"/>
                  <a:pt x="749" y="224"/>
                </a:cubicBezTo>
                <a:cubicBezTo>
                  <a:pt x="756" y="280"/>
                  <a:pt x="759" y="287"/>
                  <a:pt x="754" y="296"/>
                </a:cubicBezTo>
                <a:cubicBezTo>
                  <a:pt x="754" y="383"/>
                  <a:pt x="754" y="393"/>
                  <a:pt x="753" y="404"/>
                </a:cubicBezTo>
                <a:cubicBezTo>
                  <a:pt x="747" y="424"/>
                  <a:pt x="746" y="415"/>
                  <a:pt x="749" y="405"/>
                </a:cubicBezTo>
                <a:cubicBezTo>
                  <a:pt x="743" y="364"/>
                  <a:pt x="750" y="357"/>
                  <a:pt x="747" y="354"/>
                </a:cubicBezTo>
                <a:cubicBezTo>
                  <a:pt x="740" y="266"/>
                  <a:pt x="739" y="257"/>
                  <a:pt x="738" y="248"/>
                </a:cubicBezTo>
                <a:cubicBezTo>
                  <a:pt x="738" y="215"/>
                  <a:pt x="737" y="211"/>
                  <a:pt x="731" y="209"/>
                </a:cubicBezTo>
                <a:cubicBezTo>
                  <a:pt x="724" y="148"/>
                  <a:pt x="719" y="132"/>
                  <a:pt x="717" y="113"/>
                </a:cubicBezTo>
                <a:cubicBezTo>
                  <a:pt x="702" y="24"/>
                  <a:pt x="707" y="13"/>
                  <a:pt x="703" y="5"/>
                </a:cubicBezTo>
                <a:cubicBezTo>
                  <a:pt x="697" y="1"/>
                  <a:pt x="697" y="2"/>
                  <a:pt x="698" y="2"/>
                </a:cubicBezTo>
                <a:cubicBezTo>
                  <a:pt x="694" y="36"/>
                  <a:pt x="688" y="42"/>
                  <a:pt x="691" y="44"/>
                </a:cubicBezTo>
                <a:cubicBezTo>
                  <a:pt x="688" y="82"/>
                  <a:pt x="684" y="87"/>
                  <a:pt x="682" y="91"/>
                </a:cubicBezTo>
                <a:cubicBezTo>
                  <a:pt x="678" y="138"/>
                  <a:pt x="677" y="149"/>
                  <a:pt x="677" y="159"/>
                </a:cubicBezTo>
                <a:cubicBezTo>
                  <a:pt x="679" y="188"/>
                  <a:pt x="679" y="191"/>
                  <a:pt x="680" y="195"/>
                </a:cubicBezTo>
                <a:cubicBezTo>
                  <a:pt x="682" y="243"/>
                  <a:pt x="685" y="249"/>
                  <a:pt x="683" y="257"/>
                </a:cubicBezTo>
                <a:cubicBezTo>
                  <a:pt x="686" y="325"/>
                  <a:pt x="689" y="328"/>
                  <a:pt x="687" y="332"/>
                </a:cubicBezTo>
                <a:cubicBezTo>
                  <a:pt x="701" y="398"/>
                  <a:pt x="695" y="415"/>
                  <a:pt x="701" y="428"/>
                </a:cubicBezTo>
                <a:cubicBezTo>
                  <a:pt x="700" y="475"/>
                  <a:pt x="704" y="477"/>
                  <a:pt x="705" y="481"/>
                </a:cubicBezTo>
                <a:cubicBezTo>
                  <a:pt x="704" y="521"/>
                  <a:pt x="706" y="528"/>
                  <a:pt x="702" y="537"/>
                </a:cubicBezTo>
                <a:cubicBezTo>
                  <a:pt x="705" y="567"/>
                  <a:pt x="696" y="578"/>
                  <a:pt x="699" y="584"/>
                </a:cubicBezTo>
                <a:cubicBezTo>
                  <a:pt x="690" y="591"/>
                  <a:pt x="686" y="578"/>
                  <a:pt x="691" y="561"/>
                </a:cubicBezTo>
                <a:cubicBezTo>
                  <a:pt x="685" y="485"/>
                  <a:pt x="686" y="476"/>
                  <a:pt x="681" y="470"/>
                </a:cubicBezTo>
                <a:cubicBezTo>
                  <a:pt x="669" y="402"/>
                  <a:pt x="672" y="395"/>
                  <a:pt x="673" y="390"/>
                </a:cubicBezTo>
                <a:cubicBezTo>
                  <a:pt x="664" y="357"/>
                  <a:pt x="664" y="351"/>
                  <a:pt x="661" y="346"/>
                </a:cubicBezTo>
                <a:cubicBezTo>
                  <a:pt x="656" y="261"/>
                  <a:pt x="647" y="244"/>
                  <a:pt x="656" y="219"/>
                </a:cubicBezTo>
                <a:cubicBezTo>
                  <a:pt x="652" y="177"/>
                  <a:pt x="659" y="163"/>
                  <a:pt x="654" y="154"/>
                </a:cubicBezTo>
                <a:cubicBezTo>
                  <a:pt x="660" y="117"/>
                  <a:pt x="660" y="108"/>
                  <a:pt x="656" y="101"/>
                </a:cubicBezTo>
                <a:cubicBezTo>
                  <a:pt x="650" y="125"/>
                  <a:pt x="654" y="129"/>
                  <a:pt x="653" y="135"/>
                </a:cubicBezTo>
                <a:cubicBezTo>
                  <a:pt x="650" y="168"/>
                  <a:pt x="648" y="175"/>
                  <a:pt x="644" y="182"/>
                </a:cubicBezTo>
                <a:cubicBezTo>
                  <a:pt x="643" y="266"/>
                  <a:pt x="636" y="281"/>
                  <a:pt x="635" y="293"/>
                </a:cubicBezTo>
                <a:cubicBezTo>
                  <a:pt x="637" y="335"/>
                  <a:pt x="636" y="341"/>
                  <a:pt x="632" y="348"/>
                </a:cubicBezTo>
                <a:cubicBezTo>
                  <a:pt x="637" y="413"/>
                  <a:pt x="635" y="425"/>
                  <a:pt x="640" y="435"/>
                </a:cubicBezTo>
                <a:cubicBezTo>
                  <a:pt x="636" y="461"/>
                  <a:pt x="643" y="462"/>
                  <a:pt x="638" y="466"/>
                </a:cubicBezTo>
                <a:cubicBezTo>
                  <a:pt x="646" y="514"/>
                  <a:pt x="646" y="520"/>
                  <a:pt x="647" y="524"/>
                </a:cubicBezTo>
                <a:cubicBezTo>
                  <a:pt x="652" y="580"/>
                  <a:pt x="659" y="587"/>
                  <a:pt x="654" y="598"/>
                </a:cubicBezTo>
                <a:cubicBezTo>
                  <a:pt x="665" y="631"/>
                  <a:pt x="664" y="638"/>
                  <a:pt x="669" y="643"/>
                </a:cubicBezTo>
                <a:cubicBezTo>
                  <a:pt x="670" y="686"/>
                  <a:pt x="671" y="688"/>
                  <a:pt x="667" y="690"/>
                </a:cubicBezTo>
                <a:cubicBezTo>
                  <a:pt x="652" y="723"/>
                  <a:pt x="654" y="702"/>
                  <a:pt x="643" y="685"/>
                </a:cubicBezTo>
                <a:cubicBezTo>
                  <a:pt x="631" y="649"/>
                  <a:pt x="637" y="635"/>
                  <a:pt x="628" y="628"/>
                </a:cubicBezTo>
                <a:cubicBezTo>
                  <a:pt x="613" y="591"/>
                  <a:pt x="622" y="577"/>
                  <a:pt x="613" y="570"/>
                </a:cubicBezTo>
                <a:cubicBezTo>
                  <a:pt x="603" y="532"/>
                  <a:pt x="607" y="519"/>
                  <a:pt x="602" y="510"/>
                </a:cubicBezTo>
                <a:cubicBezTo>
                  <a:pt x="603" y="490"/>
                  <a:pt x="599" y="486"/>
                  <a:pt x="600" y="481"/>
                </a:cubicBezTo>
                <a:cubicBezTo>
                  <a:pt x="598" y="413"/>
                  <a:pt x="592" y="410"/>
                  <a:pt x="597" y="403"/>
                </a:cubicBezTo>
                <a:cubicBezTo>
                  <a:pt x="599" y="349"/>
                  <a:pt x="592" y="346"/>
                  <a:pt x="598" y="339"/>
                </a:cubicBezTo>
                <a:cubicBezTo>
                  <a:pt x="602" y="285"/>
                  <a:pt x="605" y="278"/>
                  <a:pt x="602" y="274"/>
                </a:cubicBezTo>
                <a:cubicBezTo>
                  <a:pt x="585" y="373"/>
                  <a:pt x="586" y="389"/>
                  <a:pt x="583" y="406"/>
                </a:cubicBezTo>
                <a:cubicBezTo>
                  <a:pt x="584" y="462"/>
                  <a:pt x="590" y="468"/>
                  <a:pt x="589" y="476"/>
                </a:cubicBezTo>
                <a:cubicBezTo>
                  <a:pt x="593" y="507"/>
                  <a:pt x="594" y="514"/>
                  <a:pt x="594" y="522"/>
                </a:cubicBezTo>
                <a:cubicBezTo>
                  <a:pt x="600" y="552"/>
                  <a:pt x="599" y="560"/>
                  <a:pt x="602" y="567"/>
                </a:cubicBezTo>
                <a:cubicBezTo>
                  <a:pt x="612" y="596"/>
                  <a:pt x="605" y="606"/>
                  <a:pt x="613" y="611"/>
                </a:cubicBezTo>
                <a:cubicBezTo>
                  <a:pt x="637" y="714"/>
                  <a:pt x="642" y="719"/>
                  <a:pt x="645" y="724"/>
                </a:cubicBezTo>
                <a:cubicBezTo>
                  <a:pt x="648" y="770"/>
                  <a:pt x="649" y="776"/>
                  <a:pt x="645" y="785"/>
                </a:cubicBezTo>
                <a:cubicBezTo>
                  <a:pt x="633" y="749"/>
                  <a:pt x="632" y="739"/>
                  <a:pt x="629" y="730"/>
                </a:cubicBezTo>
                <a:cubicBezTo>
                  <a:pt x="621" y="713"/>
                  <a:pt x="624" y="706"/>
                  <a:pt x="619" y="703"/>
                </a:cubicBezTo>
                <a:cubicBezTo>
                  <a:pt x="601" y="659"/>
                  <a:pt x="604" y="653"/>
                  <a:pt x="599" y="649"/>
                </a:cubicBezTo>
                <a:cubicBezTo>
                  <a:pt x="580" y="567"/>
                  <a:pt x="577" y="563"/>
                  <a:pt x="577" y="559"/>
                </a:cubicBezTo>
                <a:cubicBezTo>
                  <a:pt x="572" y="508"/>
                  <a:pt x="571" y="499"/>
                  <a:pt x="566" y="491"/>
                </a:cubicBezTo>
                <a:cubicBezTo>
                  <a:pt x="564" y="467"/>
                  <a:pt x="567" y="463"/>
                  <a:pt x="564" y="461"/>
                </a:cubicBezTo>
                <a:cubicBezTo>
                  <a:pt x="559" y="519"/>
                  <a:pt x="558" y="525"/>
                  <a:pt x="561" y="530"/>
                </a:cubicBezTo>
                <a:cubicBezTo>
                  <a:pt x="567" y="584"/>
                  <a:pt x="562" y="592"/>
                  <a:pt x="559" y="599"/>
                </a:cubicBezTo>
                <a:cubicBezTo>
                  <a:pt x="568" y="643"/>
                  <a:pt x="564" y="650"/>
                  <a:pt x="561" y="657"/>
                </a:cubicBezTo>
                <a:cubicBezTo>
                  <a:pt x="565" y="717"/>
                  <a:pt x="557" y="734"/>
                  <a:pt x="561" y="747"/>
                </a:cubicBezTo>
                <a:cubicBezTo>
                  <a:pt x="568" y="815"/>
                  <a:pt x="569" y="822"/>
                  <a:pt x="572" y="828"/>
                </a:cubicBezTo>
                <a:cubicBezTo>
                  <a:pt x="588" y="914"/>
                  <a:pt x="593" y="920"/>
                  <a:pt x="593" y="927"/>
                </a:cubicBezTo>
                <a:cubicBezTo>
                  <a:pt x="606" y="973"/>
                  <a:pt x="604" y="981"/>
                  <a:pt x="607" y="988"/>
                </a:cubicBezTo>
                <a:cubicBezTo>
                  <a:pt x="613" y="1021"/>
                  <a:pt x="617" y="1026"/>
                  <a:pt x="612" y="1025"/>
                </a:cubicBezTo>
                <a:cubicBezTo>
                  <a:pt x="538" y="958"/>
                  <a:pt x="535" y="955"/>
                  <a:pt x="530" y="953"/>
                </a:cubicBezTo>
                <a:close/>
                <a:moveTo>
                  <a:pt x="951" y="83"/>
                </a:moveTo>
                <a:cubicBezTo>
                  <a:pt x="955" y="79"/>
                  <a:pt x="954" y="88"/>
                  <a:pt x="950" y="86"/>
                </a:cubicBezTo>
                <a:cubicBezTo>
                  <a:pt x="948" y="91"/>
                  <a:pt x="944" y="90"/>
                  <a:pt x="942" y="95"/>
                </a:cubicBezTo>
                <a:cubicBezTo>
                  <a:pt x="933" y="99"/>
                  <a:pt x="947" y="84"/>
                  <a:pt x="951" y="83"/>
                </a:cubicBezTo>
                <a:close/>
                <a:moveTo>
                  <a:pt x="922" y="89"/>
                </a:moveTo>
                <a:cubicBezTo>
                  <a:pt x="928" y="97"/>
                  <a:pt x="912" y="96"/>
                  <a:pt x="911" y="107"/>
                </a:cubicBezTo>
                <a:cubicBezTo>
                  <a:pt x="906" y="99"/>
                  <a:pt x="918" y="91"/>
                  <a:pt x="922" y="89"/>
                </a:cubicBezTo>
                <a:close/>
                <a:moveTo>
                  <a:pt x="697" y="53"/>
                </a:moveTo>
                <a:cubicBezTo>
                  <a:pt x="698" y="56"/>
                  <a:pt x="699" y="60"/>
                  <a:pt x="698" y="63"/>
                </a:cubicBezTo>
                <a:cubicBezTo>
                  <a:pt x="694" y="69"/>
                  <a:pt x="695" y="56"/>
                  <a:pt x="697" y="53"/>
                </a:cubicBezTo>
                <a:close/>
                <a:moveTo>
                  <a:pt x="704" y="365"/>
                </a:moveTo>
                <a:cubicBezTo>
                  <a:pt x="699" y="363"/>
                  <a:pt x="700" y="358"/>
                  <a:pt x="703" y="353"/>
                </a:cubicBezTo>
                <a:cubicBezTo>
                  <a:pt x="693" y="294"/>
                  <a:pt x="703" y="286"/>
                  <a:pt x="693" y="284"/>
                </a:cubicBezTo>
                <a:cubicBezTo>
                  <a:pt x="695" y="248"/>
                  <a:pt x="694" y="245"/>
                  <a:pt x="694" y="240"/>
                </a:cubicBezTo>
                <a:cubicBezTo>
                  <a:pt x="686" y="148"/>
                  <a:pt x="689" y="138"/>
                  <a:pt x="688" y="129"/>
                </a:cubicBezTo>
                <a:cubicBezTo>
                  <a:pt x="702" y="85"/>
                  <a:pt x="698" y="89"/>
                  <a:pt x="702" y="91"/>
                </a:cubicBezTo>
                <a:cubicBezTo>
                  <a:pt x="705" y="116"/>
                  <a:pt x="706" y="119"/>
                  <a:pt x="710" y="123"/>
                </a:cubicBezTo>
                <a:cubicBezTo>
                  <a:pt x="712" y="157"/>
                  <a:pt x="716" y="166"/>
                  <a:pt x="718" y="174"/>
                </a:cubicBezTo>
                <a:cubicBezTo>
                  <a:pt x="731" y="233"/>
                  <a:pt x="722" y="242"/>
                  <a:pt x="727" y="245"/>
                </a:cubicBezTo>
                <a:cubicBezTo>
                  <a:pt x="725" y="298"/>
                  <a:pt x="737" y="303"/>
                  <a:pt x="733" y="315"/>
                </a:cubicBezTo>
                <a:cubicBezTo>
                  <a:pt x="739" y="361"/>
                  <a:pt x="732" y="368"/>
                  <a:pt x="736" y="371"/>
                </a:cubicBezTo>
                <a:cubicBezTo>
                  <a:pt x="731" y="412"/>
                  <a:pt x="734" y="421"/>
                  <a:pt x="731" y="432"/>
                </a:cubicBezTo>
                <a:cubicBezTo>
                  <a:pt x="723" y="501"/>
                  <a:pt x="718" y="512"/>
                  <a:pt x="718" y="522"/>
                </a:cubicBezTo>
                <a:cubicBezTo>
                  <a:pt x="722" y="478"/>
                  <a:pt x="711" y="473"/>
                  <a:pt x="713" y="462"/>
                </a:cubicBezTo>
                <a:cubicBezTo>
                  <a:pt x="712" y="425"/>
                  <a:pt x="708" y="417"/>
                  <a:pt x="710" y="407"/>
                </a:cubicBezTo>
                <a:close/>
                <a:moveTo>
                  <a:pt x="779" y="744"/>
                </a:moveTo>
                <a:cubicBezTo>
                  <a:pt x="776" y="750"/>
                  <a:pt x="774" y="755"/>
                  <a:pt x="772" y="760"/>
                </a:cubicBezTo>
                <a:cubicBezTo>
                  <a:pt x="764" y="759"/>
                  <a:pt x="762" y="772"/>
                  <a:pt x="755" y="775"/>
                </a:cubicBezTo>
                <a:cubicBezTo>
                  <a:pt x="748" y="776"/>
                  <a:pt x="744" y="784"/>
                  <a:pt x="739" y="790"/>
                </a:cubicBezTo>
                <a:cubicBezTo>
                  <a:pt x="733" y="795"/>
                  <a:pt x="730" y="805"/>
                  <a:pt x="724" y="808"/>
                </a:cubicBezTo>
                <a:cubicBezTo>
                  <a:pt x="723" y="814"/>
                  <a:pt x="719" y="815"/>
                  <a:pt x="717" y="818"/>
                </a:cubicBezTo>
                <a:cubicBezTo>
                  <a:pt x="715" y="822"/>
                  <a:pt x="714" y="825"/>
                  <a:pt x="710" y="825"/>
                </a:cubicBezTo>
                <a:cubicBezTo>
                  <a:pt x="704" y="838"/>
                  <a:pt x="687" y="849"/>
                  <a:pt x="687" y="862"/>
                </a:cubicBezTo>
                <a:cubicBezTo>
                  <a:pt x="683" y="861"/>
                  <a:pt x="682" y="867"/>
                  <a:pt x="679" y="871"/>
                </a:cubicBezTo>
                <a:cubicBezTo>
                  <a:pt x="678" y="876"/>
                  <a:pt x="674" y="875"/>
                  <a:pt x="672" y="880"/>
                </a:cubicBezTo>
                <a:cubicBezTo>
                  <a:pt x="666" y="883"/>
                  <a:pt x="665" y="898"/>
                  <a:pt x="657" y="892"/>
                </a:cubicBezTo>
                <a:cubicBezTo>
                  <a:pt x="673" y="850"/>
                  <a:pt x="699" y="834"/>
                  <a:pt x="718" y="800"/>
                </a:cubicBezTo>
                <a:cubicBezTo>
                  <a:pt x="725" y="797"/>
                  <a:pt x="731" y="794"/>
                  <a:pt x="735" y="785"/>
                </a:cubicBezTo>
                <a:cubicBezTo>
                  <a:pt x="741" y="784"/>
                  <a:pt x="744" y="774"/>
                  <a:pt x="750" y="773"/>
                </a:cubicBezTo>
                <a:cubicBezTo>
                  <a:pt x="755" y="769"/>
                  <a:pt x="759" y="762"/>
                  <a:pt x="764" y="757"/>
                </a:cubicBezTo>
                <a:cubicBezTo>
                  <a:pt x="770" y="756"/>
                  <a:pt x="773" y="746"/>
                  <a:pt x="779" y="744"/>
                </a:cubicBezTo>
                <a:cubicBezTo>
                  <a:pt x="781" y="732"/>
                  <a:pt x="787" y="747"/>
                  <a:pt x="779" y="744"/>
                </a:cubicBezTo>
                <a:close/>
                <a:moveTo>
                  <a:pt x="861" y="670"/>
                </a:moveTo>
                <a:cubicBezTo>
                  <a:pt x="860" y="673"/>
                  <a:pt x="858" y="675"/>
                  <a:pt x="856" y="674"/>
                </a:cubicBezTo>
                <a:cubicBezTo>
                  <a:pt x="854" y="681"/>
                  <a:pt x="848" y="678"/>
                  <a:pt x="847" y="686"/>
                </a:cubicBezTo>
                <a:cubicBezTo>
                  <a:pt x="839" y="684"/>
                  <a:pt x="837" y="695"/>
                  <a:pt x="830" y="695"/>
                </a:cubicBezTo>
                <a:cubicBezTo>
                  <a:pt x="834" y="689"/>
                  <a:pt x="838" y="684"/>
                  <a:pt x="844" y="685"/>
                </a:cubicBezTo>
                <a:cubicBezTo>
                  <a:pt x="849" y="675"/>
                  <a:pt x="856" y="671"/>
                  <a:pt x="863" y="665"/>
                </a:cubicBezTo>
                <a:cubicBezTo>
                  <a:pt x="866" y="668"/>
                  <a:pt x="862" y="667"/>
                  <a:pt x="861" y="670"/>
                </a:cubicBezTo>
                <a:close/>
                <a:moveTo>
                  <a:pt x="873" y="657"/>
                </a:moveTo>
                <a:cubicBezTo>
                  <a:pt x="874" y="652"/>
                  <a:pt x="877" y="654"/>
                  <a:pt x="878" y="653"/>
                </a:cubicBezTo>
                <a:cubicBezTo>
                  <a:pt x="887" y="645"/>
                  <a:pt x="871" y="668"/>
                  <a:pt x="873" y="657"/>
                </a:cubicBezTo>
                <a:close/>
                <a:moveTo>
                  <a:pt x="947" y="537"/>
                </a:moveTo>
                <a:cubicBezTo>
                  <a:pt x="952" y="543"/>
                  <a:pt x="943" y="540"/>
                  <a:pt x="941" y="544"/>
                </a:cubicBezTo>
                <a:cubicBezTo>
                  <a:pt x="937" y="552"/>
                  <a:pt x="936" y="540"/>
                  <a:pt x="947" y="537"/>
                </a:cubicBezTo>
                <a:close/>
                <a:moveTo>
                  <a:pt x="694" y="741"/>
                </a:moveTo>
                <a:cubicBezTo>
                  <a:pt x="700" y="737"/>
                  <a:pt x="704" y="727"/>
                  <a:pt x="709" y="722"/>
                </a:cubicBezTo>
                <a:cubicBezTo>
                  <a:pt x="716" y="720"/>
                  <a:pt x="719" y="710"/>
                  <a:pt x="726" y="707"/>
                </a:cubicBezTo>
                <a:cubicBezTo>
                  <a:pt x="728" y="703"/>
                  <a:pt x="731" y="701"/>
                  <a:pt x="735" y="702"/>
                </a:cubicBezTo>
                <a:cubicBezTo>
                  <a:pt x="733" y="697"/>
                  <a:pt x="735" y="697"/>
                  <a:pt x="738" y="694"/>
                </a:cubicBezTo>
                <a:cubicBezTo>
                  <a:pt x="749" y="680"/>
                  <a:pt x="761" y="674"/>
                  <a:pt x="772" y="662"/>
                </a:cubicBezTo>
                <a:cubicBezTo>
                  <a:pt x="779" y="659"/>
                  <a:pt x="783" y="652"/>
                  <a:pt x="790" y="651"/>
                </a:cubicBezTo>
                <a:cubicBezTo>
                  <a:pt x="794" y="642"/>
                  <a:pt x="802" y="643"/>
                  <a:pt x="808" y="640"/>
                </a:cubicBezTo>
                <a:cubicBezTo>
                  <a:pt x="825" y="620"/>
                  <a:pt x="845" y="606"/>
                  <a:pt x="864" y="592"/>
                </a:cubicBezTo>
                <a:cubicBezTo>
                  <a:pt x="875" y="589"/>
                  <a:pt x="883" y="576"/>
                  <a:pt x="895" y="574"/>
                </a:cubicBezTo>
                <a:cubicBezTo>
                  <a:pt x="902" y="561"/>
                  <a:pt x="916" y="563"/>
                  <a:pt x="924" y="553"/>
                </a:cubicBezTo>
                <a:cubicBezTo>
                  <a:pt x="930" y="556"/>
                  <a:pt x="918" y="558"/>
                  <a:pt x="917" y="562"/>
                </a:cubicBezTo>
                <a:cubicBezTo>
                  <a:pt x="912" y="564"/>
                  <a:pt x="909" y="568"/>
                  <a:pt x="904" y="569"/>
                </a:cubicBezTo>
                <a:cubicBezTo>
                  <a:pt x="897" y="575"/>
                  <a:pt x="890" y="582"/>
                  <a:pt x="881" y="584"/>
                </a:cubicBezTo>
                <a:cubicBezTo>
                  <a:pt x="874" y="592"/>
                  <a:pt x="866" y="599"/>
                  <a:pt x="858" y="605"/>
                </a:cubicBezTo>
                <a:cubicBezTo>
                  <a:pt x="853" y="606"/>
                  <a:pt x="851" y="612"/>
                  <a:pt x="847" y="616"/>
                </a:cubicBezTo>
                <a:cubicBezTo>
                  <a:pt x="841" y="613"/>
                  <a:pt x="841" y="622"/>
                  <a:pt x="836" y="620"/>
                </a:cubicBezTo>
                <a:cubicBezTo>
                  <a:pt x="830" y="630"/>
                  <a:pt x="824" y="637"/>
                  <a:pt x="817" y="641"/>
                </a:cubicBezTo>
                <a:cubicBezTo>
                  <a:pt x="814" y="644"/>
                  <a:pt x="810" y="645"/>
                  <a:pt x="807" y="649"/>
                </a:cubicBezTo>
                <a:cubicBezTo>
                  <a:pt x="802" y="649"/>
                  <a:pt x="802" y="659"/>
                  <a:pt x="797" y="657"/>
                </a:cubicBezTo>
                <a:cubicBezTo>
                  <a:pt x="784" y="668"/>
                  <a:pt x="770" y="677"/>
                  <a:pt x="759" y="691"/>
                </a:cubicBezTo>
                <a:cubicBezTo>
                  <a:pt x="731" y="708"/>
                  <a:pt x="711" y="747"/>
                  <a:pt x="684" y="764"/>
                </a:cubicBezTo>
                <a:cubicBezTo>
                  <a:pt x="679" y="757"/>
                  <a:pt x="691" y="746"/>
                  <a:pt x="694" y="741"/>
                </a:cubicBezTo>
                <a:close/>
                <a:moveTo>
                  <a:pt x="671" y="603"/>
                </a:moveTo>
                <a:cubicBezTo>
                  <a:pt x="670" y="597"/>
                  <a:pt x="668" y="591"/>
                  <a:pt x="667" y="585"/>
                </a:cubicBezTo>
                <a:cubicBezTo>
                  <a:pt x="668" y="572"/>
                  <a:pt x="662" y="562"/>
                  <a:pt x="664" y="548"/>
                </a:cubicBezTo>
                <a:cubicBezTo>
                  <a:pt x="662" y="543"/>
                  <a:pt x="661" y="537"/>
                  <a:pt x="660" y="530"/>
                </a:cubicBezTo>
                <a:cubicBezTo>
                  <a:pt x="659" y="525"/>
                  <a:pt x="661" y="518"/>
                  <a:pt x="658" y="514"/>
                </a:cubicBezTo>
                <a:cubicBezTo>
                  <a:pt x="654" y="503"/>
                  <a:pt x="654" y="490"/>
                  <a:pt x="652" y="479"/>
                </a:cubicBezTo>
                <a:cubicBezTo>
                  <a:pt x="651" y="454"/>
                  <a:pt x="643" y="433"/>
                  <a:pt x="647" y="406"/>
                </a:cubicBezTo>
                <a:cubicBezTo>
                  <a:pt x="645" y="400"/>
                  <a:pt x="641" y="395"/>
                  <a:pt x="646" y="387"/>
                </a:cubicBezTo>
                <a:cubicBezTo>
                  <a:pt x="637" y="384"/>
                  <a:pt x="650" y="374"/>
                  <a:pt x="644" y="370"/>
                </a:cubicBezTo>
                <a:cubicBezTo>
                  <a:pt x="644" y="358"/>
                  <a:pt x="645" y="345"/>
                  <a:pt x="642" y="334"/>
                </a:cubicBezTo>
                <a:cubicBezTo>
                  <a:pt x="644" y="327"/>
                  <a:pt x="646" y="321"/>
                  <a:pt x="643" y="316"/>
                </a:cubicBezTo>
                <a:cubicBezTo>
                  <a:pt x="646" y="312"/>
                  <a:pt x="646" y="317"/>
                  <a:pt x="649" y="318"/>
                </a:cubicBezTo>
                <a:cubicBezTo>
                  <a:pt x="649" y="321"/>
                  <a:pt x="650" y="324"/>
                  <a:pt x="648" y="327"/>
                </a:cubicBezTo>
                <a:cubicBezTo>
                  <a:pt x="657" y="330"/>
                  <a:pt x="643" y="341"/>
                  <a:pt x="654" y="343"/>
                </a:cubicBezTo>
                <a:cubicBezTo>
                  <a:pt x="649" y="355"/>
                  <a:pt x="658" y="363"/>
                  <a:pt x="655" y="375"/>
                </a:cubicBezTo>
                <a:cubicBezTo>
                  <a:pt x="654" y="378"/>
                  <a:pt x="659" y="379"/>
                  <a:pt x="657" y="383"/>
                </a:cubicBezTo>
                <a:cubicBezTo>
                  <a:pt x="654" y="387"/>
                  <a:pt x="657" y="389"/>
                  <a:pt x="660" y="390"/>
                </a:cubicBezTo>
                <a:cubicBezTo>
                  <a:pt x="655" y="398"/>
                  <a:pt x="665" y="399"/>
                  <a:pt x="660" y="406"/>
                </a:cubicBezTo>
                <a:cubicBezTo>
                  <a:pt x="665" y="415"/>
                  <a:pt x="664" y="426"/>
                  <a:pt x="665" y="437"/>
                </a:cubicBezTo>
                <a:cubicBezTo>
                  <a:pt x="670" y="446"/>
                  <a:pt x="669" y="459"/>
                  <a:pt x="668" y="470"/>
                </a:cubicBezTo>
                <a:cubicBezTo>
                  <a:pt x="674" y="479"/>
                  <a:pt x="673" y="490"/>
                  <a:pt x="673" y="501"/>
                </a:cubicBezTo>
                <a:cubicBezTo>
                  <a:pt x="676" y="506"/>
                  <a:pt x="673" y="513"/>
                  <a:pt x="675" y="518"/>
                </a:cubicBezTo>
                <a:cubicBezTo>
                  <a:pt x="674" y="524"/>
                  <a:pt x="680" y="526"/>
                  <a:pt x="674" y="534"/>
                </a:cubicBezTo>
                <a:cubicBezTo>
                  <a:pt x="678" y="543"/>
                  <a:pt x="674" y="556"/>
                  <a:pt x="679" y="565"/>
                </a:cubicBezTo>
                <a:cubicBezTo>
                  <a:pt x="678" y="567"/>
                  <a:pt x="677" y="570"/>
                  <a:pt x="676" y="573"/>
                </a:cubicBezTo>
                <a:cubicBezTo>
                  <a:pt x="676" y="580"/>
                  <a:pt x="676" y="587"/>
                  <a:pt x="679" y="593"/>
                </a:cubicBezTo>
                <a:cubicBezTo>
                  <a:pt x="678" y="601"/>
                  <a:pt x="675" y="610"/>
                  <a:pt x="678" y="615"/>
                </a:cubicBezTo>
                <a:cubicBezTo>
                  <a:pt x="669" y="622"/>
                  <a:pt x="676" y="605"/>
                  <a:pt x="671" y="603"/>
                </a:cubicBezTo>
                <a:close/>
                <a:moveTo>
                  <a:pt x="675" y="770"/>
                </a:moveTo>
                <a:cubicBezTo>
                  <a:pt x="680" y="776"/>
                  <a:pt x="668" y="784"/>
                  <a:pt x="666" y="788"/>
                </a:cubicBezTo>
                <a:cubicBezTo>
                  <a:pt x="661" y="782"/>
                  <a:pt x="673" y="775"/>
                  <a:pt x="675" y="770"/>
                </a:cubicBezTo>
                <a:close/>
                <a:moveTo>
                  <a:pt x="656" y="838"/>
                </a:moveTo>
                <a:cubicBezTo>
                  <a:pt x="661" y="827"/>
                  <a:pt x="666" y="817"/>
                  <a:pt x="671" y="806"/>
                </a:cubicBezTo>
                <a:cubicBezTo>
                  <a:pt x="701" y="766"/>
                  <a:pt x="707" y="766"/>
                  <a:pt x="709" y="757"/>
                </a:cubicBezTo>
                <a:cubicBezTo>
                  <a:pt x="766" y="705"/>
                  <a:pt x="767" y="693"/>
                  <a:pt x="773" y="694"/>
                </a:cubicBezTo>
                <a:cubicBezTo>
                  <a:pt x="812" y="655"/>
                  <a:pt x="816" y="660"/>
                  <a:pt x="820" y="655"/>
                </a:cubicBezTo>
                <a:cubicBezTo>
                  <a:pt x="832" y="645"/>
                  <a:pt x="832" y="641"/>
                  <a:pt x="835" y="642"/>
                </a:cubicBezTo>
                <a:cubicBezTo>
                  <a:pt x="894" y="589"/>
                  <a:pt x="903" y="585"/>
                  <a:pt x="912" y="579"/>
                </a:cubicBezTo>
                <a:cubicBezTo>
                  <a:pt x="1009" y="510"/>
                  <a:pt x="1028" y="502"/>
                  <a:pt x="1047" y="494"/>
                </a:cubicBezTo>
                <a:cubicBezTo>
                  <a:pt x="1093" y="464"/>
                  <a:pt x="1101" y="471"/>
                  <a:pt x="1103" y="462"/>
                </a:cubicBezTo>
                <a:cubicBezTo>
                  <a:pt x="1091" y="473"/>
                  <a:pt x="1090" y="478"/>
                  <a:pt x="1086" y="477"/>
                </a:cubicBezTo>
                <a:cubicBezTo>
                  <a:pt x="1072" y="488"/>
                  <a:pt x="1069" y="488"/>
                  <a:pt x="1067" y="491"/>
                </a:cubicBezTo>
                <a:cubicBezTo>
                  <a:pt x="1036" y="510"/>
                  <a:pt x="1032" y="516"/>
                  <a:pt x="1027" y="517"/>
                </a:cubicBezTo>
                <a:cubicBezTo>
                  <a:pt x="967" y="561"/>
                  <a:pt x="959" y="569"/>
                  <a:pt x="949" y="574"/>
                </a:cubicBezTo>
                <a:cubicBezTo>
                  <a:pt x="906" y="611"/>
                  <a:pt x="899" y="608"/>
                  <a:pt x="898" y="617"/>
                </a:cubicBezTo>
                <a:cubicBezTo>
                  <a:pt x="856" y="655"/>
                  <a:pt x="854" y="661"/>
                  <a:pt x="849" y="661"/>
                </a:cubicBezTo>
                <a:cubicBezTo>
                  <a:pt x="764" y="733"/>
                  <a:pt x="760" y="751"/>
                  <a:pt x="749" y="753"/>
                </a:cubicBezTo>
                <a:cubicBezTo>
                  <a:pt x="705" y="789"/>
                  <a:pt x="707" y="809"/>
                  <a:pt x="700" y="804"/>
                </a:cubicBezTo>
                <a:close/>
                <a:moveTo>
                  <a:pt x="658" y="1014"/>
                </a:moveTo>
                <a:cubicBezTo>
                  <a:pt x="653" y="1006"/>
                  <a:pt x="668" y="1002"/>
                  <a:pt x="671" y="995"/>
                </a:cubicBezTo>
                <a:cubicBezTo>
                  <a:pt x="675" y="1001"/>
                  <a:pt x="662" y="1009"/>
                  <a:pt x="658" y="1014"/>
                </a:cubicBezTo>
                <a:close/>
                <a:moveTo>
                  <a:pt x="920" y="764"/>
                </a:moveTo>
                <a:cubicBezTo>
                  <a:pt x="923" y="767"/>
                  <a:pt x="918" y="766"/>
                  <a:pt x="917" y="769"/>
                </a:cubicBezTo>
                <a:cubicBezTo>
                  <a:pt x="916" y="772"/>
                  <a:pt x="915" y="775"/>
                  <a:pt x="914" y="777"/>
                </a:cubicBezTo>
                <a:cubicBezTo>
                  <a:pt x="908" y="782"/>
                  <a:pt x="905" y="792"/>
                  <a:pt x="899" y="796"/>
                </a:cubicBezTo>
                <a:cubicBezTo>
                  <a:pt x="893" y="799"/>
                  <a:pt x="891" y="811"/>
                  <a:pt x="885" y="812"/>
                </a:cubicBezTo>
                <a:cubicBezTo>
                  <a:pt x="881" y="819"/>
                  <a:pt x="875" y="821"/>
                  <a:pt x="871" y="828"/>
                </a:cubicBezTo>
                <a:cubicBezTo>
                  <a:pt x="869" y="840"/>
                  <a:pt x="860" y="832"/>
                  <a:pt x="858" y="844"/>
                </a:cubicBezTo>
                <a:cubicBezTo>
                  <a:pt x="853" y="843"/>
                  <a:pt x="853" y="852"/>
                  <a:pt x="849" y="850"/>
                </a:cubicBezTo>
                <a:cubicBezTo>
                  <a:pt x="846" y="851"/>
                  <a:pt x="844" y="853"/>
                  <a:pt x="842" y="856"/>
                </a:cubicBezTo>
                <a:cubicBezTo>
                  <a:pt x="836" y="858"/>
                  <a:pt x="833" y="866"/>
                  <a:pt x="827" y="868"/>
                </a:cubicBezTo>
                <a:cubicBezTo>
                  <a:pt x="817" y="877"/>
                  <a:pt x="807" y="884"/>
                  <a:pt x="798" y="897"/>
                </a:cubicBezTo>
                <a:cubicBezTo>
                  <a:pt x="774" y="909"/>
                  <a:pt x="754" y="932"/>
                  <a:pt x="730" y="942"/>
                </a:cubicBezTo>
                <a:cubicBezTo>
                  <a:pt x="723" y="954"/>
                  <a:pt x="713" y="959"/>
                  <a:pt x="705" y="969"/>
                </a:cubicBezTo>
                <a:cubicBezTo>
                  <a:pt x="696" y="976"/>
                  <a:pt x="689" y="988"/>
                  <a:pt x="678" y="992"/>
                </a:cubicBezTo>
                <a:cubicBezTo>
                  <a:pt x="673" y="985"/>
                  <a:pt x="687" y="979"/>
                  <a:pt x="689" y="974"/>
                </a:cubicBezTo>
                <a:cubicBezTo>
                  <a:pt x="695" y="971"/>
                  <a:pt x="700" y="964"/>
                  <a:pt x="706" y="960"/>
                </a:cubicBezTo>
                <a:cubicBezTo>
                  <a:pt x="708" y="946"/>
                  <a:pt x="718" y="953"/>
                  <a:pt x="721" y="941"/>
                </a:cubicBezTo>
                <a:cubicBezTo>
                  <a:pt x="727" y="938"/>
                  <a:pt x="731" y="929"/>
                  <a:pt x="739" y="930"/>
                </a:cubicBezTo>
                <a:cubicBezTo>
                  <a:pt x="737" y="925"/>
                  <a:pt x="739" y="925"/>
                  <a:pt x="742" y="922"/>
                </a:cubicBezTo>
                <a:cubicBezTo>
                  <a:pt x="747" y="923"/>
                  <a:pt x="742" y="916"/>
                  <a:pt x="747" y="918"/>
                </a:cubicBezTo>
                <a:cubicBezTo>
                  <a:pt x="753" y="913"/>
                  <a:pt x="758" y="907"/>
                  <a:pt x="764" y="903"/>
                </a:cubicBezTo>
                <a:cubicBezTo>
                  <a:pt x="768" y="896"/>
                  <a:pt x="775" y="895"/>
                  <a:pt x="780" y="888"/>
                </a:cubicBezTo>
                <a:cubicBezTo>
                  <a:pt x="785" y="881"/>
                  <a:pt x="793" y="884"/>
                  <a:pt x="796" y="873"/>
                </a:cubicBezTo>
                <a:cubicBezTo>
                  <a:pt x="804" y="875"/>
                  <a:pt x="807" y="863"/>
                  <a:pt x="813" y="859"/>
                </a:cubicBezTo>
                <a:cubicBezTo>
                  <a:pt x="819" y="855"/>
                  <a:pt x="823" y="848"/>
                  <a:pt x="829" y="844"/>
                </a:cubicBezTo>
                <a:cubicBezTo>
                  <a:pt x="841" y="836"/>
                  <a:pt x="850" y="822"/>
                  <a:pt x="863" y="818"/>
                </a:cubicBezTo>
                <a:cubicBezTo>
                  <a:pt x="884" y="796"/>
                  <a:pt x="906" y="777"/>
                  <a:pt x="924" y="747"/>
                </a:cubicBezTo>
                <a:cubicBezTo>
                  <a:pt x="930" y="750"/>
                  <a:pt x="920" y="759"/>
                  <a:pt x="920" y="764"/>
                </a:cubicBezTo>
                <a:close/>
                <a:moveTo>
                  <a:pt x="744" y="849"/>
                </a:moveTo>
                <a:cubicBezTo>
                  <a:pt x="749" y="849"/>
                  <a:pt x="751" y="843"/>
                  <a:pt x="755" y="839"/>
                </a:cubicBezTo>
                <a:cubicBezTo>
                  <a:pt x="761" y="829"/>
                  <a:pt x="770" y="828"/>
                  <a:pt x="775" y="816"/>
                </a:cubicBezTo>
                <a:cubicBezTo>
                  <a:pt x="780" y="815"/>
                  <a:pt x="783" y="809"/>
                  <a:pt x="786" y="805"/>
                </a:cubicBezTo>
                <a:cubicBezTo>
                  <a:pt x="790" y="803"/>
                  <a:pt x="793" y="796"/>
                  <a:pt x="797" y="794"/>
                </a:cubicBezTo>
                <a:cubicBezTo>
                  <a:pt x="799" y="785"/>
                  <a:pt x="807" y="793"/>
                  <a:pt x="809" y="783"/>
                </a:cubicBezTo>
                <a:cubicBezTo>
                  <a:pt x="813" y="784"/>
                  <a:pt x="814" y="774"/>
                  <a:pt x="819" y="775"/>
                </a:cubicBezTo>
                <a:cubicBezTo>
                  <a:pt x="818" y="767"/>
                  <a:pt x="833" y="772"/>
                  <a:pt x="826" y="766"/>
                </a:cubicBezTo>
                <a:cubicBezTo>
                  <a:pt x="830" y="762"/>
                  <a:pt x="836" y="765"/>
                  <a:pt x="838" y="755"/>
                </a:cubicBezTo>
                <a:cubicBezTo>
                  <a:pt x="845" y="749"/>
                  <a:pt x="850" y="737"/>
                  <a:pt x="859" y="736"/>
                </a:cubicBezTo>
                <a:cubicBezTo>
                  <a:pt x="871" y="716"/>
                  <a:pt x="890" y="714"/>
                  <a:pt x="902" y="692"/>
                </a:cubicBezTo>
                <a:cubicBezTo>
                  <a:pt x="909" y="688"/>
                  <a:pt x="917" y="687"/>
                  <a:pt x="922" y="676"/>
                </a:cubicBezTo>
                <a:cubicBezTo>
                  <a:pt x="930" y="677"/>
                  <a:pt x="934" y="666"/>
                  <a:pt x="941" y="662"/>
                </a:cubicBezTo>
                <a:cubicBezTo>
                  <a:pt x="951" y="665"/>
                  <a:pt x="953" y="648"/>
                  <a:pt x="962" y="650"/>
                </a:cubicBezTo>
                <a:cubicBezTo>
                  <a:pt x="967" y="641"/>
                  <a:pt x="975" y="641"/>
                  <a:pt x="980" y="632"/>
                </a:cubicBezTo>
                <a:cubicBezTo>
                  <a:pt x="985" y="636"/>
                  <a:pt x="975" y="646"/>
                  <a:pt x="974" y="652"/>
                </a:cubicBezTo>
                <a:cubicBezTo>
                  <a:pt x="968" y="657"/>
                  <a:pt x="965" y="670"/>
                  <a:pt x="958" y="673"/>
                </a:cubicBezTo>
                <a:cubicBezTo>
                  <a:pt x="950" y="684"/>
                  <a:pt x="939" y="689"/>
                  <a:pt x="930" y="699"/>
                </a:cubicBezTo>
                <a:cubicBezTo>
                  <a:pt x="924" y="701"/>
                  <a:pt x="920" y="705"/>
                  <a:pt x="915" y="711"/>
                </a:cubicBezTo>
                <a:cubicBezTo>
                  <a:pt x="909" y="709"/>
                  <a:pt x="907" y="721"/>
                  <a:pt x="901" y="721"/>
                </a:cubicBezTo>
                <a:cubicBezTo>
                  <a:pt x="893" y="730"/>
                  <a:pt x="882" y="735"/>
                  <a:pt x="874" y="746"/>
                </a:cubicBezTo>
                <a:cubicBezTo>
                  <a:pt x="868" y="745"/>
                  <a:pt x="866" y="758"/>
                  <a:pt x="860" y="756"/>
                </a:cubicBezTo>
                <a:cubicBezTo>
                  <a:pt x="856" y="762"/>
                  <a:pt x="851" y="764"/>
                  <a:pt x="849" y="773"/>
                </a:cubicBezTo>
                <a:cubicBezTo>
                  <a:pt x="841" y="769"/>
                  <a:pt x="837" y="777"/>
                  <a:pt x="833" y="785"/>
                </a:cubicBezTo>
                <a:cubicBezTo>
                  <a:pt x="826" y="781"/>
                  <a:pt x="824" y="791"/>
                  <a:pt x="820" y="795"/>
                </a:cubicBezTo>
                <a:cubicBezTo>
                  <a:pt x="807" y="793"/>
                  <a:pt x="803" y="814"/>
                  <a:pt x="792" y="814"/>
                </a:cubicBezTo>
                <a:cubicBezTo>
                  <a:pt x="790" y="826"/>
                  <a:pt x="781" y="822"/>
                  <a:pt x="778" y="830"/>
                </a:cubicBezTo>
                <a:cubicBezTo>
                  <a:pt x="774" y="835"/>
                  <a:pt x="768" y="836"/>
                  <a:pt x="764" y="840"/>
                </a:cubicBezTo>
                <a:cubicBezTo>
                  <a:pt x="755" y="847"/>
                  <a:pt x="746" y="854"/>
                  <a:pt x="738" y="862"/>
                </a:cubicBezTo>
                <a:cubicBezTo>
                  <a:pt x="731" y="857"/>
                  <a:pt x="743" y="855"/>
                  <a:pt x="744" y="849"/>
                </a:cubicBezTo>
                <a:close/>
                <a:moveTo>
                  <a:pt x="690" y="911"/>
                </a:moveTo>
                <a:cubicBezTo>
                  <a:pt x="694" y="905"/>
                  <a:pt x="699" y="903"/>
                  <a:pt x="701" y="894"/>
                </a:cubicBezTo>
                <a:cubicBezTo>
                  <a:pt x="708" y="896"/>
                  <a:pt x="709" y="881"/>
                  <a:pt x="716" y="881"/>
                </a:cubicBezTo>
                <a:cubicBezTo>
                  <a:pt x="718" y="871"/>
                  <a:pt x="725" y="873"/>
                  <a:pt x="727" y="864"/>
                </a:cubicBezTo>
                <a:cubicBezTo>
                  <a:pt x="739" y="869"/>
                  <a:pt x="722" y="876"/>
                  <a:pt x="720" y="880"/>
                </a:cubicBezTo>
                <a:cubicBezTo>
                  <a:pt x="717" y="889"/>
                  <a:pt x="710" y="889"/>
                  <a:pt x="708" y="900"/>
                </a:cubicBezTo>
                <a:cubicBezTo>
                  <a:pt x="697" y="901"/>
                  <a:pt x="692" y="919"/>
                  <a:pt x="683" y="927"/>
                </a:cubicBezTo>
                <a:cubicBezTo>
                  <a:pt x="676" y="921"/>
                  <a:pt x="688" y="916"/>
                  <a:pt x="690" y="911"/>
                </a:cubicBezTo>
                <a:close/>
                <a:moveTo>
                  <a:pt x="664" y="975"/>
                </a:moveTo>
                <a:cubicBezTo>
                  <a:pt x="668" y="961"/>
                  <a:pt x="676" y="959"/>
                  <a:pt x="681" y="945"/>
                </a:cubicBezTo>
                <a:cubicBezTo>
                  <a:pt x="712" y="914"/>
                  <a:pt x="716" y="909"/>
                  <a:pt x="719" y="902"/>
                </a:cubicBezTo>
                <a:cubicBezTo>
                  <a:pt x="747" y="866"/>
                  <a:pt x="755" y="873"/>
                  <a:pt x="757" y="862"/>
                </a:cubicBezTo>
                <a:cubicBezTo>
                  <a:pt x="816" y="817"/>
                  <a:pt x="817" y="804"/>
                  <a:pt x="824" y="806"/>
                </a:cubicBezTo>
                <a:cubicBezTo>
                  <a:pt x="871" y="768"/>
                  <a:pt x="877" y="756"/>
                  <a:pt x="887" y="752"/>
                </a:cubicBezTo>
                <a:cubicBezTo>
                  <a:pt x="942" y="715"/>
                  <a:pt x="927" y="720"/>
                  <a:pt x="925" y="732"/>
                </a:cubicBezTo>
                <a:cubicBezTo>
                  <a:pt x="898" y="765"/>
                  <a:pt x="886" y="775"/>
                  <a:pt x="876" y="789"/>
                </a:cubicBezTo>
                <a:cubicBezTo>
                  <a:pt x="832" y="828"/>
                  <a:pt x="818" y="832"/>
                  <a:pt x="808" y="847"/>
                </a:cubicBezTo>
                <a:cubicBezTo>
                  <a:pt x="761" y="879"/>
                  <a:pt x="754" y="902"/>
                  <a:pt x="740" y="905"/>
                </a:cubicBezTo>
                <a:cubicBezTo>
                  <a:pt x="704" y="946"/>
                  <a:pt x="695" y="943"/>
                  <a:pt x="691" y="956"/>
                </a:cubicBezTo>
                <a:cubicBezTo>
                  <a:pt x="663" y="978"/>
                  <a:pt x="653" y="997"/>
                  <a:pt x="648" y="1003"/>
                </a:cubicBezTo>
                <a:close/>
                <a:moveTo>
                  <a:pt x="645" y="960"/>
                </a:moveTo>
                <a:cubicBezTo>
                  <a:pt x="648" y="962"/>
                  <a:pt x="650" y="963"/>
                  <a:pt x="653" y="964"/>
                </a:cubicBezTo>
                <a:cubicBezTo>
                  <a:pt x="651" y="968"/>
                  <a:pt x="650" y="971"/>
                  <a:pt x="648" y="975"/>
                </a:cubicBezTo>
                <a:cubicBezTo>
                  <a:pt x="641" y="972"/>
                  <a:pt x="644" y="966"/>
                  <a:pt x="645" y="960"/>
                </a:cubicBezTo>
                <a:close/>
                <a:moveTo>
                  <a:pt x="567" y="587"/>
                </a:moveTo>
                <a:cubicBezTo>
                  <a:pt x="572" y="580"/>
                  <a:pt x="569" y="593"/>
                  <a:pt x="574" y="593"/>
                </a:cubicBezTo>
                <a:cubicBezTo>
                  <a:pt x="573" y="597"/>
                  <a:pt x="577" y="599"/>
                  <a:pt x="576" y="603"/>
                </a:cubicBezTo>
                <a:cubicBezTo>
                  <a:pt x="576" y="611"/>
                  <a:pt x="582" y="617"/>
                  <a:pt x="578" y="627"/>
                </a:cubicBezTo>
                <a:cubicBezTo>
                  <a:pt x="584" y="638"/>
                  <a:pt x="589" y="650"/>
                  <a:pt x="593" y="662"/>
                </a:cubicBezTo>
                <a:cubicBezTo>
                  <a:pt x="594" y="670"/>
                  <a:pt x="596" y="676"/>
                  <a:pt x="600" y="682"/>
                </a:cubicBezTo>
                <a:cubicBezTo>
                  <a:pt x="599" y="689"/>
                  <a:pt x="603" y="694"/>
                  <a:pt x="605" y="700"/>
                </a:cubicBezTo>
                <a:cubicBezTo>
                  <a:pt x="610" y="705"/>
                  <a:pt x="609" y="713"/>
                  <a:pt x="612" y="719"/>
                </a:cubicBezTo>
                <a:cubicBezTo>
                  <a:pt x="614" y="725"/>
                  <a:pt x="616" y="730"/>
                  <a:pt x="616" y="737"/>
                </a:cubicBezTo>
                <a:cubicBezTo>
                  <a:pt x="622" y="748"/>
                  <a:pt x="622" y="761"/>
                  <a:pt x="629" y="771"/>
                </a:cubicBezTo>
                <a:cubicBezTo>
                  <a:pt x="627" y="790"/>
                  <a:pt x="636" y="804"/>
                  <a:pt x="635" y="822"/>
                </a:cubicBezTo>
                <a:cubicBezTo>
                  <a:pt x="638" y="825"/>
                  <a:pt x="639" y="829"/>
                  <a:pt x="639" y="833"/>
                </a:cubicBezTo>
                <a:cubicBezTo>
                  <a:pt x="632" y="840"/>
                  <a:pt x="647" y="839"/>
                  <a:pt x="640" y="846"/>
                </a:cubicBezTo>
                <a:cubicBezTo>
                  <a:pt x="647" y="852"/>
                  <a:pt x="637" y="863"/>
                  <a:pt x="646" y="868"/>
                </a:cubicBezTo>
                <a:cubicBezTo>
                  <a:pt x="644" y="872"/>
                  <a:pt x="642" y="876"/>
                  <a:pt x="645" y="877"/>
                </a:cubicBezTo>
                <a:cubicBezTo>
                  <a:pt x="642" y="879"/>
                  <a:pt x="639" y="881"/>
                  <a:pt x="642" y="883"/>
                </a:cubicBezTo>
                <a:cubicBezTo>
                  <a:pt x="644" y="887"/>
                  <a:pt x="641" y="893"/>
                  <a:pt x="638" y="900"/>
                </a:cubicBezTo>
                <a:cubicBezTo>
                  <a:pt x="630" y="894"/>
                  <a:pt x="635" y="883"/>
                  <a:pt x="629" y="877"/>
                </a:cubicBezTo>
                <a:cubicBezTo>
                  <a:pt x="631" y="867"/>
                  <a:pt x="625" y="861"/>
                  <a:pt x="628" y="851"/>
                </a:cubicBezTo>
                <a:cubicBezTo>
                  <a:pt x="626" y="845"/>
                  <a:pt x="622" y="840"/>
                  <a:pt x="624" y="833"/>
                </a:cubicBezTo>
                <a:cubicBezTo>
                  <a:pt x="621" y="828"/>
                  <a:pt x="619" y="823"/>
                  <a:pt x="618" y="817"/>
                </a:cubicBezTo>
                <a:cubicBezTo>
                  <a:pt x="614" y="807"/>
                  <a:pt x="613" y="796"/>
                  <a:pt x="610" y="785"/>
                </a:cubicBezTo>
                <a:cubicBezTo>
                  <a:pt x="607" y="774"/>
                  <a:pt x="603" y="763"/>
                  <a:pt x="600" y="752"/>
                </a:cubicBezTo>
                <a:cubicBezTo>
                  <a:pt x="596" y="741"/>
                  <a:pt x="593" y="731"/>
                  <a:pt x="592" y="720"/>
                </a:cubicBezTo>
                <a:cubicBezTo>
                  <a:pt x="592" y="716"/>
                  <a:pt x="588" y="714"/>
                  <a:pt x="591" y="709"/>
                </a:cubicBezTo>
                <a:cubicBezTo>
                  <a:pt x="588" y="707"/>
                  <a:pt x="591" y="703"/>
                  <a:pt x="588" y="702"/>
                </a:cubicBezTo>
                <a:cubicBezTo>
                  <a:pt x="590" y="695"/>
                  <a:pt x="581" y="692"/>
                  <a:pt x="586" y="685"/>
                </a:cubicBezTo>
                <a:cubicBezTo>
                  <a:pt x="581" y="675"/>
                  <a:pt x="581" y="663"/>
                  <a:pt x="579" y="653"/>
                </a:cubicBezTo>
                <a:cubicBezTo>
                  <a:pt x="579" y="641"/>
                  <a:pt x="573" y="631"/>
                  <a:pt x="575" y="619"/>
                </a:cubicBezTo>
                <a:cubicBezTo>
                  <a:pt x="568" y="610"/>
                  <a:pt x="574" y="596"/>
                  <a:pt x="567" y="587"/>
                </a:cubicBezTo>
                <a:close/>
                <a:moveTo>
                  <a:pt x="608" y="931"/>
                </a:moveTo>
                <a:cubicBezTo>
                  <a:pt x="603" y="917"/>
                  <a:pt x="602" y="902"/>
                  <a:pt x="594" y="889"/>
                </a:cubicBezTo>
                <a:cubicBezTo>
                  <a:pt x="600" y="879"/>
                  <a:pt x="587" y="876"/>
                  <a:pt x="592" y="866"/>
                </a:cubicBezTo>
                <a:cubicBezTo>
                  <a:pt x="585" y="862"/>
                  <a:pt x="591" y="852"/>
                  <a:pt x="585" y="847"/>
                </a:cubicBezTo>
                <a:cubicBezTo>
                  <a:pt x="588" y="830"/>
                  <a:pt x="577" y="818"/>
                  <a:pt x="577" y="802"/>
                </a:cubicBezTo>
                <a:cubicBezTo>
                  <a:pt x="579" y="793"/>
                  <a:pt x="570" y="788"/>
                  <a:pt x="575" y="779"/>
                </a:cubicBezTo>
                <a:cubicBezTo>
                  <a:pt x="571" y="773"/>
                  <a:pt x="570" y="766"/>
                  <a:pt x="572" y="758"/>
                </a:cubicBezTo>
                <a:cubicBezTo>
                  <a:pt x="568" y="744"/>
                  <a:pt x="567" y="729"/>
                  <a:pt x="566" y="714"/>
                </a:cubicBezTo>
                <a:cubicBezTo>
                  <a:pt x="572" y="704"/>
                  <a:pt x="561" y="700"/>
                  <a:pt x="568" y="689"/>
                </a:cubicBezTo>
                <a:cubicBezTo>
                  <a:pt x="564" y="684"/>
                  <a:pt x="569" y="674"/>
                  <a:pt x="565" y="669"/>
                </a:cubicBezTo>
                <a:cubicBezTo>
                  <a:pt x="566" y="666"/>
                  <a:pt x="567" y="663"/>
                  <a:pt x="568" y="661"/>
                </a:cubicBezTo>
                <a:cubicBezTo>
                  <a:pt x="575" y="672"/>
                  <a:pt x="574" y="686"/>
                  <a:pt x="576" y="699"/>
                </a:cubicBezTo>
                <a:cubicBezTo>
                  <a:pt x="578" y="712"/>
                  <a:pt x="581" y="725"/>
                  <a:pt x="584" y="738"/>
                </a:cubicBezTo>
                <a:cubicBezTo>
                  <a:pt x="583" y="746"/>
                  <a:pt x="587" y="752"/>
                  <a:pt x="587" y="759"/>
                </a:cubicBezTo>
                <a:cubicBezTo>
                  <a:pt x="590" y="761"/>
                  <a:pt x="591" y="765"/>
                  <a:pt x="589" y="769"/>
                </a:cubicBezTo>
                <a:cubicBezTo>
                  <a:pt x="594" y="770"/>
                  <a:pt x="593" y="773"/>
                  <a:pt x="592" y="777"/>
                </a:cubicBezTo>
                <a:cubicBezTo>
                  <a:pt x="601" y="780"/>
                  <a:pt x="593" y="789"/>
                  <a:pt x="600" y="793"/>
                </a:cubicBezTo>
                <a:cubicBezTo>
                  <a:pt x="596" y="798"/>
                  <a:pt x="604" y="799"/>
                  <a:pt x="602" y="804"/>
                </a:cubicBezTo>
                <a:cubicBezTo>
                  <a:pt x="602" y="806"/>
                  <a:pt x="603" y="809"/>
                  <a:pt x="601" y="813"/>
                </a:cubicBezTo>
                <a:cubicBezTo>
                  <a:pt x="603" y="819"/>
                  <a:pt x="609" y="824"/>
                  <a:pt x="608" y="832"/>
                </a:cubicBezTo>
                <a:cubicBezTo>
                  <a:pt x="612" y="837"/>
                  <a:pt x="607" y="845"/>
                  <a:pt x="616" y="848"/>
                </a:cubicBezTo>
                <a:cubicBezTo>
                  <a:pt x="612" y="865"/>
                  <a:pt x="619" y="877"/>
                  <a:pt x="619" y="891"/>
                </a:cubicBezTo>
                <a:cubicBezTo>
                  <a:pt x="626" y="902"/>
                  <a:pt x="621" y="918"/>
                  <a:pt x="627" y="930"/>
                </a:cubicBezTo>
                <a:cubicBezTo>
                  <a:pt x="623" y="945"/>
                  <a:pt x="633" y="955"/>
                  <a:pt x="631" y="970"/>
                </a:cubicBezTo>
                <a:cubicBezTo>
                  <a:pt x="630" y="984"/>
                  <a:pt x="627" y="999"/>
                  <a:pt x="631" y="1011"/>
                </a:cubicBezTo>
                <a:cubicBezTo>
                  <a:pt x="628" y="1018"/>
                  <a:pt x="622" y="1008"/>
                  <a:pt x="624" y="1005"/>
                </a:cubicBezTo>
                <a:cubicBezTo>
                  <a:pt x="622" y="1003"/>
                  <a:pt x="621" y="999"/>
                  <a:pt x="623" y="995"/>
                </a:cubicBezTo>
                <a:cubicBezTo>
                  <a:pt x="618" y="988"/>
                  <a:pt x="619" y="980"/>
                  <a:pt x="617" y="973"/>
                </a:cubicBezTo>
                <a:cubicBezTo>
                  <a:pt x="616" y="958"/>
                  <a:pt x="608" y="946"/>
                  <a:pt x="608" y="931"/>
                </a:cubicBezTo>
                <a:close/>
                <a:moveTo>
                  <a:pt x="35" y="891"/>
                </a:moveTo>
                <a:cubicBezTo>
                  <a:pt x="38" y="888"/>
                  <a:pt x="45" y="888"/>
                  <a:pt x="46" y="882"/>
                </a:cubicBezTo>
                <a:cubicBezTo>
                  <a:pt x="56" y="884"/>
                  <a:pt x="49" y="870"/>
                  <a:pt x="60" y="873"/>
                </a:cubicBezTo>
                <a:cubicBezTo>
                  <a:pt x="74" y="858"/>
                  <a:pt x="89" y="845"/>
                  <a:pt x="106" y="834"/>
                </a:cubicBezTo>
                <a:cubicBezTo>
                  <a:pt x="114" y="827"/>
                  <a:pt x="120" y="819"/>
                  <a:pt x="131" y="816"/>
                </a:cubicBezTo>
                <a:cubicBezTo>
                  <a:pt x="135" y="805"/>
                  <a:pt x="152" y="807"/>
                  <a:pt x="154" y="795"/>
                </a:cubicBezTo>
                <a:cubicBezTo>
                  <a:pt x="176" y="789"/>
                  <a:pt x="187" y="771"/>
                  <a:pt x="208" y="765"/>
                </a:cubicBezTo>
                <a:cubicBezTo>
                  <a:pt x="215" y="757"/>
                  <a:pt x="228" y="755"/>
                  <a:pt x="234" y="746"/>
                </a:cubicBezTo>
                <a:cubicBezTo>
                  <a:pt x="241" y="747"/>
                  <a:pt x="246" y="745"/>
                  <a:pt x="248" y="740"/>
                </a:cubicBezTo>
                <a:cubicBezTo>
                  <a:pt x="252" y="736"/>
                  <a:pt x="262" y="739"/>
                  <a:pt x="263" y="731"/>
                </a:cubicBezTo>
                <a:cubicBezTo>
                  <a:pt x="254" y="731"/>
                  <a:pt x="248" y="734"/>
                  <a:pt x="245" y="740"/>
                </a:cubicBezTo>
                <a:cubicBezTo>
                  <a:pt x="235" y="740"/>
                  <a:pt x="232" y="746"/>
                  <a:pt x="222" y="747"/>
                </a:cubicBezTo>
                <a:cubicBezTo>
                  <a:pt x="213" y="756"/>
                  <a:pt x="198" y="759"/>
                  <a:pt x="188" y="768"/>
                </a:cubicBezTo>
                <a:cubicBezTo>
                  <a:pt x="161" y="778"/>
                  <a:pt x="142" y="795"/>
                  <a:pt x="120" y="810"/>
                </a:cubicBezTo>
                <a:cubicBezTo>
                  <a:pt x="116" y="816"/>
                  <a:pt x="109" y="817"/>
                  <a:pt x="105" y="822"/>
                </a:cubicBezTo>
                <a:cubicBezTo>
                  <a:pt x="102" y="828"/>
                  <a:pt x="90" y="827"/>
                  <a:pt x="88" y="834"/>
                </a:cubicBezTo>
                <a:cubicBezTo>
                  <a:pt x="73" y="838"/>
                  <a:pt x="68" y="851"/>
                  <a:pt x="57" y="858"/>
                </a:cubicBezTo>
                <a:cubicBezTo>
                  <a:pt x="46" y="866"/>
                  <a:pt x="40" y="878"/>
                  <a:pt x="26" y="882"/>
                </a:cubicBezTo>
                <a:cubicBezTo>
                  <a:pt x="22" y="887"/>
                  <a:pt x="20" y="894"/>
                  <a:pt x="12" y="894"/>
                </a:cubicBezTo>
                <a:cubicBezTo>
                  <a:pt x="12" y="899"/>
                  <a:pt x="9" y="901"/>
                  <a:pt x="3" y="900"/>
                </a:cubicBezTo>
                <a:cubicBezTo>
                  <a:pt x="3" y="901"/>
                  <a:pt x="2" y="902"/>
                  <a:pt x="2" y="902"/>
                </a:cubicBezTo>
                <a:cubicBezTo>
                  <a:pt x="2" y="919"/>
                  <a:pt x="2" y="919"/>
                  <a:pt x="2" y="919"/>
                </a:cubicBezTo>
                <a:cubicBezTo>
                  <a:pt x="5" y="917"/>
                  <a:pt x="9" y="915"/>
                  <a:pt x="12" y="912"/>
                </a:cubicBezTo>
                <a:cubicBezTo>
                  <a:pt x="19" y="905"/>
                  <a:pt x="30" y="900"/>
                  <a:pt x="35" y="891"/>
                </a:cubicBezTo>
                <a:close/>
                <a:moveTo>
                  <a:pt x="18" y="804"/>
                </a:moveTo>
                <a:cubicBezTo>
                  <a:pt x="28" y="803"/>
                  <a:pt x="29" y="794"/>
                  <a:pt x="38" y="792"/>
                </a:cubicBezTo>
                <a:cubicBezTo>
                  <a:pt x="42" y="785"/>
                  <a:pt x="51" y="782"/>
                  <a:pt x="58" y="777"/>
                </a:cubicBezTo>
                <a:cubicBezTo>
                  <a:pt x="69" y="766"/>
                  <a:pt x="81" y="755"/>
                  <a:pt x="95" y="747"/>
                </a:cubicBezTo>
                <a:cubicBezTo>
                  <a:pt x="98" y="739"/>
                  <a:pt x="108" y="739"/>
                  <a:pt x="112" y="732"/>
                </a:cubicBezTo>
                <a:cubicBezTo>
                  <a:pt x="121" y="729"/>
                  <a:pt x="125" y="722"/>
                  <a:pt x="135" y="720"/>
                </a:cubicBezTo>
                <a:cubicBezTo>
                  <a:pt x="145" y="708"/>
                  <a:pt x="161" y="701"/>
                  <a:pt x="175" y="693"/>
                </a:cubicBezTo>
                <a:cubicBezTo>
                  <a:pt x="180" y="688"/>
                  <a:pt x="189" y="686"/>
                  <a:pt x="195" y="681"/>
                </a:cubicBezTo>
                <a:cubicBezTo>
                  <a:pt x="204" y="679"/>
                  <a:pt x="207" y="670"/>
                  <a:pt x="217" y="669"/>
                </a:cubicBezTo>
                <a:cubicBezTo>
                  <a:pt x="233" y="661"/>
                  <a:pt x="248" y="654"/>
                  <a:pt x="263" y="647"/>
                </a:cubicBezTo>
                <a:cubicBezTo>
                  <a:pt x="268" y="647"/>
                  <a:pt x="274" y="648"/>
                  <a:pt x="275" y="644"/>
                </a:cubicBezTo>
                <a:cubicBezTo>
                  <a:pt x="264" y="643"/>
                  <a:pt x="256" y="645"/>
                  <a:pt x="249" y="647"/>
                </a:cubicBezTo>
                <a:cubicBezTo>
                  <a:pt x="241" y="649"/>
                  <a:pt x="240" y="658"/>
                  <a:pt x="229" y="657"/>
                </a:cubicBezTo>
                <a:cubicBezTo>
                  <a:pt x="220" y="658"/>
                  <a:pt x="214" y="662"/>
                  <a:pt x="209" y="666"/>
                </a:cubicBezTo>
                <a:cubicBezTo>
                  <a:pt x="200" y="668"/>
                  <a:pt x="192" y="671"/>
                  <a:pt x="189" y="678"/>
                </a:cubicBezTo>
                <a:cubicBezTo>
                  <a:pt x="179" y="678"/>
                  <a:pt x="173" y="682"/>
                  <a:pt x="169" y="687"/>
                </a:cubicBezTo>
                <a:cubicBezTo>
                  <a:pt x="160" y="690"/>
                  <a:pt x="152" y="692"/>
                  <a:pt x="149" y="699"/>
                </a:cubicBezTo>
                <a:cubicBezTo>
                  <a:pt x="139" y="700"/>
                  <a:pt x="139" y="709"/>
                  <a:pt x="129" y="709"/>
                </a:cubicBezTo>
                <a:cubicBezTo>
                  <a:pt x="125" y="715"/>
                  <a:pt x="114" y="716"/>
                  <a:pt x="112" y="724"/>
                </a:cubicBezTo>
                <a:cubicBezTo>
                  <a:pt x="101" y="723"/>
                  <a:pt x="104" y="735"/>
                  <a:pt x="92" y="733"/>
                </a:cubicBezTo>
                <a:cubicBezTo>
                  <a:pt x="87" y="738"/>
                  <a:pt x="79" y="742"/>
                  <a:pt x="74" y="748"/>
                </a:cubicBezTo>
                <a:cubicBezTo>
                  <a:pt x="61" y="755"/>
                  <a:pt x="54" y="768"/>
                  <a:pt x="37" y="772"/>
                </a:cubicBezTo>
                <a:cubicBezTo>
                  <a:pt x="29" y="783"/>
                  <a:pt x="15" y="791"/>
                  <a:pt x="6" y="802"/>
                </a:cubicBezTo>
                <a:cubicBezTo>
                  <a:pt x="5" y="802"/>
                  <a:pt x="3" y="804"/>
                  <a:pt x="2" y="805"/>
                </a:cubicBezTo>
                <a:cubicBezTo>
                  <a:pt x="2" y="821"/>
                  <a:pt x="2" y="821"/>
                  <a:pt x="2" y="821"/>
                </a:cubicBezTo>
                <a:cubicBezTo>
                  <a:pt x="8" y="816"/>
                  <a:pt x="15" y="812"/>
                  <a:pt x="18" y="804"/>
                </a:cubicBezTo>
                <a:close/>
                <a:moveTo>
                  <a:pt x="33" y="955"/>
                </a:moveTo>
                <a:cubicBezTo>
                  <a:pt x="37" y="947"/>
                  <a:pt x="50" y="948"/>
                  <a:pt x="53" y="940"/>
                </a:cubicBezTo>
                <a:cubicBezTo>
                  <a:pt x="119" y="889"/>
                  <a:pt x="125" y="883"/>
                  <a:pt x="133" y="880"/>
                </a:cubicBezTo>
                <a:cubicBezTo>
                  <a:pt x="213" y="827"/>
                  <a:pt x="226" y="816"/>
                  <a:pt x="244" y="810"/>
                </a:cubicBezTo>
                <a:cubicBezTo>
                  <a:pt x="277" y="796"/>
                  <a:pt x="280" y="788"/>
                  <a:pt x="293" y="788"/>
                </a:cubicBezTo>
                <a:cubicBezTo>
                  <a:pt x="351" y="764"/>
                  <a:pt x="354" y="759"/>
                  <a:pt x="365" y="761"/>
                </a:cubicBezTo>
                <a:cubicBezTo>
                  <a:pt x="350" y="760"/>
                  <a:pt x="340" y="757"/>
                  <a:pt x="339" y="761"/>
                </a:cubicBezTo>
                <a:cubicBezTo>
                  <a:pt x="306" y="770"/>
                  <a:pt x="307" y="776"/>
                  <a:pt x="298" y="774"/>
                </a:cubicBezTo>
                <a:cubicBezTo>
                  <a:pt x="246" y="803"/>
                  <a:pt x="232" y="801"/>
                  <a:pt x="227" y="808"/>
                </a:cubicBezTo>
                <a:cubicBezTo>
                  <a:pt x="185" y="825"/>
                  <a:pt x="174" y="838"/>
                  <a:pt x="158" y="847"/>
                </a:cubicBezTo>
                <a:cubicBezTo>
                  <a:pt x="131" y="867"/>
                  <a:pt x="123" y="870"/>
                  <a:pt x="115" y="874"/>
                </a:cubicBezTo>
                <a:cubicBezTo>
                  <a:pt x="98" y="897"/>
                  <a:pt x="90" y="895"/>
                  <a:pt x="87" y="898"/>
                </a:cubicBezTo>
                <a:cubicBezTo>
                  <a:pt x="2" y="972"/>
                  <a:pt x="2" y="972"/>
                  <a:pt x="2" y="972"/>
                </a:cubicBezTo>
                <a:close/>
                <a:moveTo>
                  <a:pt x="2458" y="113"/>
                </a:moveTo>
                <a:cubicBezTo>
                  <a:pt x="2460" y="118"/>
                  <a:pt x="2458" y="121"/>
                  <a:pt x="2455" y="123"/>
                </a:cubicBezTo>
                <a:cubicBezTo>
                  <a:pt x="2435" y="161"/>
                  <a:pt x="2429" y="166"/>
                  <a:pt x="2430" y="175"/>
                </a:cubicBezTo>
                <a:cubicBezTo>
                  <a:pt x="2410" y="206"/>
                  <a:pt x="2415" y="215"/>
                  <a:pt x="2411" y="217"/>
                </a:cubicBezTo>
                <a:cubicBezTo>
                  <a:pt x="2393" y="268"/>
                  <a:pt x="2384" y="272"/>
                  <a:pt x="2389" y="284"/>
                </a:cubicBezTo>
                <a:cubicBezTo>
                  <a:pt x="2370" y="334"/>
                  <a:pt x="2373" y="346"/>
                  <a:pt x="2367" y="350"/>
                </a:cubicBezTo>
                <a:cubicBezTo>
                  <a:pt x="2365" y="381"/>
                  <a:pt x="2365" y="386"/>
                  <a:pt x="2363" y="390"/>
                </a:cubicBezTo>
                <a:cubicBezTo>
                  <a:pt x="2363" y="425"/>
                  <a:pt x="2360" y="437"/>
                  <a:pt x="2367" y="436"/>
                </a:cubicBezTo>
                <a:cubicBezTo>
                  <a:pt x="2377" y="364"/>
                  <a:pt x="2374" y="353"/>
                  <a:pt x="2379" y="348"/>
                </a:cubicBezTo>
                <a:cubicBezTo>
                  <a:pt x="2435" y="186"/>
                  <a:pt x="2435" y="179"/>
                  <a:pt x="2441" y="176"/>
                </a:cubicBezTo>
                <a:cubicBezTo>
                  <a:pt x="2469" y="113"/>
                  <a:pt x="2475" y="110"/>
                  <a:pt x="2474" y="101"/>
                </a:cubicBezTo>
                <a:cubicBezTo>
                  <a:pt x="2491" y="72"/>
                  <a:pt x="2493" y="69"/>
                  <a:pt x="2497" y="67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03" y="34"/>
                  <a:pt x="2499" y="45"/>
                  <a:pt x="2487" y="51"/>
                </a:cubicBezTo>
                <a:close/>
                <a:moveTo>
                  <a:pt x="27" y="929"/>
                </a:moveTo>
                <a:cubicBezTo>
                  <a:pt x="34" y="924"/>
                  <a:pt x="44" y="922"/>
                  <a:pt x="47" y="914"/>
                </a:cubicBezTo>
                <a:cubicBezTo>
                  <a:pt x="55" y="916"/>
                  <a:pt x="53" y="908"/>
                  <a:pt x="58" y="908"/>
                </a:cubicBezTo>
                <a:cubicBezTo>
                  <a:pt x="64" y="906"/>
                  <a:pt x="60" y="896"/>
                  <a:pt x="70" y="899"/>
                </a:cubicBezTo>
                <a:cubicBezTo>
                  <a:pt x="80" y="885"/>
                  <a:pt x="96" y="877"/>
                  <a:pt x="109" y="866"/>
                </a:cubicBezTo>
                <a:cubicBezTo>
                  <a:pt x="112" y="863"/>
                  <a:pt x="115" y="860"/>
                  <a:pt x="118" y="857"/>
                </a:cubicBezTo>
                <a:cubicBezTo>
                  <a:pt x="122" y="854"/>
                  <a:pt x="129" y="854"/>
                  <a:pt x="129" y="848"/>
                </a:cubicBezTo>
                <a:cubicBezTo>
                  <a:pt x="140" y="846"/>
                  <a:pt x="141" y="834"/>
                  <a:pt x="152" y="833"/>
                </a:cubicBezTo>
                <a:cubicBezTo>
                  <a:pt x="155" y="824"/>
                  <a:pt x="166" y="823"/>
                  <a:pt x="172" y="818"/>
                </a:cubicBezTo>
                <a:cubicBezTo>
                  <a:pt x="178" y="811"/>
                  <a:pt x="189" y="809"/>
                  <a:pt x="195" y="803"/>
                </a:cubicBezTo>
                <a:cubicBezTo>
                  <a:pt x="210" y="793"/>
                  <a:pt x="226" y="783"/>
                  <a:pt x="243" y="775"/>
                </a:cubicBezTo>
                <a:cubicBezTo>
                  <a:pt x="255" y="763"/>
                  <a:pt x="278" y="761"/>
                  <a:pt x="289" y="748"/>
                </a:cubicBezTo>
                <a:cubicBezTo>
                  <a:pt x="294" y="747"/>
                  <a:pt x="299" y="746"/>
                  <a:pt x="301" y="742"/>
                </a:cubicBezTo>
                <a:cubicBezTo>
                  <a:pt x="306" y="740"/>
                  <a:pt x="313" y="740"/>
                  <a:pt x="315" y="736"/>
                </a:cubicBezTo>
                <a:cubicBezTo>
                  <a:pt x="320" y="735"/>
                  <a:pt x="325" y="734"/>
                  <a:pt x="326" y="730"/>
                </a:cubicBezTo>
                <a:cubicBezTo>
                  <a:pt x="331" y="728"/>
                  <a:pt x="338" y="728"/>
                  <a:pt x="341" y="723"/>
                </a:cubicBezTo>
                <a:cubicBezTo>
                  <a:pt x="327" y="722"/>
                  <a:pt x="324" y="730"/>
                  <a:pt x="312" y="730"/>
                </a:cubicBezTo>
                <a:cubicBezTo>
                  <a:pt x="306" y="736"/>
                  <a:pt x="294" y="736"/>
                  <a:pt x="289" y="742"/>
                </a:cubicBezTo>
                <a:cubicBezTo>
                  <a:pt x="267" y="745"/>
                  <a:pt x="260" y="762"/>
                  <a:pt x="237" y="764"/>
                </a:cubicBezTo>
                <a:cubicBezTo>
                  <a:pt x="233" y="771"/>
                  <a:pt x="223" y="772"/>
                  <a:pt x="217" y="779"/>
                </a:cubicBezTo>
                <a:cubicBezTo>
                  <a:pt x="209" y="783"/>
                  <a:pt x="200" y="785"/>
                  <a:pt x="195" y="791"/>
                </a:cubicBezTo>
                <a:cubicBezTo>
                  <a:pt x="187" y="795"/>
                  <a:pt x="182" y="802"/>
                  <a:pt x="172" y="803"/>
                </a:cubicBezTo>
                <a:cubicBezTo>
                  <a:pt x="167" y="811"/>
                  <a:pt x="158" y="814"/>
                  <a:pt x="149" y="818"/>
                </a:cubicBezTo>
                <a:cubicBezTo>
                  <a:pt x="146" y="827"/>
                  <a:pt x="133" y="826"/>
                  <a:pt x="129" y="833"/>
                </a:cubicBezTo>
                <a:cubicBezTo>
                  <a:pt x="123" y="839"/>
                  <a:pt x="115" y="843"/>
                  <a:pt x="109" y="848"/>
                </a:cubicBezTo>
                <a:cubicBezTo>
                  <a:pt x="97" y="861"/>
                  <a:pt x="81" y="869"/>
                  <a:pt x="69" y="881"/>
                </a:cubicBezTo>
                <a:cubicBezTo>
                  <a:pt x="47" y="900"/>
                  <a:pt x="23" y="916"/>
                  <a:pt x="2" y="935"/>
                </a:cubicBezTo>
                <a:cubicBezTo>
                  <a:pt x="2" y="952"/>
                  <a:pt x="2" y="952"/>
                  <a:pt x="2" y="952"/>
                </a:cubicBezTo>
                <a:cubicBezTo>
                  <a:pt x="11" y="945"/>
                  <a:pt x="22" y="939"/>
                  <a:pt x="27" y="929"/>
                </a:cubicBezTo>
                <a:close/>
                <a:moveTo>
                  <a:pt x="8" y="886"/>
                </a:moveTo>
                <a:cubicBezTo>
                  <a:pt x="10" y="875"/>
                  <a:pt x="24" y="876"/>
                  <a:pt x="25" y="865"/>
                </a:cubicBezTo>
                <a:cubicBezTo>
                  <a:pt x="35" y="862"/>
                  <a:pt x="38" y="854"/>
                  <a:pt x="45" y="850"/>
                </a:cubicBezTo>
                <a:cubicBezTo>
                  <a:pt x="44" y="843"/>
                  <a:pt x="58" y="851"/>
                  <a:pt x="54" y="841"/>
                </a:cubicBezTo>
                <a:cubicBezTo>
                  <a:pt x="57" y="838"/>
                  <a:pt x="64" y="838"/>
                  <a:pt x="65" y="832"/>
                </a:cubicBezTo>
                <a:cubicBezTo>
                  <a:pt x="79" y="822"/>
                  <a:pt x="94" y="812"/>
                  <a:pt x="108" y="802"/>
                </a:cubicBezTo>
                <a:cubicBezTo>
                  <a:pt x="119" y="788"/>
                  <a:pt x="137" y="781"/>
                  <a:pt x="150" y="769"/>
                </a:cubicBezTo>
                <a:cubicBezTo>
                  <a:pt x="158" y="764"/>
                  <a:pt x="166" y="761"/>
                  <a:pt x="170" y="754"/>
                </a:cubicBezTo>
                <a:cubicBezTo>
                  <a:pt x="179" y="750"/>
                  <a:pt x="188" y="746"/>
                  <a:pt x="193" y="739"/>
                </a:cubicBezTo>
                <a:cubicBezTo>
                  <a:pt x="213" y="734"/>
                  <a:pt x="222" y="717"/>
                  <a:pt x="245" y="714"/>
                </a:cubicBezTo>
                <a:cubicBezTo>
                  <a:pt x="249" y="707"/>
                  <a:pt x="260" y="706"/>
                  <a:pt x="268" y="702"/>
                </a:cubicBezTo>
                <a:cubicBezTo>
                  <a:pt x="274" y="696"/>
                  <a:pt x="284" y="693"/>
                  <a:pt x="293" y="690"/>
                </a:cubicBezTo>
                <a:cubicBezTo>
                  <a:pt x="297" y="687"/>
                  <a:pt x="301" y="686"/>
                  <a:pt x="308" y="687"/>
                </a:cubicBezTo>
                <a:cubicBezTo>
                  <a:pt x="309" y="682"/>
                  <a:pt x="322" y="686"/>
                  <a:pt x="322" y="680"/>
                </a:cubicBezTo>
                <a:cubicBezTo>
                  <a:pt x="326" y="679"/>
                  <a:pt x="337" y="683"/>
                  <a:pt x="337" y="677"/>
                </a:cubicBezTo>
                <a:cubicBezTo>
                  <a:pt x="338" y="679"/>
                  <a:pt x="351" y="684"/>
                  <a:pt x="351" y="677"/>
                </a:cubicBezTo>
                <a:cubicBezTo>
                  <a:pt x="335" y="669"/>
                  <a:pt x="314" y="678"/>
                  <a:pt x="296" y="678"/>
                </a:cubicBezTo>
                <a:cubicBezTo>
                  <a:pt x="290" y="685"/>
                  <a:pt x="276" y="684"/>
                  <a:pt x="270" y="690"/>
                </a:cubicBezTo>
                <a:cubicBezTo>
                  <a:pt x="260" y="694"/>
                  <a:pt x="251" y="698"/>
                  <a:pt x="242" y="703"/>
                </a:cubicBezTo>
                <a:cubicBezTo>
                  <a:pt x="225" y="713"/>
                  <a:pt x="206" y="719"/>
                  <a:pt x="190" y="730"/>
                </a:cubicBezTo>
                <a:cubicBezTo>
                  <a:pt x="182" y="735"/>
                  <a:pt x="176" y="741"/>
                  <a:pt x="167" y="745"/>
                </a:cubicBezTo>
                <a:cubicBezTo>
                  <a:pt x="156" y="748"/>
                  <a:pt x="152" y="757"/>
                  <a:pt x="142" y="760"/>
                </a:cubicBezTo>
                <a:cubicBezTo>
                  <a:pt x="127" y="773"/>
                  <a:pt x="109" y="782"/>
                  <a:pt x="96" y="796"/>
                </a:cubicBezTo>
                <a:cubicBezTo>
                  <a:pt x="96" y="802"/>
                  <a:pt x="86" y="798"/>
                  <a:pt x="85" y="802"/>
                </a:cubicBezTo>
                <a:cubicBezTo>
                  <a:pt x="82" y="806"/>
                  <a:pt x="77" y="808"/>
                  <a:pt x="73" y="811"/>
                </a:cubicBezTo>
                <a:cubicBezTo>
                  <a:pt x="66" y="818"/>
                  <a:pt x="57" y="823"/>
                  <a:pt x="50" y="829"/>
                </a:cubicBezTo>
                <a:cubicBezTo>
                  <a:pt x="35" y="840"/>
                  <a:pt x="23" y="855"/>
                  <a:pt x="8" y="865"/>
                </a:cubicBezTo>
                <a:cubicBezTo>
                  <a:pt x="9" y="870"/>
                  <a:pt x="5" y="870"/>
                  <a:pt x="2" y="871"/>
                </a:cubicBezTo>
                <a:cubicBezTo>
                  <a:pt x="2" y="889"/>
                  <a:pt x="2" y="889"/>
                  <a:pt x="2" y="889"/>
                </a:cubicBezTo>
                <a:cubicBezTo>
                  <a:pt x="3" y="887"/>
                  <a:pt x="4" y="885"/>
                  <a:pt x="8" y="886"/>
                </a:cubicBezTo>
                <a:close/>
                <a:moveTo>
                  <a:pt x="120" y="1060"/>
                </a:moveTo>
                <a:cubicBezTo>
                  <a:pt x="123" y="1064"/>
                  <a:pt x="130" y="1064"/>
                  <a:pt x="135" y="1065"/>
                </a:cubicBezTo>
                <a:cubicBezTo>
                  <a:pt x="275" y="1075"/>
                  <a:pt x="299" y="1082"/>
                  <a:pt x="347" y="1071"/>
                </a:cubicBezTo>
                <a:cubicBezTo>
                  <a:pt x="396" y="1061"/>
                  <a:pt x="397" y="1055"/>
                  <a:pt x="404" y="1055"/>
                </a:cubicBezTo>
                <a:cubicBezTo>
                  <a:pt x="447" y="1036"/>
                  <a:pt x="454" y="1036"/>
                  <a:pt x="453" y="1028"/>
                </a:cubicBezTo>
                <a:cubicBezTo>
                  <a:pt x="372" y="1060"/>
                  <a:pt x="368" y="1059"/>
                  <a:pt x="367" y="1059"/>
                </a:cubicBezTo>
                <a:cubicBezTo>
                  <a:pt x="349" y="1064"/>
                  <a:pt x="346" y="1063"/>
                  <a:pt x="344" y="1066"/>
                </a:cubicBezTo>
                <a:cubicBezTo>
                  <a:pt x="215" y="1066"/>
                  <a:pt x="190" y="1061"/>
                  <a:pt x="161" y="1062"/>
                </a:cubicBezTo>
                <a:cubicBezTo>
                  <a:pt x="136" y="1046"/>
                  <a:pt x="121" y="1056"/>
                  <a:pt x="123" y="1048"/>
                </a:cubicBezTo>
                <a:cubicBezTo>
                  <a:pt x="91" y="1040"/>
                  <a:pt x="81" y="1045"/>
                  <a:pt x="76" y="1043"/>
                </a:cubicBezTo>
                <a:cubicBezTo>
                  <a:pt x="117" y="1049"/>
                  <a:pt x="127" y="1043"/>
                  <a:pt x="131" y="1045"/>
                </a:cubicBezTo>
                <a:cubicBezTo>
                  <a:pt x="210" y="1054"/>
                  <a:pt x="239" y="1054"/>
                  <a:pt x="268" y="1053"/>
                </a:cubicBezTo>
                <a:cubicBezTo>
                  <a:pt x="398" y="1031"/>
                  <a:pt x="398" y="1024"/>
                  <a:pt x="406" y="1026"/>
                </a:cubicBezTo>
                <a:cubicBezTo>
                  <a:pt x="470" y="995"/>
                  <a:pt x="483" y="993"/>
                  <a:pt x="487" y="984"/>
                </a:cubicBezTo>
                <a:cubicBezTo>
                  <a:pt x="411" y="1014"/>
                  <a:pt x="407" y="1015"/>
                  <a:pt x="406" y="1020"/>
                </a:cubicBezTo>
                <a:cubicBezTo>
                  <a:pt x="342" y="1033"/>
                  <a:pt x="339" y="1029"/>
                  <a:pt x="337" y="1034"/>
                </a:cubicBezTo>
                <a:cubicBezTo>
                  <a:pt x="281" y="1041"/>
                  <a:pt x="271" y="1041"/>
                  <a:pt x="262" y="1042"/>
                </a:cubicBezTo>
                <a:cubicBezTo>
                  <a:pt x="164" y="1039"/>
                  <a:pt x="156" y="1042"/>
                  <a:pt x="143" y="1036"/>
                </a:cubicBezTo>
                <a:cubicBezTo>
                  <a:pt x="109" y="1030"/>
                  <a:pt x="103" y="1032"/>
                  <a:pt x="102" y="1028"/>
                </a:cubicBezTo>
                <a:cubicBezTo>
                  <a:pt x="27" y="1013"/>
                  <a:pt x="18" y="1013"/>
                  <a:pt x="14" y="1007"/>
                </a:cubicBezTo>
                <a:cubicBezTo>
                  <a:pt x="201" y="1026"/>
                  <a:pt x="240" y="1025"/>
                  <a:pt x="279" y="1024"/>
                </a:cubicBezTo>
                <a:cubicBezTo>
                  <a:pt x="313" y="1016"/>
                  <a:pt x="321" y="1016"/>
                  <a:pt x="322" y="1020"/>
                </a:cubicBezTo>
                <a:cubicBezTo>
                  <a:pt x="426" y="991"/>
                  <a:pt x="430" y="984"/>
                  <a:pt x="440" y="985"/>
                </a:cubicBezTo>
                <a:cubicBezTo>
                  <a:pt x="391" y="990"/>
                  <a:pt x="379" y="999"/>
                  <a:pt x="359" y="1001"/>
                </a:cubicBezTo>
                <a:cubicBezTo>
                  <a:pt x="315" y="1013"/>
                  <a:pt x="304" y="1008"/>
                  <a:pt x="305" y="1014"/>
                </a:cubicBezTo>
                <a:cubicBezTo>
                  <a:pt x="170" y="1013"/>
                  <a:pt x="150" y="1016"/>
                  <a:pt x="139" y="1010"/>
                </a:cubicBezTo>
                <a:cubicBezTo>
                  <a:pt x="130" y="1003"/>
                  <a:pt x="158" y="1001"/>
                  <a:pt x="183" y="1003"/>
                </a:cubicBezTo>
                <a:cubicBezTo>
                  <a:pt x="214" y="1001"/>
                  <a:pt x="212" y="996"/>
                  <a:pt x="220" y="996"/>
                </a:cubicBezTo>
                <a:cubicBezTo>
                  <a:pt x="267" y="984"/>
                  <a:pt x="284" y="989"/>
                  <a:pt x="289" y="983"/>
                </a:cubicBezTo>
                <a:cubicBezTo>
                  <a:pt x="403" y="951"/>
                  <a:pt x="412" y="950"/>
                  <a:pt x="419" y="948"/>
                </a:cubicBezTo>
                <a:cubicBezTo>
                  <a:pt x="422" y="934"/>
                  <a:pt x="423" y="940"/>
                  <a:pt x="416" y="939"/>
                </a:cubicBezTo>
                <a:cubicBezTo>
                  <a:pt x="256" y="981"/>
                  <a:pt x="247" y="983"/>
                  <a:pt x="226" y="987"/>
                </a:cubicBezTo>
                <a:cubicBezTo>
                  <a:pt x="191" y="988"/>
                  <a:pt x="185" y="988"/>
                  <a:pt x="179" y="989"/>
                </a:cubicBezTo>
                <a:cubicBezTo>
                  <a:pt x="232" y="970"/>
                  <a:pt x="248" y="965"/>
                  <a:pt x="266" y="960"/>
                </a:cubicBezTo>
                <a:cubicBezTo>
                  <a:pt x="323" y="943"/>
                  <a:pt x="329" y="938"/>
                  <a:pt x="337" y="935"/>
                </a:cubicBezTo>
                <a:cubicBezTo>
                  <a:pt x="306" y="939"/>
                  <a:pt x="293" y="944"/>
                  <a:pt x="280" y="948"/>
                </a:cubicBezTo>
                <a:cubicBezTo>
                  <a:pt x="127" y="980"/>
                  <a:pt x="107" y="986"/>
                  <a:pt x="86" y="988"/>
                </a:cubicBezTo>
                <a:cubicBezTo>
                  <a:pt x="42" y="997"/>
                  <a:pt x="27" y="997"/>
                  <a:pt x="29" y="992"/>
                </a:cubicBezTo>
                <a:cubicBezTo>
                  <a:pt x="126" y="959"/>
                  <a:pt x="146" y="956"/>
                  <a:pt x="164" y="951"/>
                </a:cubicBezTo>
                <a:cubicBezTo>
                  <a:pt x="233" y="930"/>
                  <a:pt x="249" y="924"/>
                  <a:pt x="267" y="920"/>
                </a:cubicBezTo>
                <a:cubicBezTo>
                  <a:pt x="345" y="894"/>
                  <a:pt x="344" y="887"/>
                  <a:pt x="351" y="888"/>
                </a:cubicBezTo>
                <a:cubicBezTo>
                  <a:pt x="415" y="858"/>
                  <a:pt x="427" y="858"/>
                  <a:pt x="431" y="852"/>
                </a:cubicBezTo>
                <a:cubicBezTo>
                  <a:pt x="448" y="841"/>
                  <a:pt x="446" y="839"/>
                  <a:pt x="445" y="843"/>
                </a:cubicBezTo>
                <a:cubicBezTo>
                  <a:pt x="372" y="876"/>
                  <a:pt x="360" y="871"/>
                  <a:pt x="359" y="877"/>
                </a:cubicBezTo>
                <a:cubicBezTo>
                  <a:pt x="268" y="909"/>
                  <a:pt x="249" y="912"/>
                  <a:pt x="233" y="918"/>
                </a:cubicBezTo>
                <a:cubicBezTo>
                  <a:pt x="157" y="941"/>
                  <a:pt x="151" y="940"/>
                  <a:pt x="146" y="940"/>
                </a:cubicBezTo>
                <a:cubicBezTo>
                  <a:pt x="158" y="927"/>
                  <a:pt x="164" y="928"/>
                  <a:pt x="166" y="925"/>
                </a:cubicBezTo>
                <a:cubicBezTo>
                  <a:pt x="199" y="898"/>
                  <a:pt x="214" y="902"/>
                  <a:pt x="214" y="892"/>
                </a:cubicBezTo>
                <a:cubicBezTo>
                  <a:pt x="271" y="862"/>
                  <a:pt x="285" y="854"/>
                  <a:pt x="300" y="846"/>
                </a:cubicBezTo>
                <a:cubicBezTo>
                  <a:pt x="437" y="785"/>
                  <a:pt x="441" y="784"/>
                  <a:pt x="444" y="782"/>
                </a:cubicBezTo>
                <a:cubicBezTo>
                  <a:pt x="472" y="772"/>
                  <a:pt x="485" y="769"/>
                  <a:pt x="475" y="766"/>
                </a:cubicBezTo>
                <a:cubicBezTo>
                  <a:pt x="395" y="789"/>
                  <a:pt x="396" y="793"/>
                  <a:pt x="392" y="795"/>
                </a:cubicBezTo>
                <a:cubicBezTo>
                  <a:pt x="368" y="808"/>
                  <a:pt x="356" y="804"/>
                  <a:pt x="354" y="810"/>
                </a:cubicBezTo>
                <a:cubicBezTo>
                  <a:pt x="247" y="865"/>
                  <a:pt x="235" y="865"/>
                  <a:pt x="231" y="871"/>
                </a:cubicBezTo>
                <a:cubicBezTo>
                  <a:pt x="188" y="897"/>
                  <a:pt x="182" y="896"/>
                  <a:pt x="180" y="899"/>
                </a:cubicBezTo>
                <a:cubicBezTo>
                  <a:pt x="191" y="886"/>
                  <a:pt x="197" y="882"/>
                  <a:pt x="203" y="878"/>
                </a:cubicBezTo>
                <a:cubicBezTo>
                  <a:pt x="280" y="826"/>
                  <a:pt x="298" y="825"/>
                  <a:pt x="305" y="814"/>
                </a:cubicBezTo>
                <a:cubicBezTo>
                  <a:pt x="369" y="786"/>
                  <a:pt x="377" y="784"/>
                  <a:pt x="383" y="780"/>
                </a:cubicBezTo>
                <a:cubicBezTo>
                  <a:pt x="448" y="751"/>
                  <a:pt x="464" y="757"/>
                  <a:pt x="463" y="746"/>
                </a:cubicBezTo>
                <a:cubicBezTo>
                  <a:pt x="393" y="777"/>
                  <a:pt x="375" y="767"/>
                  <a:pt x="377" y="775"/>
                </a:cubicBezTo>
                <a:cubicBezTo>
                  <a:pt x="286" y="811"/>
                  <a:pt x="280" y="817"/>
                  <a:pt x="271" y="821"/>
                </a:cubicBezTo>
                <a:cubicBezTo>
                  <a:pt x="195" y="872"/>
                  <a:pt x="184" y="873"/>
                  <a:pt x="176" y="878"/>
                </a:cubicBezTo>
                <a:cubicBezTo>
                  <a:pt x="147" y="899"/>
                  <a:pt x="141" y="906"/>
                  <a:pt x="131" y="909"/>
                </a:cubicBezTo>
                <a:cubicBezTo>
                  <a:pt x="75" y="942"/>
                  <a:pt x="69" y="949"/>
                  <a:pt x="56" y="951"/>
                </a:cubicBezTo>
                <a:cubicBezTo>
                  <a:pt x="30" y="974"/>
                  <a:pt x="14" y="965"/>
                  <a:pt x="16" y="972"/>
                </a:cubicBezTo>
                <a:cubicBezTo>
                  <a:pt x="15" y="1020"/>
                  <a:pt x="22" y="1026"/>
                  <a:pt x="32" y="1027"/>
                </a:cubicBezTo>
                <a:cubicBezTo>
                  <a:pt x="2" y="1036"/>
                  <a:pt x="2" y="1036"/>
                  <a:pt x="2" y="1036"/>
                </a:cubicBezTo>
                <a:close/>
                <a:moveTo>
                  <a:pt x="160" y="905"/>
                </a:moveTo>
                <a:cubicBezTo>
                  <a:pt x="162" y="905"/>
                  <a:pt x="164" y="905"/>
                  <a:pt x="166" y="905"/>
                </a:cubicBezTo>
                <a:cubicBezTo>
                  <a:pt x="167" y="911"/>
                  <a:pt x="162" y="910"/>
                  <a:pt x="157" y="911"/>
                </a:cubicBezTo>
                <a:cubicBezTo>
                  <a:pt x="157" y="908"/>
                  <a:pt x="160" y="908"/>
                  <a:pt x="160" y="905"/>
                </a:cubicBezTo>
                <a:close/>
                <a:moveTo>
                  <a:pt x="128" y="926"/>
                </a:moveTo>
                <a:cubicBezTo>
                  <a:pt x="136" y="928"/>
                  <a:pt x="122" y="933"/>
                  <a:pt x="123" y="938"/>
                </a:cubicBezTo>
                <a:cubicBezTo>
                  <a:pt x="119" y="938"/>
                  <a:pt x="115" y="938"/>
                  <a:pt x="114" y="941"/>
                </a:cubicBezTo>
                <a:cubicBezTo>
                  <a:pt x="105" y="934"/>
                  <a:pt x="128" y="933"/>
                  <a:pt x="128" y="926"/>
                </a:cubicBezTo>
                <a:close/>
                <a:moveTo>
                  <a:pt x="2859" y="2158"/>
                </a:moveTo>
                <a:cubicBezTo>
                  <a:pt x="2857" y="2159"/>
                  <a:pt x="2856" y="2159"/>
                  <a:pt x="2854" y="2160"/>
                </a:cubicBezTo>
                <a:cubicBezTo>
                  <a:pt x="2877" y="2160"/>
                  <a:pt x="2877" y="2160"/>
                  <a:pt x="2877" y="2160"/>
                </a:cubicBezTo>
                <a:cubicBezTo>
                  <a:pt x="2879" y="2159"/>
                  <a:pt x="2881" y="2158"/>
                  <a:pt x="2882" y="2159"/>
                </a:cubicBezTo>
                <a:cubicBezTo>
                  <a:pt x="2882" y="2147"/>
                  <a:pt x="2882" y="2147"/>
                  <a:pt x="2882" y="2147"/>
                </a:cubicBezTo>
                <a:cubicBezTo>
                  <a:pt x="2880" y="2148"/>
                  <a:pt x="2878" y="2150"/>
                  <a:pt x="2875" y="2151"/>
                </a:cubicBezTo>
                <a:cubicBezTo>
                  <a:pt x="2870" y="2154"/>
                  <a:pt x="2864" y="2155"/>
                  <a:pt x="2859" y="2158"/>
                </a:cubicBezTo>
                <a:close/>
                <a:moveTo>
                  <a:pt x="2281" y="2042"/>
                </a:moveTo>
                <a:cubicBezTo>
                  <a:pt x="2282" y="2071"/>
                  <a:pt x="2273" y="2096"/>
                  <a:pt x="2277" y="2125"/>
                </a:cubicBezTo>
                <a:cubicBezTo>
                  <a:pt x="2273" y="2133"/>
                  <a:pt x="2270" y="2140"/>
                  <a:pt x="2269" y="2149"/>
                </a:cubicBezTo>
                <a:cubicBezTo>
                  <a:pt x="2263" y="2151"/>
                  <a:pt x="2270" y="2158"/>
                  <a:pt x="2265" y="2160"/>
                </a:cubicBezTo>
                <a:cubicBezTo>
                  <a:pt x="2280" y="2160"/>
                  <a:pt x="2280" y="2160"/>
                  <a:pt x="2280" y="2160"/>
                </a:cubicBezTo>
                <a:cubicBezTo>
                  <a:pt x="2279" y="2157"/>
                  <a:pt x="2278" y="2154"/>
                  <a:pt x="2277" y="2151"/>
                </a:cubicBezTo>
                <a:cubicBezTo>
                  <a:pt x="2286" y="2136"/>
                  <a:pt x="2279" y="2114"/>
                  <a:pt x="2286" y="2098"/>
                </a:cubicBezTo>
                <a:cubicBezTo>
                  <a:pt x="2281" y="2087"/>
                  <a:pt x="2290" y="2081"/>
                  <a:pt x="2285" y="2070"/>
                </a:cubicBezTo>
                <a:cubicBezTo>
                  <a:pt x="2287" y="2065"/>
                  <a:pt x="2287" y="2060"/>
                  <a:pt x="2288" y="2055"/>
                </a:cubicBezTo>
                <a:cubicBezTo>
                  <a:pt x="2284" y="2052"/>
                  <a:pt x="2290" y="2041"/>
                  <a:pt x="2281" y="2042"/>
                </a:cubicBezTo>
                <a:close/>
                <a:moveTo>
                  <a:pt x="2266" y="2037"/>
                </a:moveTo>
                <a:cubicBezTo>
                  <a:pt x="2265" y="2030"/>
                  <a:pt x="2264" y="2024"/>
                  <a:pt x="2266" y="2018"/>
                </a:cubicBezTo>
                <a:cubicBezTo>
                  <a:pt x="2268" y="2011"/>
                  <a:pt x="2266" y="2003"/>
                  <a:pt x="2269" y="1997"/>
                </a:cubicBezTo>
                <a:cubicBezTo>
                  <a:pt x="2269" y="1983"/>
                  <a:pt x="2269" y="1970"/>
                  <a:pt x="2268" y="1955"/>
                </a:cubicBezTo>
                <a:cubicBezTo>
                  <a:pt x="2263" y="1947"/>
                  <a:pt x="2270" y="1943"/>
                  <a:pt x="2264" y="1935"/>
                </a:cubicBezTo>
                <a:cubicBezTo>
                  <a:pt x="2268" y="1932"/>
                  <a:pt x="2262" y="1927"/>
                  <a:pt x="2265" y="1924"/>
                </a:cubicBezTo>
                <a:cubicBezTo>
                  <a:pt x="2263" y="1921"/>
                  <a:pt x="2262" y="1914"/>
                  <a:pt x="2258" y="1915"/>
                </a:cubicBezTo>
                <a:cubicBezTo>
                  <a:pt x="2259" y="1928"/>
                  <a:pt x="2262" y="1941"/>
                  <a:pt x="2260" y="1953"/>
                </a:cubicBezTo>
                <a:cubicBezTo>
                  <a:pt x="2262" y="1960"/>
                  <a:pt x="2262" y="1967"/>
                  <a:pt x="2260" y="1972"/>
                </a:cubicBezTo>
                <a:cubicBezTo>
                  <a:pt x="2262" y="1979"/>
                  <a:pt x="2262" y="1986"/>
                  <a:pt x="2260" y="1992"/>
                </a:cubicBezTo>
                <a:cubicBezTo>
                  <a:pt x="2261" y="2004"/>
                  <a:pt x="2260" y="2016"/>
                  <a:pt x="2258" y="2028"/>
                </a:cubicBezTo>
                <a:cubicBezTo>
                  <a:pt x="2251" y="2032"/>
                  <a:pt x="2259" y="2041"/>
                  <a:pt x="2254" y="2046"/>
                </a:cubicBezTo>
                <a:cubicBezTo>
                  <a:pt x="2251" y="2048"/>
                  <a:pt x="2251" y="2051"/>
                  <a:pt x="2251" y="2054"/>
                </a:cubicBezTo>
                <a:cubicBezTo>
                  <a:pt x="2255" y="2059"/>
                  <a:pt x="2250" y="2061"/>
                  <a:pt x="2250" y="2064"/>
                </a:cubicBezTo>
                <a:cubicBezTo>
                  <a:pt x="2244" y="2068"/>
                  <a:pt x="2251" y="2076"/>
                  <a:pt x="2245" y="2080"/>
                </a:cubicBezTo>
                <a:cubicBezTo>
                  <a:pt x="2247" y="2083"/>
                  <a:pt x="2246" y="2086"/>
                  <a:pt x="2246" y="2089"/>
                </a:cubicBezTo>
                <a:cubicBezTo>
                  <a:pt x="2241" y="2090"/>
                  <a:pt x="2243" y="2095"/>
                  <a:pt x="2241" y="2098"/>
                </a:cubicBezTo>
                <a:cubicBezTo>
                  <a:pt x="2239" y="2104"/>
                  <a:pt x="2241" y="2111"/>
                  <a:pt x="2237" y="2116"/>
                </a:cubicBezTo>
                <a:cubicBezTo>
                  <a:pt x="2235" y="2122"/>
                  <a:pt x="2233" y="2128"/>
                  <a:pt x="2233" y="2134"/>
                </a:cubicBezTo>
                <a:cubicBezTo>
                  <a:pt x="2229" y="2143"/>
                  <a:pt x="2225" y="2151"/>
                  <a:pt x="2221" y="2160"/>
                </a:cubicBezTo>
                <a:cubicBezTo>
                  <a:pt x="2245" y="2160"/>
                  <a:pt x="2245" y="2160"/>
                  <a:pt x="2245" y="2160"/>
                </a:cubicBezTo>
                <a:cubicBezTo>
                  <a:pt x="2245" y="2158"/>
                  <a:pt x="2246" y="2156"/>
                  <a:pt x="2246" y="2154"/>
                </a:cubicBezTo>
                <a:cubicBezTo>
                  <a:pt x="2254" y="2143"/>
                  <a:pt x="2255" y="2129"/>
                  <a:pt x="2256" y="2116"/>
                </a:cubicBezTo>
                <a:cubicBezTo>
                  <a:pt x="2264" y="2104"/>
                  <a:pt x="2259" y="2088"/>
                  <a:pt x="2266" y="2076"/>
                </a:cubicBezTo>
                <a:cubicBezTo>
                  <a:pt x="2263" y="2062"/>
                  <a:pt x="2260" y="2048"/>
                  <a:pt x="2266" y="2037"/>
                </a:cubicBezTo>
                <a:close/>
                <a:moveTo>
                  <a:pt x="2163" y="1971"/>
                </a:moveTo>
                <a:cubicBezTo>
                  <a:pt x="2157" y="1957"/>
                  <a:pt x="2162" y="1947"/>
                  <a:pt x="2160" y="1934"/>
                </a:cubicBezTo>
                <a:cubicBezTo>
                  <a:pt x="2157" y="1920"/>
                  <a:pt x="2157" y="1907"/>
                  <a:pt x="2157" y="1894"/>
                </a:cubicBezTo>
                <a:cubicBezTo>
                  <a:pt x="2155" y="1879"/>
                  <a:pt x="2153" y="1864"/>
                  <a:pt x="2150" y="1849"/>
                </a:cubicBezTo>
                <a:cubicBezTo>
                  <a:pt x="2147" y="1837"/>
                  <a:pt x="2144" y="1825"/>
                  <a:pt x="2139" y="1812"/>
                </a:cubicBezTo>
                <a:cubicBezTo>
                  <a:pt x="2135" y="1803"/>
                  <a:pt x="2131" y="1795"/>
                  <a:pt x="2126" y="1786"/>
                </a:cubicBezTo>
                <a:cubicBezTo>
                  <a:pt x="2113" y="1788"/>
                  <a:pt x="2135" y="1803"/>
                  <a:pt x="2128" y="1808"/>
                </a:cubicBezTo>
                <a:cubicBezTo>
                  <a:pt x="2137" y="1814"/>
                  <a:pt x="2133" y="1821"/>
                  <a:pt x="2139" y="1831"/>
                </a:cubicBezTo>
                <a:cubicBezTo>
                  <a:pt x="2139" y="1837"/>
                  <a:pt x="2140" y="1843"/>
                  <a:pt x="2141" y="1849"/>
                </a:cubicBezTo>
                <a:cubicBezTo>
                  <a:pt x="2141" y="1852"/>
                  <a:pt x="2142" y="1855"/>
                  <a:pt x="2143" y="1859"/>
                </a:cubicBezTo>
                <a:cubicBezTo>
                  <a:pt x="2147" y="1864"/>
                  <a:pt x="2141" y="1867"/>
                  <a:pt x="2146" y="1873"/>
                </a:cubicBezTo>
                <a:cubicBezTo>
                  <a:pt x="2138" y="1874"/>
                  <a:pt x="2154" y="1884"/>
                  <a:pt x="2146" y="1886"/>
                </a:cubicBezTo>
                <a:cubicBezTo>
                  <a:pt x="2147" y="1895"/>
                  <a:pt x="2148" y="1904"/>
                  <a:pt x="2150" y="1913"/>
                </a:cubicBezTo>
                <a:cubicBezTo>
                  <a:pt x="2151" y="1918"/>
                  <a:pt x="2149" y="1921"/>
                  <a:pt x="2150" y="1926"/>
                </a:cubicBezTo>
                <a:cubicBezTo>
                  <a:pt x="2147" y="1929"/>
                  <a:pt x="2154" y="1936"/>
                  <a:pt x="2150" y="1939"/>
                </a:cubicBezTo>
                <a:cubicBezTo>
                  <a:pt x="2154" y="1976"/>
                  <a:pt x="2153" y="2011"/>
                  <a:pt x="2150" y="2045"/>
                </a:cubicBezTo>
                <a:cubicBezTo>
                  <a:pt x="2144" y="2061"/>
                  <a:pt x="2145" y="2078"/>
                  <a:pt x="2138" y="2093"/>
                </a:cubicBezTo>
                <a:cubicBezTo>
                  <a:pt x="2141" y="2098"/>
                  <a:pt x="2133" y="2100"/>
                  <a:pt x="2138" y="2106"/>
                </a:cubicBezTo>
                <a:cubicBezTo>
                  <a:pt x="2137" y="2110"/>
                  <a:pt x="2136" y="2114"/>
                  <a:pt x="2134" y="2118"/>
                </a:cubicBezTo>
                <a:cubicBezTo>
                  <a:pt x="2132" y="2126"/>
                  <a:pt x="2133" y="2136"/>
                  <a:pt x="2128" y="2144"/>
                </a:cubicBezTo>
                <a:cubicBezTo>
                  <a:pt x="2127" y="2149"/>
                  <a:pt x="2126" y="2155"/>
                  <a:pt x="2124" y="2160"/>
                </a:cubicBezTo>
                <a:cubicBezTo>
                  <a:pt x="2136" y="2160"/>
                  <a:pt x="2136" y="2160"/>
                  <a:pt x="2136" y="2160"/>
                </a:cubicBezTo>
                <a:cubicBezTo>
                  <a:pt x="2137" y="2158"/>
                  <a:pt x="2138" y="2156"/>
                  <a:pt x="2139" y="2154"/>
                </a:cubicBezTo>
                <a:cubicBezTo>
                  <a:pt x="2139" y="2141"/>
                  <a:pt x="2144" y="2130"/>
                  <a:pt x="2147" y="2118"/>
                </a:cubicBezTo>
                <a:cubicBezTo>
                  <a:pt x="2149" y="2106"/>
                  <a:pt x="2148" y="2093"/>
                  <a:pt x="2153" y="2083"/>
                </a:cubicBezTo>
                <a:cubicBezTo>
                  <a:pt x="2156" y="2071"/>
                  <a:pt x="2156" y="2058"/>
                  <a:pt x="2161" y="2047"/>
                </a:cubicBezTo>
                <a:cubicBezTo>
                  <a:pt x="2160" y="2041"/>
                  <a:pt x="2162" y="2036"/>
                  <a:pt x="2162" y="2030"/>
                </a:cubicBezTo>
                <a:cubicBezTo>
                  <a:pt x="2165" y="2024"/>
                  <a:pt x="2161" y="2016"/>
                  <a:pt x="2162" y="2010"/>
                </a:cubicBezTo>
                <a:cubicBezTo>
                  <a:pt x="2166" y="1999"/>
                  <a:pt x="2162" y="1984"/>
                  <a:pt x="2163" y="1971"/>
                </a:cubicBezTo>
                <a:close/>
                <a:moveTo>
                  <a:pt x="2222" y="1981"/>
                </a:moveTo>
                <a:cubicBezTo>
                  <a:pt x="2224" y="1968"/>
                  <a:pt x="2226" y="1955"/>
                  <a:pt x="2225" y="1941"/>
                </a:cubicBezTo>
                <a:cubicBezTo>
                  <a:pt x="2224" y="1926"/>
                  <a:pt x="2229" y="1913"/>
                  <a:pt x="2223" y="1897"/>
                </a:cubicBezTo>
                <a:cubicBezTo>
                  <a:pt x="2225" y="1884"/>
                  <a:pt x="2218" y="1868"/>
                  <a:pt x="2218" y="1854"/>
                </a:cubicBezTo>
                <a:cubicBezTo>
                  <a:pt x="2217" y="1852"/>
                  <a:pt x="2217" y="1851"/>
                  <a:pt x="2217" y="1849"/>
                </a:cubicBezTo>
                <a:cubicBezTo>
                  <a:pt x="2216" y="1843"/>
                  <a:pt x="2219" y="1838"/>
                  <a:pt x="2213" y="1831"/>
                </a:cubicBezTo>
                <a:cubicBezTo>
                  <a:pt x="2217" y="1828"/>
                  <a:pt x="2212" y="1823"/>
                  <a:pt x="2210" y="1819"/>
                </a:cubicBezTo>
                <a:cubicBezTo>
                  <a:pt x="2214" y="1817"/>
                  <a:pt x="2210" y="1810"/>
                  <a:pt x="2207" y="1811"/>
                </a:cubicBezTo>
                <a:cubicBezTo>
                  <a:pt x="2209" y="1824"/>
                  <a:pt x="2211" y="1836"/>
                  <a:pt x="2213" y="1849"/>
                </a:cubicBezTo>
                <a:cubicBezTo>
                  <a:pt x="2214" y="1853"/>
                  <a:pt x="2214" y="1857"/>
                  <a:pt x="2215" y="1862"/>
                </a:cubicBezTo>
                <a:cubicBezTo>
                  <a:pt x="2209" y="1876"/>
                  <a:pt x="2223" y="1896"/>
                  <a:pt x="2216" y="1910"/>
                </a:cubicBezTo>
                <a:cubicBezTo>
                  <a:pt x="2220" y="1919"/>
                  <a:pt x="2214" y="1925"/>
                  <a:pt x="2219" y="1934"/>
                </a:cubicBezTo>
                <a:cubicBezTo>
                  <a:pt x="2217" y="1942"/>
                  <a:pt x="2215" y="1949"/>
                  <a:pt x="2217" y="1958"/>
                </a:cubicBezTo>
                <a:cubicBezTo>
                  <a:pt x="2219" y="1962"/>
                  <a:pt x="2212" y="1963"/>
                  <a:pt x="2216" y="1968"/>
                </a:cubicBezTo>
                <a:cubicBezTo>
                  <a:pt x="2211" y="1971"/>
                  <a:pt x="2218" y="1977"/>
                  <a:pt x="2212" y="1980"/>
                </a:cubicBezTo>
                <a:cubicBezTo>
                  <a:pt x="2216" y="1989"/>
                  <a:pt x="2207" y="1994"/>
                  <a:pt x="2214" y="2004"/>
                </a:cubicBezTo>
                <a:cubicBezTo>
                  <a:pt x="2205" y="2010"/>
                  <a:pt x="2207" y="2019"/>
                  <a:pt x="2206" y="2028"/>
                </a:cubicBezTo>
                <a:cubicBezTo>
                  <a:pt x="2206" y="2037"/>
                  <a:pt x="2199" y="2044"/>
                  <a:pt x="2200" y="2053"/>
                </a:cubicBezTo>
                <a:cubicBezTo>
                  <a:pt x="2200" y="2063"/>
                  <a:pt x="2194" y="2070"/>
                  <a:pt x="2197" y="2081"/>
                </a:cubicBezTo>
                <a:cubicBezTo>
                  <a:pt x="2188" y="2087"/>
                  <a:pt x="2191" y="2097"/>
                  <a:pt x="2186" y="2105"/>
                </a:cubicBezTo>
                <a:cubicBezTo>
                  <a:pt x="2184" y="2122"/>
                  <a:pt x="2174" y="2137"/>
                  <a:pt x="2168" y="2153"/>
                </a:cubicBezTo>
                <a:cubicBezTo>
                  <a:pt x="2166" y="2155"/>
                  <a:pt x="2165" y="2158"/>
                  <a:pt x="2164" y="2160"/>
                </a:cubicBezTo>
                <a:cubicBezTo>
                  <a:pt x="2176" y="2160"/>
                  <a:pt x="2176" y="2160"/>
                  <a:pt x="2176" y="2160"/>
                </a:cubicBezTo>
                <a:cubicBezTo>
                  <a:pt x="2180" y="2152"/>
                  <a:pt x="2184" y="2144"/>
                  <a:pt x="2189" y="2136"/>
                </a:cubicBezTo>
                <a:cubicBezTo>
                  <a:pt x="2196" y="2111"/>
                  <a:pt x="2201" y="2086"/>
                  <a:pt x="2210" y="2061"/>
                </a:cubicBezTo>
                <a:cubicBezTo>
                  <a:pt x="2214" y="2049"/>
                  <a:pt x="2211" y="2034"/>
                  <a:pt x="2217" y="2022"/>
                </a:cubicBezTo>
                <a:cubicBezTo>
                  <a:pt x="2217" y="2015"/>
                  <a:pt x="2219" y="2009"/>
                  <a:pt x="2219" y="2002"/>
                </a:cubicBezTo>
                <a:cubicBezTo>
                  <a:pt x="2223" y="1996"/>
                  <a:pt x="2220" y="1988"/>
                  <a:pt x="2222" y="1981"/>
                </a:cubicBezTo>
                <a:close/>
                <a:moveTo>
                  <a:pt x="2373" y="982"/>
                </a:moveTo>
                <a:cubicBezTo>
                  <a:pt x="2379" y="990"/>
                  <a:pt x="2390" y="991"/>
                  <a:pt x="2399" y="995"/>
                </a:cubicBezTo>
                <a:cubicBezTo>
                  <a:pt x="2455" y="1039"/>
                  <a:pt x="2465" y="1041"/>
                  <a:pt x="2470" y="1051"/>
                </a:cubicBezTo>
                <a:cubicBezTo>
                  <a:pt x="2504" y="1086"/>
                  <a:pt x="2511" y="1084"/>
                  <a:pt x="2510" y="1093"/>
                </a:cubicBezTo>
                <a:cubicBezTo>
                  <a:pt x="2550" y="1157"/>
                  <a:pt x="2543" y="1156"/>
                  <a:pt x="2537" y="1153"/>
                </a:cubicBezTo>
                <a:cubicBezTo>
                  <a:pt x="2512" y="1114"/>
                  <a:pt x="2509" y="1107"/>
                  <a:pt x="2499" y="1111"/>
                </a:cubicBezTo>
                <a:cubicBezTo>
                  <a:pt x="2515" y="1138"/>
                  <a:pt x="2515" y="1144"/>
                  <a:pt x="2516" y="1149"/>
                </a:cubicBezTo>
                <a:cubicBezTo>
                  <a:pt x="2441" y="1159"/>
                  <a:pt x="2455" y="1161"/>
                  <a:pt x="2473" y="1157"/>
                </a:cubicBezTo>
                <a:cubicBezTo>
                  <a:pt x="2491" y="1165"/>
                  <a:pt x="2496" y="1165"/>
                  <a:pt x="2497" y="1173"/>
                </a:cubicBezTo>
                <a:cubicBezTo>
                  <a:pt x="2529" y="1189"/>
                  <a:pt x="2539" y="1186"/>
                  <a:pt x="2542" y="1194"/>
                </a:cubicBezTo>
                <a:cubicBezTo>
                  <a:pt x="2610" y="1309"/>
                  <a:pt x="2609" y="1320"/>
                  <a:pt x="2620" y="1314"/>
                </a:cubicBezTo>
                <a:cubicBezTo>
                  <a:pt x="2623" y="1283"/>
                  <a:pt x="2627" y="1279"/>
                  <a:pt x="2622" y="1278"/>
                </a:cubicBezTo>
                <a:cubicBezTo>
                  <a:pt x="2615" y="1252"/>
                  <a:pt x="2615" y="1246"/>
                  <a:pt x="2614" y="1241"/>
                </a:cubicBezTo>
                <a:cubicBezTo>
                  <a:pt x="2612" y="1169"/>
                  <a:pt x="2607" y="1155"/>
                  <a:pt x="2613" y="1150"/>
                </a:cubicBezTo>
                <a:cubicBezTo>
                  <a:pt x="2635" y="1094"/>
                  <a:pt x="2646" y="1091"/>
                  <a:pt x="2644" y="1079"/>
                </a:cubicBezTo>
                <a:cubicBezTo>
                  <a:pt x="2614" y="1116"/>
                  <a:pt x="2607" y="1118"/>
                  <a:pt x="2609" y="1127"/>
                </a:cubicBezTo>
                <a:cubicBezTo>
                  <a:pt x="2592" y="1168"/>
                  <a:pt x="2599" y="1181"/>
                  <a:pt x="2591" y="1184"/>
                </a:cubicBezTo>
                <a:cubicBezTo>
                  <a:pt x="2582" y="1131"/>
                  <a:pt x="2586" y="1123"/>
                  <a:pt x="2585" y="1111"/>
                </a:cubicBezTo>
                <a:cubicBezTo>
                  <a:pt x="2594" y="1077"/>
                  <a:pt x="2593" y="1070"/>
                  <a:pt x="2593" y="1065"/>
                </a:cubicBezTo>
                <a:cubicBezTo>
                  <a:pt x="2609" y="1010"/>
                  <a:pt x="2608" y="995"/>
                  <a:pt x="2616" y="986"/>
                </a:cubicBezTo>
                <a:cubicBezTo>
                  <a:pt x="2647" y="911"/>
                  <a:pt x="2655" y="909"/>
                  <a:pt x="2655" y="902"/>
                </a:cubicBezTo>
                <a:cubicBezTo>
                  <a:pt x="2688" y="842"/>
                  <a:pt x="2698" y="834"/>
                  <a:pt x="2701" y="822"/>
                </a:cubicBezTo>
                <a:cubicBezTo>
                  <a:pt x="2726" y="779"/>
                  <a:pt x="2733" y="780"/>
                  <a:pt x="2730" y="774"/>
                </a:cubicBezTo>
                <a:cubicBezTo>
                  <a:pt x="2754" y="741"/>
                  <a:pt x="2751" y="732"/>
                  <a:pt x="2756" y="728"/>
                </a:cubicBezTo>
                <a:cubicBezTo>
                  <a:pt x="2769" y="708"/>
                  <a:pt x="2752" y="704"/>
                  <a:pt x="2757" y="716"/>
                </a:cubicBezTo>
                <a:cubicBezTo>
                  <a:pt x="2740" y="740"/>
                  <a:pt x="2738" y="746"/>
                  <a:pt x="2738" y="755"/>
                </a:cubicBezTo>
                <a:cubicBezTo>
                  <a:pt x="2694" y="813"/>
                  <a:pt x="2698" y="823"/>
                  <a:pt x="2691" y="827"/>
                </a:cubicBezTo>
                <a:cubicBezTo>
                  <a:pt x="2663" y="869"/>
                  <a:pt x="2658" y="875"/>
                  <a:pt x="2654" y="881"/>
                </a:cubicBezTo>
                <a:cubicBezTo>
                  <a:pt x="2644" y="903"/>
                  <a:pt x="2642" y="906"/>
                  <a:pt x="2639" y="908"/>
                </a:cubicBezTo>
                <a:cubicBezTo>
                  <a:pt x="2610" y="974"/>
                  <a:pt x="2603" y="987"/>
                  <a:pt x="2595" y="1000"/>
                </a:cubicBezTo>
                <a:cubicBezTo>
                  <a:pt x="2581" y="1076"/>
                  <a:pt x="2580" y="1081"/>
                  <a:pt x="2576" y="1083"/>
                </a:cubicBezTo>
                <a:cubicBezTo>
                  <a:pt x="2578" y="1039"/>
                  <a:pt x="2575" y="1027"/>
                  <a:pt x="2581" y="1020"/>
                </a:cubicBezTo>
                <a:cubicBezTo>
                  <a:pt x="2589" y="985"/>
                  <a:pt x="2593" y="982"/>
                  <a:pt x="2593" y="976"/>
                </a:cubicBezTo>
                <a:cubicBezTo>
                  <a:pt x="2608" y="929"/>
                  <a:pt x="2615" y="928"/>
                  <a:pt x="2615" y="922"/>
                </a:cubicBezTo>
                <a:cubicBezTo>
                  <a:pt x="2645" y="867"/>
                  <a:pt x="2659" y="853"/>
                  <a:pt x="2669" y="837"/>
                </a:cubicBezTo>
                <a:cubicBezTo>
                  <a:pt x="2691" y="814"/>
                  <a:pt x="2689" y="807"/>
                  <a:pt x="2695" y="805"/>
                </a:cubicBezTo>
                <a:cubicBezTo>
                  <a:pt x="2722" y="760"/>
                  <a:pt x="2731" y="754"/>
                  <a:pt x="2733" y="744"/>
                </a:cubicBezTo>
                <a:cubicBezTo>
                  <a:pt x="2777" y="664"/>
                  <a:pt x="2778" y="659"/>
                  <a:pt x="2780" y="655"/>
                </a:cubicBezTo>
                <a:cubicBezTo>
                  <a:pt x="2760" y="678"/>
                  <a:pt x="2758" y="691"/>
                  <a:pt x="2751" y="699"/>
                </a:cubicBezTo>
                <a:cubicBezTo>
                  <a:pt x="2734" y="736"/>
                  <a:pt x="2724" y="737"/>
                  <a:pt x="2727" y="745"/>
                </a:cubicBezTo>
                <a:cubicBezTo>
                  <a:pt x="2711" y="770"/>
                  <a:pt x="2709" y="771"/>
                  <a:pt x="2706" y="773"/>
                </a:cubicBezTo>
                <a:cubicBezTo>
                  <a:pt x="2684" y="808"/>
                  <a:pt x="2677" y="810"/>
                  <a:pt x="2673" y="815"/>
                </a:cubicBezTo>
                <a:cubicBezTo>
                  <a:pt x="2621" y="881"/>
                  <a:pt x="2626" y="890"/>
                  <a:pt x="2621" y="891"/>
                </a:cubicBezTo>
                <a:cubicBezTo>
                  <a:pt x="2598" y="929"/>
                  <a:pt x="2600" y="932"/>
                  <a:pt x="2600" y="934"/>
                </a:cubicBezTo>
                <a:cubicBezTo>
                  <a:pt x="2591" y="962"/>
                  <a:pt x="2587" y="963"/>
                  <a:pt x="2585" y="966"/>
                </a:cubicBezTo>
                <a:cubicBezTo>
                  <a:pt x="2568" y="1004"/>
                  <a:pt x="2579" y="1016"/>
                  <a:pt x="2568" y="1014"/>
                </a:cubicBezTo>
                <a:cubicBezTo>
                  <a:pt x="2559" y="1044"/>
                  <a:pt x="2559" y="1035"/>
                  <a:pt x="2556" y="1025"/>
                </a:cubicBezTo>
                <a:cubicBezTo>
                  <a:pt x="2579" y="948"/>
                  <a:pt x="2578" y="935"/>
                  <a:pt x="2587" y="927"/>
                </a:cubicBezTo>
                <a:cubicBezTo>
                  <a:pt x="2611" y="865"/>
                  <a:pt x="2616" y="858"/>
                  <a:pt x="2622" y="852"/>
                </a:cubicBezTo>
                <a:cubicBezTo>
                  <a:pt x="2639" y="814"/>
                  <a:pt x="2649" y="815"/>
                  <a:pt x="2645" y="806"/>
                </a:cubicBezTo>
                <a:cubicBezTo>
                  <a:pt x="2672" y="757"/>
                  <a:pt x="2680" y="758"/>
                  <a:pt x="2682" y="754"/>
                </a:cubicBezTo>
                <a:cubicBezTo>
                  <a:pt x="2712" y="708"/>
                  <a:pt x="2721" y="694"/>
                  <a:pt x="2732" y="682"/>
                </a:cubicBezTo>
                <a:cubicBezTo>
                  <a:pt x="2755" y="647"/>
                  <a:pt x="2754" y="640"/>
                  <a:pt x="2759" y="638"/>
                </a:cubicBezTo>
                <a:cubicBezTo>
                  <a:pt x="2824" y="509"/>
                  <a:pt x="2832" y="507"/>
                  <a:pt x="2835" y="502"/>
                </a:cubicBezTo>
                <a:cubicBezTo>
                  <a:pt x="2813" y="511"/>
                  <a:pt x="2815" y="528"/>
                  <a:pt x="2801" y="524"/>
                </a:cubicBezTo>
                <a:cubicBezTo>
                  <a:pt x="2775" y="561"/>
                  <a:pt x="2774" y="566"/>
                  <a:pt x="2769" y="568"/>
                </a:cubicBezTo>
                <a:cubicBezTo>
                  <a:pt x="2692" y="656"/>
                  <a:pt x="2693" y="663"/>
                  <a:pt x="2688" y="665"/>
                </a:cubicBezTo>
                <a:cubicBezTo>
                  <a:pt x="2678" y="681"/>
                  <a:pt x="2671" y="683"/>
                  <a:pt x="2668" y="686"/>
                </a:cubicBezTo>
                <a:cubicBezTo>
                  <a:pt x="2617" y="758"/>
                  <a:pt x="2607" y="774"/>
                  <a:pt x="2597" y="789"/>
                </a:cubicBezTo>
                <a:cubicBezTo>
                  <a:pt x="2582" y="814"/>
                  <a:pt x="2581" y="816"/>
                  <a:pt x="2582" y="819"/>
                </a:cubicBezTo>
                <a:cubicBezTo>
                  <a:pt x="2565" y="846"/>
                  <a:pt x="2564" y="857"/>
                  <a:pt x="2559" y="865"/>
                </a:cubicBezTo>
                <a:cubicBezTo>
                  <a:pt x="2548" y="877"/>
                  <a:pt x="2552" y="870"/>
                  <a:pt x="2552" y="860"/>
                </a:cubicBezTo>
                <a:cubicBezTo>
                  <a:pt x="2565" y="832"/>
                  <a:pt x="2565" y="824"/>
                  <a:pt x="2571" y="821"/>
                </a:cubicBezTo>
                <a:cubicBezTo>
                  <a:pt x="2587" y="791"/>
                  <a:pt x="2592" y="779"/>
                  <a:pt x="2599" y="768"/>
                </a:cubicBezTo>
                <a:cubicBezTo>
                  <a:pt x="2621" y="729"/>
                  <a:pt x="2624" y="724"/>
                  <a:pt x="2627" y="718"/>
                </a:cubicBezTo>
                <a:cubicBezTo>
                  <a:pt x="2657" y="683"/>
                  <a:pt x="2649" y="669"/>
                  <a:pt x="2659" y="667"/>
                </a:cubicBezTo>
                <a:cubicBezTo>
                  <a:pt x="2686" y="609"/>
                  <a:pt x="2689" y="602"/>
                  <a:pt x="2695" y="598"/>
                </a:cubicBezTo>
                <a:cubicBezTo>
                  <a:pt x="2743" y="482"/>
                  <a:pt x="2750" y="479"/>
                  <a:pt x="2749" y="472"/>
                </a:cubicBezTo>
                <a:cubicBezTo>
                  <a:pt x="2767" y="433"/>
                  <a:pt x="2762" y="426"/>
                  <a:pt x="2766" y="424"/>
                </a:cubicBezTo>
                <a:cubicBezTo>
                  <a:pt x="2774" y="386"/>
                  <a:pt x="2783" y="384"/>
                  <a:pt x="2780" y="374"/>
                </a:cubicBezTo>
                <a:cubicBezTo>
                  <a:pt x="2795" y="330"/>
                  <a:pt x="2789" y="318"/>
                  <a:pt x="2795" y="315"/>
                </a:cubicBezTo>
                <a:cubicBezTo>
                  <a:pt x="2798" y="244"/>
                  <a:pt x="2796" y="243"/>
                  <a:pt x="2792" y="244"/>
                </a:cubicBezTo>
                <a:cubicBezTo>
                  <a:pt x="2787" y="225"/>
                  <a:pt x="2786" y="231"/>
                  <a:pt x="2784" y="234"/>
                </a:cubicBezTo>
                <a:cubicBezTo>
                  <a:pt x="2785" y="280"/>
                  <a:pt x="2785" y="290"/>
                  <a:pt x="2782" y="297"/>
                </a:cubicBezTo>
                <a:cubicBezTo>
                  <a:pt x="2767" y="353"/>
                  <a:pt x="2761" y="359"/>
                  <a:pt x="2761" y="369"/>
                </a:cubicBezTo>
                <a:cubicBezTo>
                  <a:pt x="2738" y="420"/>
                  <a:pt x="2740" y="431"/>
                  <a:pt x="2733" y="437"/>
                </a:cubicBezTo>
                <a:cubicBezTo>
                  <a:pt x="2723" y="477"/>
                  <a:pt x="2714" y="475"/>
                  <a:pt x="2716" y="482"/>
                </a:cubicBezTo>
                <a:cubicBezTo>
                  <a:pt x="2696" y="532"/>
                  <a:pt x="2695" y="537"/>
                  <a:pt x="2692" y="540"/>
                </a:cubicBezTo>
                <a:cubicBezTo>
                  <a:pt x="2676" y="561"/>
                  <a:pt x="2681" y="569"/>
                  <a:pt x="2674" y="570"/>
                </a:cubicBezTo>
                <a:cubicBezTo>
                  <a:pt x="2653" y="604"/>
                  <a:pt x="2656" y="612"/>
                  <a:pt x="2651" y="613"/>
                </a:cubicBezTo>
                <a:cubicBezTo>
                  <a:pt x="2635" y="649"/>
                  <a:pt x="2626" y="661"/>
                  <a:pt x="2622" y="675"/>
                </a:cubicBezTo>
                <a:cubicBezTo>
                  <a:pt x="2604" y="697"/>
                  <a:pt x="2606" y="707"/>
                  <a:pt x="2599" y="712"/>
                </a:cubicBezTo>
                <a:cubicBezTo>
                  <a:pt x="2580" y="733"/>
                  <a:pt x="2586" y="746"/>
                  <a:pt x="2577" y="749"/>
                </a:cubicBezTo>
                <a:cubicBezTo>
                  <a:pt x="2545" y="813"/>
                  <a:pt x="2545" y="822"/>
                  <a:pt x="2543" y="830"/>
                </a:cubicBezTo>
                <a:cubicBezTo>
                  <a:pt x="2512" y="921"/>
                  <a:pt x="2510" y="929"/>
                  <a:pt x="2505" y="935"/>
                </a:cubicBezTo>
                <a:cubicBezTo>
                  <a:pt x="2486" y="944"/>
                  <a:pt x="2501" y="940"/>
                  <a:pt x="2498" y="930"/>
                </a:cubicBezTo>
                <a:cubicBezTo>
                  <a:pt x="2544" y="763"/>
                  <a:pt x="2545" y="752"/>
                  <a:pt x="2549" y="743"/>
                </a:cubicBezTo>
                <a:cubicBezTo>
                  <a:pt x="2569" y="690"/>
                  <a:pt x="2579" y="690"/>
                  <a:pt x="2576" y="681"/>
                </a:cubicBezTo>
                <a:cubicBezTo>
                  <a:pt x="2637" y="580"/>
                  <a:pt x="2647" y="561"/>
                  <a:pt x="2657" y="541"/>
                </a:cubicBezTo>
                <a:cubicBezTo>
                  <a:pt x="2688" y="479"/>
                  <a:pt x="2687" y="471"/>
                  <a:pt x="2689" y="466"/>
                </a:cubicBezTo>
                <a:cubicBezTo>
                  <a:pt x="2699" y="430"/>
                  <a:pt x="2714" y="424"/>
                  <a:pt x="2704" y="422"/>
                </a:cubicBezTo>
                <a:cubicBezTo>
                  <a:pt x="2685" y="463"/>
                  <a:pt x="2682" y="474"/>
                  <a:pt x="2675" y="484"/>
                </a:cubicBezTo>
                <a:cubicBezTo>
                  <a:pt x="2655" y="540"/>
                  <a:pt x="2643" y="539"/>
                  <a:pt x="2646" y="549"/>
                </a:cubicBezTo>
                <a:cubicBezTo>
                  <a:pt x="2609" y="601"/>
                  <a:pt x="2607" y="608"/>
                  <a:pt x="2600" y="611"/>
                </a:cubicBezTo>
                <a:cubicBezTo>
                  <a:pt x="2568" y="670"/>
                  <a:pt x="2569" y="678"/>
                  <a:pt x="2561" y="681"/>
                </a:cubicBezTo>
                <a:cubicBezTo>
                  <a:pt x="2572" y="650"/>
                  <a:pt x="2574" y="647"/>
                  <a:pt x="2577" y="645"/>
                </a:cubicBezTo>
                <a:cubicBezTo>
                  <a:pt x="2610" y="566"/>
                  <a:pt x="2616" y="561"/>
                  <a:pt x="2618" y="554"/>
                </a:cubicBezTo>
                <a:cubicBezTo>
                  <a:pt x="2630" y="530"/>
                  <a:pt x="2637" y="528"/>
                  <a:pt x="2638" y="521"/>
                </a:cubicBezTo>
                <a:cubicBezTo>
                  <a:pt x="2648" y="495"/>
                  <a:pt x="2659" y="494"/>
                  <a:pt x="2657" y="484"/>
                </a:cubicBezTo>
                <a:cubicBezTo>
                  <a:pt x="2694" y="429"/>
                  <a:pt x="2697" y="423"/>
                  <a:pt x="2700" y="417"/>
                </a:cubicBezTo>
                <a:cubicBezTo>
                  <a:pt x="2710" y="407"/>
                  <a:pt x="2705" y="418"/>
                  <a:pt x="2712" y="417"/>
                </a:cubicBezTo>
                <a:cubicBezTo>
                  <a:pt x="2716" y="392"/>
                  <a:pt x="2719" y="391"/>
                  <a:pt x="2717" y="387"/>
                </a:cubicBezTo>
                <a:cubicBezTo>
                  <a:pt x="2762" y="293"/>
                  <a:pt x="2772" y="286"/>
                  <a:pt x="2771" y="272"/>
                </a:cubicBezTo>
                <a:cubicBezTo>
                  <a:pt x="2753" y="298"/>
                  <a:pt x="2758" y="307"/>
                  <a:pt x="2752" y="309"/>
                </a:cubicBezTo>
                <a:cubicBezTo>
                  <a:pt x="2732" y="362"/>
                  <a:pt x="2720" y="366"/>
                  <a:pt x="2719" y="377"/>
                </a:cubicBezTo>
                <a:cubicBezTo>
                  <a:pt x="2690" y="416"/>
                  <a:pt x="2692" y="421"/>
                  <a:pt x="2689" y="422"/>
                </a:cubicBezTo>
                <a:cubicBezTo>
                  <a:pt x="2675" y="446"/>
                  <a:pt x="2667" y="448"/>
                  <a:pt x="2666" y="453"/>
                </a:cubicBezTo>
                <a:cubicBezTo>
                  <a:pt x="2645" y="497"/>
                  <a:pt x="2640" y="497"/>
                  <a:pt x="2640" y="500"/>
                </a:cubicBezTo>
                <a:cubicBezTo>
                  <a:pt x="2618" y="540"/>
                  <a:pt x="2611" y="542"/>
                  <a:pt x="2611" y="550"/>
                </a:cubicBezTo>
                <a:cubicBezTo>
                  <a:pt x="2599" y="571"/>
                  <a:pt x="2597" y="573"/>
                  <a:pt x="2593" y="574"/>
                </a:cubicBezTo>
                <a:cubicBezTo>
                  <a:pt x="2580" y="618"/>
                  <a:pt x="2567" y="624"/>
                  <a:pt x="2567" y="639"/>
                </a:cubicBezTo>
                <a:cubicBezTo>
                  <a:pt x="2543" y="697"/>
                  <a:pt x="2536" y="699"/>
                  <a:pt x="2536" y="707"/>
                </a:cubicBezTo>
                <a:cubicBezTo>
                  <a:pt x="2504" y="791"/>
                  <a:pt x="2503" y="805"/>
                  <a:pt x="2496" y="815"/>
                </a:cubicBezTo>
                <a:cubicBezTo>
                  <a:pt x="2480" y="865"/>
                  <a:pt x="2480" y="880"/>
                  <a:pt x="2480" y="896"/>
                </a:cubicBezTo>
                <a:cubicBezTo>
                  <a:pt x="2501" y="855"/>
                  <a:pt x="2496" y="846"/>
                  <a:pt x="2502" y="844"/>
                </a:cubicBezTo>
                <a:cubicBezTo>
                  <a:pt x="2510" y="806"/>
                  <a:pt x="2517" y="799"/>
                  <a:pt x="2514" y="785"/>
                </a:cubicBezTo>
                <a:cubicBezTo>
                  <a:pt x="2550" y="703"/>
                  <a:pt x="2549" y="696"/>
                  <a:pt x="2554" y="694"/>
                </a:cubicBezTo>
                <a:cubicBezTo>
                  <a:pt x="2555" y="687"/>
                  <a:pt x="2566" y="700"/>
                  <a:pt x="2555" y="697"/>
                </a:cubicBezTo>
                <a:cubicBezTo>
                  <a:pt x="2535" y="738"/>
                  <a:pt x="2539" y="751"/>
                  <a:pt x="2531" y="755"/>
                </a:cubicBezTo>
                <a:cubicBezTo>
                  <a:pt x="2519" y="782"/>
                  <a:pt x="2525" y="790"/>
                  <a:pt x="2521" y="793"/>
                </a:cubicBezTo>
                <a:cubicBezTo>
                  <a:pt x="2506" y="832"/>
                  <a:pt x="2511" y="840"/>
                  <a:pt x="2507" y="843"/>
                </a:cubicBezTo>
                <a:cubicBezTo>
                  <a:pt x="2504" y="876"/>
                  <a:pt x="2500" y="879"/>
                  <a:pt x="2501" y="885"/>
                </a:cubicBezTo>
                <a:cubicBezTo>
                  <a:pt x="2491" y="916"/>
                  <a:pt x="2493" y="927"/>
                  <a:pt x="2487" y="933"/>
                </a:cubicBezTo>
                <a:cubicBezTo>
                  <a:pt x="2470" y="884"/>
                  <a:pt x="2478" y="885"/>
                  <a:pt x="2473" y="876"/>
                </a:cubicBezTo>
                <a:cubicBezTo>
                  <a:pt x="2472" y="830"/>
                  <a:pt x="2471" y="822"/>
                  <a:pt x="2469" y="815"/>
                </a:cubicBezTo>
                <a:cubicBezTo>
                  <a:pt x="2474" y="777"/>
                  <a:pt x="2478" y="763"/>
                  <a:pt x="2481" y="753"/>
                </a:cubicBezTo>
                <a:cubicBezTo>
                  <a:pt x="2491" y="726"/>
                  <a:pt x="2486" y="717"/>
                  <a:pt x="2491" y="716"/>
                </a:cubicBezTo>
                <a:cubicBezTo>
                  <a:pt x="2517" y="642"/>
                  <a:pt x="2512" y="634"/>
                  <a:pt x="2519" y="634"/>
                </a:cubicBezTo>
                <a:cubicBezTo>
                  <a:pt x="2530" y="609"/>
                  <a:pt x="2524" y="600"/>
                  <a:pt x="2529" y="599"/>
                </a:cubicBezTo>
                <a:cubicBezTo>
                  <a:pt x="2548" y="573"/>
                  <a:pt x="2545" y="562"/>
                  <a:pt x="2550" y="556"/>
                </a:cubicBezTo>
                <a:cubicBezTo>
                  <a:pt x="2576" y="507"/>
                  <a:pt x="2578" y="498"/>
                  <a:pt x="2585" y="493"/>
                </a:cubicBezTo>
                <a:cubicBezTo>
                  <a:pt x="2606" y="458"/>
                  <a:pt x="2608" y="454"/>
                  <a:pt x="2609" y="450"/>
                </a:cubicBezTo>
                <a:cubicBezTo>
                  <a:pt x="2651" y="384"/>
                  <a:pt x="2655" y="377"/>
                  <a:pt x="2661" y="371"/>
                </a:cubicBezTo>
                <a:cubicBezTo>
                  <a:pt x="2682" y="339"/>
                  <a:pt x="2685" y="335"/>
                  <a:pt x="2686" y="331"/>
                </a:cubicBezTo>
                <a:cubicBezTo>
                  <a:pt x="2744" y="235"/>
                  <a:pt x="2746" y="218"/>
                  <a:pt x="2758" y="207"/>
                </a:cubicBezTo>
                <a:cubicBezTo>
                  <a:pt x="2770" y="168"/>
                  <a:pt x="2785" y="173"/>
                  <a:pt x="2779" y="164"/>
                </a:cubicBezTo>
                <a:cubicBezTo>
                  <a:pt x="2796" y="136"/>
                  <a:pt x="2800" y="129"/>
                  <a:pt x="2806" y="123"/>
                </a:cubicBezTo>
                <a:cubicBezTo>
                  <a:pt x="2828" y="48"/>
                  <a:pt x="2840" y="39"/>
                  <a:pt x="2836" y="20"/>
                </a:cubicBezTo>
                <a:cubicBezTo>
                  <a:pt x="2834" y="5"/>
                  <a:pt x="2831" y="10"/>
                  <a:pt x="2829" y="15"/>
                </a:cubicBezTo>
                <a:cubicBezTo>
                  <a:pt x="2809" y="39"/>
                  <a:pt x="2815" y="47"/>
                  <a:pt x="2809" y="49"/>
                </a:cubicBezTo>
                <a:cubicBezTo>
                  <a:pt x="2772" y="83"/>
                  <a:pt x="2778" y="97"/>
                  <a:pt x="2769" y="101"/>
                </a:cubicBezTo>
                <a:cubicBezTo>
                  <a:pt x="2709" y="177"/>
                  <a:pt x="2696" y="189"/>
                  <a:pt x="2683" y="201"/>
                </a:cubicBezTo>
                <a:cubicBezTo>
                  <a:pt x="2648" y="253"/>
                  <a:pt x="2640" y="258"/>
                  <a:pt x="2634" y="264"/>
                </a:cubicBezTo>
                <a:cubicBezTo>
                  <a:pt x="2614" y="294"/>
                  <a:pt x="2609" y="301"/>
                  <a:pt x="2601" y="307"/>
                </a:cubicBezTo>
                <a:cubicBezTo>
                  <a:pt x="2584" y="332"/>
                  <a:pt x="2582" y="336"/>
                  <a:pt x="2581" y="340"/>
                </a:cubicBezTo>
                <a:cubicBezTo>
                  <a:pt x="2548" y="375"/>
                  <a:pt x="2553" y="389"/>
                  <a:pt x="2541" y="392"/>
                </a:cubicBezTo>
                <a:cubicBezTo>
                  <a:pt x="2493" y="467"/>
                  <a:pt x="2494" y="478"/>
                  <a:pt x="2489" y="486"/>
                </a:cubicBezTo>
                <a:cubicBezTo>
                  <a:pt x="2442" y="623"/>
                  <a:pt x="2440" y="632"/>
                  <a:pt x="2437" y="641"/>
                </a:cubicBezTo>
                <a:cubicBezTo>
                  <a:pt x="2428" y="687"/>
                  <a:pt x="2423" y="690"/>
                  <a:pt x="2425" y="697"/>
                </a:cubicBezTo>
                <a:cubicBezTo>
                  <a:pt x="2413" y="699"/>
                  <a:pt x="2411" y="700"/>
                  <a:pt x="2411" y="700"/>
                </a:cubicBezTo>
                <a:cubicBezTo>
                  <a:pt x="2415" y="682"/>
                  <a:pt x="2411" y="668"/>
                  <a:pt x="2411" y="658"/>
                </a:cubicBezTo>
                <a:cubicBezTo>
                  <a:pt x="2429" y="595"/>
                  <a:pt x="2427" y="588"/>
                  <a:pt x="2425" y="581"/>
                </a:cubicBezTo>
                <a:cubicBezTo>
                  <a:pt x="2437" y="526"/>
                  <a:pt x="2449" y="523"/>
                  <a:pt x="2446" y="509"/>
                </a:cubicBezTo>
                <a:cubicBezTo>
                  <a:pt x="2465" y="464"/>
                  <a:pt x="2470" y="461"/>
                  <a:pt x="2468" y="454"/>
                </a:cubicBezTo>
                <a:cubicBezTo>
                  <a:pt x="2513" y="375"/>
                  <a:pt x="2523" y="367"/>
                  <a:pt x="2531" y="356"/>
                </a:cubicBezTo>
                <a:cubicBezTo>
                  <a:pt x="2557" y="322"/>
                  <a:pt x="2557" y="317"/>
                  <a:pt x="2559" y="321"/>
                </a:cubicBezTo>
                <a:cubicBezTo>
                  <a:pt x="2585" y="285"/>
                  <a:pt x="2597" y="276"/>
                  <a:pt x="2604" y="264"/>
                </a:cubicBezTo>
                <a:cubicBezTo>
                  <a:pt x="2667" y="195"/>
                  <a:pt x="2677" y="185"/>
                  <a:pt x="2684" y="175"/>
                </a:cubicBezTo>
                <a:cubicBezTo>
                  <a:pt x="2698" y="155"/>
                  <a:pt x="2706" y="157"/>
                  <a:pt x="2706" y="152"/>
                </a:cubicBezTo>
                <a:cubicBezTo>
                  <a:pt x="2764" y="76"/>
                  <a:pt x="2774" y="75"/>
                  <a:pt x="2771" y="65"/>
                </a:cubicBezTo>
                <a:cubicBezTo>
                  <a:pt x="2810" y="10"/>
                  <a:pt x="2814" y="6"/>
                  <a:pt x="2817" y="1"/>
                </a:cubicBezTo>
                <a:cubicBezTo>
                  <a:pt x="2744" y="55"/>
                  <a:pt x="2742" y="65"/>
                  <a:pt x="2734" y="70"/>
                </a:cubicBezTo>
                <a:cubicBezTo>
                  <a:pt x="2717" y="82"/>
                  <a:pt x="2720" y="87"/>
                  <a:pt x="2717" y="88"/>
                </a:cubicBezTo>
                <a:cubicBezTo>
                  <a:pt x="2680" y="135"/>
                  <a:pt x="2670" y="133"/>
                  <a:pt x="2671" y="139"/>
                </a:cubicBezTo>
                <a:cubicBezTo>
                  <a:pt x="2633" y="177"/>
                  <a:pt x="2634" y="189"/>
                  <a:pt x="2622" y="193"/>
                </a:cubicBezTo>
                <a:cubicBezTo>
                  <a:pt x="2607" y="211"/>
                  <a:pt x="2609" y="215"/>
                  <a:pt x="2606" y="217"/>
                </a:cubicBezTo>
                <a:cubicBezTo>
                  <a:pt x="2570" y="246"/>
                  <a:pt x="2573" y="262"/>
                  <a:pt x="2557" y="265"/>
                </a:cubicBezTo>
                <a:cubicBezTo>
                  <a:pt x="2526" y="311"/>
                  <a:pt x="2518" y="313"/>
                  <a:pt x="2518" y="320"/>
                </a:cubicBezTo>
                <a:cubicBezTo>
                  <a:pt x="2491" y="355"/>
                  <a:pt x="2486" y="366"/>
                  <a:pt x="2479" y="375"/>
                </a:cubicBezTo>
                <a:cubicBezTo>
                  <a:pt x="2446" y="422"/>
                  <a:pt x="2446" y="430"/>
                  <a:pt x="2440" y="433"/>
                </a:cubicBezTo>
                <a:cubicBezTo>
                  <a:pt x="2425" y="467"/>
                  <a:pt x="2425" y="481"/>
                  <a:pt x="2421" y="473"/>
                </a:cubicBezTo>
                <a:cubicBezTo>
                  <a:pt x="2444" y="421"/>
                  <a:pt x="2445" y="415"/>
                  <a:pt x="2443" y="406"/>
                </a:cubicBezTo>
                <a:cubicBezTo>
                  <a:pt x="2477" y="339"/>
                  <a:pt x="2476" y="332"/>
                  <a:pt x="2483" y="336"/>
                </a:cubicBezTo>
                <a:cubicBezTo>
                  <a:pt x="2500" y="303"/>
                  <a:pt x="2506" y="300"/>
                  <a:pt x="2510" y="295"/>
                </a:cubicBezTo>
                <a:cubicBezTo>
                  <a:pt x="2536" y="254"/>
                  <a:pt x="2548" y="249"/>
                  <a:pt x="2551" y="237"/>
                </a:cubicBezTo>
                <a:cubicBezTo>
                  <a:pt x="2586" y="188"/>
                  <a:pt x="2592" y="185"/>
                  <a:pt x="2596" y="180"/>
                </a:cubicBezTo>
                <a:cubicBezTo>
                  <a:pt x="2631" y="132"/>
                  <a:pt x="2632" y="126"/>
                  <a:pt x="2641" y="124"/>
                </a:cubicBezTo>
                <a:cubicBezTo>
                  <a:pt x="2670" y="85"/>
                  <a:pt x="2679" y="77"/>
                  <a:pt x="2686" y="68"/>
                </a:cubicBezTo>
                <a:cubicBezTo>
                  <a:pt x="2720" y="27"/>
                  <a:pt x="2728" y="13"/>
                  <a:pt x="2738" y="1"/>
                </a:cubicBezTo>
                <a:cubicBezTo>
                  <a:pt x="2707" y="15"/>
                  <a:pt x="2712" y="24"/>
                  <a:pt x="2707" y="25"/>
                </a:cubicBezTo>
                <a:cubicBezTo>
                  <a:pt x="2656" y="91"/>
                  <a:pt x="2636" y="99"/>
                  <a:pt x="2631" y="117"/>
                </a:cubicBezTo>
                <a:cubicBezTo>
                  <a:pt x="2595" y="168"/>
                  <a:pt x="2587" y="173"/>
                  <a:pt x="2581" y="180"/>
                </a:cubicBezTo>
                <a:cubicBezTo>
                  <a:pt x="2570" y="197"/>
                  <a:pt x="2569" y="202"/>
                  <a:pt x="2567" y="198"/>
                </a:cubicBezTo>
                <a:cubicBezTo>
                  <a:pt x="2659" y="58"/>
                  <a:pt x="2669" y="36"/>
                  <a:pt x="2685" y="18"/>
                </a:cubicBezTo>
                <a:cubicBezTo>
                  <a:pt x="2680" y="1"/>
                  <a:pt x="2680" y="1"/>
                  <a:pt x="2680" y="1"/>
                </a:cubicBezTo>
                <a:cubicBezTo>
                  <a:pt x="2656" y="28"/>
                  <a:pt x="2662" y="37"/>
                  <a:pt x="2656" y="38"/>
                </a:cubicBezTo>
                <a:cubicBezTo>
                  <a:pt x="2626" y="90"/>
                  <a:pt x="2624" y="100"/>
                  <a:pt x="2617" y="105"/>
                </a:cubicBezTo>
                <a:cubicBezTo>
                  <a:pt x="2586" y="154"/>
                  <a:pt x="2581" y="157"/>
                  <a:pt x="2577" y="160"/>
                </a:cubicBezTo>
                <a:cubicBezTo>
                  <a:pt x="2558" y="193"/>
                  <a:pt x="2555" y="198"/>
                  <a:pt x="2550" y="201"/>
                </a:cubicBezTo>
                <a:cubicBezTo>
                  <a:pt x="2519" y="246"/>
                  <a:pt x="2517" y="252"/>
                  <a:pt x="2514" y="256"/>
                </a:cubicBezTo>
                <a:cubicBezTo>
                  <a:pt x="2488" y="289"/>
                  <a:pt x="2482" y="298"/>
                  <a:pt x="2480" y="310"/>
                </a:cubicBezTo>
                <a:cubicBezTo>
                  <a:pt x="2454" y="355"/>
                  <a:pt x="2453" y="357"/>
                  <a:pt x="2452" y="360"/>
                </a:cubicBezTo>
                <a:cubicBezTo>
                  <a:pt x="2463" y="311"/>
                  <a:pt x="2464" y="305"/>
                  <a:pt x="2463" y="299"/>
                </a:cubicBezTo>
                <a:cubicBezTo>
                  <a:pt x="2488" y="253"/>
                  <a:pt x="2491" y="247"/>
                  <a:pt x="2496" y="242"/>
                </a:cubicBezTo>
                <a:cubicBezTo>
                  <a:pt x="2522" y="199"/>
                  <a:pt x="2522" y="191"/>
                  <a:pt x="2526" y="185"/>
                </a:cubicBezTo>
                <a:cubicBezTo>
                  <a:pt x="2560" y="128"/>
                  <a:pt x="2562" y="125"/>
                  <a:pt x="2567" y="124"/>
                </a:cubicBezTo>
                <a:cubicBezTo>
                  <a:pt x="2588" y="84"/>
                  <a:pt x="2599" y="74"/>
                  <a:pt x="2605" y="60"/>
                </a:cubicBezTo>
                <a:cubicBezTo>
                  <a:pt x="2631" y="12"/>
                  <a:pt x="2635" y="11"/>
                  <a:pt x="2635" y="7"/>
                </a:cubicBezTo>
                <a:cubicBezTo>
                  <a:pt x="2623" y="17"/>
                  <a:pt x="2608" y="25"/>
                  <a:pt x="2607" y="42"/>
                </a:cubicBezTo>
                <a:cubicBezTo>
                  <a:pt x="2589" y="66"/>
                  <a:pt x="2582" y="71"/>
                  <a:pt x="2582" y="80"/>
                </a:cubicBezTo>
                <a:cubicBezTo>
                  <a:pt x="2544" y="140"/>
                  <a:pt x="2542" y="143"/>
                  <a:pt x="2539" y="145"/>
                </a:cubicBezTo>
                <a:cubicBezTo>
                  <a:pt x="2521" y="179"/>
                  <a:pt x="2515" y="179"/>
                  <a:pt x="2514" y="182"/>
                </a:cubicBezTo>
                <a:cubicBezTo>
                  <a:pt x="2496" y="221"/>
                  <a:pt x="2487" y="224"/>
                  <a:pt x="2489" y="234"/>
                </a:cubicBezTo>
                <a:cubicBezTo>
                  <a:pt x="2464" y="289"/>
                  <a:pt x="2454" y="288"/>
                  <a:pt x="2456" y="294"/>
                </a:cubicBezTo>
                <a:cubicBezTo>
                  <a:pt x="2439" y="339"/>
                  <a:pt x="2439" y="349"/>
                  <a:pt x="2437" y="357"/>
                </a:cubicBezTo>
                <a:cubicBezTo>
                  <a:pt x="2410" y="436"/>
                  <a:pt x="2409" y="440"/>
                  <a:pt x="2410" y="445"/>
                </a:cubicBezTo>
                <a:cubicBezTo>
                  <a:pt x="2399" y="473"/>
                  <a:pt x="2405" y="481"/>
                  <a:pt x="2400" y="483"/>
                </a:cubicBezTo>
                <a:cubicBezTo>
                  <a:pt x="2394" y="520"/>
                  <a:pt x="2385" y="524"/>
                  <a:pt x="2390" y="538"/>
                </a:cubicBezTo>
                <a:cubicBezTo>
                  <a:pt x="2378" y="556"/>
                  <a:pt x="2378" y="552"/>
                  <a:pt x="2375" y="553"/>
                </a:cubicBezTo>
                <a:cubicBezTo>
                  <a:pt x="2347" y="465"/>
                  <a:pt x="2356" y="442"/>
                  <a:pt x="2349" y="437"/>
                </a:cubicBezTo>
                <a:cubicBezTo>
                  <a:pt x="2363" y="353"/>
                  <a:pt x="2357" y="339"/>
                  <a:pt x="2360" y="331"/>
                </a:cubicBezTo>
                <a:cubicBezTo>
                  <a:pt x="2371" y="269"/>
                  <a:pt x="2368" y="258"/>
                  <a:pt x="2374" y="252"/>
                </a:cubicBezTo>
                <a:cubicBezTo>
                  <a:pt x="2404" y="173"/>
                  <a:pt x="2405" y="164"/>
                  <a:pt x="2411" y="158"/>
                </a:cubicBezTo>
                <a:cubicBezTo>
                  <a:pt x="2433" y="104"/>
                  <a:pt x="2431" y="93"/>
                  <a:pt x="2439" y="88"/>
                </a:cubicBezTo>
                <a:cubicBezTo>
                  <a:pt x="2454" y="64"/>
                  <a:pt x="2449" y="55"/>
                  <a:pt x="2452" y="52"/>
                </a:cubicBezTo>
                <a:cubicBezTo>
                  <a:pt x="2469" y="12"/>
                  <a:pt x="2473" y="7"/>
                  <a:pt x="2475" y="1"/>
                </a:cubicBezTo>
                <a:cubicBezTo>
                  <a:pt x="2455" y="26"/>
                  <a:pt x="2446" y="35"/>
                  <a:pt x="2445" y="48"/>
                </a:cubicBezTo>
                <a:cubicBezTo>
                  <a:pt x="2423" y="82"/>
                  <a:pt x="2426" y="90"/>
                  <a:pt x="2422" y="94"/>
                </a:cubicBezTo>
                <a:cubicBezTo>
                  <a:pt x="2409" y="132"/>
                  <a:pt x="2404" y="136"/>
                  <a:pt x="2406" y="145"/>
                </a:cubicBezTo>
                <a:cubicBezTo>
                  <a:pt x="2386" y="196"/>
                  <a:pt x="2384" y="198"/>
                  <a:pt x="2381" y="200"/>
                </a:cubicBezTo>
                <a:cubicBezTo>
                  <a:pt x="2400" y="115"/>
                  <a:pt x="2409" y="113"/>
                  <a:pt x="2406" y="103"/>
                </a:cubicBezTo>
                <a:cubicBezTo>
                  <a:pt x="2420" y="55"/>
                  <a:pt x="2420" y="47"/>
                  <a:pt x="2423" y="41"/>
                </a:cubicBezTo>
                <a:cubicBezTo>
                  <a:pt x="2432" y="14"/>
                  <a:pt x="2432" y="6"/>
                  <a:pt x="2435" y="1"/>
                </a:cubicBezTo>
                <a:cubicBezTo>
                  <a:pt x="2411" y="32"/>
                  <a:pt x="2415" y="48"/>
                  <a:pt x="2406" y="56"/>
                </a:cubicBezTo>
                <a:cubicBezTo>
                  <a:pt x="2380" y="139"/>
                  <a:pt x="2379" y="152"/>
                  <a:pt x="2377" y="165"/>
                </a:cubicBezTo>
                <a:cubicBezTo>
                  <a:pt x="2373" y="198"/>
                  <a:pt x="2362" y="206"/>
                  <a:pt x="2366" y="212"/>
                </a:cubicBezTo>
                <a:cubicBezTo>
                  <a:pt x="2350" y="253"/>
                  <a:pt x="2359" y="266"/>
                  <a:pt x="2351" y="268"/>
                </a:cubicBezTo>
                <a:cubicBezTo>
                  <a:pt x="2354" y="217"/>
                  <a:pt x="2354" y="212"/>
                  <a:pt x="2352" y="203"/>
                </a:cubicBezTo>
                <a:cubicBezTo>
                  <a:pt x="2363" y="162"/>
                  <a:pt x="2363" y="149"/>
                  <a:pt x="2369" y="140"/>
                </a:cubicBezTo>
                <a:cubicBezTo>
                  <a:pt x="2385" y="84"/>
                  <a:pt x="2377" y="72"/>
                  <a:pt x="2385" y="69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66" y="90"/>
                  <a:pt x="2365" y="107"/>
                  <a:pt x="2360" y="121"/>
                </a:cubicBezTo>
                <a:cubicBezTo>
                  <a:pt x="2340" y="203"/>
                  <a:pt x="2342" y="242"/>
                  <a:pt x="2338" y="277"/>
                </a:cubicBezTo>
                <a:cubicBezTo>
                  <a:pt x="2334" y="339"/>
                  <a:pt x="2347" y="354"/>
                  <a:pt x="2335" y="354"/>
                </a:cubicBezTo>
                <a:cubicBezTo>
                  <a:pt x="2320" y="214"/>
                  <a:pt x="2323" y="210"/>
                  <a:pt x="2323" y="203"/>
                </a:cubicBezTo>
                <a:cubicBezTo>
                  <a:pt x="2331" y="116"/>
                  <a:pt x="2328" y="100"/>
                  <a:pt x="2336" y="91"/>
                </a:cubicBezTo>
                <a:cubicBezTo>
                  <a:pt x="2346" y="20"/>
                  <a:pt x="2349" y="11"/>
                  <a:pt x="2350" y="1"/>
                </a:cubicBezTo>
                <a:cubicBezTo>
                  <a:pt x="2335" y="6"/>
                  <a:pt x="2340" y="13"/>
                  <a:pt x="2335" y="14"/>
                </a:cubicBezTo>
                <a:cubicBezTo>
                  <a:pt x="2326" y="57"/>
                  <a:pt x="2322" y="69"/>
                  <a:pt x="2323" y="84"/>
                </a:cubicBezTo>
                <a:cubicBezTo>
                  <a:pt x="2320" y="22"/>
                  <a:pt x="2318" y="11"/>
                  <a:pt x="2321" y="5"/>
                </a:cubicBezTo>
                <a:cubicBezTo>
                  <a:pt x="2310" y="6"/>
                  <a:pt x="2310" y="12"/>
                  <a:pt x="2309" y="16"/>
                </a:cubicBezTo>
                <a:cubicBezTo>
                  <a:pt x="2303" y="36"/>
                  <a:pt x="2299" y="24"/>
                  <a:pt x="2303" y="17"/>
                </a:cubicBezTo>
                <a:cubicBezTo>
                  <a:pt x="2291" y="5"/>
                  <a:pt x="2289" y="10"/>
                  <a:pt x="2291" y="17"/>
                </a:cubicBezTo>
                <a:cubicBezTo>
                  <a:pt x="2288" y="49"/>
                  <a:pt x="2286" y="58"/>
                  <a:pt x="2290" y="70"/>
                </a:cubicBezTo>
                <a:cubicBezTo>
                  <a:pt x="2284" y="84"/>
                  <a:pt x="2281" y="71"/>
                  <a:pt x="2279" y="58"/>
                </a:cubicBezTo>
                <a:cubicBezTo>
                  <a:pt x="2281" y="11"/>
                  <a:pt x="2280" y="6"/>
                  <a:pt x="2280" y="1"/>
                </a:cubicBezTo>
                <a:cubicBezTo>
                  <a:pt x="2270" y="73"/>
                  <a:pt x="2270" y="78"/>
                  <a:pt x="2269" y="81"/>
                </a:cubicBezTo>
                <a:cubicBezTo>
                  <a:pt x="2273" y="111"/>
                  <a:pt x="2280" y="120"/>
                  <a:pt x="2274" y="121"/>
                </a:cubicBezTo>
                <a:cubicBezTo>
                  <a:pt x="2243" y="31"/>
                  <a:pt x="2245" y="24"/>
                  <a:pt x="2237" y="10"/>
                </a:cubicBezTo>
                <a:cubicBezTo>
                  <a:pt x="2225" y="2"/>
                  <a:pt x="2228" y="0"/>
                  <a:pt x="2224" y="7"/>
                </a:cubicBezTo>
                <a:cubicBezTo>
                  <a:pt x="2245" y="72"/>
                  <a:pt x="2257" y="98"/>
                  <a:pt x="2266" y="128"/>
                </a:cubicBezTo>
                <a:cubicBezTo>
                  <a:pt x="2290" y="228"/>
                  <a:pt x="2290" y="233"/>
                  <a:pt x="2288" y="236"/>
                </a:cubicBezTo>
                <a:cubicBezTo>
                  <a:pt x="2304" y="286"/>
                  <a:pt x="2308" y="306"/>
                  <a:pt x="2312" y="326"/>
                </a:cubicBezTo>
                <a:cubicBezTo>
                  <a:pt x="2306" y="350"/>
                  <a:pt x="2298" y="341"/>
                  <a:pt x="2302" y="334"/>
                </a:cubicBezTo>
                <a:cubicBezTo>
                  <a:pt x="2269" y="216"/>
                  <a:pt x="2259" y="206"/>
                  <a:pt x="2257" y="183"/>
                </a:cubicBezTo>
                <a:cubicBezTo>
                  <a:pt x="2234" y="140"/>
                  <a:pt x="2232" y="132"/>
                  <a:pt x="2228" y="127"/>
                </a:cubicBezTo>
                <a:cubicBezTo>
                  <a:pt x="2197" y="62"/>
                  <a:pt x="2192" y="58"/>
                  <a:pt x="2189" y="52"/>
                </a:cubicBezTo>
                <a:cubicBezTo>
                  <a:pt x="2150" y="1"/>
                  <a:pt x="2150" y="1"/>
                  <a:pt x="2150" y="1"/>
                </a:cubicBezTo>
                <a:cubicBezTo>
                  <a:pt x="2167" y="28"/>
                  <a:pt x="2167" y="32"/>
                  <a:pt x="2170" y="32"/>
                </a:cubicBezTo>
                <a:cubicBezTo>
                  <a:pt x="2181" y="73"/>
                  <a:pt x="2194" y="76"/>
                  <a:pt x="2197" y="92"/>
                </a:cubicBezTo>
                <a:cubicBezTo>
                  <a:pt x="2230" y="145"/>
                  <a:pt x="2229" y="158"/>
                  <a:pt x="2235" y="161"/>
                </a:cubicBezTo>
                <a:cubicBezTo>
                  <a:pt x="2280" y="284"/>
                  <a:pt x="2281" y="292"/>
                  <a:pt x="2283" y="299"/>
                </a:cubicBezTo>
                <a:cubicBezTo>
                  <a:pt x="2280" y="295"/>
                  <a:pt x="2270" y="302"/>
                  <a:pt x="2270" y="293"/>
                </a:cubicBezTo>
                <a:cubicBezTo>
                  <a:pt x="2257" y="245"/>
                  <a:pt x="2256" y="240"/>
                  <a:pt x="2255" y="234"/>
                </a:cubicBezTo>
                <a:cubicBezTo>
                  <a:pt x="2226" y="167"/>
                  <a:pt x="2227" y="161"/>
                  <a:pt x="2223" y="161"/>
                </a:cubicBezTo>
                <a:cubicBezTo>
                  <a:pt x="2192" y="94"/>
                  <a:pt x="2184" y="84"/>
                  <a:pt x="2178" y="69"/>
                </a:cubicBezTo>
                <a:cubicBezTo>
                  <a:pt x="2156" y="44"/>
                  <a:pt x="2157" y="35"/>
                  <a:pt x="2153" y="36"/>
                </a:cubicBezTo>
                <a:cubicBezTo>
                  <a:pt x="2114" y="1"/>
                  <a:pt x="2114" y="1"/>
                  <a:pt x="2114" y="1"/>
                </a:cubicBezTo>
                <a:cubicBezTo>
                  <a:pt x="2130" y="21"/>
                  <a:pt x="2133" y="23"/>
                  <a:pt x="2134" y="28"/>
                </a:cubicBezTo>
                <a:cubicBezTo>
                  <a:pt x="2176" y="82"/>
                  <a:pt x="2178" y="91"/>
                  <a:pt x="2183" y="95"/>
                </a:cubicBezTo>
                <a:cubicBezTo>
                  <a:pt x="2229" y="181"/>
                  <a:pt x="2238" y="215"/>
                  <a:pt x="2251" y="244"/>
                </a:cubicBezTo>
                <a:cubicBezTo>
                  <a:pt x="2252" y="262"/>
                  <a:pt x="2236" y="257"/>
                  <a:pt x="2232" y="236"/>
                </a:cubicBezTo>
                <a:cubicBezTo>
                  <a:pt x="2208" y="214"/>
                  <a:pt x="2207" y="207"/>
                  <a:pt x="2200" y="210"/>
                </a:cubicBezTo>
                <a:cubicBezTo>
                  <a:pt x="2152" y="144"/>
                  <a:pt x="2149" y="139"/>
                  <a:pt x="2146" y="132"/>
                </a:cubicBezTo>
                <a:cubicBezTo>
                  <a:pt x="2103" y="81"/>
                  <a:pt x="2101" y="77"/>
                  <a:pt x="2101" y="70"/>
                </a:cubicBezTo>
                <a:cubicBezTo>
                  <a:pt x="2077" y="45"/>
                  <a:pt x="2077" y="40"/>
                  <a:pt x="2074" y="40"/>
                </a:cubicBezTo>
                <a:cubicBezTo>
                  <a:pt x="2057" y="10"/>
                  <a:pt x="2052" y="7"/>
                  <a:pt x="2049" y="1"/>
                </a:cubicBezTo>
                <a:cubicBezTo>
                  <a:pt x="2052" y="19"/>
                  <a:pt x="2059" y="37"/>
                  <a:pt x="2070" y="49"/>
                </a:cubicBezTo>
                <a:cubicBezTo>
                  <a:pt x="2103" y="94"/>
                  <a:pt x="2108" y="100"/>
                  <a:pt x="2112" y="109"/>
                </a:cubicBezTo>
                <a:cubicBezTo>
                  <a:pt x="2118" y="120"/>
                  <a:pt x="2112" y="113"/>
                  <a:pt x="2105" y="107"/>
                </a:cubicBezTo>
                <a:cubicBezTo>
                  <a:pt x="2062" y="59"/>
                  <a:pt x="2054" y="54"/>
                  <a:pt x="2046" y="48"/>
                </a:cubicBezTo>
                <a:cubicBezTo>
                  <a:pt x="1986" y="1"/>
                  <a:pt x="1986" y="1"/>
                  <a:pt x="1986" y="1"/>
                </a:cubicBezTo>
                <a:cubicBezTo>
                  <a:pt x="2063" y="74"/>
                  <a:pt x="2064" y="82"/>
                  <a:pt x="2068" y="85"/>
                </a:cubicBezTo>
                <a:cubicBezTo>
                  <a:pt x="2121" y="136"/>
                  <a:pt x="2134" y="157"/>
                  <a:pt x="2153" y="169"/>
                </a:cubicBezTo>
                <a:cubicBezTo>
                  <a:pt x="2231" y="257"/>
                  <a:pt x="2233" y="269"/>
                  <a:pt x="2239" y="273"/>
                </a:cubicBezTo>
                <a:cubicBezTo>
                  <a:pt x="2273" y="325"/>
                  <a:pt x="2274" y="320"/>
                  <a:pt x="2276" y="324"/>
                </a:cubicBezTo>
                <a:cubicBezTo>
                  <a:pt x="2294" y="363"/>
                  <a:pt x="2304" y="358"/>
                  <a:pt x="2303" y="369"/>
                </a:cubicBezTo>
                <a:cubicBezTo>
                  <a:pt x="2287" y="355"/>
                  <a:pt x="2280" y="357"/>
                  <a:pt x="2281" y="347"/>
                </a:cubicBezTo>
                <a:cubicBezTo>
                  <a:pt x="2269" y="332"/>
                  <a:pt x="2266" y="332"/>
                  <a:pt x="2265" y="330"/>
                </a:cubicBezTo>
                <a:cubicBezTo>
                  <a:pt x="2234" y="295"/>
                  <a:pt x="2230" y="287"/>
                  <a:pt x="2226" y="278"/>
                </a:cubicBezTo>
                <a:cubicBezTo>
                  <a:pt x="2149" y="198"/>
                  <a:pt x="2139" y="191"/>
                  <a:pt x="2129" y="182"/>
                </a:cubicBezTo>
                <a:cubicBezTo>
                  <a:pt x="2082" y="145"/>
                  <a:pt x="2068" y="122"/>
                  <a:pt x="2047" y="110"/>
                </a:cubicBezTo>
                <a:cubicBezTo>
                  <a:pt x="2011" y="75"/>
                  <a:pt x="2000" y="69"/>
                  <a:pt x="1992" y="59"/>
                </a:cubicBezTo>
                <a:cubicBezTo>
                  <a:pt x="1974" y="46"/>
                  <a:pt x="1971" y="40"/>
                  <a:pt x="1967" y="35"/>
                </a:cubicBezTo>
                <a:cubicBezTo>
                  <a:pt x="1938" y="6"/>
                  <a:pt x="1936" y="3"/>
                  <a:pt x="1934" y="1"/>
                </a:cubicBezTo>
                <a:cubicBezTo>
                  <a:pt x="1928" y="10"/>
                  <a:pt x="1937" y="17"/>
                  <a:pt x="1944" y="27"/>
                </a:cubicBezTo>
                <a:cubicBezTo>
                  <a:pt x="2033" y="111"/>
                  <a:pt x="2041" y="120"/>
                  <a:pt x="2050" y="127"/>
                </a:cubicBezTo>
                <a:cubicBezTo>
                  <a:pt x="2070" y="143"/>
                  <a:pt x="2072" y="150"/>
                  <a:pt x="2079" y="151"/>
                </a:cubicBezTo>
                <a:cubicBezTo>
                  <a:pt x="2122" y="194"/>
                  <a:pt x="2128" y="196"/>
                  <a:pt x="2133" y="199"/>
                </a:cubicBezTo>
                <a:cubicBezTo>
                  <a:pt x="2195" y="257"/>
                  <a:pt x="2197" y="274"/>
                  <a:pt x="2210" y="276"/>
                </a:cubicBezTo>
                <a:cubicBezTo>
                  <a:pt x="2224" y="301"/>
                  <a:pt x="2231" y="297"/>
                  <a:pt x="2231" y="304"/>
                </a:cubicBezTo>
                <a:cubicBezTo>
                  <a:pt x="2270" y="352"/>
                  <a:pt x="2274" y="357"/>
                  <a:pt x="2276" y="366"/>
                </a:cubicBezTo>
                <a:cubicBezTo>
                  <a:pt x="2303" y="409"/>
                  <a:pt x="2317" y="413"/>
                  <a:pt x="2315" y="429"/>
                </a:cubicBezTo>
                <a:cubicBezTo>
                  <a:pt x="2330" y="444"/>
                  <a:pt x="2336" y="461"/>
                  <a:pt x="2331" y="464"/>
                </a:cubicBezTo>
                <a:cubicBezTo>
                  <a:pt x="2306" y="425"/>
                  <a:pt x="2305" y="417"/>
                  <a:pt x="2298" y="418"/>
                </a:cubicBezTo>
                <a:cubicBezTo>
                  <a:pt x="2272" y="393"/>
                  <a:pt x="2271" y="389"/>
                  <a:pt x="2271" y="385"/>
                </a:cubicBezTo>
                <a:cubicBezTo>
                  <a:pt x="2232" y="349"/>
                  <a:pt x="2223" y="342"/>
                  <a:pt x="2218" y="330"/>
                </a:cubicBezTo>
                <a:cubicBezTo>
                  <a:pt x="2135" y="264"/>
                  <a:pt x="2134" y="254"/>
                  <a:pt x="2128" y="251"/>
                </a:cubicBezTo>
                <a:cubicBezTo>
                  <a:pt x="2084" y="208"/>
                  <a:pt x="2074" y="213"/>
                  <a:pt x="2072" y="206"/>
                </a:cubicBezTo>
                <a:cubicBezTo>
                  <a:pt x="2039" y="182"/>
                  <a:pt x="2034" y="170"/>
                  <a:pt x="2023" y="168"/>
                </a:cubicBezTo>
                <a:cubicBezTo>
                  <a:pt x="1977" y="118"/>
                  <a:pt x="1967" y="123"/>
                  <a:pt x="1968" y="114"/>
                </a:cubicBezTo>
                <a:cubicBezTo>
                  <a:pt x="1930" y="77"/>
                  <a:pt x="1925" y="77"/>
                  <a:pt x="1921" y="73"/>
                </a:cubicBezTo>
                <a:cubicBezTo>
                  <a:pt x="1915" y="66"/>
                  <a:pt x="1915" y="71"/>
                  <a:pt x="1918" y="71"/>
                </a:cubicBezTo>
                <a:cubicBezTo>
                  <a:pt x="1948" y="98"/>
                  <a:pt x="1940" y="104"/>
                  <a:pt x="1946" y="110"/>
                </a:cubicBezTo>
                <a:cubicBezTo>
                  <a:pt x="2006" y="162"/>
                  <a:pt x="2013" y="170"/>
                  <a:pt x="2022" y="177"/>
                </a:cubicBezTo>
                <a:cubicBezTo>
                  <a:pt x="2051" y="206"/>
                  <a:pt x="2056" y="209"/>
                  <a:pt x="2061" y="211"/>
                </a:cubicBezTo>
                <a:cubicBezTo>
                  <a:pt x="2091" y="237"/>
                  <a:pt x="2099" y="235"/>
                  <a:pt x="2103" y="241"/>
                </a:cubicBezTo>
                <a:cubicBezTo>
                  <a:pt x="2126" y="264"/>
                  <a:pt x="2129" y="266"/>
                  <a:pt x="2129" y="271"/>
                </a:cubicBezTo>
                <a:cubicBezTo>
                  <a:pt x="2165" y="305"/>
                  <a:pt x="2175" y="302"/>
                  <a:pt x="2176" y="312"/>
                </a:cubicBezTo>
                <a:cubicBezTo>
                  <a:pt x="2210" y="348"/>
                  <a:pt x="2219" y="346"/>
                  <a:pt x="2220" y="356"/>
                </a:cubicBezTo>
                <a:cubicBezTo>
                  <a:pt x="2266" y="405"/>
                  <a:pt x="2273" y="401"/>
                  <a:pt x="2272" y="408"/>
                </a:cubicBezTo>
                <a:cubicBezTo>
                  <a:pt x="2299" y="429"/>
                  <a:pt x="2298" y="438"/>
                  <a:pt x="2302" y="438"/>
                </a:cubicBezTo>
                <a:cubicBezTo>
                  <a:pt x="2332" y="495"/>
                  <a:pt x="2338" y="495"/>
                  <a:pt x="2339" y="504"/>
                </a:cubicBezTo>
                <a:cubicBezTo>
                  <a:pt x="2361" y="570"/>
                  <a:pt x="2362" y="577"/>
                  <a:pt x="2367" y="584"/>
                </a:cubicBezTo>
                <a:cubicBezTo>
                  <a:pt x="2375" y="624"/>
                  <a:pt x="2378" y="623"/>
                  <a:pt x="2380" y="638"/>
                </a:cubicBezTo>
                <a:cubicBezTo>
                  <a:pt x="2358" y="602"/>
                  <a:pt x="2346" y="596"/>
                  <a:pt x="2342" y="577"/>
                </a:cubicBezTo>
                <a:cubicBezTo>
                  <a:pt x="2306" y="532"/>
                  <a:pt x="2296" y="522"/>
                  <a:pt x="2287" y="511"/>
                </a:cubicBezTo>
                <a:cubicBezTo>
                  <a:pt x="2218" y="422"/>
                  <a:pt x="2212" y="419"/>
                  <a:pt x="2208" y="412"/>
                </a:cubicBezTo>
                <a:cubicBezTo>
                  <a:pt x="2191" y="388"/>
                  <a:pt x="2184" y="386"/>
                  <a:pt x="2178" y="382"/>
                </a:cubicBezTo>
                <a:cubicBezTo>
                  <a:pt x="2147" y="342"/>
                  <a:pt x="2140" y="343"/>
                  <a:pt x="2139" y="334"/>
                </a:cubicBezTo>
                <a:cubicBezTo>
                  <a:pt x="2102" y="303"/>
                  <a:pt x="2101" y="294"/>
                  <a:pt x="2093" y="296"/>
                </a:cubicBezTo>
                <a:cubicBezTo>
                  <a:pt x="2070" y="270"/>
                  <a:pt x="2065" y="269"/>
                  <a:pt x="2061" y="267"/>
                </a:cubicBezTo>
                <a:cubicBezTo>
                  <a:pt x="2036" y="239"/>
                  <a:pt x="2031" y="237"/>
                  <a:pt x="2027" y="233"/>
                </a:cubicBezTo>
                <a:cubicBezTo>
                  <a:pt x="1972" y="189"/>
                  <a:pt x="1967" y="179"/>
                  <a:pt x="1959" y="172"/>
                </a:cubicBezTo>
                <a:cubicBezTo>
                  <a:pt x="1905" y="125"/>
                  <a:pt x="1899" y="116"/>
                  <a:pt x="1893" y="109"/>
                </a:cubicBezTo>
                <a:cubicBezTo>
                  <a:pt x="1863" y="80"/>
                  <a:pt x="1854" y="74"/>
                  <a:pt x="1851" y="61"/>
                </a:cubicBezTo>
                <a:cubicBezTo>
                  <a:pt x="1838" y="42"/>
                  <a:pt x="1833" y="44"/>
                  <a:pt x="1832" y="41"/>
                </a:cubicBezTo>
                <a:cubicBezTo>
                  <a:pt x="1811" y="5"/>
                  <a:pt x="1813" y="10"/>
                  <a:pt x="1815" y="15"/>
                </a:cubicBezTo>
                <a:cubicBezTo>
                  <a:pt x="1832" y="41"/>
                  <a:pt x="1821" y="47"/>
                  <a:pt x="1830" y="47"/>
                </a:cubicBezTo>
                <a:cubicBezTo>
                  <a:pt x="1846" y="72"/>
                  <a:pt x="1853" y="76"/>
                  <a:pt x="1852" y="84"/>
                </a:cubicBezTo>
                <a:cubicBezTo>
                  <a:pt x="1903" y="147"/>
                  <a:pt x="1907" y="161"/>
                  <a:pt x="1916" y="166"/>
                </a:cubicBezTo>
                <a:cubicBezTo>
                  <a:pt x="1940" y="195"/>
                  <a:pt x="1944" y="193"/>
                  <a:pt x="1946" y="196"/>
                </a:cubicBezTo>
                <a:cubicBezTo>
                  <a:pt x="1969" y="215"/>
                  <a:pt x="1968" y="226"/>
                  <a:pt x="1975" y="225"/>
                </a:cubicBezTo>
                <a:cubicBezTo>
                  <a:pt x="1994" y="246"/>
                  <a:pt x="2002" y="254"/>
                  <a:pt x="2009" y="263"/>
                </a:cubicBezTo>
                <a:cubicBezTo>
                  <a:pt x="2043" y="292"/>
                  <a:pt x="2047" y="305"/>
                  <a:pt x="2055" y="313"/>
                </a:cubicBezTo>
                <a:cubicBezTo>
                  <a:pt x="2084" y="347"/>
                  <a:pt x="2088" y="348"/>
                  <a:pt x="2089" y="350"/>
                </a:cubicBezTo>
                <a:cubicBezTo>
                  <a:pt x="2114" y="381"/>
                  <a:pt x="2114" y="392"/>
                  <a:pt x="2121" y="391"/>
                </a:cubicBezTo>
                <a:cubicBezTo>
                  <a:pt x="2152" y="424"/>
                  <a:pt x="2156" y="437"/>
                  <a:pt x="2167" y="441"/>
                </a:cubicBezTo>
                <a:cubicBezTo>
                  <a:pt x="2176" y="455"/>
                  <a:pt x="2177" y="457"/>
                  <a:pt x="2179" y="459"/>
                </a:cubicBezTo>
                <a:cubicBezTo>
                  <a:pt x="2147" y="435"/>
                  <a:pt x="2143" y="434"/>
                  <a:pt x="2143" y="428"/>
                </a:cubicBezTo>
                <a:cubicBezTo>
                  <a:pt x="2099" y="389"/>
                  <a:pt x="2078" y="370"/>
                  <a:pt x="2057" y="351"/>
                </a:cubicBezTo>
                <a:cubicBezTo>
                  <a:pt x="1952" y="270"/>
                  <a:pt x="1951" y="259"/>
                  <a:pt x="1943" y="258"/>
                </a:cubicBezTo>
                <a:cubicBezTo>
                  <a:pt x="1909" y="218"/>
                  <a:pt x="1887" y="202"/>
                  <a:pt x="1866" y="182"/>
                </a:cubicBezTo>
                <a:cubicBezTo>
                  <a:pt x="1819" y="136"/>
                  <a:pt x="1816" y="134"/>
                  <a:pt x="1812" y="134"/>
                </a:cubicBezTo>
                <a:cubicBezTo>
                  <a:pt x="1742" y="59"/>
                  <a:pt x="1743" y="51"/>
                  <a:pt x="1739" y="51"/>
                </a:cubicBezTo>
                <a:cubicBezTo>
                  <a:pt x="1717" y="16"/>
                  <a:pt x="1708" y="17"/>
                  <a:pt x="1707" y="7"/>
                </a:cubicBezTo>
                <a:cubicBezTo>
                  <a:pt x="1699" y="3"/>
                  <a:pt x="1701" y="6"/>
                  <a:pt x="1702" y="11"/>
                </a:cubicBezTo>
                <a:cubicBezTo>
                  <a:pt x="1725" y="37"/>
                  <a:pt x="1731" y="53"/>
                  <a:pt x="1741" y="62"/>
                </a:cubicBezTo>
                <a:cubicBezTo>
                  <a:pt x="1809" y="137"/>
                  <a:pt x="1816" y="151"/>
                  <a:pt x="1829" y="157"/>
                </a:cubicBezTo>
                <a:cubicBezTo>
                  <a:pt x="1867" y="197"/>
                  <a:pt x="1879" y="204"/>
                  <a:pt x="1888" y="216"/>
                </a:cubicBezTo>
                <a:cubicBezTo>
                  <a:pt x="1902" y="223"/>
                  <a:pt x="1902" y="229"/>
                  <a:pt x="1905" y="227"/>
                </a:cubicBezTo>
                <a:cubicBezTo>
                  <a:pt x="1988" y="304"/>
                  <a:pt x="1991" y="312"/>
                  <a:pt x="1996" y="316"/>
                </a:cubicBezTo>
                <a:cubicBezTo>
                  <a:pt x="2022" y="338"/>
                  <a:pt x="2026" y="339"/>
                  <a:pt x="2028" y="342"/>
                </a:cubicBezTo>
                <a:cubicBezTo>
                  <a:pt x="2087" y="393"/>
                  <a:pt x="2097" y="405"/>
                  <a:pt x="2108" y="414"/>
                </a:cubicBezTo>
                <a:cubicBezTo>
                  <a:pt x="2148" y="454"/>
                  <a:pt x="2160" y="461"/>
                  <a:pt x="2172" y="469"/>
                </a:cubicBezTo>
                <a:cubicBezTo>
                  <a:pt x="2212" y="514"/>
                  <a:pt x="2217" y="517"/>
                  <a:pt x="2221" y="522"/>
                </a:cubicBezTo>
                <a:cubicBezTo>
                  <a:pt x="2248" y="556"/>
                  <a:pt x="2250" y="559"/>
                  <a:pt x="2251" y="566"/>
                </a:cubicBezTo>
                <a:cubicBezTo>
                  <a:pt x="2280" y="592"/>
                  <a:pt x="2280" y="595"/>
                  <a:pt x="2283" y="595"/>
                </a:cubicBezTo>
                <a:cubicBezTo>
                  <a:pt x="2262" y="580"/>
                  <a:pt x="2254" y="579"/>
                  <a:pt x="2249" y="572"/>
                </a:cubicBezTo>
                <a:cubicBezTo>
                  <a:pt x="2227" y="558"/>
                  <a:pt x="2226" y="554"/>
                  <a:pt x="2222" y="554"/>
                </a:cubicBezTo>
                <a:cubicBezTo>
                  <a:pt x="2212" y="535"/>
                  <a:pt x="2208" y="535"/>
                  <a:pt x="2208" y="530"/>
                </a:cubicBezTo>
                <a:cubicBezTo>
                  <a:pt x="2182" y="511"/>
                  <a:pt x="2175" y="506"/>
                  <a:pt x="2167" y="503"/>
                </a:cubicBezTo>
                <a:cubicBezTo>
                  <a:pt x="2143" y="480"/>
                  <a:pt x="2137" y="474"/>
                  <a:pt x="2133" y="466"/>
                </a:cubicBezTo>
                <a:cubicBezTo>
                  <a:pt x="2056" y="411"/>
                  <a:pt x="2054" y="404"/>
                  <a:pt x="2047" y="403"/>
                </a:cubicBezTo>
                <a:cubicBezTo>
                  <a:pt x="2003" y="358"/>
                  <a:pt x="1984" y="344"/>
                  <a:pt x="1966" y="328"/>
                </a:cubicBezTo>
                <a:cubicBezTo>
                  <a:pt x="1935" y="300"/>
                  <a:pt x="1931" y="295"/>
                  <a:pt x="1929" y="288"/>
                </a:cubicBezTo>
                <a:cubicBezTo>
                  <a:pt x="1884" y="247"/>
                  <a:pt x="1881" y="241"/>
                  <a:pt x="1877" y="236"/>
                </a:cubicBezTo>
                <a:cubicBezTo>
                  <a:pt x="1833" y="184"/>
                  <a:pt x="1822" y="178"/>
                  <a:pt x="1815" y="166"/>
                </a:cubicBezTo>
                <a:cubicBezTo>
                  <a:pt x="1782" y="131"/>
                  <a:pt x="1773" y="123"/>
                  <a:pt x="1766" y="110"/>
                </a:cubicBezTo>
                <a:cubicBezTo>
                  <a:pt x="1735" y="80"/>
                  <a:pt x="1733" y="71"/>
                  <a:pt x="1728" y="68"/>
                </a:cubicBezTo>
                <a:cubicBezTo>
                  <a:pt x="1728" y="78"/>
                  <a:pt x="1732" y="84"/>
                  <a:pt x="1738" y="87"/>
                </a:cubicBezTo>
                <a:cubicBezTo>
                  <a:pt x="1763" y="126"/>
                  <a:pt x="1770" y="127"/>
                  <a:pt x="1773" y="133"/>
                </a:cubicBezTo>
                <a:cubicBezTo>
                  <a:pt x="1804" y="166"/>
                  <a:pt x="1809" y="171"/>
                  <a:pt x="1812" y="178"/>
                </a:cubicBezTo>
                <a:cubicBezTo>
                  <a:pt x="1830" y="196"/>
                  <a:pt x="1832" y="203"/>
                  <a:pt x="1838" y="205"/>
                </a:cubicBezTo>
                <a:cubicBezTo>
                  <a:pt x="1854" y="225"/>
                  <a:pt x="1858" y="234"/>
                  <a:pt x="1865" y="235"/>
                </a:cubicBezTo>
                <a:cubicBezTo>
                  <a:pt x="1901" y="271"/>
                  <a:pt x="1908" y="285"/>
                  <a:pt x="1918" y="293"/>
                </a:cubicBezTo>
                <a:cubicBezTo>
                  <a:pt x="1983" y="354"/>
                  <a:pt x="1992" y="363"/>
                  <a:pt x="2002" y="371"/>
                </a:cubicBezTo>
                <a:cubicBezTo>
                  <a:pt x="2047" y="418"/>
                  <a:pt x="2053" y="419"/>
                  <a:pt x="2059" y="421"/>
                </a:cubicBezTo>
                <a:cubicBezTo>
                  <a:pt x="2101" y="451"/>
                  <a:pt x="2106" y="466"/>
                  <a:pt x="2119" y="468"/>
                </a:cubicBezTo>
                <a:cubicBezTo>
                  <a:pt x="2111" y="477"/>
                  <a:pt x="2103" y="470"/>
                  <a:pt x="2094" y="464"/>
                </a:cubicBezTo>
                <a:cubicBezTo>
                  <a:pt x="2052" y="437"/>
                  <a:pt x="2051" y="428"/>
                  <a:pt x="2043" y="430"/>
                </a:cubicBezTo>
                <a:cubicBezTo>
                  <a:pt x="2013" y="412"/>
                  <a:pt x="2011" y="405"/>
                  <a:pt x="2008" y="402"/>
                </a:cubicBezTo>
                <a:cubicBezTo>
                  <a:pt x="1968" y="367"/>
                  <a:pt x="1963" y="367"/>
                  <a:pt x="1961" y="361"/>
                </a:cubicBezTo>
                <a:cubicBezTo>
                  <a:pt x="1932" y="345"/>
                  <a:pt x="1935" y="332"/>
                  <a:pt x="1929" y="332"/>
                </a:cubicBezTo>
                <a:cubicBezTo>
                  <a:pt x="1885" y="290"/>
                  <a:pt x="1882" y="285"/>
                  <a:pt x="1878" y="283"/>
                </a:cubicBezTo>
                <a:cubicBezTo>
                  <a:pt x="1820" y="228"/>
                  <a:pt x="1816" y="219"/>
                  <a:pt x="1808" y="215"/>
                </a:cubicBezTo>
                <a:cubicBezTo>
                  <a:pt x="1796" y="213"/>
                  <a:pt x="1808" y="226"/>
                  <a:pt x="1821" y="238"/>
                </a:cubicBezTo>
                <a:cubicBezTo>
                  <a:pt x="1861" y="286"/>
                  <a:pt x="1868" y="282"/>
                  <a:pt x="1870" y="288"/>
                </a:cubicBezTo>
                <a:cubicBezTo>
                  <a:pt x="1887" y="303"/>
                  <a:pt x="1892" y="311"/>
                  <a:pt x="1899" y="317"/>
                </a:cubicBezTo>
                <a:cubicBezTo>
                  <a:pt x="1927" y="342"/>
                  <a:pt x="1931" y="353"/>
                  <a:pt x="1940" y="357"/>
                </a:cubicBezTo>
                <a:cubicBezTo>
                  <a:pt x="1970" y="400"/>
                  <a:pt x="1979" y="406"/>
                  <a:pt x="1987" y="415"/>
                </a:cubicBezTo>
                <a:cubicBezTo>
                  <a:pt x="2048" y="469"/>
                  <a:pt x="2056" y="480"/>
                  <a:pt x="2069" y="484"/>
                </a:cubicBezTo>
                <a:cubicBezTo>
                  <a:pt x="2095" y="507"/>
                  <a:pt x="2099" y="507"/>
                  <a:pt x="2101" y="510"/>
                </a:cubicBezTo>
                <a:cubicBezTo>
                  <a:pt x="2136" y="543"/>
                  <a:pt x="2146" y="541"/>
                  <a:pt x="2150" y="548"/>
                </a:cubicBezTo>
                <a:cubicBezTo>
                  <a:pt x="2174" y="563"/>
                  <a:pt x="2174" y="578"/>
                  <a:pt x="2185" y="576"/>
                </a:cubicBezTo>
                <a:cubicBezTo>
                  <a:pt x="2252" y="631"/>
                  <a:pt x="2255" y="642"/>
                  <a:pt x="2266" y="640"/>
                </a:cubicBezTo>
                <a:cubicBezTo>
                  <a:pt x="2289" y="666"/>
                  <a:pt x="2297" y="668"/>
                  <a:pt x="2300" y="677"/>
                </a:cubicBezTo>
                <a:cubicBezTo>
                  <a:pt x="2344" y="723"/>
                  <a:pt x="2350" y="730"/>
                  <a:pt x="2356" y="737"/>
                </a:cubicBezTo>
                <a:cubicBezTo>
                  <a:pt x="2417" y="805"/>
                  <a:pt x="2415" y="815"/>
                  <a:pt x="2422" y="813"/>
                </a:cubicBezTo>
                <a:cubicBezTo>
                  <a:pt x="2445" y="849"/>
                  <a:pt x="2426" y="842"/>
                  <a:pt x="2432" y="852"/>
                </a:cubicBezTo>
                <a:cubicBezTo>
                  <a:pt x="2411" y="828"/>
                  <a:pt x="2405" y="822"/>
                  <a:pt x="2401" y="814"/>
                </a:cubicBezTo>
                <a:cubicBezTo>
                  <a:pt x="2288" y="715"/>
                  <a:pt x="2285" y="705"/>
                  <a:pt x="2278" y="702"/>
                </a:cubicBezTo>
                <a:cubicBezTo>
                  <a:pt x="2249" y="676"/>
                  <a:pt x="2242" y="679"/>
                  <a:pt x="2242" y="671"/>
                </a:cubicBezTo>
                <a:cubicBezTo>
                  <a:pt x="2217" y="659"/>
                  <a:pt x="2214" y="657"/>
                  <a:pt x="2212" y="654"/>
                </a:cubicBezTo>
                <a:cubicBezTo>
                  <a:pt x="2180" y="629"/>
                  <a:pt x="2175" y="631"/>
                  <a:pt x="2172" y="629"/>
                </a:cubicBezTo>
                <a:cubicBezTo>
                  <a:pt x="2138" y="596"/>
                  <a:pt x="2125" y="599"/>
                  <a:pt x="2122" y="586"/>
                </a:cubicBezTo>
                <a:cubicBezTo>
                  <a:pt x="2087" y="565"/>
                  <a:pt x="2081" y="555"/>
                  <a:pt x="2071" y="552"/>
                </a:cubicBezTo>
                <a:cubicBezTo>
                  <a:pt x="2033" y="518"/>
                  <a:pt x="2030" y="514"/>
                  <a:pt x="2027" y="511"/>
                </a:cubicBezTo>
                <a:cubicBezTo>
                  <a:pt x="1950" y="442"/>
                  <a:pt x="1945" y="433"/>
                  <a:pt x="1936" y="428"/>
                </a:cubicBezTo>
                <a:cubicBezTo>
                  <a:pt x="1888" y="371"/>
                  <a:pt x="1882" y="362"/>
                  <a:pt x="1874" y="355"/>
                </a:cubicBezTo>
                <a:cubicBezTo>
                  <a:pt x="1823" y="288"/>
                  <a:pt x="1821" y="282"/>
                  <a:pt x="1820" y="274"/>
                </a:cubicBezTo>
                <a:cubicBezTo>
                  <a:pt x="1815" y="280"/>
                  <a:pt x="1816" y="292"/>
                  <a:pt x="1824" y="294"/>
                </a:cubicBezTo>
                <a:cubicBezTo>
                  <a:pt x="1871" y="364"/>
                  <a:pt x="1891" y="388"/>
                  <a:pt x="1912" y="412"/>
                </a:cubicBezTo>
                <a:cubicBezTo>
                  <a:pt x="1948" y="454"/>
                  <a:pt x="1955" y="456"/>
                  <a:pt x="1958" y="465"/>
                </a:cubicBezTo>
                <a:cubicBezTo>
                  <a:pt x="2055" y="554"/>
                  <a:pt x="2068" y="559"/>
                  <a:pt x="2075" y="572"/>
                </a:cubicBezTo>
                <a:cubicBezTo>
                  <a:pt x="2139" y="620"/>
                  <a:pt x="2147" y="622"/>
                  <a:pt x="2151" y="630"/>
                </a:cubicBezTo>
                <a:cubicBezTo>
                  <a:pt x="2220" y="678"/>
                  <a:pt x="2227" y="679"/>
                  <a:pt x="2233" y="682"/>
                </a:cubicBezTo>
                <a:cubicBezTo>
                  <a:pt x="2259" y="704"/>
                  <a:pt x="2272" y="710"/>
                  <a:pt x="2279" y="723"/>
                </a:cubicBezTo>
                <a:cubicBezTo>
                  <a:pt x="2323" y="759"/>
                  <a:pt x="2329" y="758"/>
                  <a:pt x="2332" y="763"/>
                </a:cubicBezTo>
                <a:cubicBezTo>
                  <a:pt x="2355" y="785"/>
                  <a:pt x="2355" y="790"/>
                  <a:pt x="2358" y="790"/>
                </a:cubicBezTo>
                <a:cubicBezTo>
                  <a:pt x="2400" y="838"/>
                  <a:pt x="2395" y="831"/>
                  <a:pt x="2389" y="825"/>
                </a:cubicBezTo>
                <a:cubicBezTo>
                  <a:pt x="2359" y="800"/>
                  <a:pt x="2349" y="795"/>
                  <a:pt x="2342" y="784"/>
                </a:cubicBezTo>
                <a:cubicBezTo>
                  <a:pt x="2319" y="775"/>
                  <a:pt x="2317" y="766"/>
                  <a:pt x="2309" y="767"/>
                </a:cubicBezTo>
                <a:cubicBezTo>
                  <a:pt x="2256" y="739"/>
                  <a:pt x="2258" y="725"/>
                  <a:pt x="2248" y="729"/>
                </a:cubicBezTo>
                <a:cubicBezTo>
                  <a:pt x="2179" y="693"/>
                  <a:pt x="2174" y="690"/>
                  <a:pt x="2168" y="686"/>
                </a:cubicBezTo>
                <a:cubicBezTo>
                  <a:pt x="2111" y="663"/>
                  <a:pt x="2111" y="653"/>
                  <a:pt x="2103" y="655"/>
                </a:cubicBezTo>
                <a:cubicBezTo>
                  <a:pt x="2067" y="632"/>
                  <a:pt x="2060" y="631"/>
                  <a:pt x="2054" y="629"/>
                </a:cubicBezTo>
                <a:cubicBezTo>
                  <a:pt x="1990" y="575"/>
                  <a:pt x="1981" y="567"/>
                  <a:pt x="1972" y="560"/>
                </a:cubicBezTo>
                <a:cubicBezTo>
                  <a:pt x="1936" y="524"/>
                  <a:pt x="1928" y="514"/>
                  <a:pt x="1919" y="505"/>
                </a:cubicBezTo>
                <a:cubicBezTo>
                  <a:pt x="1936" y="530"/>
                  <a:pt x="1941" y="538"/>
                  <a:pt x="1945" y="548"/>
                </a:cubicBezTo>
                <a:cubicBezTo>
                  <a:pt x="1994" y="593"/>
                  <a:pt x="2002" y="596"/>
                  <a:pt x="2007" y="606"/>
                </a:cubicBezTo>
                <a:cubicBezTo>
                  <a:pt x="2110" y="672"/>
                  <a:pt x="2119" y="674"/>
                  <a:pt x="2128" y="676"/>
                </a:cubicBezTo>
                <a:cubicBezTo>
                  <a:pt x="2158" y="691"/>
                  <a:pt x="2157" y="699"/>
                  <a:pt x="2164" y="696"/>
                </a:cubicBezTo>
                <a:cubicBezTo>
                  <a:pt x="2210" y="722"/>
                  <a:pt x="2219" y="727"/>
                  <a:pt x="2228" y="730"/>
                </a:cubicBezTo>
                <a:cubicBezTo>
                  <a:pt x="2271" y="761"/>
                  <a:pt x="2279" y="761"/>
                  <a:pt x="2282" y="767"/>
                </a:cubicBezTo>
                <a:cubicBezTo>
                  <a:pt x="2359" y="817"/>
                  <a:pt x="2363" y="823"/>
                  <a:pt x="2370" y="823"/>
                </a:cubicBezTo>
                <a:cubicBezTo>
                  <a:pt x="2410" y="866"/>
                  <a:pt x="2420" y="864"/>
                  <a:pt x="2419" y="875"/>
                </a:cubicBezTo>
                <a:cubicBezTo>
                  <a:pt x="2461" y="917"/>
                  <a:pt x="2461" y="927"/>
                  <a:pt x="2466" y="931"/>
                </a:cubicBezTo>
                <a:cubicBezTo>
                  <a:pt x="2475" y="946"/>
                  <a:pt x="2460" y="941"/>
                  <a:pt x="2453" y="925"/>
                </a:cubicBezTo>
                <a:cubicBezTo>
                  <a:pt x="2402" y="880"/>
                  <a:pt x="2395" y="874"/>
                  <a:pt x="2386" y="870"/>
                </a:cubicBezTo>
                <a:cubicBezTo>
                  <a:pt x="2349" y="840"/>
                  <a:pt x="2349" y="836"/>
                  <a:pt x="2347" y="837"/>
                </a:cubicBezTo>
                <a:cubicBezTo>
                  <a:pt x="2324" y="820"/>
                  <a:pt x="2323" y="811"/>
                  <a:pt x="2315" y="813"/>
                </a:cubicBezTo>
                <a:cubicBezTo>
                  <a:pt x="2250" y="769"/>
                  <a:pt x="2245" y="768"/>
                  <a:pt x="2241" y="766"/>
                </a:cubicBezTo>
                <a:cubicBezTo>
                  <a:pt x="2205" y="747"/>
                  <a:pt x="2197" y="742"/>
                  <a:pt x="2188" y="738"/>
                </a:cubicBezTo>
                <a:cubicBezTo>
                  <a:pt x="2170" y="730"/>
                  <a:pt x="2166" y="725"/>
                  <a:pt x="2159" y="726"/>
                </a:cubicBezTo>
                <a:cubicBezTo>
                  <a:pt x="2089" y="689"/>
                  <a:pt x="2087" y="684"/>
                  <a:pt x="2080" y="686"/>
                </a:cubicBezTo>
                <a:cubicBezTo>
                  <a:pt x="2035" y="659"/>
                  <a:pt x="2033" y="651"/>
                  <a:pt x="2028" y="649"/>
                </a:cubicBezTo>
                <a:cubicBezTo>
                  <a:pt x="1943" y="554"/>
                  <a:pt x="1930" y="550"/>
                  <a:pt x="1925" y="534"/>
                </a:cubicBezTo>
                <a:cubicBezTo>
                  <a:pt x="1914" y="536"/>
                  <a:pt x="1921" y="540"/>
                  <a:pt x="1925" y="549"/>
                </a:cubicBezTo>
                <a:cubicBezTo>
                  <a:pt x="1948" y="574"/>
                  <a:pt x="1952" y="582"/>
                  <a:pt x="1957" y="590"/>
                </a:cubicBezTo>
                <a:cubicBezTo>
                  <a:pt x="2033" y="664"/>
                  <a:pt x="2038" y="671"/>
                  <a:pt x="2045" y="675"/>
                </a:cubicBezTo>
                <a:cubicBezTo>
                  <a:pt x="2081" y="696"/>
                  <a:pt x="2097" y="704"/>
                  <a:pt x="2109" y="716"/>
                </a:cubicBezTo>
                <a:cubicBezTo>
                  <a:pt x="2172" y="745"/>
                  <a:pt x="2188" y="752"/>
                  <a:pt x="2204" y="759"/>
                </a:cubicBezTo>
                <a:cubicBezTo>
                  <a:pt x="2234" y="774"/>
                  <a:pt x="2241" y="779"/>
                  <a:pt x="2248" y="786"/>
                </a:cubicBezTo>
                <a:cubicBezTo>
                  <a:pt x="2276" y="803"/>
                  <a:pt x="2286" y="805"/>
                  <a:pt x="2291" y="812"/>
                </a:cubicBezTo>
                <a:cubicBezTo>
                  <a:pt x="2321" y="828"/>
                  <a:pt x="2326" y="837"/>
                  <a:pt x="2333" y="842"/>
                </a:cubicBezTo>
                <a:cubicBezTo>
                  <a:pt x="2364" y="866"/>
                  <a:pt x="2367" y="865"/>
                  <a:pt x="2368" y="868"/>
                </a:cubicBezTo>
                <a:cubicBezTo>
                  <a:pt x="2355" y="870"/>
                  <a:pt x="2355" y="864"/>
                  <a:pt x="2352" y="862"/>
                </a:cubicBezTo>
                <a:cubicBezTo>
                  <a:pt x="2278" y="837"/>
                  <a:pt x="2273" y="831"/>
                  <a:pt x="2263" y="833"/>
                </a:cubicBezTo>
                <a:cubicBezTo>
                  <a:pt x="2191" y="804"/>
                  <a:pt x="2183" y="801"/>
                  <a:pt x="2174" y="800"/>
                </a:cubicBezTo>
                <a:cubicBezTo>
                  <a:pt x="2102" y="757"/>
                  <a:pt x="2093" y="755"/>
                  <a:pt x="2089" y="746"/>
                </a:cubicBezTo>
                <a:cubicBezTo>
                  <a:pt x="2013" y="696"/>
                  <a:pt x="2008" y="681"/>
                  <a:pt x="1995" y="677"/>
                </a:cubicBezTo>
                <a:cubicBezTo>
                  <a:pt x="2038" y="721"/>
                  <a:pt x="2049" y="733"/>
                  <a:pt x="2062" y="743"/>
                </a:cubicBezTo>
                <a:cubicBezTo>
                  <a:pt x="2107" y="774"/>
                  <a:pt x="2113" y="778"/>
                  <a:pt x="2120" y="782"/>
                </a:cubicBezTo>
                <a:cubicBezTo>
                  <a:pt x="2149" y="790"/>
                  <a:pt x="2144" y="804"/>
                  <a:pt x="2153" y="799"/>
                </a:cubicBezTo>
                <a:cubicBezTo>
                  <a:pt x="2192" y="819"/>
                  <a:pt x="2201" y="820"/>
                  <a:pt x="2206" y="827"/>
                </a:cubicBezTo>
                <a:cubicBezTo>
                  <a:pt x="2263" y="844"/>
                  <a:pt x="2271" y="847"/>
                  <a:pt x="2281" y="847"/>
                </a:cubicBezTo>
                <a:cubicBezTo>
                  <a:pt x="2328" y="875"/>
                  <a:pt x="2342" y="870"/>
                  <a:pt x="2346" y="878"/>
                </a:cubicBezTo>
                <a:cubicBezTo>
                  <a:pt x="2359" y="886"/>
                  <a:pt x="2354" y="885"/>
                  <a:pt x="2350" y="883"/>
                </a:cubicBezTo>
                <a:cubicBezTo>
                  <a:pt x="2292" y="866"/>
                  <a:pt x="2282" y="863"/>
                  <a:pt x="2271" y="861"/>
                </a:cubicBezTo>
                <a:cubicBezTo>
                  <a:pt x="2169" y="829"/>
                  <a:pt x="2160" y="824"/>
                  <a:pt x="2151" y="820"/>
                </a:cubicBezTo>
                <a:cubicBezTo>
                  <a:pt x="2124" y="815"/>
                  <a:pt x="2135" y="811"/>
                  <a:pt x="2139" y="819"/>
                </a:cubicBezTo>
                <a:cubicBezTo>
                  <a:pt x="2186" y="845"/>
                  <a:pt x="2191" y="852"/>
                  <a:pt x="2202" y="851"/>
                </a:cubicBezTo>
                <a:cubicBezTo>
                  <a:pt x="2304" y="921"/>
                  <a:pt x="2316" y="924"/>
                  <a:pt x="2327" y="929"/>
                </a:cubicBezTo>
                <a:cubicBezTo>
                  <a:pt x="2354" y="939"/>
                  <a:pt x="2355" y="943"/>
                  <a:pt x="2359" y="943"/>
                </a:cubicBezTo>
                <a:cubicBezTo>
                  <a:pt x="2402" y="953"/>
                  <a:pt x="2398" y="967"/>
                  <a:pt x="2407" y="963"/>
                </a:cubicBezTo>
                <a:cubicBezTo>
                  <a:pt x="2461" y="1000"/>
                  <a:pt x="2471" y="1006"/>
                  <a:pt x="2480" y="1014"/>
                </a:cubicBezTo>
                <a:cubicBezTo>
                  <a:pt x="2501" y="1045"/>
                  <a:pt x="2508" y="1051"/>
                  <a:pt x="2515" y="1057"/>
                </a:cubicBezTo>
                <a:cubicBezTo>
                  <a:pt x="2542" y="1092"/>
                  <a:pt x="2545" y="1109"/>
                  <a:pt x="2540" y="1108"/>
                </a:cubicBezTo>
                <a:cubicBezTo>
                  <a:pt x="2507" y="1073"/>
                  <a:pt x="2509" y="1065"/>
                  <a:pt x="2505" y="1065"/>
                </a:cubicBezTo>
                <a:cubicBezTo>
                  <a:pt x="2468" y="1030"/>
                  <a:pt x="2458" y="1018"/>
                  <a:pt x="2444" y="1012"/>
                </a:cubicBezTo>
                <a:cubicBezTo>
                  <a:pt x="2372" y="969"/>
                  <a:pt x="2359" y="970"/>
                  <a:pt x="2351" y="963"/>
                </a:cubicBezTo>
                <a:cubicBezTo>
                  <a:pt x="2306" y="945"/>
                  <a:pt x="2296" y="935"/>
                  <a:pt x="2294" y="945"/>
                </a:cubicBezTo>
                <a:cubicBezTo>
                  <a:pt x="2326" y="966"/>
                  <a:pt x="2338" y="966"/>
                  <a:pt x="2344" y="973"/>
                </a:cubicBezTo>
                <a:close/>
                <a:moveTo>
                  <a:pt x="2568" y="1103"/>
                </a:moveTo>
                <a:cubicBezTo>
                  <a:pt x="2580" y="1099"/>
                  <a:pt x="2571" y="1115"/>
                  <a:pt x="2572" y="1120"/>
                </a:cubicBezTo>
                <a:cubicBezTo>
                  <a:pt x="2563" y="1118"/>
                  <a:pt x="2570" y="1107"/>
                  <a:pt x="2568" y="1103"/>
                </a:cubicBezTo>
                <a:close/>
                <a:moveTo>
                  <a:pt x="2571" y="1205"/>
                </a:moveTo>
                <a:cubicBezTo>
                  <a:pt x="2575" y="1209"/>
                  <a:pt x="2578" y="1213"/>
                  <a:pt x="2582" y="1215"/>
                </a:cubicBezTo>
                <a:cubicBezTo>
                  <a:pt x="2584" y="1223"/>
                  <a:pt x="2585" y="1230"/>
                  <a:pt x="2587" y="1238"/>
                </a:cubicBezTo>
                <a:cubicBezTo>
                  <a:pt x="2587" y="1243"/>
                  <a:pt x="2590" y="1242"/>
                  <a:pt x="2591" y="1246"/>
                </a:cubicBezTo>
                <a:cubicBezTo>
                  <a:pt x="2592" y="1249"/>
                  <a:pt x="2592" y="1251"/>
                  <a:pt x="2593" y="1254"/>
                </a:cubicBezTo>
                <a:cubicBezTo>
                  <a:pt x="2594" y="1257"/>
                  <a:pt x="2594" y="1260"/>
                  <a:pt x="2595" y="1263"/>
                </a:cubicBezTo>
                <a:cubicBezTo>
                  <a:pt x="2591" y="1263"/>
                  <a:pt x="2591" y="1256"/>
                  <a:pt x="2590" y="1252"/>
                </a:cubicBezTo>
                <a:cubicBezTo>
                  <a:pt x="2587" y="1245"/>
                  <a:pt x="2583" y="1240"/>
                  <a:pt x="2578" y="1237"/>
                </a:cubicBezTo>
                <a:cubicBezTo>
                  <a:pt x="2578" y="1228"/>
                  <a:pt x="2573" y="1227"/>
                  <a:pt x="2571" y="1220"/>
                </a:cubicBezTo>
                <a:cubicBezTo>
                  <a:pt x="2569" y="1215"/>
                  <a:pt x="2568" y="1209"/>
                  <a:pt x="2563" y="1207"/>
                </a:cubicBezTo>
                <a:cubicBezTo>
                  <a:pt x="2564" y="1202"/>
                  <a:pt x="2568" y="1206"/>
                  <a:pt x="2571" y="1205"/>
                </a:cubicBezTo>
                <a:close/>
                <a:moveTo>
                  <a:pt x="2594" y="743"/>
                </a:moveTo>
                <a:cubicBezTo>
                  <a:pt x="2598" y="739"/>
                  <a:pt x="2601" y="734"/>
                  <a:pt x="2603" y="729"/>
                </a:cubicBezTo>
                <a:cubicBezTo>
                  <a:pt x="2615" y="704"/>
                  <a:pt x="2626" y="698"/>
                  <a:pt x="2627" y="686"/>
                </a:cubicBezTo>
                <a:cubicBezTo>
                  <a:pt x="2674" y="586"/>
                  <a:pt x="2682" y="578"/>
                  <a:pt x="2689" y="570"/>
                </a:cubicBezTo>
                <a:cubicBezTo>
                  <a:pt x="2716" y="496"/>
                  <a:pt x="2723" y="487"/>
                  <a:pt x="2727" y="476"/>
                </a:cubicBezTo>
                <a:cubicBezTo>
                  <a:pt x="2744" y="436"/>
                  <a:pt x="2748" y="425"/>
                  <a:pt x="2749" y="413"/>
                </a:cubicBezTo>
                <a:cubicBezTo>
                  <a:pt x="2776" y="345"/>
                  <a:pt x="2775" y="338"/>
                  <a:pt x="2778" y="333"/>
                </a:cubicBezTo>
                <a:cubicBezTo>
                  <a:pt x="2784" y="320"/>
                  <a:pt x="2785" y="323"/>
                  <a:pt x="2785" y="326"/>
                </a:cubicBezTo>
                <a:cubicBezTo>
                  <a:pt x="2774" y="383"/>
                  <a:pt x="2763" y="395"/>
                  <a:pt x="2761" y="413"/>
                </a:cubicBezTo>
                <a:cubicBezTo>
                  <a:pt x="2749" y="447"/>
                  <a:pt x="2744" y="454"/>
                  <a:pt x="2745" y="464"/>
                </a:cubicBezTo>
                <a:cubicBezTo>
                  <a:pt x="2716" y="521"/>
                  <a:pt x="2712" y="536"/>
                  <a:pt x="2709" y="551"/>
                </a:cubicBezTo>
                <a:cubicBezTo>
                  <a:pt x="2669" y="627"/>
                  <a:pt x="2668" y="630"/>
                  <a:pt x="2663" y="631"/>
                </a:cubicBezTo>
                <a:cubicBezTo>
                  <a:pt x="2653" y="653"/>
                  <a:pt x="2651" y="656"/>
                  <a:pt x="2648" y="658"/>
                </a:cubicBezTo>
                <a:cubicBezTo>
                  <a:pt x="2614" y="720"/>
                  <a:pt x="2610" y="726"/>
                  <a:pt x="2606" y="731"/>
                </a:cubicBezTo>
                <a:cubicBezTo>
                  <a:pt x="2571" y="790"/>
                  <a:pt x="2574" y="800"/>
                  <a:pt x="2564" y="802"/>
                </a:cubicBezTo>
                <a:close/>
                <a:moveTo>
                  <a:pt x="2430" y="412"/>
                </a:moveTo>
                <a:cubicBezTo>
                  <a:pt x="2426" y="404"/>
                  <a:pt x="2434" y="405"/>
                  <a:pt x="2433" y="399"/>
                </a:cubicBezTo>
                <a:cubicBezTo>
                  <a:pt x="2435" y="390"/>
                  <a:pt x="2440" y="382"/>
                  <a:pt x="2443" y="374"/>
                </a:cubicBezTo>
                <a:cubicBezTo>
                  <a:pt x="2447" y="374"/>
                  <a:pt x="2444" y="379"/>
                  <a:pt x="2441" y="380"/>
                </a:cubicBezTo>
                <a:cubicBezTo>
                  <a:pt x="2441" y="397"/>
                  <a:pt x="2431" y="408"/>
                  <a:pt x="2429" y="424"/>
                </a:cubicBezTo>
                <a:cubicBezTo>
                  <a:pt x="2422" y="424"/>
                  <a:pt x="2427" y="413"/>
                  <a:pt x="2430" y="412"/>
                </a:cubicBezTo>
                <a:close/>
                <a:moveTo>
                  <a:pt x="2310" y="226"/>
                </a:moveTo>
                <a:cubicBezTo>
                  <a:pt x="2310" y="231"/>
                  <a:pt x="2315" y="240"/>
                  <a:pt x="2306" y="239"/>
                </a:cubicBezTo>
                <a:cubicBezTo>
                  <a:pt x="2311" y="232"/>
                  <a:pt x="2302" y="232"/>
                  <a:pt x="2303" y="221"/>
                </a:cubicBezTo>
                <a:cubicBezTo>
                  <a:pt x="2299" y="213"/>
                  <a:pt x="2306" y="212"/>
                  <a:pt x="2302" y="204"/>
                </a:cubicBezTo>
                <a:cubicBezTo>
                  <a:pt x="2300" y="193"/>
                  <a:pt x="2298" y="183"/>
                  <a:pt x="2296" y="173"/>
                </a:cubicBezTo>
                <a:cubicBezTo>
                  <a:pt x="2296" y="137"/>
                  <a:pt x="2301" y="105"/>
                  <a:pt x="2302" y="71"/>
                </a:cubicBezTo>
                <a:cubicBezTo>
                  <a:pt x="2305" y="70"/>
                  <a:pt x="2305" y="74"/>
                  <a:pt x="2306" y="76"/>
                </a:cubicBezTo>
                <a:cubicBezTo>
                  <a:pt x="2308" y="101"/>
                  <a:pt x="2305" y="123"/>
                  <a:pt x="2312" y="152"/>
                </a:cubicBezTo>
                <a:cubicBezTo>
                  <a:pt x="2313" y="162"/>
                  <a:pt x="2309" y="169"/>
                  <a:pt x="2312" y="181"/>
                </a:cubicBezTo>
                <a:cubicBezTo>
                  <a:pt x="2318" y="187"/>
                  <a:pt x="2301" y="191"/>
                  <a:pt x="2312" y="193"/>
                </a:cubicBezTo>
                <a:cubicBezTo>
                  <a:pt x="2310" y="197"/>
                  <a:pt x="2311" y="204"/>
                  <a:pt x="2309" y="208"/>
                </a:cubicBezTo>
                <a:cubicBezTo>
                  <a:pt x="2308" y="214"/>
                  <a:pt x="2316" y="224"/>
                  <a:pt x="2310" y="226"/>
                </a:cubicBezTo>
                <a:close/>
                <a:moveTo>
                  <a:pt x="2315" y="281"/>
                </a:moveTo>
                <a:cubicBezTo>
                  <a:pt x="2314" y="277"/>
                  <a:pt x="2313" y="274"/>
                  <a:pt x="2312" y="270"/>
                </a:cubicBezTo>
                <a:cubicBezTo>
                  <a:pt x="2313" y="265"/>
                  <a:pt x="2315" y="269"/>
                  <a:pt x="2316" y="272"/>
                </a:cubicBezTo>
                <a:cubicBezTo>
                  <a:pt x="2317" y="276"/>
                  <a:pt x="2317" y="280"/>
                  <a:pt x="2318" y="283"/>
                </a:cubicBezTo>
                <a:cubicBezTo>
                  <a:pt x="2318" y="288"/>
                  <a:pt x="2315" y="284"/>
                  <a:pt x="2315" y="281"/>
                </a:cubicBezTo>
                <a:close/>
                <a:moveTo>
                  <a:pt x="2320" y="100"/>
                </a:moveTo>
                <a:cubicBezTo>
                  <a:pt x="2314" y="99"/>
                  <a:pt x="2318" y="95"/>
                  <a:pt x="2318" y="91"/>
                </a:cubicBezTo>
                <a:cubicBezTo>
                  <a:pt x="2322" y="83"/>
                  <a:pt x="2319" y="96"/>
                  <a:pt x="2320" y="100"/>
                </a:cubicBezTo>
                <a:close/>
                <a:moveTo>
                  <a:pt x="2315" y="385"/>
                </a:moveTo>
                <a:cubicBezTo>
                  <a:pt x="2321" y="373"/>
                  <a:pt x="2327" y="393"/>
                  <a:pt x="2327" y="403"/>
                </a:cubicBezTo>
                <a:cubicBezTo>
                  <a:pt x="2320" y="401"/>
                  <a:pt x="2322" y="387"/>
                  <a:pt x="2315" y="385"/>
                </a:cubicBezTo>
                <a:close/>
                <a:moveTo>
                  <a:pt x="2328" y="420"/>
                </a:moveTo>
                <a:cubicBezTo>
                  <a:pt x="2327" y="417"/>
                  <a:pt x="2326" y="413"/>
                  <a:pt x="2326" y="409"/>
                </a:cubicBezTo>
                <a:cubicBezTo>
                  <a:pt x="2326" y="404"/>
                  <a:pt x="2329" y="408"/>
                  <a:pt x="2329" y="411"/>
                </a:cubicBezTo>
                <a:cubicBezTo>
                  <a:pt x="2330" y="415"/>
                  <a:pt x="2331" y="419"/>
                  <a:pt x="2331" y="423"/>
                </a:cubicBezTo>
                <a:cubicBezTo>
                  <a:pt x="2331" y="427"/>
                  <a:pt x="2328" y="423"/>
                  <a:pt x="2328" y="420"/>
                </a:cubicBezTo>
                <a:close/>
                <a:moveTo>
                  <a:pt x="1944" y="365"/>
                </a:moveTo>
                <a:cubicBezTo>
                  <a:pt x="1950" y="367"/>
                  <a:pt x="1957" y="368"/>
                  <a:pt x="1958" y="376"/>
                </a:cubicBezTo>
                <a:cubicBezTo>
                  <a:pt x="1953" y="374"/>
                  <a:pt x="1946" y="373"/>
                  <a:pt x="1944" y="365"/>
                </a:cubicBezTo>
                <a:close/>
                <a:moveTo>
                  <a:pt x="1973" y="391"/>
                </a:moveTo>
                <a:cubicBezTo>
                  <a:pt x="1968" y="390"/>
                  <a:pt x="1966" y="382"/>
                  <a:pt x="1960" y="382"/>
                </a:cubicBezTo>
                <a:cubicBezTo>
                  <a:pt x="1961" y="374"/>
                  <a:pt x="1967" y="387"/>
                  <a:pt x="1972" y="385"/>
                </a:cubicBezTo>
                <a:cubicBezTo>
                  <a:pt x="1976" y="390"/>
                  <a:pt x="1980" y="393"/>
                  <a:pt x="1986" y="395"/>
                </a:cubicBezTo>
                <a:cubicBezTo>
                  <a:pt x="1985" y="403"/>
                  <a:pt x="1975" y="394"/>
                  <a:pt x="1973" y="391"/>
                </a:cubicBezTo>
                <a:close/>
                <a:moveTo>
                  <a:pt x="2396" y="596"/>
                </a:moveTo>
                <a:cubicBezTo>
                  <a:pt x="2404" y="592"/>
                  <a:pt x="2394" y="577"/>
                  <a:pt x="2403" y="574"/>
                </a:cubicBezTo>
                <a:cubicBezTo>
                  <a:pt x="2416" y="518"/>
                  <a:pt x="2424" y="514"/>
                  <a:pt x="2422" y="505"/>
                </a:cubicBezTo>
                <a:cubicBezTo>
                  <a:pt x="2471" y="414"/>
                  <a:pt x="2479" y="391"/>
                  <a:pt x="2493" y="373"/>
                </a:cubicBezTo>
                <a:cubicBezTo>
                  <a:pt x="2545" y="298"/>
                  <a:pt x="2559" y="280"/>
                  <a:pt x="2577" y="264"/>
                </a:cubicBezTo>
                <a:cubicBezTo>
                  <a:pt x="2604" y="233"/>
                  <a:pt x="2607" y="229"/>
                  <a:pt x="2611" y="225"/>
                </a:cubicBezTo>
                <a:cubicBezTo>
                  <a:pt x="2635" y="198"/>
                  <a:pt x="2633" y="194"/>
                  <a:pt x="2637" y="193"/>
                </a:cubicBezTo>
                <a:cubicBezTo>
                  <a:pt x="2685" y="139"/>
                  <a:pt x="2692" y="132"/>
                  <a:pt x="2697" y="124"/>
                </a:cubicBezTo>
                <a:cubicBezTo>
                  <a:pt x="2720" y="96"/>
                  <a:pt x="2732" y="92"/>
                  <a:pt x="2736" y="84"/>
                </a:cubicBezTo>
                <a:cubicBezTo>
                  <a:pt x="2770" y="51"/>
                  <a:pt x="2771" y="46"/>
                  <a:pt x="2772" y="41"/>
                </a:cubicBezTo>
                <a:cubicBezTo>
                  <a:pt x="2784" y="32"/>
                  <a:pt x="2782" y="35"/>
                  <a:pt x="2781" y="40"/>
                </a:cubicBezTo>
                <a:cubicBezTo>
                  <a:pt x="2726" y="106"/>
                  <a:pt x="2717" y="119"/>
                  <a:pt x="2708" y="131"/>
                </a:cubicBezTo>
                <a:cubicBezTo>
                  <a:pt x="2689" y="150"/>
                  <a:pt x="2683" y="164"/>
                  <a:pt x="2676" y="167"/>
                </a:cubicBezTo>
                <a:cubicBezTo>
                  <a:pt x="2607" y="244"/>
                  <a:pt x="2603" y="251"/>
                  <a:pt x="2597" y="257"/>
                </a:cubicBezTo>
                <a:cubicBezTo>
                  <a:pt x="2585" y="268"/>
                  <a:pt x="2583" y="271"/>
                  <a:pt x="2583" y="275"/>
                </a:cubicBezTo>
                <a:cubicBezTo>
                  <a:pt x="2546" y="324"/>
                  <a:pt x="2536" y="323"/>
                  <a:pt x="2537" y="328"/>
                </a:cubicBezTo>
                <a:cubicBezTo>
                  <a:pt x="2507" y="370"/>
                  <a:pt x="2505" y="373"/>
                  <a:pt x="2502" y="377"/>
                </a:cubicBezTo>
                <a:cubicBezTo>
                  <a:pt x="2480" y="408"/>
                  <a:pt x="2485" y="416"/>
                  <a:pt x="2478" y="417"/>
                </a:cubicBezTo>
                <a:cubicBezTo>
                  <a:pt x="2461" y="457"/>
                  <a:pt x="2455" y="461"/>
                  <a:pt x="2453" y="469"/>
                </a:cubicBezTo>
                <a:cubicBezTo>
                  <a:pt x="2436" y="524"/>
                  <a:pt x="2425" y="527"/>
                  <a:pt x="2429" y="539"/>
                </a:cubicBezTo>
                <a:cubicBezTo>
                  <a:pt x="2409" y="628"/>
                  <a:pt x="2403" y="642"/>
                  <a:pt x="2403" y="660"/>
                </a:cubicBezTo>
                <a:cubicBezTo>
                  <a:pt x="2384" y="608"/>
                  <a:pt x="2399" y="608"/>
                  <a:pt x="2396" y="596"/>
                </a:cubicBezTo>
                <a:close/>
                <a:moveTo>
                  <a:pt x="2398" y="693"/>
                </a:moveTo>
                <a:cubicBezTo>
                  <a:pt x="2396" y="699"/>
                  <a:pt x="2394" y="692"/>
                  <a:pt x="2394" y="688"/>
                </a:cubicBezTo>
                <a:cubicBezTo>
                  <a:pt x="2395" y="683"/>
                  <a:pt x="2397" y="689"/>
                  <a:pt x="2398" y="693"/>
                </a:cubicBezTo>
                <a:close/>
                <a:moveTo>
                  <a:pt x="1893" y="123"/>
                </a:moveTo>
                <a:cubicBezTo>
                  <a:pt x="1901" y="123"/>
                  <a:pt x="1900" y="134"/>
                  <a:pt x="1907" y="135"/>
                </a:cubicBezTo>
                <a:cubicBezTo>
                  <a:pt x="1905" y="142"/>
                  <a:pt x="1894" y="130"/>
                  <a:pt x="1893" y="123"/>
                </a:cubicBezTo>
                <a:close/>
                <a:moveTo>
                  <a:pt x="2222" y="513"/>
                </a:moveTo>
                <a:cubicBezTo>
                  <a:pt x="2220" y="511"/>
                  <a:pt x="2218" y="509"/>
                  <a:pt x="2218" y="505"/>
                </a:cubicBezTo>
                <a:cubicBezTo>
                  <a:pt x="2210" y="506"/>
                  <a:pt x="2211" y="494"/>
                  <a:pt x="2204" y="496"/>
                </a:cubicBezTo>
                <a:cubicBezTo>
                  <a:pt x="2198" y="485"/>
                  <a:pt x="2190" y="477"/>
                  <a:pt x="2181" y="471"/>
                </a:cubicBezTo>
                <a:cubicBezTo>
                  <a:pt x="2182" y="465"/>
                  <a:pt x="2187" y="468"/>
                  <a:pt x="2188" y="472"/>
                </a:cubicBezTo>
                <a:cubicBezTo>
                  <a:pt x="2192" y="473"/>
                  <a:pt x="2193" y="476"/>
                  <a:pt x="2197" y="476"/>
                </a:cubicBezTo>
                <a:cubicBezTo>
                  <a:pt x="2206" y="492"/>
                  <a:pt x="2219" y="500"/>
                  <a:pt x="2229" y="514"/>
                </a:cubicBezTo>
                <a:cubicBezTo>
                  <a:pt x="2227" y="520"/>
                  <a:pt x="2226" y="512"/>
                  <a:pt x="2222" y="513"/>
                </a:cubicBezTo>
                <a:close/>
                <a:moveTo>
                  <a:pt x="2255" y="556"/>
                </a:moveTo>
                <a:cubicBezTo>
                  <a:pt x="2254" y="542"/>
                  <a:pt x="2242" y="546"/>
                  <a:pt x="2241" y="533"/>
                </a:cubicBezTo>
                <a:cubicBezTo>
                  <a:pt x="2249" y="536"/>
                  <a:pt x="2252" y="549"/>
                  <a:pt x="2260" y="552"/>
                </a:cubicBezTo>
                <a:cubicBezTo>
                  <a:pt x="2264" y="561"/>
                  <a:pt x="2272" y="564"/>
                  <a:pt x="2276" y="573"/>
                </a:cubicBezTo>
                <a:cubicBezTo>
                  <a:pt x="2266" y="571"/>
                  <a:pt x="2265" y="557"/>
                  <a:pt x="2255" y="556"/>
                </a:cubicBezTo>
                <a:close/>
                <a:moveTo>
                  <a:pt x="2244" y="517"/>
                </a:moveTo>
                <a:cubicBezTo>
                  <a:pt x="2234" y="499"/>
                  <a:pt x="2217" y="490"/>
                  <a:pt x="2208" y="471"/>
                </a:cubicBezTo>
                <a:cubicBezTo>
                  <a:pt x="2161" y="429"/>
                  <a:pt x="2161" y="413"/>
                  <a:pt x="2152" y="412"/>
                </a:cubicBezTo>
                <a:cubicBezTo>
                  <a:pt x="2109" y="364"/>
                  <a:pt x="2107" y="351"/>
                  <a:pt x="2100" y="345"/>
                </a:cubicBezTo>
                <a:cubicBezTo>
                  <a:pt x="2049" y="284"/>
                  <a:pt x="2039" y="279"/>
                  <a:pt x="2032" y="270"/>
                </a:cubicBezTo>
                <a:cubicBezTo>
                  <a:pt x="1983" y="214"/>
                  <a:pt x="1975" y="217"/>
                  <a:pt x="1972" y="211"/>
                </a:cubicBezTo>
                <a:cubicBezTo>
                  <a:pt x="1943" y="186"/>
                  <a:pt x="1942" y="178"/>
                  <a:pt x="1936" y="177"/>
                </a:cubicBezTo>
                <a:cubicBezTo>
                  <a:pt x="1912" y="148"/>
                  <a:pt x="1909" y="146"/>
                  <a:pt x="1908" y="141"/>
                </a:cubicBezTo>
                <a:cubicBezTo>
                  <a:pt x="1957" y="177"/>
                  <a:pt x="1957" y="192"/>
                  <a:pt x="1966" y="192"/>
                </a:cubicBezTo>
                <a:cubicBezTo>
                  <a:pt x="2024" y="244"/>
                  <a:pt x="2033" y="256"/>
                  <a:pt x="2045" y="264"/>
                </a:cubicBezTo>
                <a:cubicBezTo>
                  <a:pt x="2067" y="286"/>
                  <a:pt x="2073" y="291"/>
                  <a:pt x="2078" y="296"/>
                </a:cubicBezTo>
                <a:cubicBezTo>
                  <a:pt x="2174" y="397"/>
                  <a:pt x="2182" y="399"/>
                  <a:pt x="2188" y="401"/>
                </a:cubicBezTo>
                <a:cubicBezTo>
                  <a:pt x="2229" y="460"/>
                  <a:pt x="2238" y="458"/>
                  <a:pt x="2240" y="468"/>
                </a:cubicBezTo>
                <a:cubicBezTo>
                  <a:pt x="2284" y="528"/>
                  <a:pt x="2293" y="532"/>
                  <a:pt x="2299" y="542"/>
                </a:cubicBezTo>
                <a:cubicBezTo>
                  <a:pt x="2346" y="605"/>
                  <a:pt x="2348" y="613"/>
                  <a:pt x="2350" y="620"/>
                </a:cubicBezTo>
                <a:cubicBezTo>
                  <a:pt x="2377" y="697"/>
                  <a:pt x="2379" y="686"/>
                  <a:pt x="2373" y="686"/>
                </a:cubicBezTo>
                <a:cubicBezTo>
                  <a:pt x="2354" y="655"/>
                  <a:pt x="2352" y="651"/>
                  <a:pt x="2348" y="650"/>
                </a:cubicBezTo>
                <a:cubicBezTo>
                  <a:pt x="2327" y="617"/>
                  <a:pt x="2318" y="615"/>
                  <a:pt x="2314" y="604"/>
                </a:cubicBezTo>
                <a:close/>
                <a:moveTo>
                  <a:pt x="2284" y="583"/>
                </a:moveTo>
                <a:cubicBezTo>
                  <a:pt x="2296" y="588"/>
                  <a:pt x="2297" y="610"/>
                  <a:pt x="2311" y="613"/>
                </a:cubicBezTo>
                <a:cubicBezTo>
                  <a:pt x="2311" y="624"/>
                  <a:pt x="2319" y="623"/>
                  <a:pt x="2320" y="632"/>
                </a:cubicBezTo>
                <a:cubicBezTo>
                  <a:pt x="2309" y="627"/>
                  <a:pt x="2302" y="615"/>
                  <a:pt x="2292" y="608"/>
                </a:cubicBezTo>
                <a:cubicBezTo>
                  <a:pt x="2293" y="596"/>
                  <a:pt x="2289" y="594"/>
                  <a:pt x="2284" y="583"/>
                </a:cubicBezTo>
                <a:close/>
                <a:moveTo>
                  <a:pt x="2405" y="775"/>
                </a:moveTo>
                <a:cubicBezTo>
                  <a:pt x="2397" y="766"/>
                  <a:pt x="2390" y="755"/>
                  <a:pt x="2384" y="743"/>
                </a:cubicBezTo>
                <a:cubicBezTo>
                  <a:pt x="2329" y="688"/>
                  <a:pt x="2320" y="677"/>
                  <a:pt x="2310" y="669"/>
                </a:cubicBezTo>
                <a:cubicBezTo>
                  <a:pt x="2274" y="634"/>
                  <a:pt x="2264" y="627"/>
                  <a:pt x="2253" y="622"/>
                </a:cubicBezTo>
                <a:cubicBezTo>
                  <a:pt x="2221" y="588"/>
                  <a:pt x="2218" y="586"/>
                  <a:pt x="2213" y="585"/>
                </a:cubicBezTo>
                <a:cubicBezTo>
                  <a:pt x="2168" y="546"/>
                  <a:pt x="2160" y="543"/>
                  <a:pt x="2156" y="535"/>
                </a:cubicBezTo>
                <a:cubicBezTo>
                  <a:pt x="2103" y="491"/>
                  <a:pt x="2083" y="490"/>
                  <a:pt x="2075" y="471"/>
                </a:cubicBezTo>
                <a:cubicBezTo>
                  <a:pt x="2018" y="433"/>
                  <a:pt x="2017" y="422"/>
                  <a:pt x="2009" y="422"/>
                </a:cubicBezTo>
                <a:cubicBezTo>
                  <a:pt x="2026" y="431"/>
                  <a:pt x="2032" y="435"/>
                  <a:pt x="2039" y="437"/>
                </a:cubicBezTo>
                <a:cubicBezTo>
                  <a:pt x="2092" y="477"/>
                  <a:pt x="2097" y="481"/>
                  <a:pt x="2104" y="483"/>
                </a:cubicBezTo>
                <a:cubicBezTo>
                  <a:pt x="2173" y="528"/>
                  <a:pt x="2172" y="534"/>
                  <a:pt x="2173" y="534"/>
                </a:cubicBezTo>
                <a:cubicBezTo>
                  <a:pt x="2205" y="559"/>
                  <a:pt x="2213" y="559"/>
                  <a:pt x="2218" y="564"/>
                </a:cubicBezTo>
                <a:cubicBezTo>
                  <a:pt x="2273" y="608"/>
                  <a:pt x="2282" y="618"/>
                  <a:pt x="2295" y="622"/>
                </a:cubicBezTo>
                <a:cubicBezTo>
                  <a:pt x="2356" y="681"/>
                  <a:pt x="2361" y="694"/>
                  <a:pt x="2372" y="698"/>
                </a:cubicBezTo>
                <a:cubicBezTo>
                  <a:pt x="2404" y="751"/>
                  <a:pt x="2411" y="750"/>
                  <a:pt x="2411" y="759"/>
                </a:cubicBezTo>
                <a:cubicBezTo>
                  <a:pt x="2419" y="798"/>
                  <a:pt x="2412" y="786"/>
                  <a:pt x="2405" y="775"/>
                </a:cubicBezTo>
                <a:close/>
                <a:moveTo>
                  <a:pt x="2433" y="769"/>
                </a:moveTo>
                <a:cubicBezTo>
                  <a:pt x="2433" y="759"/>
                  <a:pt x="2429" y="756"/>
                  <a:pt x="2427" y="750"/>
                </a:cubicBezTo>
                <a:cubicBezTo>
                  <a:pt x="2434" y="682"/>
                  <a:pt x="2445" y="671"/>
                  <a:pt x="2442" y="652"/>
                </a:cubicBezTo>
                <a:cubicBezTo>
                  <a:pt x="2455" y="614"/>
                  <a:pt x="2455" y="610"/>
                  <a:pt x="2454" y="605"/>
                </a:cubicBezTo>
                <a:cubicBezTo>
                  <a:pt x="2465" y="566"/>
                  <a:pt x="2469" y="565"/>
                  <a:pt x="2469" y="561"/>
                </a:cubicBezTo>
                <a:cubicBezTo>
                  <a:pt x="2515" y="452"/>
                  <a:pt x="2524" y="452"/>
                  <a:pt x="2522" y="446"/>
                </a:cubicBezTo>
                <a:cubicBezTo>
                  <a:pt x="2557" y="387"/>
                  <a:pt x="2568" y="376"/>
                  <a:pt x="2577" y="365"/>
                </a:cubicBezTo>
                <a:cubicBezTo>
                  <a:pt x="2603" y="318"/>
                  <a:pt x="2613" y="317"/>
                  <a:pt x="2613" y="307"/>
                </a:cubicBezTo>
                <a:cubicBezTo>
                  <a:pt x="2647" y="267"/>
                  <a:pt x="2651" y="262"/>
                  <a:pt x="2656" y="257"/>
                </a:cubicBezTo>
                <a:cubicBezTo>
                  <a:pt x="2732" y="164"/>
                  <a:pt x="2748" y="139"/>
                  <a:pt x="2770" y="119"/>
                </a:cubicBezTo>
                <a:cubicBezTo>
                  <a:pt x="2774" y="130"/>
                  <a:pt x="2764" y="131"/>
                  <a:pt x="2765" y="137"/>
                </a:cubicBezTo>
                <a:cubicBezTo>
                  <a:pt x="2754" y="157"/>
                  <a:pt x="2751" y="161"/>
                  <a:pt x="2747" y="165"/>
                </a:cubicBezTo>
                <a:cubicBezTo>
                  <a:pt x="2698" y="241"/>
                  <a:pt x="2696" y="247"/>
                  <a:pt x="2690" y="250"/>
                </a:cubicBezTo>
                <a:cubicBezTo>
                  <a:pt x="2664" y="288"/>
                  <a:pt x="2661" y="294"/>
                  <a:pt x="2655" y="299"/>
                </a:cubicBezTo>
                <a:cubicBezTo>
                  <a:pt x="2627" y="357"/>
                  <a:pt x="2621" y="361"/>
                  <a:pt x="2616" y="366"/>
                </a:cubicBezTo>
                <a:cubicBezTo>
                  <a:pt x="2583" y="417"/>
                  <a:pt x="2581" y="420"/>
                  <a:pt x="2576" y="421"/>
                </a:cubicBezTo>
                <a:cubicBezTo>
                  <a:pt x="2560" y="447"/>
                  <a:pt x="2564" y="452"/>
                  <a:pt x="2562" y="453"/>
                </a:cubicBezTo>
                <a:cubicBezTo>
                  <a:pt x="2554" y="472"/>
                  <a:pt x="2540" y="470"/>
                  <a:pt x="2544" y="481"/>
                </a:cubicBezTo>
                <a:cubicBezTo>
                  <a:pt x="2516" y="524"/>
                  <a:pt x="2510" y="536"/>
                  <a:pt x="2508" y="550"/>
                </a:cubicBezTo>
                <a:cubicBezTo>
                  <a:pt x="2462" y="644"/>
                  <a:pt x="2456" y="671"/>
                  <a:pt x="2452" y="700"/>
                </a:cubicBezTo>
                <a:cubicBezTo>
                  <a:pt x="2444" y="756"/>
                  <a:pt x="2443" y="770"/>
                  <a:pt x="2443" y="785"/>
                </a:cubicBezTo>
                <a:close/>
                <a:moveTo>
                  <a:pt x="2440" y="862"/>
                </a:moveTo>
                <a:cubicBezTo>
                  <a:pt x="2443" y="862"/>
                  <a:pt x="2446" y="861"/>
                  <a:pt x="2449" y="860"/>
                </a:cubicBezTo>
                <a:cubicBezTo>
                  <a:pt x="2453" y="863"/>
                  <a:pt x="2454" y="870"/>
                  <a:pt x="2455" y="877"/>
                </a:cubicBezTo>
                <a:cubicBezTo>
                  <a:pt x="2449" y="874"/>
                  <a:pt x="2444" y="869"/>
                  <a:pt x="2440" y="862"/>
                </a:cubicBezTo>
                <a:close/>
                <a:moveTo>
                  <a:pt x="2463" y="855"/>
                </a:moveTo>
                <a:cubicBezTo>
                  <a:pt x="2452" y="849"/>
                  <a:pt x="2458" y="839"/>
                  <a:pt x="2452" y="830"/>
                </a:cubicBezTo>
                <a:cubicBezTo>
                  <a:pt x="2455" y="830"/>
                  <a:pt x="2457" y="829"/>
                  <a:pt x="2457" y="826"/>
                </a:cubicBezTo>
                <a:cubicBezTo>
                  <a:pt x="2465" y="830"/>
                  <a:pt x="2463" y="848"/>
                  <a:pt x="2463" y="855"/>
                </a:cubicBezTo>
                <a:close/>
                <a:moveTo>
                  <a:pt x="2461" y="819"/>
                </a:moveTo>
                <a:cubicBezTo>
                  <a:pt x="2451" y="819"/>
                  <a:pt x="2460" y="813"/>
                  <a:pt x="2455" y="803"/>
                </a:cubicBezTo>
                <a:cubicBezTo>
                  <a:pt x="2458" y="736"/>
                  <a:pt x="2456" y="727"/>
                  <a:pt x="2460" y="722"/>
                </a:cubicBezTo>
                <a:cubicBezTo>
                  <a:pt x="2467" y="691"/>
                  <a:pt x="2468" y="689"/>
                  <a:pt x="2465" y="689"/>
                </a:cubicBezTo>
                <a:cubicBezTo>
                  <a:pt x="2477" y="646"/>
                  <a:pt x="2478" y="642"/>
                  <a:pt x="2478" y="639"/>
                </a:cubicBezTo>
                <a:cubicBezTo>
                  <a:pt x="2492" y="607"/>
                  <a:pt x="2493" y="604"/>
                  <a:pt x="2494" y="600"/>
                </a:cubicBezTo>
                <a:cubicBezTo>
                  <a:pt x="2525" y="540"/>
                  <a:pt x="2526" y="524"/>
                  <a:pt x="2536" y="515"/>
                </a:cubicBezTo>
                <a:cubicBezTo>
                  <a:pt x="2593" y="420"/>
                  <a:pt x="2598" y="419"/>
                  <a:pt x="2596" y="414"/>
                </a:cubicBezTo>
                <a:cubicBezTo>
                  <a:pt x="2637" y="346"/>
                  <a:pt x="2655" y="324"/>
                  <a:pt x="2667" y="299"/>
                </a:cubicBezTo>
                <a:cubicBezTo>
                  <a:pt x="2747" y="183"/>
                  <a:pt x="2754" y="171"/>
                  <a:pt x="2760" y="159"/>
                </a:cubicBezTo>
                <a:cubicBezTo>
                  <a:pt x="2770" y="136"/>
                  <a:pt x="2776" y="137"/>
                  <a:pt x="2776" y="135"/>
                </a:cubicBezTo>
                <a:cubicBezTo>
                  <a:pt x="2792" y="96"/>
                  <a:pt x="2792" y="88"/>
                  <a:pt x="2795" y="81"/>
                </a:cubicBezTo>
                <a:cubicBezTo>
                  <a:pt x="2831" y="54"/>
                  <a:pt x="2824" y="55"/>
                  <a:pt x="2823" y="61"/>
                </a:cubicBezTo>
                <a:cubicBezTo>
                  <a:pt x="2798" y="112"/>
                  <a:pt x="2795" y="131"/>
                  <a:pt x="2781" y="143"/>
                </a:cubicBezTo>
                <a:cubicBezTo>
                  <a:pt x="2755" y="180"/>
                  <a:pt x="2765" y="191"/>
                  <a:pt x="2755" y="190"/>
                </a:cubicBezTo>
                <a:cubicBezTo>
                  <a:pt x="2741" y="235"/>
                  <a:pt x="2727" y="230"/>
                  <a:pt x="2732" y="239"/>
                </a:cubicBezTo>
                <a:cubicBezTo>
                  <a:pt x="2696" y="300"/>
                  <a:pt x="2684" y="314"/>
                  <a:pt x="2676" y="330"/>
                </a:cubicBezTo>
                <a:cubicBezTo>
                  <a:pt x="2652" y="367"/>
                  <a:pt x="2642" y="381"/>
                  <a:pt x="2630" y="395"/>
                </a:cubicBezTo>
                <a:cubicBezTo>
                  <a:pt x="2602" y="443"/>
                  <a:pt x="2597" y="446"/>
                  <a:pt x="2598" y="452"/>
                </a:cubicBezTo>
                <a:cubicBezTo>
                  <a:pt x="2574" y="489"/>
                  <a:pt x="2569" y="492"/>
                  <a:pt x="2571" y="499"/>
                </a:cubicBezTo>
                <a:cubicBezTo>
                  <a:pt x="2539" y="562"/>
                  <a:pt x="2532" y="563"/>
                  <a:pt x="2532" y="569"/>
                </a:cubicBezTo>
                <a:cubicBezTo>
                  <a:pt x="2512" y="621"/>
                  <a:pt x="2501" y="635"/>
                  <a:pt x="2499" y="655"/>
                </a:cubicBezTo>
                <a:cubicBezTo>
                  <a:pt x="2474" y="740"/>
                  <a:pt x="2469" y="743"/>
                  <a:pt x="2471" y="750"/>
                </a:cubicBezTo>
                <a:close/>
                <a:moveTo>
                  <a:pt x="2417" y="953"/>
                </a:moveTo>
                <a:cubicBezTo>
                  <a:pt x="2411" y="951"/>
                  <a:pt x="2404" y="950"/>
                  <a:pt x="2401" y="944"/>
                </a:cubicBezTo>
                <a:cubicBezTo>
                  <a:pt x="2394" y="944"/>
                  <a:pt x="2387" y="943"/>
                  <a:pt x="2384" y="936"/>
                </a:cubicBezTo>
                <a:cubicBezTo>
                  <a:pt x="2374" y="939"/>
                  <a:pt x="2371" y="933"/>
                  <a:pt x="2365" y="930"/>
                </a:cubicBezTo>
                <a:cubicBezTo>
                  <a:pt x="2357" y="934"/>
                  <a:pt x="2356" y="924"/>
                  <a:pt x="2349" y="925"/>
                </a:cubicBezTo>
                <a:cubicBezTo>
                  <a:pt x="2349" y="922"/>
                  <a:pt x="2345" y="923"/>
                  <a:pt x="2343" y="923"/>
                </a:cubicBezTo>
                <a:cubicBezTo>
                  <a:pt x="2341" y="923"/>
                  <a:pt x="2341" y="921"/>
                  <a:pt x="2340" y="921"/>
                </a:cubicBezTo>
                <a:cubicBezTo>
                  <a:pt x="2337" y="920"/>
                  <a:pt x="2332" y="917"/>
                  <a:pt x="2327" y="917"/>
                </a:cubicBezTo>
                <a:cubicBezTo>
                  <a:pt x="2324" y="918"/>
                  <a:pt x="2317" y="916"/>
                  <a:pt x="2314" y="911"/>
                </a:cubicBezTo>
                <a:cubicBezTo>
                  <a:pt x="2301" y="910"/>
                  <a:pt x="2291" y="903"/>
                  <a:pt x="2282" y="897"/>
                </a:cubicBezTo>
                <a:cubicBezTo>
                  <a:pt x="2276" y="900"/>
                  <a:pt x="2277" y="892"/>
                  <a:pt x="2272" y="893"/>
                </a:cubicBezTo>
                <a:cubicBezTo>
                  <a:pt x="2269" y="892"/>
                  <a:pt x="2267" y="892"/>
                  <a:pt x="2265" y="888"/>
                </a:cubicBezTo>
                <a:cubicBezTo>
                  <a:pt x="2260" y="885"/>
                  <a:pt x="2252" y="886"/>
                  <a:pt x="2249" y="880"/>
                </a:cubicBezTo>
                <a:cubicBezTo>
                  <a:pt x="2242" y="879"/>
                  <a:pt x="2239" y="872"/>
                  <a:pt x="2232" y="871"/>
                </a:cubicBezTo>
                <a:cubicBezTo>
                  <a:pt x="2231" y="868"/>
                  <a:pt x="2226" y="871"/>
                  <a:pt x="2225" y="867"/>
                </a:cubicBezTo>
                <a:cubicBezTo>
                  <a:pt x="2224" y="865"/>
                  <a:pt x="2222" y="862"/>
                  <a:pt x="2219" y="862"/>
                </a:cubicBezTo>
                <a:cubicBezTo>
                  <a:pt x="2220" y="854"/>
                  <a:pt x="2230" y="864"/>
                  <a:pt x="2234" y="865"/>
                </a:cubicBezTo>
                <a:cubicBezTo>
                  <a:pt x="2239" y="867"/>
                  <a:pt x="2249" y="862"/>
                  <a:pt x="2250" y="871"/>
                </a:cubicBezTo>
                <a:cubicBezTo>
                  <a:pt x="2259" y="867"/>
                  <a:pt x="2263" y="872"/>
                  <a:pt x="2268" y="873"/>
                </a:cubicBezTo>
                <a:cubicBezTo>
                  <a:pt x="2276" y="871"/>
                  <a:pt x="2278" y="878"/>
                  <a:pt x="2286" y="875"/>
                </a:cubicBezTo>
                <a:cubicBezTo>
                  <a:pt x="2294" y="883"/>
                  <a:pt x="2308" y="882"/>
                  <a:pt x="2318" y="887"/>
                </a:cubicBezTo>
                <a:cubicBezTo>
                  <a:pt x="2331" y="888"/>
                  <a:pt x="2338" y="896"/>
                  <a:pt x="2352" y="895"/>
                </a:cubicBezTo>
                <a:cubicBezTo>
                  <a:pt x="2364" y="905"/>
                  <a:pt x="2378" y="910"/>
                  <a:pt x="2392" y="916"/>
                </a:cubicBezTo>
                <a:cubicBezTo>
                  <a:pt x="2396" y="921"/>
                  <a:pt x="2400" y="924"/>
                  <a:pt x="2406" y="925"/>
                </a:cubicBezTo>
                <a:cubicBezTo>
                  <a:pt x="2405" y="936"/>
                  <a:pt x="2417" y="928"/>
                  <a:pt x="2417" y="938"/>
                </a:cubicBezTo>
                <a:cubicBezTo>
                  <a:pt x="2428" y="941"/>
                  <a:pt x="2437" y="948"/>
                  <a:pt x="2447" y="953"/>
                </a:cubicBezTo>
                <a:cubicBezTo>
                  <a:pt x="2455" y="969"/>
                  <a:pt x="2470" y="977"/>
                  <a:pt x="2479" y="993"/>
                </a:cubicBezTo>
                <a:cubicBezTo>
                  <a:pt x="2458" y="979"/>
                  <a:pt x="2437" y="967"/>
                  <a:pt x="2417" y="953"/>
                </a:cubicBezTo>
                <a:close/>
                <a:moveTo>
                  <a:pt x="2482" y="996"/>
                </a:moveTo>
                <a:cubicBezTo>
                  <a:pt x="2485" y="997"/>
                  <a:pt x="2487" y="1000"/>
                  <a:pt x="2489" y="1003"/>
                </a:cubicBezTo>
                <a:cubicBezTo>
                  <a:pt x="2490" y="1010"/>
                  <a:pt x="2482" y="1000"/>
                  <a:pt x="2482" y="996"/>
                </a:cubicBezTo>
                <a:close/>
                <a:moveTo>
                  <a:pt x="2542" y="895"/>
                </a:moveTo>
                <a:cubicBezTo>
                  <a:pt x="2544" y="884"/>
                  <a:pt x="2548" y="899"/>
                  <a:pt x="2546" y="900"/>
                </a:cubicBezTo>
                <a:cubicBezTo>
                  <a:pt x="2544" y="901"/>
                  <a:pt x="2541" y="897"/>
                  <a:pt x="2542" y="895"/>
                </a:cubicBezTo>
                <a:close/>
                <a:moveTo>
                  <a:pt x="2510" y="987"/>
                </a:moveTo>
                <a:cubicBezTo>
                  <a:pt x="2506" y="987"/>
                  <a:pt x="2506" y="982"/>
                  <a:pt x="2505" y="979"/>
                </a:cubicBezTo>
                <a:cubicBezTo>
                  <a:pt x="2510" y="977"/>
                  <a:pt x="2511" y="980"/>
                  <a:pt x="2512" y="984"/>
                </a:cubicBezTo>
                <a:cubicBezTo>
                  <a:pt x="2510" y="984"/>
                  <a:pt x="2510" y="985"/>
                  <a:pt x="2510" y="987"/>
                </a:cubicBezTo>
                <a:close/>
                <a:moveTo>
                  <a:pt x="2522" y="1017"/>
                </a:moveTo>
                <a:cubicBezTo>
                  <a:pt x="2520" y="1018"/>
                  <a:pt x="2517" y="1014"/>
                  <a:pt x="2518" y="1012"/>
                </a:cubicBezTo>
                <a:cubicBezTo>
                  <a:pt x="2520" y="1001"/>
                  <a:pt x="2524" y="1016"/>
                  <a:pt x="2522" y="1017"/>
                </a:cubicBezTo>
                <a:close/>
                <a:moveTo>
                  <a:pt x="2525" y="928"/>
                </a:moveTo>
                <a:cubicBezTo>
                  <a:pt x="2526" y="935"/>
                  <a:pt x="2522" y="938"/>
                  <a:pt x="2522" y="943"/>
                </a:cubicBezTo>
                <a:cubicBezTo>
                  <a:pt x="2523" y="947"/>
                  <a:pt x="2518" y="948"/>
                  <a:pt x="2517" y="950"/>
                </a:cubicBezTo>
                <a:cubicBezTo>
                  <a:pt x="2517" y="951"/>
                  <a:pt x="2519" y="955"/>
                  <a:pt x="2518" y="956"/>
                </a:cubicBezTo>
                <a:cubicBezTo>
                  <a:pt x="2518" y="956"/>
                  <a:pt x="2516" y="956"/>
                  <a:pt x="2515" y="956"/>
                </a:cubicBezTo>
                <a:cubicBezTo>
                  <a:pt x="2514" y="960"/>
                  <a:pt x="2518" y="970"/>
                  <a:pt x="2509" y="970"/>
                </a:cubicBezTo>
                <a:cubicBezTo>
                  <a:pt x="2505" y="961"/>
                  <a:pt x="2512" y="960"/>
                  <a:pt x="2512" y="954"/>
                </a:cubicBezTo>
                <a:cubicBezTo>
                  <a:pt x="2514" y="950"/>
                  <a:pt x="2515" y="945"/>
                  <a:pt x="2518" y="941"/>
                </a:cubicBezTo>
                <a:cubicBezTo>
                  <a:pt x="2518" y="930"/>
                  <a:pt x="2526" y="925"/>
                  <a:pt x="2525" y="913"/>
                </a:cubicBezTo>
                <a:cubicBezTo>
                  <a:pt x="2532" y="914"/>
                  <a:pt x="2528" y="926"/>
                  <a:pt x="2525" y="928"/>
                </a:cubicBezTo>
                <a:close/>
                <a:moveTo>
                  <a:pt x="2530" y="1045"/>
                </a:moveTo>
                <a:cubicBezTo>
                  <a:pt x="2527" y="1038"/>
                  <a:pt x="2535" y="1038"/>
                  <a:pt x="2534" y="1033"/>
                </a:cubicBezTo>
                <a:cubicBezTo>
                  <a:pt x="2537" y="972"/>
                  <a:pt x="2534" y="960"/>
                  <a:pt x="2535" y="952"/>
                </a:cubicBezTo>
                <a:cubicBezTo>
                  <a:pt x="2553" y="912"/>
                  <a:pt x="2557" y="903"/>
                  <a:pt x="2559" y="892"/>
                </a:cubicBezTo>
                <a:cubicBezTo>
                  <a:pt x="2592" y="831"/>
                  <a:pt x="2590" y="821"/>
                  <a:pt x="2597" y="816"/>
                </a:cubicBezTo>
                <a:cubicBezTo>
                  <a:pt x="2618" y="787"/>
                  <a:pt x="2614" y="780"/>
                  <a:pt x="2619" y="779"/>
                </a:cubicBezTo>
                <a:cubicBezTo>
                  <a:pt x="2646" y="737"/>
                  <a:pt x="2650" y="732"/>
                  <a:pt x="2652" y="725"/>
                </a:cubicBezTo>
                <a:cubicBezTo>
                  <a:pt x="2732" y="618"/>
                  <a:pt x="2741" y="619"/>
                  <a:pt x="2739" y="613"/>
                </a:cubicBezTo>
                <a:cubicBezTo>
                  <a:pt x="2768" y="578"/>
                  <a:pt x="2782" y="570"/>
                  <a:pt x="2787" y="556"/>
                </a:cubicBezTo>
                <a:cubicBezTo>
                  <a:pt x="2774" y="583"/>
                  <a:pt x="2776" y="590"/>
                  <a:pt x="2774" y="594"/>
                </a:cubicBezTo>
                <a:cubicBezTo>
                  <a:pt x="2752" y="632"/>
                  <a:pt x="2751" y="637"/>
                  <a:pt x="2748" y="641"/>
                </a:cubicBezTo>
                <a:cubicBezTo>
                  <a:pt x="2731" y="668"/>
                  <a:pt x="2725" y="669"/>
                  <a:pt x="2725" y="675"/>
                </a:cubicBezTo>
                <a:cubicBezTo>
                  <a:pt x="2705" y="699"/>
                  <a:pt x="2704" y="705"/>
                  <a:pt x="2702" y="709"/>
                </a:cubicBezTo>
                <a:cubicBezTo>
                  <a:pt x="2670" y="743"/>
                  <a:pt x="2676" y="756"/>
                  <a:pt x="2665" y="758"/>
                </a:cubicBezTo>
                <a:cubicBezTo>
                  <a:pt x="2639" y="799"/>
                  <a:pt x="2637" y="802"/>
                  <a:pt x="2632" y="803"/>
                </a:cubicBezTo>
                <a:cubicBezTo>
                  <a:pt x="2614" y="838"/>
                  <a:pt x="2614" y="847"/>
                  <a:pt x="2606" y="849"/>
                </a:cubicBezTo>
                <a:cubicBezTo>
                  <a:pt x="2589" y="873"/>
                  <a:pt x="2596" y="886"/>
                  <a:pt x="2584" y="886"/>
                </a:cubicBezTo>
                <a:cubicBezTo>
                  <a:pt x="2574" y="932"/>
                  <a:pt x="2564" y="937"/>
                  <a:pt x="2564" y="950"/>
                </a:cubicBezTo>
                <a:cubicBezTo>
                  <a:pt x="2537" y="1075"/>
                  <a:pt x="2538" y="1053"/>
                  <a:pt x="2530" y="1045"/>
                </a:cubicBezTo>
                <a:close/>
                <a:moveTo>
                  <a:pt x="2858" y="2117"/>
                </a:moveTo>
                <a:cubicBezTo>
                  <a:pt x="2852" y="2119"/>
                  <a:pt x="2847" y="2123"/>
                  <a:pt x="2841" y="2124"/>
                </a:cubicBezTo>
                <a:cubicBezTo>
                  <a:pt x="2781" y="2132"/>
                  <a:pt x="2773" y="2127"/>
                  <a:pt x="2765" y="2127"/>
                </a:cubicBezTo>
                <a:cubicBezTo>
                  <a:pt x="2684" y="2121"/>
                  <a:pt x="2674" y="2127"/>
                  <a:pt x="2667" y="2123"/>
                </a:cubicBezTo>
                <a:cubicBezTo>
                  <a:pt x="2625" y="2122"/>
                  <a:pt x="2619" y="2130"/>
                  <a:pt x="2615" y="2128"/>
                </a:cubicBezTo>
                <a:cubicBezTo>
                  <a:pt x="2583" y="2131"/>
                  <a:pt x="2575" y="2128"/>
                  <a:pt x="2566" y="2131"/>
                </a:cubicBezTo>
                <a:cubicBezTo>
                  <a:pt x="2524" y="2132"/>
                  <a:pt x="2518" y="2140"/>
                  <a:pt x="2514" y="2136"/>
                </a:cubicBezTo>
                <a:cubicBezTo>
                  <a:pt x="2477" y="2156"/>
                  <a:pt x="2490" y="2152"/>
                  <a:pt x="2503" y="2150"/>
                </a:cubicBezTo>
                <a:cubicBezTo>
                  <a:pt x="2588" y="2142"/>
                  <a:pt x="2595" y="2138"/>
                  <a:pt x="2600" y="2141"/>
                </a:cubicBezTo>
                <a:cubicBezTo>
                  <a:pt x="2669" y="2134"/>
                  <a:pt x="2686" y="2137"/>
                  <a:pt x="2703" y="2138"/>
                </a:cubicBezTo>
                <a:cubicBezTo>
                  <a:pt x="2743" y="2140"/>
                  <a:pt x="2745" y="2140"/>
                  <a:pt x="2748" y="2138"/>
                </a:cubicBezTo>
                <a:cubicBezTo>
                  <a:pt x="2679" y="2149"/>
                  <a:pt x="2659" y="2161"/>
                  <a:pt x="2643" y="2151"/>
                </a:cubicBezTo>
                <a:cubicBezTo>
                  <a:pt x="2607" y="2160"/>
                  <a:pt x="2604" y="2156"/>
                  <a:pt x="2602" y="2156"/>
                </a:cubicBezTo>
                <a:cubicBezTo>
                  <a:pt x="2733" y="2160"/>
                  <a:pt x="2733" y="2160"/>
                  <a:pt x="2733" y="2160"/>
                </a:cubicBezTo>
                <a:cubicBezTo>
                  <a:pt x="2765" y="2154"/>
                  <a:pt x="2776" y="2155"/>
                  <a:pt x="2772" y="2150"/>
                </a:cubicBezTo>
                <a:cubicBezTo>
                  <a:pt x="2799" y="2160"/>
                  <a:pt x="2799" y="2160"/>
                  <a:pt x="2799" y="2160"/>
                </a:cubicBezTo>
                <a:cubicBezTo>
                  <a:pt x="2827" y="2160"/>
                  <a:pt x="2827" y="2160"/>
                  <a:pt x="2827" y="2160"/>
                </a:cubicBezTo>
                <a:cubicBezTo>
                  <a:pt x="2866" y="2140"/>
                  <a:pt x="2872" y="2136"/>
                  <a:pt x="2877" y="2133"/>
                </a:cubicBezTo>
                <a:cubicBezTo>
                  <a:pt x="2882" y="2114"/>
                  <a:pt x="2882" y="2114"/>
                  <a:pt x="2882" y="2114"/>
                </a:cubicBezTo>
                <a:close/>
                <a:moveTo>
                  <a:pt x="2307" y="1491"/>
                </a:moveTo>
                <a:cubicBezTo>
                  <a:pt x="2296" y="1501"/>
                  <a:pt x="2292" y="1512"/>
                  <a:pt x="2283" y="1522"/>
                </a:cubicBezTo>
                <a:cubicBezTo>
                  <a:pt x="2262" y="1560"/>
                  <a:pt x="2263" y="1566"/>
                  <a:pt x="2257" y="1569"/>
                </a:cubicBezTo>
                <a:cubicBezTo>
                  <a:pt x="2249" y="1593"/>
                  <a:pt x="2255" y="1602"/>
                  <a:pt x="2248" y="1607"/>
                </a:cubicBezTo>
                <a:cubicBezTo>
                  <a:pt x="2220" y="1556"/>
                  <a:pt x="2226" y="1554"/>
                  <a:pt x="2222" y="1550"/>
                </a:cubicBezTo>
                <a:cubicBezTo>
                  <a:pt x="2208" y="1508"/>
                  <a:pt x="2218" y="1506"/>
                  <a:pt x="2212" y="1500"/>
                </a:cubicBezTo>
                <a:cubicBezTo>
                  <a:pt x="2209" y="1468"/>
                  <a:pt x="2208" y="1464"/>
                  <a:pt x="2210" y="1460"/>
                </a:cubicBezTo>
                <a:cubicBezTo>
                  <a:pt x="2212" y="1374"/>
                  <a:pt x="2212" y="1365"/>
                  <a:pt x="2215" y="1357"/>
                </a:cubicBezTo>
                <a:cubicBezTo>
                  <a:pt x="2220" y="1295"/>
                  <a:pt x="2228" y="1292"/>
                  <a:pt x="2226" y="1287"/>
                </a:cubicBezTo>
                <a:cubicBezTo>
                  <a:pt x="2231" y="1234"/>
                  <a:pt x="2228" y="1228"/>
                  <a:pt x="2229" y="1223"/>
                </a:cubicBezTo>
                <a:cubicBezTo>
                  <a:pt x="2236" y="1177"/>
                  <a:pt x="2233" y="1168"/>
                  <a:pt x="2235" y="1161"/>
                </a:cubicBezTo>
                <a:cubicBezTo>
                  <a:pt x="2222" y="1098"/>
                  <a:pt x="2216" y="1084"/>
                  <a:pt x="2212" y="1071"/>
                </a:cubicBezTo>
                <a:cubicBezTo>
                  <a:pt x="2210" y="1075"/>
                  <a:pt x="2212" y="1097"/>
                  <a:pt x="2222" y="1121"/>
                </a:cubicBezTo>
                <a:cubicBezTo>
                  <a:pt x="2220" y="1149"/>
                  <a:pt x="2227" y="1155"/>
                  <a:pt x="2225" y="1158"/>
                </a:cubicBezTo>
                <a:cubicBezTo>
                  <a:pt x="2224" y="1253"/>
                  <a:pt x="2211" y="1289"/>
                  <a:pt x="2210" y="1328"/>
                </a:cubicBezTo>
                <a:cubicBezTo>
                  <a:pt x="2204" y="1349"/>
                  <a:pt x="2203" y="1351"/>
                  <a:pt x="2201" y="1353"/>
                </a:cubicBezTo>
                <a:cubicBezTo>
                  <a:pt x="2200" y="1442"/>
                  <a:pt x="2197" y="1446"/>
                  <a:pt x="2196" y="1450"/>
                </a:cubicBezTo>
                <a:cubicBezTo>
                  <a:pt x="2206" y="1512"/>
                  <a:pt x="2201" y="1526"/>
                  <a:pt x="2207" y="1544"/>
                </a:cubicBezTo>
                <a:cubicBezTo>
                  <a:pt x="2217" y="1582"/>
                  <a:pt x="2218" y="1585"/>
                  <a:pt x="2219" y="1587"/>
                </a:cubicBezTo>
                <a:cubicBezTo>
                  <a:pt x="2219" y="1591"/>
                  <a:pt x="2217" y="1589"/>
                  <a:pt x="2214" y="1587"/>
                </a:cubicBezTo>
                <a:cubicBezTo>
                  <a:pt x="2205" y="1572"/>
                  <a:pt x="2203" y="1569"/>
                  <a:pt x="2201" y="1565"/>
                </a:cubicBezTo>
                <a:cubicBezTo>
                  <a:pt x="2185" y="1482"/>
                  <a:pt x="2188" y="1477"/>
                  <a:pt x="2186" y="1474"/>
                </a:cubicBezTo>
                <a:cubicBezTo>
                  <a:pt x="2184" y="1403"/>
                  <a:pt x="2187" y="1399"/>
                  <a:pt x="2189" y="1395"/>
                </a:cubicBezTo>
                <a:cubicBezTo>
                  <a:pt x="2193" y="1361"/>
                  <a:pt x="2190" y="1355"/>
                  <a:pt x="2191" y="1350"/>
                </a:cubicBezTo>
                <a:cubicBezTo>
                  <a:pt x="2193" y="1307"/>
                  <a:pt x="2197" y="1306"/>
                  <a:pt x="2197" y="1303"/>
                </a:cubicBezTo>
                <a:cubicBezTo>
                  <a:pt x="2199" y="1280"/>
                  <a:pt x="2199" y="1278"/>
                  <a:pt x="2199" y="1275"/>
                </a:cubicBezTo>
                <a:cubicBezTo>
                  <a:pt x="2200" y="1250"/>
                  <a:pt x="2199" y="1248"/>
                  <a:pt x="2203" y="1246"/>
                </a:cubicBezTo>
                <a:cubicBezTo>
                  <a:pt x="2197" y="1176"/>
                  <a:pt x="2207" y="1174"/>
                  <a:pt x="2201" y="1168"/>
                </a:cubicBezTo>
                <a:cubicBezTo>
                  <a:pt x="2192" y="1111"/>
                  <a:pt x="2193" y="1101"/>
                  <a:pt x="2191" y="1091"/>
                </a:cubicBezTo>
                <a:cubicBezTo>
                  <a:pt x="2180" y="1038"/>
                  <a:pt x="2176" y="1025"/>
                  <a:pt x="2166" y="999"/>
                </a:cubicBezTo>
                <a:cubicBezTo>
                  <a:pt x="2133" y="919"/>
                  <a:pt x="2128" y="912"/>
                  <a:pt x="2130" y="908"/>
                </a:cubicBezTo>
                <a:cubicBezTo>
                  <a:pt x="2102" y="863"/>
                  <a:pt x="2105" y="860"/>
                  <a:pt x="2100" y="854"/>
                </a:cubicBezTo>
                <a:cubicBezTo>
                  <a:pt x="2119" y="922"/>
                  <a:pt x="2122" y="928"/>
                  <a:pt x="2123" y="932"/>
                </a:cubicBezTo>
                <a:cubicBezTo>
                  <a:pt x="2129" y="984"/>
                  <a:pt x="2139" y="997"/>
                  <a:pt x="2134" y="1005"/>
                </a:cubicBezTo>
                <a:cubicBezTo>
                  <a:pt x="2134" y="1056"/>
                  <a:pt x="2133" y="1060"/>
                  <a:pt x="2132" y="1065"/>
                </a:cubicBezTo>
                <a:cubicBezTo>
                  <a:pt x="2126" y="1099"/>
                  <a:pt x="2136" y="1107"/>
                  <a:pt x="2127" y="1109"/>
                </a:cubicBezTo>
                <a:cubicBezTo>
                  <a:pt x="2124" y="1141"/>
                  <a:pt x="2121" y="1143"/>
                  <a:pt x="2124" y="1146"/>
                </a:cubicBezTo>
                <a:cubicBezTo>
                  <a:pt x="2116" y="1224"/>
                  <a:pt x="2109" y="1232"/>
                  <a:pt x="2113" y="1243"/>
                </a:cubicBezTo>
                <a:cubicBezTo>
                  <a:pt x="2111" y="1287"/>
                  <a:pt x="2105" y="1289"/>
                  <a:pt x="2106" y="1294"/>
                </a:cubicBezTo>
                <a:cubicBezTo>
                  <a:pt x="2100" y="1328"/>
                  <a:pt x="2104" y="1337"/>
                  <a:pt x="2100" y="1345"/>
                </a:cubicBezTo>
                <a:cubicBezTo>
                  <a:pt x="2099" y="1402"/>
                  <a:pt x="2096" y="1406"/>
                  <a:pt x="2098" y="1411"/>
                </a:cubicBezTo>
                <a:cubicBezTo>
                  <a:pt x="2104" y="1460"/>
                  <a:pt x="2099" y="1464"/>
                  <a:pt x="2105" y="1471"/>
                </a:cubicBezTo>
                <a:cubicBezTo>
                  <a:pt x="2112" y="1513"/>
                  <a:pt x="2116" y="1520"/>
                  <a:pt x="2114" y="1525"/>
                </a:cubicBezTo>
                <a:cubicBezTo>
                  <a:pt x="2078" y="1491"/>
                  <a:pt x="2078" y="1481"/>
                  <a:pt x="2072" y="1469"/>
                </a:cubicBezTo>
                <a:cubicBezTo>
                  <a:pt x="2069" y="1416"/>
                  <a:pt x="2066" y="1408"/>
                  <a:pt x="2066" y="1402"/>
                </a:cubicBezTo>
                <a:cubicBezTo>
                  <a:pt x="2064" y="1356"/>
                  <a:pt x="2071" y="1354"/>
                  <a:pt x="2066" y="1349"/>
                </a:cubicBezTo>
                <a:cubicBezTo>
                  <a:pt x="2083" y="1248"/>
                  <a:pt x="2080" y="1237"/>
                  <a:pt x="2085" y="1230"/>
                </a:cubicBezTo>
                <a:cubicBezTo>
                  <a:pt x="2096" y="1167"/>
                  <a:pt x="2093" y="1156"/>
                  <a:pt x="2099" y="1148"/>
                </a:cubicBezTo>
                <a:cubicBezTo>
                  <a:pt x="2102" y="1126"/>
                  <a:pt x="2103" y="1124"/>
                  <a:pt x="2105" y="1122"/>
                </a:cubicBezTo>
                <a:cubicBezTo>
                  <a:pt x="2105" y="1104"/>
                  <a:pt x="2106" y="1099"/>
                  <a:pt x="2110" y="1095"/>
                </a:cubicBezTo>
                <a:cubicBezTo>
                  <a:pt x="2114" y="1033"/>
                  <a:pt x="2111" y="1028"/>
                  <a:pt x="2115" y="1025"/>
                </a:cubicBezTo>
                <a:cubicBezTo>
                  <a:pt x="2116" y="972"/>
                  <a:pt x="2116" y="962"/>
                  <a:pt x="2113" y="952"/>
                </a:cubicBezTo>
                <a:cubicBezTo>
                  <a:pt x="2106" y="909"/>
                  <a:pt x="2105" y="910"/>
                  <a:pt x="2102" y="900"/>
                </a:cubicBezTo>
                <a:cubicBezTo>
                  <a:pt x="2099" y="891"/>
                  <a:pt x="2098" y="903"/>
                  <a:pt x="2103" y="917"/>
                </a:cubicBezTo>
                <a:cubicBezTo>
                  <a:pt x="2110" y="965"/>
                  <a:pt x="2106" y="970"/>
                  <a:pt x="2106" y="977"/>
                </a:cubicBezTo>
                <a:cubicBezTo>
                  <a:pt x="2104" y="1047"/>
                  <a:pt x="2103" y="1059"/>
                  <a:pt x="2100" y="1071"/>
                </a:cubicBezTo>
                <a:cubicBezTo>
                  <a:pt x="2100" y="1097"/>
                  <a:pt x="2092" y="1102"/>
                  <a:pt x="2095" y="1109"/>
                </a:cubicBezTo>
                <a:cubicBezTo>
                  <a:pt x="2080" y="1195"/>
                  <a:pt x="2077" y="1207"/>
                  <a:pt x="2073" y="1219"/>
                </a:cubicBezTo>
                <a:cubicBezTo>
                  <a:pt x="2064" y="1268"/>
                  <a:pt x="2070" y="1273"/>
                  <a:pt x="2067" y="1275"/>
                </a:cubicBezTo>
                <a:cubicBezTo>
                  <a:pt x="2060" y="1318"/>
                  <a:pt x="2059" y="1325"/>
                  <a:pt x="2060" y="1332"/>
                </a:cubicBezTo>
                <a:cubicBezTo>
                  <a:pt x="2056" y="1356"/>
                  <a:pt x="2051" y="1361"/>
                  <a:pt x="2057" y="1369"/>
                </a:cubicBezTo>
                <a:cubicBezTo>
                  <a:pt x="2061" y="1423"/>
                  <a:pt x="2056" y="1435"/>
                  <a:pt x="2060" y="1449"/>
                </a:cubicBezTo>
                <a:cubicBezTo>
                  <a:pt x="2062" y="1491"/>
                  <a:pt x="2060" y="1482"/>
                  <a:pt x="2056" y="1484"/>
                </a:cubicBezTo>
                <a:cubicBezTo>
                  <a:pt x="2048" y="1459"/>
                  <a:pt x="2043" y="1464"/>
                  <a:pt x="2041" y="1457"/>
                </a:cubicBezTo>
                <a:cubicBezTo>
                  <a:pt x="2042" y="1409"/>
                  <a:pt x="2039" y="1396"/>
                  <a:pt x="2043" y="1386"/>
                </a:cubicBezTo>
                <a:cubicBezTo>
                  <a:pt x="2044" y="1356"/>
                  <a:pt x="2042" y="1353"/>
                  <a:pt x="2043" y="1350"/>
                </a:cubicBezTo>
                <a:cubicBezTo>
                  <a:pt x="2049" y="1290"/>
                  <a:pt x="2050" y="1284"/>
                  <a:pt x="2051" y="1278"/>
                </a:cubicBezTo>
                <a:cubicBezTo>
                  <a:pt x="2060" y="1256"/>
                  <a:pt x="2055" y="1248"/>
                  <a:pt x="2057" y="1242"/>
                </a:cubicBezTo>
                <a:cubicBezTo>
                  <a:pt x="2073" y="1171"/>
                  <a:pt x="2073" y="1168"/>
                  <a:pt x="2073" y="1166"/>
                </a:cubicBezTo>
                <a:cubicBezTo>
                  <a:pt x="2082" y="1134"/>
                  <a:pt x="2074" y="1126"/>
                  <a:pt x="2082" y="1123"/>
                </a:cubicBezTo>
                <a:cubicBezTo>
                  <a:pt x="2084" y="1084"/>
                  <a:pt x="2084" y="1081"/>
                  <a:pt x="2087" y="1079"/>
                </a:cubicBezTo>
                <a:cubicBezTo>
                  <a:pt x="2095" y="1009"/>
                  <a:pt x="2095" y="985"/>
                  <a:pt x="2094" y="960"/>
                </a:cubicBezTo>
                <a:cubicBezTo>
                  <a:pt x="2092" y="917"/>
                  <a:pt x="2090" y="910"/>
                  <a:pt x="2089" y="904"/>
                </a:cubicBezTo>
                <a:cubicBezTo>
                  <a:pt x="2089" y="901"/>
                  <a:pt x="2082" y="910"/>
                  <a:pt x="2089" y="925"/>
                </a:cubicBezTo>
                <a:cubicBezTo>
                  <a:pt x="2085" y="1008"/>
                  <a:pt x="2085" y="1020"/>
                  <a:pt x="2085" y="1033"/>
                </a:cubicBezTo>
                <a:cubicBezTo>
                  <a:pt x="2076" y="1060"/>
                  <a:pt x="2078" y="1064"/>
                  <a:pt x="2077" y="1067"/>
                </a:cubicBezTo>
                <a:cubicBezTo>
                  <a:pt x="2068" y="1114"/>
                  <a:pt x="2070" y="1126"/>
                  <a:pt x="2066" y="1137"/>
                </a:cubicBezTo>
                <a:cubicBezTo>
                  <a:pt x="2061" y="1176"/>
                  <a:pt x="2058" y="1178"/>
                  <a:pt x="2061" y="1181"/>
                </a:cubicBezTo>
                <a:cubicBezTo>
                  <a:pt x="2057" y="1210"/>
                  <a:pt x="2053" y="1215"/>
                  <a:pt x="2050" y="1220"/>
                </a:cubicBezTo>
                <a:cubicBezTo>
                  <a:pt x="2047" y="1256"/>
                  <a:pt x="2043" y="1261"/>
                  <a:pt x="2041" y="1266"/>
                </a:cubicBezTo>
                <a:cubicBezTo>
                  <a:pt x="2033" y="1319"/>
                  <a:pt x="2040" y="1326"/>
                  <a:pt x="2032" y="1330"/>
                </a:cubicBezTo>
                <a:cubicBezTo>
                  <a:pt x="2031" y="1369"/>
                  <a:pt x="2027" y="1373"/>
                  <a:pt x="2031" y="1380"/>
                </a:cubicBezTo>
                <a:cubicBezTo>
                  <a:pt x="2030" y="1417"/>
                  <a:pt x="2031" y="1419"/>
                  <a:pt x="2027" y="1421"/>
                </a:cubicBezTo>
                <a:cubicBezTo>
                  <a:pt x="2031" y="1449"/>
                  <a:pt x="2031" y="1451"/>
                  <a:pt x="2031" y="1454"/>
                </a:cubicBezTo>
                <a:cubicBezTo>
                  <a:pt x="2013" y="1410"/>
                  <a:pt x="2003" y="1389"/>
                  <a:pt x="2009" y="1372"/>
                </a:cubicBezTo>
                <a:cubicBezTo>
                  <a:pt x="2007" y="1339"/>
                  <a:pt x="2010" y="1335"/>
                  <a:pt x="2013" y="1332"/>
                </a:cubicBezTo>
                <a:cubicBezTo>
                  <a:pt x="2014" y="1279"/>
                  <a:pt x="2017" y="1270"/>
                  <a:pt x="2018" y="1261"/>
                </a:cubicBezTo>
                <a:cubicBezTo>
                  <a:pt x="2024" y="1230"/>
                  <a:pt x="2021" y="1225"/>
                  <a:pt x="2025" y="1222"/>
                </a:cubicBezTo>
                <a:cubicBezTo>
                  <a:pt x="2036" y="1185"/>
                  <a:pt x="2036" y="1178"/>
                  <a:pt x="2039" y="1173"/>
                </a:cubicBezTo>
                <a:cubicBezTo>
                  <a:pt x="2052" y="1124"/>
                  <a:pt x="2047" y="1118"/>
                  <a:pt x="2048" y="1115"/>
                </a:cubicBezTo>
                <a:cubicBezTo>
                  <a:pt x="2061" y="1090"/>
                  <a:pt x="2052" y="1083"/>
                  <a:pt x="2058" y="1080"/>
                </a:cubicBezTo>
                <a:cubicBezTo>
                  <a:pt x="2066" y="1050"/>
                  <a:pt x="2066" y="1041"/>
                  <a:pt x="2067" y="1034"/>
                </a:cubicBezTo>
                <a:cubicBezTo>
                  <a:pt x="2076" y="952"/>
                  <a:pt x="2077" y="945"/>
                  <a:pt x="2075" y="936"/>
                </a:cubicBezTo>
                <a:cubicBezTo>
                  <a:pt x="2075" y="902"/>
                  <a:pt x="2070" y="892"/>
                  <a:pt x="2072" y="884"/>
                </a:cubicBezTo>
                <a:cubicBezTo>
                  <a:pt x="2058" y="814"/>
                  <a:pt x="2053" y="795"/>
                  <a:pt x="2048" y="777"/>
                </a:cubicBezTo>
                <a:cubicBezTo>
                  <a:pt x="2052" y="816"/>
                  <a:pt x="2060" y="824"/>
                  <a:pt x="2056" y="828"/>
                </a:cubicBezTo>
                <a:cubicBezTo>
                  <a:pt x="2062" y="885"/>
                  <a:pt x="2072" y="893"/>
                  <a:pt x="2065" y="897"/>
                </a:cubicBezTo>
                <a:cubicBezTo>
                  <a:pt x="2068" y="953"/>
                  <a:pt x="2063" y="957"/>
                  <a:pt x="2067" y="964"/>
                </a:cubicBezTo>
                <a:cubicBezTo>
                  <a:pt x="2061" y="1024"/>
                  <a:pt x="2053" y="1033"/>
                  <a:pt x="2056" y="1046"/>
                </a:cubicBezTo>
                <a:cubicBezTo>
                  <a:pt x="2043" y="1076"/>
                  <a:pt x="2050" y="1081"/>
                  <a:pt x="2046" y="1084"/>
                </a:cubicBezTo>
                <a:cubicBezTo>
                  <a:pt x="2037" y="1110"/>
                  <a:pt x="2040" y="1116"/>
                  <a:pt x="2036" y="1119"/>
                </a:cubicBezTo>
                <a:cubicBezTo>
                  <a:pt x="2035" y="1152"/>
                  <a:pt x="2026" y="1157"/>
                  <a:pt x="2030" y="1166"/>
                </a:cubicBezTo>
                <a:cubicBezTo>
                  <a:pt x="2014" y="1215"/>
                  <a:pt x="2013" y="1218"/>
                  <a:pt x="2014" y="1222"/>
                </a:cubicBezTo>
                <a:cubicBezTo>
                  <a:pt x="2005" y="1266"/>
                  <a:pt x="2008" y="1275"/>
                  <a:pt x="2002" y="1281"/>
                </a:cubicBezTo>
                <a:cubicBezTo>
                  <a:pt x="2000" y="1338"/>
                  <a:pt x="2001" y="1347"/>
                  <a:pt x="1995" y="1353"/>
                </a:cubicBezTo>
                <a:cubicBezTo>
                  <a:pt x="1993" y="1410"/>
                  <a:pt x="2004" y="1421"/>
                  <a:pt x="1995" y="1427"/>
                </a:cubicBezTo>
                <a:cubicBezTo>
                  <a:pt x="1989" y="1376"/>
                  <a:pt x="1980" y="1370"/>
                  <a:pt x="1988" y="1366"/>
                </a:cubicBezTo>
                <a:cubicBezTo>
                  <a:pt x="1981" y="1292"/>
                  <a:pt x="1994" y="1292"/>
                  <a:pt x="1988" y="1287"/>
                </a:cubicBezTo>
                <a:cubicBezTo>
                  <a:pt x="1995" y="1237"/>
                  <a:pt x="2001" y="1223"/>
                  <a:pt x="2006" y="1209"/>
                </a:cubicBezTo>
                <a:cubicBezTo>
                  <a:pt x="2007" y="1181"/>
                  <a:pt x="2016" y="1180"/>
                  <a:pt x="2014" y="1175"/>
                </a:cubicBezTo>
                <a:cubicBezTo>
                  <a:pt x="2021" y="1136"/>
                  <a:pt x="2023" y="1130"/>
                  <a:pt x="2023" y="1123"/>
                </a:cubicBezTo>
                <a:cubicBezTo>
                  <a:pt x="2037" y="1079"/>
                  <a:pt x="2036" y="1071"/>
                  <a:pt x="2038" y="1065"/>
                </a:cubicBezTo>
                <a:cubicBezTo>
                  <a:pt x="2046" y="1019"/>
                  <a:pt x="2050" y="1013"/>
                  <a:pt x="2049" y="1006"/>
                </a:cubicBezTo>
                <a:cubicBezTo>
                  <a:pt x="2052" y="958"/>
                  <a:pt x="2054" y="952"/>
                  <a:pt x="2057" y="946"/>
                </a:cubicBezTo>
                <a:cubicBezTo>
                  <a:pt x="2053" y="896"/>
                  <a:pt x="2061" y="891"/>
                  <a:pt x="2054" y="882"/>
                </a:cubicBezTo>
                <a:cubicBezTo>
                  <a:pt x="2046" y="846"/>
                  <a:pt x="2053" y="838"/>
                  <a:pt x="2045" y="840"/>
                </a:cubicBezTo>
                <a:cubicBezTo>
                  <a:pt x="2053" y="880"/>
                  <a:pt x="2046" y="882"/>
                  <a:pt x="2051" y="887"/>
                </a:cubicBezTo>
                <a:cubicBezTo>
                  <a:pt x="2042" y="984"/>
                  <a:pt x="2043" y="991"/>
                  <a:pt x="2042" y="998"/>
                </a:cubicBezTo>
                <a:cubicBezTo>
                  <a:pt x="2031" y="1050"/>
                  <a:pt x="2029" y="1058"/>
                  <a:pt x="2030" y="1066"/>
                </a:cubicBezTo>
                <a:cubicBezTo>
                  <a:pt x="2008" y="1142"/>
                  <a:pt x="2012" y="1151"/>
                  <a:pt x="2004" y="1157"/>
                </a:cubicBezTo>
                <a:cubicBezTo>
                  <a:pt x="2005" y="1190"/>
                  <a:pt x="1992" y="1195"/>
                  <a:pt x="1994" y="1204"/>
                </a:cubicBezTo>
                <a:cubicBezTo>
                  <a:pt x="1989" y="1233"/>
                  <a:pt x="1983" y="1239"/>
                  <a:pt x="1984" y="1248"/>
                </a:cubicBezTo>
                <a:cubicBezTo>
                  <a:pt x="1970" y="1309"/>
                  <a:pt x="1980" y="1316"/>
                  <a:pt x="1973" y="1318"/>
                </a:cubicBezTo>
                <a:cubicBezTo>
                  <a:pt x="1970" y="1370"/>
                  <a:pt x="1977" y="1376"/>
                  <a:pt x="1974" y="1379"/>
                </a:cubicBezTo>
                <a:cubicBezTo>
                  <a:pt x="1961" y="1373"/>
                  <a:pt x="1965" y="1362"/>
                  <a:pt x="1961" y="1349"/>
                </a:cubicBezTo>
                <a:cubicBezTo>
                  <a:pt x="1960" y="1260"/>
                  <a:pt x="1963" y="1249"/>
                  <a:pt x="1962" y="1236"/>
                </a:cubicBezTo>
                <a:cubicBezTo>
                  <a:pt x="1965" y="1214"/>
                  <a:pt x="1967" y="1208"/>
                  <a:pt x="1967" y="1201"/>
                </a:cubicBezTo>
                <a:cubicBezTo>
                  <a:pt x="1975" y="1178"/>
                  <a:pt x="1972" y="1176"/>
                  <a:pt x="1972" y="1175"/>
                </a:cubicBezTo>
                <a:cubicBezTo>
                  <a:pt x="1989" y="1120"/>
                  <a:pt x="1991" y="1108"/>
                  <a:pt x="1997" y="1097"/>
                </a:cubicBezTo>
                <a:cubicBezTo>
                  <a:pt x="2011" y="1058"/>
                  <a:pt x="2007" y="1051"/>
                  <a:pt x="2009" y="1045"/>
                </a:cubicBezTo>
                <a:cubicBezTo>
                  <a:pt x="2022" y="980"/>
                  <a:pt x="2023" y="967"/>
                  <a:pt x="2027" y="956"/>
                </a:cubicBezTo>
                <a:cubicBezTo>
                  <a:pt x="2024" y="924"/>
                  <a:pt x="2031" y="922"/>
                  <a:pt x="2027" y="918"/>
                </a:cubicBezTo>
                <a:cubicBezTo>
                  <a:pt x="2030" y="878"/>
                  <a:pt x="2024" y="873"/>
                  <a:pt x="2027" y="871"/>
                </a:cubicBezTo>
                <a:cubicBezTo>
                  <a:pt x="2027" y="836"/>
                  <a:pt x="2023" y="829"/>
                  <a:pt x="2020" y="822"/>
                </a:cubicBezTo>
                <a:cubicBezTo>
                  <a:pt x="2017" y="795"/>
                  <a:pt x="2013" y="802"/>
                  <a:pt x="2017" y="812"/>
                </a:cubicBezTo>
                <a:cubicBezTo>
                  <a:pt x="2022" y="847"/>
                  <a:pt x="2019" y="855"/>
                  <a:pt x="2020" y="863"/>
                </a:cubicBezTo>
                <a:cubicBezTo>
                  <a:pt x="2020" y="898"/>
                  <a:pt x="2020" y="906"/>
                  <a:pt x="2019" y="914"/>
                </a:cubicBezTo>
                <a:cubicBezTo>
                  <a:pt x="2010" y="942"/>
                  <a:pt x="2019" y="949"/>
                  <a:pt x="2017" y="953"/>
                </a:cubicBezTo>
                <a:cubicBezTo>
                  <a:pt x="2009" y="982"/>
                  <a:pt x="2012" y="987"/>
                  <a:pt x="2008" y="990"/>
                </a:cubicBezTo>
                <a:cubicBezTo>
                  <a:pt x="1996" y="1054"/>
                  <a:pt x="1993" y="1057"/>
                  <a:pt x="1992" y="1061"/>
                </a:cubicBezTo>
                <a:cubicBezTo>
                  <a:pt x="1981" y="1100"/>
                  <a:pt x="1984" y="1106"/>
                  <a:pt x="1980" y="1109"/>
                </a:cubicBezTo>
                <a:cubicBezTo>
                  <a:pt x="1971" y="1142"/>
                  <a:pt x="1975" y="1151"/>
                  <a:pt x="1966" y="1158"/>
                </a:cubicBezTo>
                <a:cubicBezTo>
                  <a:pt x="1960" y="1191"/>
                  <a:pt x="1958" y="1200"/>
                  <a:pt x="1959" y="1209"/>
                </a:cubicBezTo>
                <a:cubicBezTo>
                  <a:pt x="1953" y="1240"/>
                  <a:pt x="1950" y="1244"/>
                  <a:pt x="1949" y="1249"/>
                </a:cubicBezTo>
                <a:cubicBezTo>
                  <a:pt x="1946" y="1284"/>
                  <a:pt x="1951" y="1290"/>
                  <a:pt x="1944" y="1293"/>
                </a:cubicBezTo>
                <a:cubicBezTo>
                  <a:pt x="1949" y="1346"/>
                  <a:pt x="1949" y="1353"/>
                  <a:pt x="1950" y="1361"/>
                </a:cubicBezTo>
                <a:cubicBezTo>
                  <a:pt x="1936" y="1331"/>
                  <a:pt x="1932" y="1316"/>
                  <a:pt x="1932" y="1303"/>
                </a:cubicBezTo>
                <a:cubicBezTo>
                  <a:pt x="1933" y="1238"/>
                  <a:pt x="1931" y="1230"/>
                  <a:pt x="1929" y="1223"/>
                </a:cubicBezTo>
                <a:cubicBezTo>
                  <a:pt x="1938" y="1181"/>
                  <a:pt x="1935" y="1176"/>
                  <a:pt x="1939" y="1173"/>
                </a:cubicBezTo>
                <a:cubicBezTo>
                  <a:pt x="1944" y="1139"/>
                  <a:pt x="1942" y="1130"/>
                  <a:pt x="1949" y="1123"/>
                </a:cubicBezTo>
                <a:cubicBezTo>
                  <a:pt x="1954" y="1103"/>
                  <a:pt x="1951" y="1099"/>
                  <a:pt x="1953" y="1097"/>
                </a:cubicBezTo>
                <a:cubicBezTo>
                  <a:pt x="1958" y="1068"/>
                  <a:pt x="1964" y="1065"/>
                  <a:pt x="1962" y="1060"/>
                </a:cubicBezTo>
                <a:cubicBezTo>
                  <a:pt x="1968" y="1016"/>
                  <a:pt x="1977" y="1014"/>
                  <a:pt x="1971" y="1008"/>
                </a:cubicBezTo>
                <a:cubicBezTo>
                  <a:pt x="1978" y="962"/>
                  <a:pt x="1978" y="953"/>
                  <a:pt x="1980" y="944"/>
                </a:cubicBezTo>
                <a:cubicBezTo>
                  <a:pt x="1978" y="913"/>
                  <a:pt x="1989" y="912"/>
                  <a:pt x="1981" y="905"/>
                </a:cubicBezTo>
                <a:cubicBezTo>
                  <a:pt x="1986" y="876"/>
                  <a:pt x="1979" y="869"/>
                  <a:pt x="1983" y="866"/>
                </a:cubicBezTo>
                <a:cubicBezTo>
                  <a:pt x="1977" y="833"/>
                  <a:pt x="1980" y="830"/>
                  <a:pt x="1974" y="824"/>
                </a:cubicBezTo>
                <a:cubicBezTo>
                  <a:pt x="1975" y="882"/>
                  <a:pt x="1978" y="888"/>
                  <a:pt x="1977" y="893"/>
                </a:cubicBezTo>
                <a:cubicBezTo>
                  <a:pt x="1978" y="921"/>
                  <a:pt x="1971" y="922"/>
                  <a:pt x="1975" y="926"/>
                </a:cubicBezTo>
                <a:cubicBezTo>
                  <a:pt x="1965" y="983"/>
                  <a:pt x="1961" y="993"/>
                  <a:pt x="1963" y="1004"/>
                </a:cubicBezTo>
                <a:cubicBezTo>
                  <a:pt x="1950" y="1087"/>
                  <a:pt x="1939" y="1090"/>
                  <a:pt x="1944" y="1097"/>
                </a:cubicBezTo>
                <a:cubicBezTo>
                  <a:pt x="1939" y="1121"/>
                  <a:pt x="1933" y="1122"/>
                  <a:pt x="1937" y="1127"/>
                </a:cubicBezTo>
                <a:cubicBezTo>
                  <a:pt x="1916" y="1230"/>
                  <a:pt x="1923" y="1242"/>
                  <a:pt x="1918" y="1252"/>
                </a:cubicBezTo>
                <a:cubicBezTo>
                  <a:pt x="1921" y="1290"/>
                  <a:pt x="1921" y="1296"/>
                  <a:pt x="1919" y="1301"/>
                </a:cubicBezTo>
                <a:cubicBezTo>
                  <a:pt x="1930" y="1364"/>
                  <a:pt x="1944" y="1379"/>
                  <a:pt x="1938" y="1388"/>
                </a:cubicBezTo>
                <a:cubicBezTo>
                  <a:pt x="1925" y="1368"/>
                  <a:pt x="1921" y="1369"/>
                  <a:pt x="1923" y="1367"/>
                </a:cubicBezTo>
                <a:cubicBezTo>
                  <a:pt x="1904" y="1295"/>
                  <a:pt x="1906" y="1288"/>
                  <a:pt x="1901" y="1279"/>
                </a:cubicBezTo>
                <a:cubicBezTo>
                  <a:pt x="1898" y="1240"/>
                  <a:pt x="1901" y="1236"/>
                  <a:pt x="1898" y="1231"/>
                </a:cubicBezTo>
                <a:cubicBezTo>
                  <a:pt x="1904" y="1155"/>
                  <a:pt x="1896" y="1144"/>
                  <a:pt x="1902" y="1138"/>
                </a:cubicBezTo>
                <a:cubicBezTo>
                  <a:pt x="1901" y="1106"/>
                  <a:pt x="1907" y="1100"/>
                  <a:pt x="1902" y="1090"/>
                </a:cubicBezTo>
                <a:cubicBezTo>
                  <a:pt x="1907" y="1061"/>
                  <a:pt x="1909" y="1053"/>
                  <a:pt x="1913" y="1046"/>
                </a:cubicBezTo>
                <a:cubicBezTo>
                  <a:pt x="1913" y="1014"/>
                  <a:pt x="1921" y="1008"/>
                  <a:pt x="1919" y="999"/>
                </a:cubicBezTo>
                <a:cubicBezTo>
                  <a:pt x="1940" y="901"/>
                  <a:pt x="1935" y="892"/>
                  <a:pt x="1941" y="886"/>
                </a:cubicBezTo>
                <a:cubicBezTo>
                  <a:pt x="1947" y="831"/>
                  <a:pt x="1952" y="824"/>
                  <a:pt x="1949" y="815"/>
                </a:cubicBezTo>
                <a:cubicBezTo>
                  <a:pt x="1953" y="765"/>
                  <a:pt x="1946" y="759"/>
                  <a:pt x="1948" y="756"/>
                </a:cubicBezTo>
                <a:cubicBezTo>
                  <a:pt x="1943" y="727"/>
                  <a:pt x="1947" y="718"/>
                  <a:pt x="1940" y="720"/>
                </a:cubicBezTo>
                <a:cubicBezTo>
                  <a:pt x="1940" y="766"/>
                  <a:pt x="1947" y="775"/>
                  <a:pt x="1945" y="781"/>
                </a:cubicBezTo>
                <a:cubicBezTo>
                  <a:pt x="1938" y="847"/>
                  <a:pt x="1940" y="854"/>
                  <a:pt x="1936" y="860"/>
                </a:cubicBezTo>
                <a:cubicBezTo>
                  <a:pt x="1923" y="924"/>
                  <a:pt x="1925" y="931"/>
                  <a:pt x="1923" y="938"/>
                </a:cubicBezTo>
                <a:cubicBezTo>
                  <a:pt x="1906" y="1007"/>
                  <a:pt x="1910" y="1022"/>
                  <a:pt x="1903" y="1034"/>
                </a:cubicBezTo>
                <a:cubicBezTo>
                  <a:pt x="1899" y="1065"/>
                  <a:pt x="1900" y="1069"/>
                  <a:pt x="1898" y="1072"/>
                </a:cubicBezTo>
                <a:cubicBezTo>
                  <a:pt x="1893" y="1166"/>
                  <a:pt x="1885" y="1178"/>
                  <a:pt x="1892" y="1193"/>
                </a:cubicBezTo>
                <a:cubicBezTo>
                  <a:pt x="1893" y="1240"/>
                  <a:pt x="1884" y="1245"/>
                  <a:pt x="1890" y="1253"/>
                </a:cubicBezTo>
                <a:cubicBezTo>
                  <a:pt x="1891" y="1282"/>
                  <a:pt x="1892" y="1288"/>
                  <a:pt x="1893" y="1295"/>
                </a:cubicBezTo>
                <a:cubicBezTo>
                  <a:pt x="1908" y="1348"/>
                  <a:pt x="1908" y="1355"/>
                  <a:pt x="1906" y="1362"/>
                </a:cubicBezTo>
                <a:cubicBezTo>
                  <a:pt x="1896" y="1343"/>
                  <a:pt x="1897" y="1346"/>
                  <a:pt x="1899" y="1345"/>
                </a:cubicBezTo>
                <a:cubicBezTo>
                  <a:pt x="1875" y="1262"/>
                  <a:pt x="1871" y="1251"/>
                  <a:pt x="1875" y="1243"/>
                </a:cubicBezTo>
                <a:cubicBezTo>
                  <a:pt x="1871" y="1176"/>
                  <a:pt x="1873" y="1167"/>
                  <a:pt x="1872" y="1157"/>
                </a:cubicBezTo>
                <a:cubicBezTo>
                  <a:pt x="1887" y="1067"/>
                  <a:pt x="1882" y="1056"/>
                  <a:pt x="1891" y="1049"/>
                </a:cubicBezTo>
                <a:cubicBezTo>
                  <a:pt x="1898" y="989"/>
                  <a:pt x="1903" y="985"/>
                  <a:pt x="1902" y="979"/>
                </a:cubicBezTo>
                <a:cubicBezTo>
                  <a:pt x="1911" y="942"/>
                  <a:pt x="1909" y="936"/>
                  <a:pt x="1913" y="931"/>
                </a:cubicBezTo>
                <a:cubicBezTo>
                  <a:pt x="1918" y="873"/>
                  <a:pt x="1928" y="853"/>
                  <a:pt x="1927" y="829"/>
                </a:cubicBezTo>
                <a:cubicBezTo>
                  <a:pt x="1936" y="786"/>
                  <a:pt x="1931" y="773"/>
                  <a:pt x="1934" y="761"/>
                </a:cubicBezTo>
                <a:cubicBezTo>
                  <a:pt x="1924" y="811"/>
                  <a:pt x="1922" y="824"/>
                  <a:pt x="1920" y="837"/>
                </a:cubicBezTo>
                <a:cubicBezTo>
                  <a:pt x="1905" y="917"/>
                  <a:pt x="1904" y="920"/>
                  <a:pt x="1906" y="923"/>
                </a:cubicBezTo>
                <a:cubicBezTo>
                  <a:pt x="1903" y="959"/>
                  <a:pt x="1890" y="962"/>
                  <a:pt x="1897" y="970"/>
                </a:cubicBezTo>
                <a:cubicBezTo>
                  <a:pt x="1883" y="1013"/>
                  <a:pt x="1885" y="1020"/>
                  <a:pt x="1881" y="1026"/>
                </a:cubicBezTo>
                <a:cubicBezTo>
                  <a:pt x="1873" y="1069"/>
                  <a:pt x="1868" y="1072"/>
                  <a:pt x="1872" y="1078"/>
                </a:cubicBezTo>
                <a:cubicBezTo>
                  <a:pt x="1864" y="1142"/>
                  <a:pt x="1861" y="1146"/>
                  <a:pt x="1862" y="1151"/>
                </a:cubicBezTo>
                <a:cubicBezTo>
                  <a:pt x="1859" y="1200"/>
                  <a:pt x="1858" y="1209"/>
                  <a:pt x="1862" y="1219"/>
                </a:cubicBezTo>
                <a:cubicBezTo>
                  <a:pt x="1867" y="1230"/>
                  <a:pt x="1856" y="1239"/>
                  <a:pt x="1864" y="1244"/>
                </a:cubicBezTo>
                <a:cubicBezTo>
                  <a:pt x="1863" y="1286"/>
                  <a:pt x="1866" y="1291"/>
                  <a:pt x="1870" y="1296"/>
                </a:cubicBezTo>
                <a:cubicBezTo>
                  <a:pt x="1860" y="1293"/>
                  <a:pt x="1853" y="1283"/>
                  <a:pt x="1848" y="1273"/>
                </a:cubicBezTo>
                <a:cubicBezTo>
                  <a:pt x="1833" y="1175"/>
                  <a:pt x="1831" y="1170"/>
                  <a:pt x="1828" y="1164"/>
                </a:cubicBezTo>
                <a:cubicBezTo>
                  <a:pt x="1831" y="1127"/>
                  <a:pt x="1828" y="1120"/>
                  <a:pt x="1831" y="1115"/>
                </a:cubicBezTo>
                <a:cubicBezTo>
                  <a:pt x="1826" y="1071"/>
                  <a:pt x="1832" y="1062"/>
                  <a:pt x="1830" y="1051"/>
                </a:cubicBezTo>
                <a:cubicBezTo>
                  <a:pt x="1836" y="1035"/>
                  <a:pt x="1836" y="1033"/>
                  <a:pt x="1836" y="1030"/>
                </a:cubicBezTo>
                <a:cubicBezTo>
                  <a:pt x="1844" y="1002"/>
                  <a:pt x="1836" y="994"/>
                  <a:pt x="1844" y="991"/>
                </a:cubicBezTo>
                <a:cubicBezTo>
                  <a:pt x="1856" y="927"/>
                  <a:pt x="1862" y="924"/>
                  <a:pt x="1862" y="918"/>
                </a:cubicBezTo>
                <a:cubicBezTo>
                  <a:pt x="1890" y="834"/>
                  <a:pt x="1896" y="825"/>
                  <a:pt x="1899" y="816"/>
                </a:cubicBezTo>
                <a:cubicBezTo>
                  <a:pt x="1908" y="781"/>
                  <a:pt x="1910" y="777"/>
                  <a:pt x="1910" y="771"/>
                </a:cubicBezTo>
                <a:cubicBezTo>
                  <a:pt x="1919" y="739"/>
                  <a:pt x="1919" y="737"/>
                  <a:pt x="1919" y="734"/>
                </a:cubicBezTo>
                <a:cubicBezTo>
                  <a:pt x="1913" y="749"/>
                  <a:pt x="1909" y="751"/>
                  <a:pt x="1909" y="754"/>
                </a:cubicBezTo>
                <a:cubicBezTo>
                  <a:pt x="1904" y="790"/>
                  <a:pt x="1894" y="794"/>
                  <a:pt x="1897" y="802"/>
                </a:cubicBezTo>
                <a:cubicBezTo>
                  <a:pt x="1861" y="886"/>
                  <a:pt x="1861" y="899"/>
                  <a:pt x="1855" y="911"/>
                </a:cubicBezTo>
                <a:cubicBezTo>
                  <a:pt x="1835" y="988"/>
                  <a:pt x="1831" y="989"/>
                  <a:pt x="1830" y="992"/>
                </a:cubicBezTo>
                <a:cubicBezTo>
                  <a:pt x="1828" y="1035"/>
                  <a:pt x="1822" y="1044"/>
                  <a:pt x="1823" y="1055"/>
                </a:cubicBezTo>
                <a:cubicBezTo>
                  <a:pt x="1821" y="1124"/>
                  <a:pt x="1815" y="1128"/>
                  <a:pt x="1818" y="1134"/>
                </a:cubicBezTo>
                <a:cubicBezTo>
                  <a:pt x="1826" y="1225"/>
                  <a:pt x="1832" y="1231"/>
                  <a:pt x="1830" y="1236"/>
                </a:cubicBezTo>
                <a:cubicBezTo>
                  <a:pt x="1838" y="1278"/>
                  <a:pt x="1847" y="1286"/>
                  <a:pt x="1839" y="1290"/>
                </a:cubicBezTo>
                <a:cubicBezTo>
                  <a:pt x="1816" y="1218"/>
                  <a:pt x="1819" y="1207"/>
                  <a:pt x="1813" y="1205"/>
                </a:cubicBezTo>
                <a:cubicBezTo>
                  <a:pt x="1807" y="1158"/>
                  <a:pt x="1808" y="1156"/>
                  <a:pt x="1810" y="1153"/>
                </a:cubicBezTo>
                <a:cubicBezTo>
                  <a:pt x="1812" y="1127"/>
                  <a:pt x="1805" y="1121"/>
                  <a:pt x="1809" y="1119"/>
                </a:cubicBezTo>
                <a:cubicBezTo>
                  <a:pt x="1809" y="1085"/>
                  <a:pt x="1810" y="1081"/>
                  <a:pt x="1813" y="1078"/>
                </a:cubicBezTo>
                <a:cubicBezTo>
                  <a:pt x="1826" y="1025"/>
                  <a:pt x="1814" y="1018"/>
                  <a:pt x="1819" y="1016"/>
                </a:cubicBezTo>
                <a:cubicBezTo>
                  <a:pt x="1832" y="953"/>
                  <a:pt x="1829" y="949"/>
                  <a:pt x="1831" y="947"/>
                </a:cubicBezTo>
                <a:cubicBezTo>
                  <a:pt x="1837" y="914"/>
                  <a:pt x="1844" y="905"/>
                  <a:pt x="1846" y="895"/>
                </a:cubicBezTo>
                <a:cubicBezTo>
                  <a:pt x="1879" y="803"/>
                  <a:pt x="1876" y="800"/>
                  <a:pt x="1878" y="798"/>
                </a:cubicBezTo>
                <a:cubicBezTo>
                  <a:pt x="1886" y="765"/>
                  <a:pt x="1893" y="756"/>
                  <a:pt x="1893" y="746"/>
                </a:cubicBezTo>
                <a:cubicBezTo>
                  <a:pt x="1892" y="717"/>
                  <a:pt x="1893" y="723"/>
                  <a:pt x="1892" y="728"/>
                </a:cubicBezTo>
                <a:cubicBezTo>
                  <a:pt x="1881" y="768"/>
                  <a:pt x="1879" y="773"/>
                  <a:pt x="1879" y="780"/>
                </a:cubicBezTo>
                <a:cubicBezTo>
                  <a:pt x="1870" y="800"/>
                  <a:pt x="1868" y="806"/>
                  <a:pt x="1868" y="812"/>
                </a:cubicBezTo>
                <a:cubicBezTo>
                  <a:pt x="1854" y="832"/>
                  <a:pt x="1859" y="839"/>
                  <a:pt x="1853" y="844"/>
                </a:cubicBezTo>
                <a:cubicBezTo>
                  <a:pt x="1814" y="1002"/>
                  <a:pt x="1805" y="1024"/>
                  <a:pt x="1805" y="1047"/>
                </a:cubicBezTo>
                <a:cubicBezTo>
                  <a:pt x="1796" y="1104"/>
                  <a:pt x="1798" y="1111"/>
                  <a:pt x="1796" y="1117"/>
                </a:cubicBezTo>
                <a:cubicBezTo>
                  <a:pt x="1799" y="1147"/>
                  <a:pt x="1796" y="1150"/>
                  <a:pt x="1799" y="1154"/>
                </a:cubicBezTo>
                <a:cubicBezTo>
                  <a:pt x="1804" y="1203"/>
                  <a:pt x="1802" y="1214"/>
                  <a:pt x="1808" y="1228"/>
                </a:cubicBezTo>
                <a:cubicBezTo>
                  <a:pt x="1810" y="1264"/>
                  <a:pt x="1805" y="1257"/>
                  <a:pt x="1799" y="1254"/>
                </a:cubicBezTo>
                <a:cubicBezTo>
                  <a:pt x="1785" y="1202"/>
                  <a:pt x="1794" y="1179"/>
                  <a:pt x="1779" y="1150"/>
                </a:cubicBezTo>
                <a:cubicBezTo>
                  <a:pt x="1781" y="1085"/>
                  <a:pt x="1780" y="1068"/>
                  <a:pt x="1781" y="1052"/>
                </a:cubicBezTo>
                <a:cubicBezTo>
                  <a:pt x="1793" y="990"/>
                  <a:pt x="1789" y="985"/>
                  <a:pt x="1788" y="980"/>
                </a:cubicBezTo>
                <a:cubicBezTo>
                  <a:pt x="1802" y="929"/>
                  <a:pt x="1805" y="925"/>
                  <a:pt x="1801" y="920"/>
                </a:cubicBezTo>
                <a:cubicBezTo>
                  <a:pt x="1827" y="852"/>
                  <a:pt x="1832" y="845"/>
                  <a:pt x="1835" y="837"/>
                </a:cubicBezTo>
                <a:cubicBezTo>
                  <a:pt x="1856" y="786"/>
                  <a:pt x="1855" y="781"/>
                  <a:pt x="1861" y="778"/>
                </a:cubicBezTo>
                <a:cubicBezTo>
                  <a:pt x="1852" y="781"/>
                  <a:pt x="1851" y="785"/>
                  <a:pt x="1849" y="788"/>
                </a:cubicBezTo>
                <a:cubicBezTo>
                  <a:pt x="1840" y="826"/>
                  <a:pt x="1828" y="827"/>
                  <a:pt x="1832" y="832"/>
                </a:cubicBezTo>
                <a:cubicBezTo>
                  <a:pt x="1799" y="903"/>
                  <a:pt x="1800" y="911"/>
                  <a:pt x="1798" y="919"/>
                </a:cubicBezTo>
                <a:cubicBezTo>
                  <a:pt x="1779" y="973"/>
                  <a:pt x="1783" y="980"/>
                  <a:pt x="1781" y="984"/>
                </a:cubicBezTo>
                <a:cubicBezTo>
                  <a:pt x="1771" y="1033"/>
                  <a:pt x="1775" y="1040"/>
                  <a:pt x="1770" y="1043"/>
                </a:cubicBezTo>
                <a:cubicBezTo>
                  <a:pt x="1769" y="1086"/>
                  <a:pt x="1771" y="1093"/>
                  <a:pt x="1769" y="1100"/>
                </a:cubicBezTo>
                <a:cubicBezTo>
                  <a:pt x="1776" y="1190"/>
                  <a:pt x="1783" y="1196"/>
                  <a:pt x="1780" y="1199"/>
                </a:cubicBezTo>
                <a:cubicBezTo>
                  <a:pt x="1784" y="1223"/>
                  <a:pt x="1791" y="1228"/>
                  <a:pt x="1783" y="1230"/>
                </a:cubicBezTo>
                <a:cubicBezTo>
                  <a:pt x="1758" y="1164"/>
                  <a:pt x="1765" y="1163"/>
                  <a:pt x="1760" y="1158"/>
                </a:cubicBezTo>
                <a:cubicBezTo>
                  <a:pt x="1749" y="1088"/>
                  <a:pt x="1740" y="1081"/>
                  <a:pt x="1749" y="1079"/>
                </a:cubicBezTo>
                <a:cubicBezTo>
                  <a:pt x="1751" y="984"/>
                  <a:pt x="1753" y="967"/>
                  <a:pt x="1753" y="950"/>
                </a:cubicBezTo>
                <a:cubicBezTo>
                  <a:pt x="1765" y="916"/>
                  <a:pt x="1767" y="915"/>
                  <a:pt x="1764" y="911"/>
                </a:cubicBezTo>
                <a:cubicBezTo>
                  <a:pt x="1772" y="897"/>
                  <a:pt x="1769" y="895"/>
                  <a:pt x="1769" y="894"/>
                </a:cubicBezTo>
                <a:cubicBezTo>
                  <a:pt x="1801" y="810"/>
                  <a:pt x="1791" y="796"/>
                  <a:pt x="1801" y="788"/>
                </a:cubicBezTo>
                <a:cubicBezTo>
                  <a:pt x="1801" y="728"/>
                  <a:pt x="1808" y="724"/>
                  <a:pt x="1803" y="716"/>
                </a:cubicBezTo>
                <a:cubicBezTo>
                  <a:pt x="1802" y="687"/>
                  <a:pt x="1803" y="682"/>
                  <a:pt x="1799" y="683"/>
                </a:cubicBezTo>
                <a:cubicBezTo>
                  <a:pt x="1799" y="749"/>
                  <a:pt x="1793" y="764"/>
                  <a:pt x="1795" y="782"/>
                </a:cubicBezTo>
                <a:cubicBezTo>
                  <a:pt x="1770" y="863"/>
                  <a:pt x="1767" y="875"/>
                  <a:pt x="1762" y="886"/>
                </a:cubicBezTo>
                <a:cubicBezTo>
                  <a:pt x="1751" y="914"/>
                  <a:pt x="1753" y="918"/>
                  <a:pt x="1752" y="921"/>
                </a:cubicBezTo>
                <a:cubicBezTo>
                  <a:pt x="1735" y="998"/>
                  <a:pt x="1735" y="1004"/>
                  <a:pt x="1738" y="1011"/>
                </a:cubicBezTo>
                <a:cubicBezTo>
                  <a:pt x="1729" y="1072"/>
                  <a:pt x="1739" y="1079"/>
                  <a:pt x="1736" y="1083"/>
                </a:cubicBezTo>
                <a:cubicBezTo>
                  <a:pt x="1740" y="1115"/>
                  <a:pt x="1742" y="1121"/>
                  <a:pt x="1739" y="1125"/>
                </a:cubicBezTo>
                <a:cubicBezTo>
                  <a:pt x="1742" y="1175"/>
                  <a:pt x="1750" y="1171"/>
                  <a:pt x="1741" y="1165"/>
                </a:cubicBezTo>
                <a:cubicBezTo>
                  <a:pt x="1733" y="1137"/>
                  <a:pt x="1733" y="1134"/>
                  <a:pt x="1734" y="1131"/>
                </a:cubicBezTo>
                <a:cubicBezTo>
                  <a:pt x="1725" y="1087"/>
                  <a:pt x="1725" y="1067"/>
                  <a:pt x="1722" y="1046"/>
                </a:cubicBezTo>
                <a:cubicBezTo>
                  <a:pt x="1723" y="1032"/>
                  <a:pt x="1721" y="1031"/>
                  <a:pt x="1721" y="1029"/>
                </a:cubicBezTo>
                <a:cubicBezTo>
                  <a:pt x="1724" y="979"/>
                  <a:pt x="1719" y="968"/>
                  <a:pt x="1724" y="960"/>
                </a:cubicBezTo>
                <a:cubicBezTo>
                  <a:pt x="1727" y="926"/>
                  <a:pt x="1726" y="922"/>
                  <a:pt x="1727" y="917"/>
                </a:cubicBezTo>
                <a:cubicBezTo>
                  <a:pt x="1732" y="884"/>
                  <a:pt x="1734" y="879"/>
                  <a:pt x="1732" y="874"/>
                </a:cubicBezTo>
                <a:cubicBezTo>
                  <a:pt x="1746" y="829"/>
                  <a:pt x="1742" y="823"/>
                  <a:pt x="1745" y="819"/>
                </a:cubicBezTo>
                <a:cubicBezTo>
                  <a:pt x="1749" y="772"/>
                  <a:pt x="1757" y="769"/>
                  <a:pt x="1752" y="762"/>
                </a:cubicBezTo>
                <a:cubicBezTo>
                  <a:pt x="1755" y="715"/>
                  <a:pt x="1747" y="707"/>
                  <a:pt x="1752" y="704"/>
                </a:cubicBezTo>
                <a:cubicBezTo>
                  <a:pt x="1727" y="648"/>
                  <a:pt x="1731" y="634"/>
                  <a:pt x="1720" y="636"/>
                </a:cubicBezTo>
                <a:cubicBezTo>
                  <a:pt x="1746" y="727"/>
                  <a:pt x="1744" y="737"/>
                  <a:pt x="1748" y="750"/>
                </a:cubicBezTo>
                <a:cubicBezTo>
                  <a:pt x="1741" y="792"/>
                  <a:pt x="1744" y="797"/>
                  <a:pt x="1738" y="800"/>
                </a:cubicBezTo>
                <a:cubicBezTo>
                  <a:pt x="1727" y="867"/>
                  <a:pt x="1724" y="871"/>
                  <a:pt x="1724" y="875"/>
                </a:cubicBezTo>
                <a:cubicBezTo>
                  <a:pt x="1715" y="930"/>
                  <a:pt x="1715" y="934"/>
                  <a:pt x="1715" y="939"/>
                </a:cubicBezTo>
                <a:cubicBezTo>
                  <a:pt x="1708" y="941"/>
                  <a:pt x="1714" y="936"/>
                  <a:pt x="1710" y="930"/>
                </a:cubicBezTo>
                <a:cubicBezTo>
                  <a:pt x="1715" y="906"/>
                  <a:pt x="1716" y="900"/>
                  <a:pt x="1713" y="893"/>
                </a:cubicBezTo>
                <a:cubicBezTo>
                  <a:pt x="1716" y="852"/>
                  <a:pt x="1717" y="845"/>
                  <a:pt x="1715" y="839"/>
                </a:cubicBezTo>
                <a:cubicBezTo>
                  <a:pt x="1719" y="754"/>
                  <a:pt x="1719" y="741"/>
                  <a:pt x="1715" y="727"/>
                </a:cubicBezTo>
                <a:cubicBezTo>
                  <a:pt x="1682" y="632"/>
                  <a:pt x="1673" y="613"/>
                  <a:pt x="1666" y="602"/>
                </a:cubicBezTo>
                <a:cubicBezTo>
                  <a:pt x="1674" y="627"/>
                  <a:pt x="1680" y="638"/>
                  <a:pt x="1686" y="649"/>
                </a:cubicBezTo>
                <a:cubicBezTo>
                  <a:pt x="1705" y="729"/>
                  <a:pt x="1712" y="739"/>
                  <a:pt x="1711" y="747"/>
                </a:cubicBezTo>
                <a:cubicBezTo>
                  <a:pt x="1712" y="775"/>
                  <a:pt x="1712" y="779"/>
                  <a:pt x="1710" y="782"/>
                </a:cubicBezTo>
                <a:cubicBezTo>
                  <a:pt x="1707" y="852"/>
                  <a:pt x="1709" y="861"/>
                  <a:pt x="1705" y="868"/>
                </a:cubicBezTo>
                <a:cubicBezTo>
                  <a:pt x="1700" y="922"/>
                  <a:pt x="1705" y="931"/>
                  <a:pt x="1700" y="938"/>
                </a:cubicBezTo>
                <a:cubicBezTo>
                  <a:pt x="1698" y="1003"/>
                  <a:pt x="1700" y="1020"/>
                  <a:pt x="1698" y="1036"/>
                </a:cubicBezTo>
                <a:cubicBezTo>
                  <a:pt x="1698" y="1069"/>
                  <a:pt x="1705" y="1079"/>
                  <a:pt x="1699" y="1085"/>
                </a:cubicBezTo>
                <a:cubicBezTo>
                  <a:pt x="1711" y="1143"/>
                  <a:pt x="1719" y="1150"/>
                  <a:pt x="1720" y="1154"/>
                </a:cubicBezTo>
                <a:cubicBezTo>
                  <a:pt x="1713" y="1173"/>
                  <a:pt x="1719" y="1161"/>
                  <a:pt x="1713" y="1152"/>
                </a:cubicBezTo>
                <a:cubicBezTo>
                  <a:pt x="1689" y="1079"/>
                  <a:pt x="1683" y="1073"/>
                  <a:pt x="1685" y="1070"/>
                </a:cubicBezTo>
                <a:cubicBezTo>
                  <a:pt x="1679" y="1019"/>
                  <a:pt x="1675" y="1003"/>
                  <a:pt x="1678" y="989"/>
                </a:cubicBezTo>
                <a:cubicBezTo>
                  <a:pt x="1679" y="939"/>
                  <a:pt x="1676" y="934"/>
                  <a:pt x="1674" y="929"/>
                </a:cubicBezTo>
                <a:cubicBezTo>
                  <a:pt x="1678" y="875"/>
                  <a:pt x="1678" y="865"/>
                  <a:pt x="1677" y="854"/>
                </a:cubicBezTo>
                <a:cubicBezTo>
                  <a:pt x="1682" y="815"/>
                  <a:pt x="1678" y="804"/>
                  <a:pt x="1679" y="794"/>
                </a:cubicBezTo>
                <a:cubicBezTo>
                  <a:pt x="1676" y="743"/>
                  <a:pt x="1676" y="738"/>
                  <a:pt x="1674" y="732"/>
                </a:cubicBezTo>
                <a:cubicBezTo>
                  <a:pt x="1663" y="688"/>
                  <a:pt x="1662" y="677"/>
                  <a:pt x="1657" y="665"/>
                </a:cubicBezTo>
                <a:cubicBezTo>
                  <a:pt x="1631" y="625"/>
                  <a:pt x="1629" y="616"/>
                  <a:pt x="1624" y="622"/>
                </a:cubicBezTo>
                <a:cubicBezTo>
                  <a:pt x="1669" y="730"/>
                  <a:pt x="1663" y="734"/>
                  <a:pt x="1667" y="742"/>
                </a:cubicBezTo>
                <a:cubicBezTo>
                  <a:pt x="1671" y="784"/>
                  <a:pt x="1668" y="786"/>
                  <a:pt x="1670" y="790"/>
                </a:cubicBezTo>
                <a:cubicBezTo>
                  <a:pt x="1673" y="832"/>
                  <a:pt x="1666" y="844"/>
                  <a:pt x="1670" y="858"/>
                </a:cubicBezTo>
                <a:cubicBezTo>
                  <a:pt x="1664" y="946"/>
                  <a:pt x="1666" y="959"/>
                  <a:pt x="1666" y="972"/>
                </a:cubicBezTo>
                <a:cubicBezTo>
                  <a:pt x="1660" y="983"/>
                  <a:pt x="1658" y="956"/>
                  <a:pt x="1657" y="930"/>
                </a:cubicBezTo>
                <a:cubicBezTo>
                  <a:pt x="1656" y="883"/>
                  <a:pt x="1654" y="876"/>
                  <a:pt x="1653" y="870"/>
                </a:cubicBezTo>
                <a:cubicBezTo>
                  <a:pt x="1654" y="824"/>
                  <a:pt x="1648" y="815"/>
                  <a:pt x="1652" y="809"/>
                </a:cubicBezTo>
                <a:cubicBezTo>
                  <a:pt x="1641" y="741"/>
                  <a:pt x="1642" y="734"/>
                  <a:pt x="1638" y="726"/>
                </a:cubicBezTo>
                <a:cubicBezTo>
                  <a:pt x="1606" y="639"/>
                  <a:pt x="1595" y="629"/>
                  <a:pt x="1599" y="624"/>
                </a:cubicBezTo>
                <a:cubicBezTo>
                  <a:pt x="1559" y="579"/>
                  <a:pt x="1560" y="560"/>
                  <a:pt x="1554" y="564"/>
                </a:cubicBezTo>
                <a:cubicBezTo>
                  <a:pt x="1584" y="614"/>
                  <a:pt x="1591" y="626"/>
                  <a:pt x="1598" y="639"/>
                </a:cubicBezTo>
                <a:cubicBezTo>
                  <a:pt x="1622" y="714"/>
                  <a:pt x="1630" y="720"/>
                  <a:pt x="1631" y="724"/>
                </a:cubicBezTo>
                <a:cubicBezTo>
                  <a:pt x="1633" y="751"/>
                  <a:pt x="1640" y="757"/>
                  <a:pt x="1636" y="759"/>
                </a:cubicBezTo>
                <a:cubicBezTo>
                  <a:pt x="1645" y="839"/>
                  <a:pt x="1642" y="846"/>
                  <a:pt x="1644" y="854"/>
                </a:cubicBezTo>
                <a:cubicBezTo>
                  <a:pt x="1640" y="907"/>
                  <a:pt x="1650" y="918"/>
                  <a:pt x="1645" y="924"/>
                </a:cubicBezTo>
                <a:cubicBezTo>
                  <a:pt x="1644" y="962"/>
                  <a:pt x="1651" y="968"/>
                  <a:pt x="1647" y="970"/>
                </a:cubicBezTo>
                <a:cubicBezTo>
                  <a:pt x="1657" y="1063"/>
                  <a:pt x="1665" y="1076"/>
                  <a:pt x="1661" y="1086"/>
                </a:cubicBezTo>
                <a:cubicBezTo>
                  <a:pt x="1668" y="1110"/>
                  <a:pt x="1657" y="1109"/>
                  <a:pt x="1660" y="1099"/>
                </a:cubicBezTo>
                <a:cubicBezTo>
                  <a:pt x="1631" y="1019"/>
                  <a:pt x="1628" y="1011"/>
                  <a:pt x="1628" y="1005"/>
                </a:cubicBezTo>
                <a:cubicBezTo>
                  <a:pt x="1619" y="967"/>
                  <a:pt x="1628" y="955"/>
                  <a:pt x="1617" y="937"/>
                </a:cubicBezTo>
                <a:cubicBezTo>
                  <a:pt x="1619" y="889"/>
                  <a:pt x="1617" y="876"/>
                  <a:pt x="1617" y="864"/>
                </a:cubicBezTo>
                <a:cubicBezTo>
                  <a:pt x="1615" y="814"/>
                  <a:pt x="1615" y="802"/>
                  <a:pt x="1617" y="790"/>
                </a:cubicBezTo>
                <a:cubicBezTo>
                  <a:pt x="1598" y="709"/>
                  <a:pt x="1603" y="699"/>
                  <a:pt x="1601" y="696"/>
                </a:cubicBezTo>
                <a:cubicBezTo>
                  <a:pt x="1594" y="666"/>
                  <a:pt x="1586" y="660"/>
                  <a:pt x="1591" y="658"/>
                </a:cubicBezTo>
                <a:cubicBezTo>
                  <a:pt x="1575" y="621"/>
                  <a:pt x="1578" y="614"/>
                  <a:pt x="1570" y="605"/>
                </a:cubicBezTo>
                <a:cubicBezTo>
                  <a:pt x="1595" y="707"/>
                  <a:pt x="1599" y="725"/>
                  <a:pt x="1599" y="741"/>
                </a:cubicBezTo>
                <a:cubicBezTo>
                  <a:pt x="1606" y="813"/>
                  <a:pt x="1609" y="817"/>
                  <a:pt x="1604" y="818"/>
                </a:cubicBezTo>
                <a:cubicBezTo>
                  <a:pt x="1605" y="866"/>
                  <a:pt x="1610" y="878"/>
                  <a:pt x="1607" y="887"/>
                </a:cubicBezTo>
                <a:cubicBezTo>
                  <a:pt x="1611" y="956"/>
                  <a:pt x="1612" y="966"/>
                  <a:pt x="1612" y="975"/>
                </a:cubicBezTo>
                <a:cubicBezTo>
                  <a:pt x="1620" y="1014"/>
                  <a:pt x="1621" y="1021"/>
                  <a:pt x="1621" y="1029"/>
                </a:cubicBezTo>
                <a:cubicBezTo>
                  <a:pt x="1618" y="1044"/>
                  <a:pt x="1622" y="1037"/>
                  <a:pt x="1616" y="1035"/>
                </a:cubicBezTo>
                <a:cubicBezTo>
                  <a:pt x="1590" y="901"/>
                  <a:pt x="1595" y="899"/>
                  <a:pt x="1590" y="894"/>
                </a:cubicBezTo>
                <a:cubicBezTo>
                  <a:pt x="1589" y="813"/>
                  <a:pt x="1581" y="794"/>
                  <a:pt x="1585" y="779"/>
                </a:cubicBezTo>
                <a:cubicBezTo>
                  <a:pt x="1572" y="710"/>
                  <a:pt x="1574" y="694"/>
                  <a:pt x="1569" y="676"/>
                </a:cubicBezTo>
                <a:cubicBezTo>
                  <a:pt x="1548" y="606"/>
                  <a:pt x="1539" y="591"/>
                  <a:pt x="1531" y="576"/>
                </a:cubicBezTo>
                <a:cubicBezTo>
                  <a:pt x="1556" y="642"/>
                  <a:pt x="1554" y="655"/>
                  <a:pt x="1563" y="670"/>
                </a:cubicBezTo>
                <a:cubicBezTo>
                  <a:pt x="1565" y="721"/>
                  <a:pt x="1571" y="730"/>
                  <a:pt x="1567" y="736"/>
                </a:cubicBezTo>
                <a:cubicBezTo>
                  <a:pt x="1578" y="812"/>
                  <a:pt x="1574" y="818"/>
                  <a:pt x="1579" y="826"/>
                </a:cubicBezTo>
                <a:cubicBezTo>
                  <a:pt x="1576" y="872"/>
                  <a:pt x="1582" y="878"/>
                  <a:pt x="1580" y="881"/>
                </a:cubicBezTo>
                <a:cubicBezTo>
                  <a:pt x="1582" y="922"/>
                  <a:pt x="1588" y="931"/>
                  <a:pt x="1585" y="937"/>
                </a:cubicBezTo>
                <a:cubicBezTo>
                  <a:pt x="1597" y="1000"/>
                  <a:pt x="1592" y="1002"/>
                  <a:pt x="1597" y="1007"/>
                </a:cubicBezTo>
                <a:cubicBezTo>
                  <a:pt x="1580" y="986"/>
                  <a:pt x="1581" y="973"/>
                  <a:pt x="1573" y="959"/>
                </a:cubicBezTo>
                <a:cubicBezTo>
                  <a:pt x="1574" y="937"/>
                  <a:pt x="1570" y="933"/>
                  <a:pt x="1568" y="929"/>
                </a:cubicBezTo>
                <a:cubicBezTo>
                  <a:pt x="1566" y="904"/>
                  <a:pt x="1568" y="902"/>
                  <a:pt x="1566" y="898"/>
                </a:cubicBezTo>
                <a:cubicBezTo>
                  <a:pt x="1565" y="866"/>
                  <a:pt x="1560" y="851"/>
                  <a:pt x="1562" y="838"/>
                </a:cubicBezTo>
                <a:cubicBezTo>
                  <a:pt x="1559" y="787"/>
                  <a:pt x="1561" y="774"/>
                  <a:pt x="1560" y="760"/>
                </a:cubicBezTo>
                <a:cubicBezTo>
                  <a:pt x="1549" y="696"/>
                  <a:pt x="1551" y="682"/>
                  <a:pt x="1543" y="682"/>
                </a:cubicBezTo>
                <a:cubicBezTo>
                  <a:pt x="1550" y="772"/>
                  <a:pt x="1552" y="785"/>
                  <a:pt x="1551" y="797"/>
                </a:cubicBezTo>
                <a:cubicBezTo>
                  <a:pt x="1548" y="858"/>
                  <a:pt x="1552" y="863"/>
                  <a:pt x="1554" y="866"/>
                </a:cubicBezTo>
                <a:cubicBezTo>
                  <a:pt x="1558" y="923"/>
                  <a:pt x="1561" y="930"/>
                  <a:pt x="1557" y="935"/>
                </a:cubicBezTo>
                <a:cubicBezTo>
                  <a:pt x="1566" y="982"/>
                  <a:pt x="1577" y="993"/>
                  <a:pt x="1568" y="997"/>
                </a:cubicBezTo>
                <a:cubicBezTo>
                  <a:pt x="1548" y="919"/>
                  <a:pt x="1542" y="909"/>
                  <a:pt x="1544" y="901"/>
                </a:cubicBezTo>
                <a:cubicBezTo>
                  <a:pt x="1537" y="855"/>
                  <a:pt x="1541" y="852"/>
                  <a:pt x="1537" y="846"/>
                </a:cubicBezTo>
                <a:cubicBezTo>
                  <a:pt x="1530" y="810"/>
                  <a:pt x="1534" y="803"/>
                  <a:pt x="1528" y="793"/>
                </a:cubicBezTo>
                <a:cubicBezTo>
                  <a:pt x="1520" y="729"/>
                  <a:pt x="1518" y="719"/>
                  <a:pt x="1521" y="711"/>
                </a:cubicBezTo>
                <a:cubicBezTo>
                  <a:pt x="1481" y="627"/>
                  <a:pt x="1476" y="623"/>
                  <a:pt x="1473" y="615"/>
                </a:cubicBezTo>
                <a:cubicBezTo>
                  <a:pt x="1441" y="586"/>
                  <a:pt x="1439" y="570"/>
                  <a:pt x="1431" y="576"/>
                </a:cubicBezTo>
                <a:cubicBezTo>
                  <a:pt x="1460" y="610"/>
                  <a:pt x="1468" y="621"/>
                  <a:pt x="1476" y="631"/>
                </a:cubicBezTo>
                <a:cubicBezTo>
                  <a:pt x="1502" y="693"/>
                  <a:pt x="1509" y="699"/>
                  <a:pt x="1507" y="702"/>
                </a:cubicBezTo>
                <a:cubicBezTo>
                  <a:pt x="1512" y="760"/>
                  <a:pt x="1526" y="782"/>
                  <a:pt x="1519" y="798"/>
                </a:cubicBezTo>
                <a:cubicBezTo>
                  <a:pt x="1527" y="860"/>
                  <a:pt x="1529" y="869"/>
                  <a:pt x="1532" y="879"/>
                </a:cubicBezTo>
                <a:cubicBezTo>
                  <a:pt x="1533" y="927"/>
                  <a:pt x="1537" y="933"/>
                  <a:pt x="1535" y="938"/>
                </a:cubicBezTo>
                <a:cubicBezTo>
                  <a:pt x="1525" y="951"/>
                  <a:pt x="1527" y="935"/>
                  <a:pt x="1517" y="916"/>
                </a:cubicBezTo>
                <a:cubicBezTo>
                  <a:pt x="1511" y="847"/>
                  <a:pt x="1503" y="840"/>
                  <a:pt x="1508" y="836"/>
                </a:cubicBezTo>
                <a:cubicBezTo>
                  <a:pt x="1499" y="798"/>
                  <a:pt x="1503" y="793"/>
                  <a:pt x="1498" y="786"/>
                </a:cubicBezTo>
                <a:cubicBezTo>
                  <a:pt x="1494" y="750"/>
                  <a:pt x="1489" y="743"/>
                  <a:pt x="1489" y="738"/>
                </a:cubicBezTo>
                <a:cubicBezTo>
                  <a:pt x="1442" y="617"/>
                  <a:pt x="1439" y="606"/>
                  <a:pt x="1421" y="579"/>
                </a:cubicBezTo>
                <a:cubicBezTo>
                  <a:pt x="1399" y="558"/>
                  <a:pt x="1394" y="551"/>
                  <a:pt x="1386" y="554"/>
                </a:cubicBezTo>
                <a:cubicBezTo>
                  <a:pt x="1434" y="621"/>
                  <a:pt x="1443" y="634"/>
                  <a:pt x="1450" y="648"/>
                </a:cubicBezTo>
                <a:cubicBezTo>
                  <a:pt x="1462" y="693"/>
                  <a:pt x="1469" y="692"/>
                  <a:pt x="1466" y="698"/>
                </a:cubicBezTo>
                <a:cubicBezTo>
                  <a:pt x="1482" y="742"/>
                  <a:pt x="1480" y="752"/>
                  <a:pt x="1485" y="764"/>
                </a:cubicBezTo>
                <a:cubicBezTo>
                  <a:pt x="1501" y="873"/>
                  <a:pt x="1501" y="883"/>
                  <a:pt x="1505" y="894"/>
                </a:cubicBezTo>
                <a:cubicBezTo>
                  <a:pt x="1506" y="915"/>
                  <a:pt x="1500" y="915"/>
                  <a:pt x="1503" y="912"/>
                </a:cubicBezTo>
                <a:cubicBezTo>
                  <a:pt x="1480" y="826"/>
                  <a:pt x="1481" y="802"/>
                  <a:pt x="1464" y="773"/>
                </a:cubicBezTo>
                <a:cubicBezTo>
                  <a:pt x="1449" y="724"/>
                  <a:pt x="1444" y="706"/>
                  <a:pt x="1437" y="687"/>
                </a:cubicBezTo>
                <a:cubicBezTo>
                  <a:pt x="1361" y="563"/>
                  <a:pt x="1356" y="568"/>
                  <a:pt x="1353" y="563"/>
                </a:cubicBezTo>
                <a:cubicBezTo>
                  <a:pt x="1321" y="532"/>
                  <a:pt x="1318" y="529"/>
                  <a:pt x="1314" y="530"/>
                </a:cubicBezTo>
                <a:cubicBezTo>
                  <a:pt x="1345" y="563"/>
                  <a:pt x="1354" y="574"/>
                  <a:pt x="1360" y="575"/>
                </a:cubicBezTo>
                <a:cubicBezTo>
                  <a:pt x="1369" y="585"/>
                  <a:pt x="1370" y="589"/>
                  <a:pt x="1371" y="589"/>
                </a:cubicBezTo>
                <a:cubicBezTo>
                  <a:pt x="1402" y="640"/>
                  <a:pt x="1411" y="657"/>
                  <a:pt x="1420" y="673"/>
                </a:cubicBezTo>
                <a:cubicBezTo>
                  <a:pt x="1449" y="755"/>
                  <a:pt x="1449" y="759"/>
                  <a:pt x="1453" y="764"/>
                </a:cubicBezTo>
                <a:cubicBezTo>
                  <a:pt x="1456" y="791"/>
                  <a:pt x="1464" y="797"/>
                  <a:pt x="1465" y="801"/>
                </a:cubicBezTo>
                <a:cubicBezTo>
                  <a:pt x="1462" y="819"/>
                  <a:pt x="1462" y="802"/>
                  <a:pt x="1452" y="782"/>
                </a:cubicBezTo>
                <a:cubicBezTo>
                  <a:pt x="1442" y="746"/>
                  <a:pt x="1439" y="737"/>
                  <a:pt x="1435" y="727"/>
                </a:cubicBezTo>
                <a:cubicBezTo>
                  <a:pt x="1335" y="582"/>
                  <a:pt x="1334" y="573"/>
                  <a:pt x="1330" y="574"/>
                </a:cubicBezTo>
                <a:cubicBezTo>
                  <a:pt x="1292" y="535"/>
                  <a:pt x="1284" y="534"/>
                  <a:pt x="1277" y="527"/>
                </a:cubicBezTo>
                <a:cubicBezTo>
                  <a:pt x="1295" y="547"/>
                  <a:pt x="1301" y="551"/>
                  <a:pt x="1306" y="558"/>
                </a:cubicBezTo>
                <a:cubicBezTo>
                  <a:pt x="1331" y="590"/>
                  <a:pt x="1341" y="597"/>
                  <a:pt x="1351" y="606"/>
                </a:cubicBezTo>
                <a:cubicBezTo>
                  <a:pt x="1367" y="634"/>
                  <a:pt x="1373" y="639"/>
                  <a:pt x="1379" y="646"/>
                </a:cubicBezTo>
                <a:cubicBezTo>
                  <a:pt x="1409" y="699"/>
                  <a:pt x="1416" y="715"/>
                  <a:pt x="1426" y="732"/>
                </a:cubicBezTo>
                <a:cubicBezTo>
                  <a:pt x="1443" y="783"/>
                  <a:pt x="1444" y="787"/>
                  <a:pt x="1444" y="790"/>
                </a:cubicBezTo>
                <a:cubicBezTo>
                  <a:pt x="1464" y="846"/>
                  <a:pt x="1463" y="852"/>
                  <a:pt x="1464" y="858"/>
                </a:cubicBezTo>
                <a:cubicBezTo>
                  <a:pt x="1435" y="796"/>
                  <a:pt x="1428" y="774"/>
                  <a:pt x="1420" y="753"/>
                </a:cubicBezTo>
                <a:cubicBezTo>
                  <a:pt x="1353" y="645"/>
                  <a:pt x="1356" y="641"/>
                  <a:pt x="1353" y="637"/>
                </a:cubicBezTo>
                <a:cubicBezTo>
                  <a:pt x="1309" y="587"/>
                  <a:pt x="1299" y="576"/>
                  <a:pt x="1288" y="567"/>
                </a:cubicBezTo>
                <a:cubicBezTo>
                  <a:pt x="1266" y="558"/>
                  <a:pt x="1278" y="564"/>
                  <a:pt x="1288" y="573"/>
                </a:cubicBezTo>
                <a:cubicBezTo>
                  <a:pt x="1338" y="632"/>
                  <a:pt x="1341" y="635"/>
                  <a:pt x="1344" y="636"/>
                </a:cubicBezTo>
                <a:cubicBezTo>
                  <a:pt x="1386" y="706"/>
                  <a:pt x="1396" y="725"/>
                  <a:pt x="1405" y="741"/>
                </a:cubicBezTo>
                <a:cubicBezTo>
                  <a:pt x="1420" y="802"/>
                  <a:pt x="1437" y="813"/>
                  <a:pt x="1427" y="817"/>
                </a:cubicBezTo>
                <a:cubicBezTo>
                  <a:pt x="1383" y="737"/>
                  <a:pt x="1383" y="726"/>
                  <a:pt x="1378" y="729"/>
                </a:cubicBezTo>
                <a:cubicBezTo>
                  <a:pt x="1363" y="702"/>
                  <a:pt x="1356" y="699"/>
                  <a:pt x="1352" y="688"/>
                </a:cubicBezTo>
                <a:cubicBezTo>
                  <a:pt x="1287" y="617"/>
                  <a:pt x="1278" y="613"/>
                  <a:pt x="1269" y="596"/>
                </a:cubicBezTo>
                <a:cubicBezTo>
                  <a:pt x="1231" y="579"/>
                  <a:pt x="1236" y="581"/>
                  <a:pt x="1239" y="580"/>
                </a:cubicBezTo>
                <a:cubicBezTo>
                  <a:pt x="1287" y="628"/>
                  <a:pt x="1309" y="654"/>
                  <a:pt x="1333" y="681"/>
                </a:cubicBezTo>
                <a:cubicBezTo>
                  <a:pt x="1371" y="733"/>
                  <a:pt x="1374" y="737"/>
                  <a:pt x="1376" y="742"/>
                </a:cubicBezTo>
                <a:cubicBezTo>
                  <a:pt x="1379" y="756"/>
                  <a:pt x="1368" y="746"/>
                  <a:pt x="1357" y="735"/>
                </a:cubicBezTo>
                <a:cubicBezTo>
                  <a:pt x="1305" y="677"/>
                  <a:pt x="1299" y="674"/>
                  <a:pt x="1294" y="667"/>
                </a:cubicBezTo>
                <a:cubicBezTo>
                  <a:pt x="1267" y="654"/>
                  <a:pt x="1276" y="658"/>
                  <a:pt x="1284" y="667"/>
                </a:cubicBezTo>
                <a:cubicBezTo>
                  <a:pt x="1373" y="768"/>
                  <a:pt x="1384" y="779"/>
                  <a:pt x="1397" y="789"/>
                </a:cubicBezTo>
                <a:cubicBezTo>
                  <a:pt x="1439" y="854"/>
                  <a:pt x="1441" y="859"/>
                  <a:pt x="1444" y="863"/>
                </a:cubicBezTo>
                <a:cubicBezTo>
                  <a:pt x="1415" y="842"/>
                  <a:pt x="1406" y="827"/>
                  <a:pt x="1394" y="817"/>
                </a:cubicBezTo>
                <a:cubicBezTo>
                  <a:pt x="1340" y="757"/>
                  <a:pt x="1332" y="756"/>
                  <a:pt x="1327" y="749"/>
                </a:cubicBezTo>
                <a:cubicBezTo>
                  <a:pt x="1254" y="683"/>
                  <a:pt x="1250" y="671"/>
                  <a:pt x="1243" y="672"/>
                </a:cubicBezTo>
                <a:cubicBezTo>
                  <a:pt x="1214" y="642"/>
                  <a:pt x="1201" y="637"/>
                  <a:pt x="1190" y="625"/>
                </a:cubicBezTo>
                <a:cubicBezTo>
                  <a:pt x="1162" y="606"/>
                  <a:pt x="1161" y="603"/>
                  <a:pt x="1159" y="604"/>
                </a:cubicBezTo>
                <a:cubicBezTo>
                  <a:pt x="1202" y="651"/>
                  <a:pt x="1208" y="648"/>
                  <a:pt x="1211" y="651"/>
                </a:cubicBezTo>
                <a:cubicBezTo>
                  <a:pt x="1252" y="693"/>
                  <a:pt x="1264" y="697"/>
                  <a:pt x="1274" y="711"/>
                </a:cubicBezTo>
                <a:cubicBezTo>
                  <a:pt x="1341" y="783"/>
                  <a:pt x="1347" y="786"/>
                  <a:pt x="1352" y="794"/>
                </a:cubicBezTo>
                <a:cubicBezTo>
                  <a:pt x="1359" y="804"/>
                  <a:pt x="1353" y="801"/>
                  <a:pt x="1347" y="796"/>
                </a:cubicBezTo>
                <a:cubicBezTo>
                  <a:pt x="1323" y="786"/>
                  <a:pt x="1317" y="780"/>
                  <a:pt x="1312" y="775"/>
                </a:cubicBezTo>
                <a:cubicBezTo>
                  <a:pt x="1271" y="748"/>
                  <a:pt x="1265" y="746"/>
                  <a:pt x="1259" y="742"/>
                </a:cubicBezTo>
                <a:cubicBezTo>
                  <a:pt x="1142" y="660"/>
                  <a:pt x="1131" y="648"/>
                  <a:pt x="1120" y="640"/>
                </a:cubicBezTo>
                <a:cubicBezTo>
                  <a:pt x="1101" y="622"/>
                  <a:pt x="1098" y="617"/>
                  <a:pt x="1096" y="613"/>
                </a:cubicBezTo>
                <a:cubicBezTo>
                  <a:pt x="1118" y="650"/>
                  <a:pt x="1127" y="653"/>
                  <a:pt x="1135" y="662"/>
                </a:cubicBezTo>
                <a:cubicBezTo>
                  <a:pt x="1150" y="676"/>
                  <a:pt x="1157" y="677"/>
                  <a:pt x="1159" y="684"/>
                </a:cubicBezTo>
                <a:cubicBezTo>
                  <a:pt x="1206" y="725"/>
                  <a:pt x="1230" y="734"/>
                  <a:pt x="1252" y="752"/>
                </a:cubicBezTo>
                <a:cubicBezTo>
                  <a:pt x="1293" y="780"/>
                  <a:pt x="1299" y="782"/>
                  <a:pt x="1305" y="788"/>
                </a:cubicBezTo>
                <a:cubicBezTo>
                  <a:pt x="1312" y="800"/>
                  <a:pt x="1308" y="796"/>
                  <a:pt x="1304" y="791"/>
                </a:cubicBezTo>
                <a:cubicBezTo>
                  <a:pt x="1247" y="755"/>
                  <a:pt x="1235" y="755"/>
                  <a:pt x="1226" y="746"/>
                </a:cubicBezTo>
                <a:cubicBezTo>
                  <a:pt x="1161" y="702"/>
                  <a:pt x="1157" y="695"/>
                  <a:pt x="1152" y="693"/>
                </a:cubicBezTo>
                <a:cubicBezTo>
                  <a:pt x="1102" y="654"/>
                  <a:pt x="1099" y="643"/>
                  <a:pt x="1092" y="644"/>
                </a:cubicBezTo>
                <a:cubicBezTo>
                  <a:pt x="1119" y="671"/>
                  <a:pt x="1120" y="680"/>
                  <a:pt x="1124" y="679"/>
                </a:cubicBezTo>
                <a:cubicBezTo>
                  <a:pt x="1168" y="716"/>
                  <a:pt x="1181" y="726"/>
                  <a:pt x="1194" y="737"/>
                </a:cubicBezTo>
                <a:cubicBezTo>
                  <a:pt x="1249" y="776"/>
                  <a:pt x="1264" y="780"/>
                  <a:pt x="1277" y="791"/>
                </a:cubicBezTo>
                <a:cubicBezTo>
                  <a:pt x="1312" y="809"/>
                  <a:pt x="1317" y="809"/>
                  <a:pt x="1320" y="815"/>
                </a:cubicBezTo>
                <a:cubicBezTo>
                  <a:pt x="1369" y="841"/>
                  <a:pt x="1376" y="845"/>
                  <a:pt x="1383" y="850"/>
                </a:cubicBezTo>
                <a:cubicBezTo>
                  <a:pt x="1422" y="879"/>
                  <a:pt x="1427" y="876"/>
                  <a:pt x="1428" y="883"/>
                </a:cubicBezTo>
                <a:cubicBezTo>
                  <a:pt x="1448" y="907"/>
                  <a:pt x="1443" y="898"/>
                  <a:pt x="1436" y="897"/>
                </a:cubicBezTo>
                <a:cubicBezTo>
                  <a:pt x="1391" y="869"/>
                  <a:pt x="1384" y="868"/>
                  <a:pt x="1377" y="865"/>
                </a:cubicBezTo>
                <a:cubicBezTo>
                  <a:pt x="1310" y="833"/>
                  <a:pt x="1302" y="831"/>
                  <a:pt x="1296" y="825"/>
                </a:cubicBezTo>
                <a:cubicBezTo>
                  <a:pt x="1212" y="780"/>
                  <a:pt x="1211" y="771"/>
                  <a:pt x="1207" y="771"/>
                </a:cubicBezTo>
                <a:cubicBezTo>
                  <a:pt x="1172" y="749"/>
                  <a:pt x="1168" y="736"/>
                  <a:pt x="1161" y="735"/>
                </a:cubicBezTo>
                <a:cubicBezTo>
                  <a:pt x="1123" y="703"/>
                  <a:pt x="1121" y="690"/>
                  <a:pt x="1114" y="694"/>
                </a:cubicBezTo>
                <a:cubicBezTo>
                  <a:pt x="1142" y="729"/>
                  <a:pt x="1146" y="726"/>
                  <a:pt x="1148" y="733"/>
                </a:cubicBezTo>
                <a:cubicBezTo>
                  <a:pt x="1173" y="751"/>
                  <a:pt x="1177" y="763"/>
                  <a:pt x="1185" y="763"/>
                </a:cubicBezTo>
                <a:cubicBezTo>
                  <a:pt x="1224" y="799"/>
                  <a:pt x="1229" y="794"/>
                  <a:pt x="1231" y="799"/>
                </a:cubicBezTo>
                <a:cubicBezTo>
                  <a:pt x="1285" y="828"/>
                  <a:pt x="1287" y="837"/>
                  <a:pt x="1291" y="836"/>
                </a:cubicBezTo>
                <a:cubicBezTo>
                  <a:pt x="1324" y="852"/>
                  <a:pt x="1327" y="853"/>
                  <a:pt x="1331" y="855"/>
                </a:cubicBezTo>
                <a:cubicBezTo>
                  <a:pt x="1354" y="869"/>
                  <a:pt x="1359" y="866"/>
                  <a:pt x="1362" y="870"/>
                </a:cubicBezTo>
                <a:cubicBezTo>
                  <a:pt x="1393" y="896"/>
                  <a:pt x="1387" y="889"/>
                  <a:pt x="1379" y="890"/>
                </a:cubicBezTo>
                <a:cubicBezTo>
                  <a:pt x="1343" y="876"/>
                  <a:pt x="1330" y="867"/>
                  <a:pt x="1316" y="861"/>
                </a:cubicBezTo>
                <a:cubicBezTo>
                  <a:pt x="1288" y="845"/>
                  <a:pt x="1278" y="849"/>
                  <a:pt x="1272" y="841"/>
                </a:cubicBezTo>
                <a:cubicBezTo>
                  <a:pt x="1217" y="811"/>
                  <a:pt x="1203" y="803"/>
                  <a:pt x="1190" y="793"/>
                </a:cubicBezTo>
                <a:cubicBezTo>
                  <a:pt x="1137" y="758"/>
                  <a:pt x="1134" y="753"/>
                  <a:pt x="1129" y="753"/>
                </a:cubicBezTo>
                <a:cubicBezTo>
                  <a:pt x="1114" y="749"/>
                  <a:pt x="1121" y="748"/>
                  <a:pt x="1126" y="757"/>
                </a:cubicBezTo>
                <a:cubicBezTo>
                  <a:pt x="1191" y="803"/>
                  <a:pt x="1196" y="810"/>
                  <a:pt x="1203" y="812"/>
                </a:cubicBezTo>
                <a:cubicBezTo>
                  <a:pt x="1249" y="838"/>
                  <a:pt x="1256" y="844"/>
                  <a:pt x="1262" y="849"/>
                </a:cubicBezTo>
                <a:cubicBezTo>
                  <a:pt x="1317" y="872"/>
                  <a:pt x="1330" y="881"/>
                  <a:pt x="1345" y="886"/>
                </a:cubicBezTo>
                <a:cubicBezTo>
                  <a:pt x="1466" y="941"/>
                  <a:pt x="1476" y="944"/>
                  <a:pt x="1484" y="952"/>
                </a:cubicBezTo>
                <a:cubicBezTo>
                  <a:pt x="1517" y="968"/>
                  <a:pt x="1520" y="978"/>
                  <a:pt x="1527" y="976"/>
                </a:cubicBezTo>
                <a:cubicBezTo>
                  <a:pt x="1531" y="990"/>
                  <a:pt x="1530" y="981"/>
                  <a:pt x="1525" y="983"/>
                </a:cubicBezTo>
                <a:cubicBezTo>
                  <a:pt x="1481" y="961"/>
                  <a:pt x="1474" y="952"/>
                  <a:pt x="1466" y="951"/>
                </a:cubicBezTo>
                <a:cubicBezTo>
                  <a:pt x="1425" y="931"/>
                  <a:pt x="1421" y="932"/>
                  <a:pt x="1418" y="928"/>
                </a:cubicBezTo>
                <a:cubicBezTo>
                  <a:pt x="1362" y="907"/>
                  <a:pt x="1359" y="902"/>
                  <a:pt x="1354" y="904"/>
                </a:cubicBezTo>
                <a:cubicBezTo>
                  <a:pt x="1284" y="873"/>
                  <a:pt x="1275" y="872"/>
                  <a:pt x="1268" y="864"/>
                </a:cubicBezTo>
                <a:cubicBezTo>
                  <a:pt x="1187" y="822"/>
                  <a:pt x="1180" y="813"/>
                  <a:pt x="1171" y="812"/>
                </a:cubicBezTo>
                <a:cubicBezTo>
                  <a:pt x="1151" y="802"/>
                  <a:pt x="1156" y="806"/>
                  <a:pt x="1162" y="805"/>
                </a:cubicBezTo>
                <a:cubicBezTo>
                  <a:pt x="1226" y="856"/>
                  <a:pt x="1247" y="864"/>
                  <a:pt x="1268" y="875"/>
                </a:cubicBezTo>
                <a:cubicBezTo>
                  <a:pt x="1309" y="900"/>
                  <a:pt x="1321" y="899"/>
                  <a:pt x="1332" y="905"/>
                </a:cubicBezTo>
                <a:cubicBezTo>
                  <a:pt x="1382" y="923"/>
                  <a:pt x="1385" y="925"/>
                  <a:pt x="1387" y="930"/>
                </a:cubicBezTo>
                <a:cubicBezTo>
                  <a:pt x="1411" y="942"/>
                  <a:pt x="1417" y="937"/>
                  <a:pt x="1421" y="944"/>
                </a:cubicBezTo>
                <a:cubicBezTo>
                  <a:pt x="1476" y="965"/>
                  <a:pt x="1480" y="968"/>
                  <a:pt x="1484" y="973"/>
                </a:cubicBezTo>
                <a:cubicBezTo>
                  <a:pt x="1489" y="979"/>
                  <a:pt x="1486" y="976"/>
                  <a:pt x="1482" y="974"/>
                </a:cubicBezTo>
                <a:cubicBezTo>
                  <a:pt x="1457" y="961"/>
                  <a:pt x="1453" y="964"/>
                  <a:pt x="1451" y="962"/>
                </a:cubicBezTo>
                <a:cubicBezTo>
                  <a:pt x="1390" y="938"/>
                  <a:pt x="1386" y="937"/>
                  <a:pt x="1383" y="935"/>
                </a:cubicBezTo>
                <a:cubicBezTo>
                  <a:pt x="1344" y="921"/>
                  <a:pt x="1336" y="922"/>
                  <a:pt x="1330" y="918"/>
                </a:cubicBezTo>
                <a:cubicBezTo>
                  <a:pt x="1294" y="902"/>
                  <a:pt x="1280" y="895"/>
                  <a:pt x="1266" y="888"/>
                </a:cubicBezTo>
                <a:cubicBezTo>
                  <a:pt x="1196" y="853"/>
                  <a:pt x="1190" y="848"/>
                  <a:pt x="1182" y="847"/>
                </a:cubicBezTo>
                <a:cubicBezTo>
                  <a:pt x="1115" y="801"/>
                  <a:pt x="1109" y="794"/>
                  <a:pt x="1102" y="788"/>
                </a:cubicBezTo>
                <a:cubicBezTo>
                  <a:pt x="1080" y="767"/>
                  <a:pt x="1079" y="757"/>
                  <a:pt x="1074" y="760"/>
                </a:cubicBezTo>
                <a:cubicBezTo>
                  <a:pt x="1100" y="793"/>
                  <a:pt x="1104" y="805"/>
                  <a:pt x="1112" y="806"/>
                </a:cubicBezTo>
                <a:cubicBezTo>
                  <a:pt x="1183" y="857"/>
                  <a:pt x="1191" y="859"/>
                  <a:pt x="1198" y="865"/>
                </a:cubicBezTo>
                <a:cubicBezTo>
                  <a:pt x="1271" y="898"/>
                  <a:pt x="1273" y="906"/>
                  <a:pt x="1276" y="906"/>
                </a:cubicBezTo>
                <a:cubicBezTo>
                  <a:pt x="1326" y="930"/>
                  <a:pt x="1342" y="933"/>
                  <a:pt x="1357" y="941"/>
                </a:cubicBezTo>
                <a:cubicBezTo>
                  <a:pt x="1388" y="948"/>
                  <a:pt x="1396" y="954"/>
                  <a:pt x="1404" y="956"/>
                </a:cubicBezTo>
                <a:cubicBezTo>
                  <a:pt x="1473" y="984"/>
                  <a:pt x="1495" y="994"/>
                  <a:pt x="1517" y="1001"/>
                </a:cubicBezTo>
                <a:cubicBezTo>
                  <a:pt x="1577" y="1034"/>
                  <a:pt x="1579" y="1040"/>
                  <a:pt x="1582" y="1039"/>
                </a:cubicBezTo>
                <a:cubicBezTo>
                  <a:pt x="1572" y="1045"/>
                  <a:pt x="1565" y="1043"/>
                  <a:pt x="1559" y="1040"/>
                </a:cubicBezTo>
                <a:cubicBezTo>
                  <a:pt x="1511" y="1020"/>
                  <a:pt x="1499" y="1017"/>
                  <a:pt x="1488" y="1012"/>
                </a:cubicBezTo>
                <a:cubicBezTo>
                  <a:pt x="1445" y="1007"/>
                  <a:pt x="1443" y="994"/>
                  <a:pt x="1435" y="1000"/>
                </a:cubicBezTo>
                <a:cubicBezTo>
                  <a:pt x="1406" y="991"/>
                  <a:pt x="1394" y="987"/>
                  <a:pt x="1382" y="985"/>
                </a:cubicBezTo>
                <a:cubicBezTo>
                  <a:pt x="1338" y="968"/>
                  <a:pt x="1330" y="966"/>
                  <a:pt x="1326" y="964"/>
                </a:cubicBezTo>
                <a:cubicBezTo>
                  <a:pt x="1280" y="947"/>
                  <a:pt x="1274" y="941"/>
                  <a:pt x="1267" y="938"/>
                </a:cubicBezTo>
                <a:cubicBezTo>
                  <a:pt x="1204" y="908"/>
                  <a:pt x="1197" y="907"/>
                  <a:pt x="1191" y="901"/>
                </a:cubicBezTo>
                <a:cubicBezTo>
                  <a:pt x="1130" y="863"/>
                  <a:pt x="1122" y="864"/>
                  <a:pt x="1117" y="857"/>
                </a:cubicBezTo>
                <a:cubicBezTo>
                  <a:pt x="1078" y="830"/>
                  <a:pt x="1082" y="836"/>
                  <a:pt x="1087" y="841"/>
                </a:cubicBezTo>
                <a:cubicBezTo>
                  <a:pt x="1123" y="870"/>
                  <a:pt x="1129" y="876"/>
                  <a:pt x="1136" y="875"/>
                </a:cubicBezTo>
                <a:cubicBezTo>
                  <a:pt x="1173" y="906"/>
                  <a:pt x="1181" y="902"/>
                  <a:pt x="1185" y="910"/>
                </a:cubicBezTo>
                <a:cubicBezTo>
                  <a:pt x="1225" y="931"/>
                  <a:pt x="1231" y="935"/>
                  <a:pt x="1237" y="937"/>
                </a:cubicBezTo>
                <a:cubicBezTo>
                  <a:pt x="1313" y="971"/>
                  <a:pt x="1319" y="971"/>
                  <a:pt x="1324" y="976"/>
                </a:cubicBezTo>
                <a:cubicBezTo>
                  <a:pt x="1349" y="983"/>
                  <a:pt x="1355" y="985"/>
                  <a:pt x="1361" y="985"/>
                </a:cubicBezTo>
                <a:cubicBezTo>
                  <a:pt x="1400" y="1000"/>
                  <a:pt x="1403" y="1002"/>
                  <a:pt x="1406" y="1002"/>
                </a:cubicBezTo>
                <a:cubicBezTo>
                  <a:pt x="1458" y="1018"/>
                  <a:pt x="1466" y="1012"/>
                  <a:pt x="1471" y="1018"/>
                </a:cubicBezTo>
                <a:cubicBezTo>
                  <a:pt x="1573" y="1058"/>
                  <a:pt x="1585" y="1062"/>
                  <a:pt x="1596" y="1069"/>
                </a:cubicBezTo>
                <a:cubicBezTo>
                  <a:pt x="1615" y="1086"/>
                  <a:pt x="1602" y="1079"/>
                  <a:pt x="1588" y="1071"/>
                </a:cubicBezTo>
                <a:cubicBezTo>
                  <a:pt x="1450" y="1038"/>
                  <a:pt x="1447" y="1037"/>
                  <a:pt x="1442" y="1040"/>
                </a:cubicBezTo>
                <a:cubicBezTo>
                  <a:pt x="1415" y="1033"/>
                  <a:pt x="1412" y="1030"/>
                  <a:pt x="1406" y="1034"/>
                </a:cubicBezTo>
                <a:cubicBezTo>
                  <a:pt x="1362" y="1025"/>
                  <a:pt x="1359" y="1013"/>
                  <a:pt x="1350" y="1018"/>
                </a:cubicBezTo>
                <a:cubicBezTo>
                  <a:pt x="1320" y="1009"/>
                  <a:pt x="1317" y="1008"/>
                  <a:pt x="1314" y="1006"/>
                </a:cubicBezTo>
                <a:cubicBezTo>
                  <a:pt x="1270" y="990"/>
                  <a:pt x="1264" y="988"/>
                  <a:pt x="1258" y="984"/>
                </a:cubicBezTo>
                <a:cubicBezTo>
                  <a:pt x="1183" y="950"/>
                  <a:pt x="1180" y="949"/>
                  <a:pt x="1177" y="950"/>
                </a:cubicBezTo>
                <a:cubicBezTo>
                  <a:pt x="1145" y="925"/>
                  <a:pt x="1137" y="928"/>
                  <a:pt x="1132" y="922"/>
                </a:cubicBezTo>
                <a:cubicBezTo>
                  <a:pt x="1097" y="895"/>
                  <a:pt x="1094" y="894"/>
                  <a:pt x="1091" y="895"/>
                </a:cubicBezTo>
                <a:cubicBezTo>
                  <a:pt x="1100" y="905"/>
                  <a:pt x="1104" y="913"/>
                  <a:pt x="1110" y="913"/>
                </a:cubicBezTo>
                <a:cubicBezTo>
                  <a:pt x="1182" y="958"/>
                  <a:pt x="1192" y="966"/>
                  <a:pt x="1203" y="970"/>
                </a:cubicBezTo>
                <a:cubicBezTo>
                  <a:pt x="1254" y="997"/>
                  <a:pt x="1258" y="992"/>
                  <a:pt x="1260" y="998"/>
                </a:cubicBezTo>
                <a:cubicBezTo>
                  <a:pt x="1307" y="1012"/>
                  <a:pt x="1312" y="1017"/>
                  <a:pt x="1318" y="1018"/>
                </a:cubicBezTo>
                <a:cubicBezTo>
                  <a:pt x="1341" y="1024"/>
                  <a:pt x="1347" y="1023"/>
                  <a:pt x="1351" y="1029"/>
                </a:cubicBezTo>
                <a:cubicBezTo>
                  <a:pt x="1393" y="1035"/>
                  <a:pt x="1397" y="1043"/>
                  <a:pt x="1404" y="1041"/>
                </a:cubicBezTo>
                <a:cubicBezTo>
                  <a:pt x="1425" y="1048"/>
                  <a:pt x="1431" y="1050"/>
                  <a:pt x="1438" y="1049"/>
                </a:cubicBezTo>
                <a:cubicBezTo>
                  <a:pt x="1449" y="1054"/>
                  <a:pt x="1452" y="1053"/>
                  <a:pt x="1455" y="1054"/>
                </a:cubicBezTo>
                <a:cubicBezTo>
                  <a:pt x="1497" y="1056"/>
                  <a:pt x="1501" y="1065"/>
                  <a:pt x="1508" y="1063"/>
                </a:cubicBezTo>
                <a:cubicBezTo>
                  <a:pt x="1548" y="1073"/>
                  <a:pt x="1554" y="1071"/>
                  <a:pt x="1559" y="1075"/>
                </a:cubicBezTo>
                <a:cubicBezTo>
                  <a:pt x="1619" y="1097"/>
                  <a:pt x="1625" y="1107"/>
                  <a:pt x="1635" y="1107"/>
                </a:cubicBezTo>
                <a:cubicBezTo>
                  <a:pt x="1638" y="1114"/>
                  <a:pt x="1631" y="1117"/>
                  <a:pt x="1625" y="1115"/>
                </a:cubicBezTo>
                <a:cubicBezTo>
                  <a:pt x="1588" y="1102"/>
                  <a:pt x="1583" y="1100"/>
                  <a:pt x="1578" y="1100"/>
                </a:cubicBezTo>
                <a:cubicBezTo>
                  <a:pt x="1556" y="1091"/>
                  <a:pt x="1552" y="1094"/>
                  <a:pt x="1550" y="1092"/>
                </a:cubicBezTo>
                <a:cubicBezTo>
                  <a:pt x="1504" y="1083"/>
                  <a:pt x="1498" y="1087"/>
                  <a:pt x="1494" y="1085"/>
                </a:cubicBezTo>
                <a:cubicBezTo>
                  <a:pt x="1474" y="1084"/>
                  <a:pt x="1472" y="1083"/>
                  <a:pt x="1472" y="1083"/>
                </a:cubicBezTo>
                <a:cubicBezTo>
                  <a:pt x="1445" y="1080"/>
                  <a:pt x="1440" y="1080"/>
                  <a:pt x="1435" y="1080"/>
                </a:cubicBezTo>
                <a:cubicBezTo>
                  <a:pt x="1386" y="1073"/>
                  <a:pt x="1380" y="1077"/>
                  <a:pt x="1376" y="1074"/>
                </a:cubicBezTo>
                <a:cubicBezTo>
                  <a:pt x="1341" y="1074"/>
                  <a:pt x="1321" y="1073"/>
                  <a:pt x="1301" y="1072"/>
                </a:cubicBezTo>
                <a:cubicBezTo>
                  <a:pt x="1232" y="1067"/>
                  <a:pt x="1224" y="1057"/>
                  <a:pt x="1214" y="1058"/>
                </a:cubicBezTo>
                <a:cubicBezTo>
                  <a:pt x="1154" y="1038"/>
                  <a:pt x="1149" y="1038"/>
                  <a:pt x="1145" y="1035"/>
                </a:cubicBezTo>
                <a:cubicBezTo>
                  <a:pt x="1114" y="1022"/>
                  <a:pt x="1107" y="1027"/>
                  <a:pt x="1104" y="1019"/>
                </a:cubicBezTo>
                <a:cubicBezTo>
                  <a:pt x="1081" y="1017"/>
                  <a:pt x="1086" y="1021"/>
                  <a:pt x="1093" y="1020"/>
                </a:cubicBezTo>
                <a:cubicBezTo>
                  <a:pt x="1150" y="1045"/>
                  <a:pt x="1155" y="1050"/>
                  <a:pt x="1162" y="1049"/>
                </a:cubicBezTo>
                <a:cubicBezTo>
                  <a:pt x="1192" y="1061"/>
                  <a:pt x="1195" y="1062"/>
                  <a:pt x="1198" y="1061"/>
                </a:cubicBezTo>
                <a:cubicBezTo>
                  <a:pt x="1229" y="1070"/>
                  <a:pt x="1232" y="1069"/>
                  <a:pt x="1235" y="1070"/>
                </a:cubicBezTo>
                <a:cubicBezTo>
                  <a:pt x="1280" y="1076"/>
                  <a:pt x="1285" y="1083"/>
                  <a:pt x="1293" y="1079"/>
                </a:cubicBezTo>
                <a:cubicBezTo>
                  <a:pt x="1377" y="1091"/>
                  <a:pt x="1387" y="1081"/>
                  <a:pt x="1392" y="1088"/>
                </a:cubicBezTo>
                <a:cubicBezTo>
                  <a:pt x="1443" y="1092"/>
                  <a:pt x="1446" y="1092"/>
                  <a:pt x="1450" y="1092"/>
                </a:cubicBezTo>
                <a:cubicBezTo>
                  <a:pt x="1490" y="1092"/>
                  <a:pt x="1491" y="1101"/>
                  <a:pt x="1495" y="1099"/>
                </a:cubicBezTo>
                <a:cubicBezTo>
                  <a:pt x="1533" y="1104"/>
                  <a:pt x="1539" y="1099"/>
                  <a:pt x="1540" y="1106"/>
                </a:cubicBezTo>
                <a:cubicBezTo>
                  <a:pt x="1601" y="1119"/>
                  <a:pt x="1607" y="1122"/>
                  <a:pt x="1614" y="1121"/>
                </a:cubicBezTo>
                <a:cubicBezTo>
                  <a:pt x="1636" y="1136"/>
                  <a:pt x="1643" y="1125"/>
                  <a:pt x="1644" y="1134"/>
                </a:cubicBezTo>
                <a:cubicBezTo>
                  <a:pt x="1667" y="1150"/>
                  <a:pt x="1662" y="1146"/>
                  <a:pt x="1655" y="1148"/>
                </a:cubicBezTo>
                <a:cubicBezTo>
                  <a:pt x="1643" y="1147"/>
                  <a:pt x="1640" y="1144"/>
                  <a:pt x="1638" y="1143"/>
                </a:cubicBezTo>
                <a:cubicBezTo>
                  <a:pt x="1567" y="1136"/>
                  <a:pt x="1559" y="1135"/>
                  <a:pt x="1552" y="1132"/>
                </a:cubicBezTo>
                <a:cubicBezTo>
                  <a:pt x="1521" y="1127"/>
                  <a:pt x="1511" y="1132"/>
                  <a:pt x="1505" y="1126"/>
                </a:cubicBezTo>
                <a:cubicBezTo>
                  <a:pt x="1434" y="1129"/>
                  <a:pt x="1417" y="1126"/>
                  <a:pt x="1399" y="1126"/>
                </a:cubicBezTo>
                <a:cubicBezTo>
                  <a:pt x="1351" y="1129"/>
                  <a:pt x="1347" y="1126"/>
                  <a:pt x="1342" y="1125"/>
                </a:cubicBezTo>
                <a:cubicBezTo>
                  <a:pt x="1278" y="1119"/>
                  <a:pt x="1268" y="1120"/>
                  <a:pt x="1260" y="1115"/>
                </a:cubicBezTo>
                <a:cubicBezTo>
                  <a:pt x="1216" y="1104"/>
                  <a:pt x="1198" y="1103"/>
                  <a:pt x="1181" y="1094"/>
                </a:cubicBezTo>
                <a:cubicBezTo>
                  <a:pt x="1146" y="1085"/>
                  <a:pt x="1140" y="1074"/>
                  <a:pt x="1130" y="1076"/>
                </a:cubicBezTo>
                <a:cubicBezTo>
                  <a:pt x="1181" y="1097"/>
                  <a:pt x="1182" y="1102"/>
                  <a:pt x="1185" y="1101"/>
                </a:cubicBezTo>
                <a:cubicBezTo>
                  <a:pt x="1215" y="1110"/>
                  <a:pt x="1220" y="1115"/>
                  <a:pt x="1226" y="1116"/>
                </a:cubicBezTo>
                <a:cubicBezTo>
                  <a:pt x="1260" y="1124"/>
                  <a:pt x="1263" y="1123"/>
                  <a:pt x="1264" y="1127"/>
                </a:cubicBezTo>
                <a:cubicBezTo>
                  <a:pt x="1306" y="1128"/>
                  <a:pt x="1319" y="1133"/>
                  <a:pt x="1332" y="1134"/>
                </a:cubicBezTo>
                <a:cubicBezTo>
                  <a:pt x="1380" y="1136"/>
                  <a:pt x="1388" y="1134"/>
                  <a:pt x="1393" y="1138"/>
                </a:cubicBezTo>
                <a:cubicBezTo>
                  <a:pt x="1428" y="1139"/>
                  <a:pt x="1442" y="1138"/>
                  <a:pt x="1457" y="1135"/>
                </a:cubicBezTo>
                <a:cubicBezTo>
                  <a:pt x="1563" y="1142"/>
                  <a:pt x="1573" y="1148"/>
                  <a:pt x="1586" y="1146"/>
                </a:cubicBezTo>
                <a:cubicBezTo>
                  <a:pt x="1614" y="1151"/>
                  <a:pt x="1617" y="1152"/>
                  <a:pt x="1621" y="1150"/>
                </a:cubicBezTo>
                <a:cubicBezTo>
                  <a:pt x="1696" y="1171"/>
                  <a:pt x="1702" y="1175"/>
                  <a:pt x="1708" y="1180"/>
                </a:cubicBezTo>
                <a:cubicBezTo>
                  <a:pt x="1661" y="1168"/>
                  <a:pt x="1655" y="1167"/>
                  <a:pt x="1650" y="1166"/>
                </a:cubicBezTo>
                <a:cubicBezTo>
                  <a:pt x="1610" y="1156"/>
                  <a:pt x="1599" y="1159"/>
                  <a:pt x="1589" y="1156"/>
                </a:cubicBezTo>
                <a:cubicBezTo>
                  <a:pt x="1517" y="1149"/>
                  <a:pt x="1506" y="1151"/>
                  <a:pt x="1496" y="1148"/>
                </a:cubicBezTo>
                <a:cubicBezTo>
                  <a:pt x="1443" y="1153"/>
                  <a:pt x="1436" y="1152"/>
                  <a:pt x="1429" y="1154"/>
                </a:cubicBezTo>
                <a:cubicBezTo>
                  <a:pt x="1392" y="1158"/>
                  <a:pt x="1377" y="1159"/>
                  <a:pt x="1362" y="1161"/>
                </a:cubicBezTo>
                <a:cubicBezTo>
                  <a:pt x="1306" y="1163"/>
                  <a:pt x="1291" y="1163"/>
                  <a:pt x="1277" y="1161"/>
                </a:cubicBezTo>
                <a:cubicBezTo>
                  <a:pt x="1225" y="1153"/>
                  <a:pt x="1219" y="1158"/>
                  <a:pt x="1216" y="1157"/>
                </a:cubicBezTo>
                <a:cubicBezTo>
                  <a:pt x="1188" y="1152"/>
                  <a:pt x="1183" y="1146"/>
                  <a:pt x="1175" y="1147"/>
                </a:cubicBezTo>
                <a:cubicBezTo>
                  <a:pt x="1130" y="1135"/>
                  <a:pt x="1125" y="1127"/>
                  <a:pt x="1116" y="1131"/>
                </a:cubicBezTo>
                <a:cubicBezTo>
                  <a:pt x="1206" y="1168"/>
                  <a:pt x="1219" y="1158"/>
                  <a:pt x="1226" y="1169"/>
                </a:cubicBezTo>
                <a:cubicBezTo>
                  <a:pt x="1252" y="1170"/>
                  <a:pt x="1256" y="1169"/>
                  <a:pt x="1259" y="1171"/>
                </a:cubicBezTo>
                <a:cubicBezTo>
                  <a:pt x="1310" y="1175"/>
                  <a:pt x="1321" y="1171"/>
                  <a:pt x="1331" y="1173"/>
                </a:cubicBezTo>
                <a:cubicBezTo>
                  <a:pt x="1405" y="1164"/>
                  <a:pt x="1415" y="1166"/>
                  <a:pt x="1426" y="1164"/>
                </a:cubicBezTo>
                <a:cubicBezTo>
                  <a:pt x="1526" y="1166"/>
                  <a:pt x="1535" y="1160"/>
                  <a:pt x="1542" y="1161"/>
                </a:cubicBezTo>
                <a:cubicBezTo>
                  <a:pt x="1577" y="1165"/>
                  <a:pt x="1581" y="1168"/>
                  <a:pt x="1585" y="1170"/>
                </a:cubicBezTo>
                <a:cubicBezTo>
                  <a:pt x="1640" y="1173"/>
                  <a:pt x="1645" y="1176"/>
                  <a:pt x="1651" y="1177"/>
                </a:cubicBezTo>
                <a:cubicBezTo>
                  <a:pt x="1702" y="1194"/>
                  <a:pt x="1709" y="1191"/>
                  <a:pt x="1713" y="1195"/>
                </a:cubicBezTo>
                <a:cubicBezTo>
                  <a:pt x="1740" y="1207"/>
                  <a:pt x="1742" y="1208"/>
                  <a:pt x="1744" y="1213"/>
                </a:cubicBezTo>
                <a:cubicBezTo>
                  <a:pt x="1714" y="1202"/>
                  <a:pt x="1711" y="1206"/>
                  <a:pt x="1709" y="1203"/>
                </a:cubicBezTo>
                <a:cubicBezTo>
                  <a:pt x="1643" y="1193"/>
                  <a:pt x="1639" y="1194"/>
                  <a:pt x="1635" y="1192"/>
                </a:cubicBezTo>
                <a:cubicBezTo>
                  <a:pt x="1590" y="1187"/>
                  <a:pt x="1583" y="1196"/>
                  <a:pt x="1581" y="1190"/>
                </a:cubicBezTo>
                <a:cubicBezTo>
                  <a:pt x="1529" y="1195"/>
                  <a:pt x="1521" y="1191"/>
                  <a:pt x="1512" y="1193"/>
                </a:cubicBezTo>
                <a:cubicBezTo>
                  <a:pt x="1423" y="1194"/>
                  <a:pt x="1417" y="1196"/>
                  <a:pt x="1411" y="1196"/>
                </a:cubicBezTo>
                <a:cubicBezTo>
                  <a:pt x="1348" y="1191"/>
                  <a:pt x="1337" y="1192"/>
                  <a:pt x="1325" y="1194"/>
                </a:cubicBezTo>
                <a:cubicBezTo>
                  <a:pt x="1279" y="1189"/>
                  <a:pt x="1267" y="1191"/>
                  <a:pt x="1256" y="1188"/>
                </a:cubicBezTo>
                <a:cubicBezTo>
                  <a:pt x="1237" y="1186"/>
                  <a:pt x="1234" y="1183"/>
                  <a:pt x="1231" y="1184"/>
                </a:cubicBezTo>
                <a:cubicBezTo>
                  <a:pt x="1184" y="1176"/>
                  <a:pt x="1180" y="1170"/>
                  <a:pt x="1174" y="1172"/>
                </a:cubicBezTo>
                <a:cubicBezTo>
                  <a:pt x="1132" y="1155"/>
                  <a:pt x="1128" y="1154"/>
                  <a:pt x="1125" y="1152"/>
                </a:cubicBezTo>
                <a:cubicBezTo>
                  <a:pt x="1128" y="1162"/>
                  <a:pt x="1132" y="1165"/>
                  <a:pt x="1137" y="1163"/>
                </a:cubicBezTo>
                <a:cubicBezTo>
                  <a:pt x="1183" y="1183"/>
                  <a:pt x="1190" y="1181"/>
                  <a:pt x="1195" y="1183"/>
                </a:cubicBezTo>
                <a:cubicBezTo>
                  <a:pt x="1310" y="1202"/>
                  <a:pt x="1315" y="1207"/>
                  <a:pt x="1323" y="1201"/>
                </a:cubicBezTo>
                <a:cubicBezTo>
                  <a:pt x="1390" y="1208"/>
                  <a:pt x="1403" y="1205"/>
                  <a:pt x="1415" y="1208"/>
                </a:cubicBezTo>
                <a:cubicBezTo>
                  <a:pt x="1498" y="1205"/>
                  <a:pt x="1504" y="1206"/>
                  <a:pt x="1511" y="1202"/>
                </a:cubicBezTo>
                <a:cubicBezTo>
                  <a:pt x="1580" y="1203"/>
                  <a:pt x="1593" y="1203"/>
                  <a:pt x="1606" y="1202"/>
                </a:cubicBezTo>
                <a:cubicBezTo>
                  <a:pt x="1652" y="1208"/>
                  <a:pt x="1665" y="1207"/>
                  <a:pt x="1677" y="1209"/>
                </a:cubicBezTo>
                <a:cubicBezTo>
                  <a:pt x="1706" y="1220"/>
                  <a:pt x="1709" y="1218"/>
                  <a:pt x="1712" y="1219"/>
                </a:cubicBezTo>
                <a:cubicBezTo>
                  <a:pt x="1741" y="1228"/>
                  <a:pt x="1745" y="1229"/>
                  <a:pt x="1743" y="1232"/>
                </a:cubicBezTo>
                <a:cubicBezTo>
                  <a:pt x="1711" y="1227"/>
                  <a:pt x="1701" y="1228"/>
                  <a:pt x="1694" y="1224"/>
                </a:cubicBezTo>
                <a:cubicBezTo>
                  <a:pt x="1654" y="1216"/>
                  <a:pt x="1647" y="1223"/>
                  <a:pt x="1644" y="1219"/>
                </a:cubicBezTo>
                <a:cubicBezTo>
                  <a:pt x="1585" y="1219"/>
                  <a:pt x="1577" y="1220"/>
                  <a:pt x="1569" y="1216"/>
                </a:cubicBezTo>
                <a:cubicBezTo>
                  <a:pt x="1486" y="1230"/>
                  <a:pt x="1479" y="1227"/>
                  <a:pt x="1471" y="1230"/>
                </a:cubicBezTo>
                <a:cubicBezTo>
                  <a:pt x="1385" y="1240"/>
                  <a:pt x="1370" y="1240"/>
                  <a:pt x="1353" y="1245"/>
                </a:cubicBezTo>
                <a:cubicBezTo>
                  <a:pt x="1318" y="1242"/>
                  <a:pt x="1314" y="1243"/>
                  <a:pt x="1310" y="1246"/>
                </a:cubicBezTo>
                <a:cubicBezTo>
                  <a:pt x="1239" y="1242"/>
                  <a:pt x="1231" y="1242"/>
                  <a:pt x="1224" y="1241"/>
                </a:cubicBezTo>
                <a:cubicBezTo>
                  <a:pt x="1187" y="1241"/>
                  <a:pt x="1185" y="1232"/>
                  <a:pt x="1180" y="1236"/>
                </a:cubicBezTo>
                <a:cubicBezTo>
                  <a:pt x="1231" y="1254"/>
                  <a:pt x="1246" y="1250"/>
                  <a:pt x="1258" y="1254"/>
                </a:cubicBezTo>
                <a:cubicBezTo>
                  <a:pt x="1315" y="1251"/>
                  <a:pt x="1327" y="1257"/>
                  <a:pt x="1342" y="1252"/>
                </a:cubicBezTo>
                <a:cubicBezTo>
                  <a:pt x="1369" y="1255"/>
                  <a:pt x="1377" y="1251"/>
                  <a:pt x="1385" y="1249"/>
                </a:cubicBezTo>
                <a:cubicBezTo>
                  <a:pt x="1444" y="1247"/>
                  <a:pt x="1455" y="1238"/>
                  <a:pt x="1462" y="1241"/>
                </a:cubicBezTo>
                <a:cubicBezTo>
                  <a:pt x="1520" y="1236"/>
                  <a:pt x="1534" y="1230"/>
                  <a:pt x="1545" y="1236"/>
                </a:cubicBezTo>
                <a:cubicBezTo>
                  <a:pt x="1627" y="1230"/>
                  <a:pt x="1646" y="1234"/>
                  <a:pt x="1668" y="1229"/>
                </a:cubicBezTo>
                <a:cubicBezTo>
                  <a:pt x="1698" y="1239"/>
                  <a:pt x="1703" y="1236"/>
                  <a:pt x="1707" y="1237"/>
                </a:cubicBezTo>
                <a:cubicBezTo>
                  <a:pt x="1732" y="1236"/>
                  <a:pt x="1739" y="1245"/>
                  <a:pt x="1749" y="1243"/>
                </a:cubicBezTo>
                <a:cubicBezTo>
                  <a:pt x="1755" y="1249"/>
                  <a:pt x="1748" y="1253"/>
                  <a:pt x="1743" y="1249"/>
                </a:cubicBezTo>
                <a:cubicBezTo>
                  <a:pt x="1719" y="1244"/>
                  <a:pt x="1716" y="1244"/>
                  <a:pt x="1712" y="1246"/>
                </a:cubicBezTo>
                <a:cubicBezTo>
                  <a:pt x="1670" y="1240"/>
                  <a:pt x="1660" y="1238"/>
                  <a:pt x="1648" y="1241"/>
                </a:cubicBezTo>
                <a:cubicBezTo>
                  <a:pt x="1604" y="1240"/>
                  <a:pt x="1594" y="1235"/>
                  <a:pt x="1582" y="1239"/>
                </a:cubicBezTo>
                <a:cubicBezTo>
                  <a:pt x="1544" y="1240"/>
                  <a:pt x="1537" y="1245"/>
                  <a:pt x="1533" y="1240"/>
                </a:cubicBezTo>
                <a:cubicBezTo>
                  <a:pt x="1467" y="1257"/>
                  <a:pt x="1457" y="1253"/>
                  <a:pt x="1445" y="1256"/>
                </a:cubicBezTo>
                <a:cubicBezTo>
                  <a:pt x="1403" y="1264"/>
                  <a:pt x="1390" y="1268"/>
                  <a:pt x="1379" y="1270"/>
                </a:cubicBezTo>
                <a:cubicBezTo>
                  <a:pt x="1323" y="1272"/>
                  <a:pt x="1317" y="1273"/>
                  <a:pt x="1311" y="1275"/>
                </a:cubicBezTo>
                <a:cubicBezTo>
                  <a:pt x="1261" y="1270"/>
                  <a:pt x="1258" y="1270"/>
                  <a:pt x="1256" y="1270"/>
                </a:cubicBezTo>
                <a:cubicBezTo>
                  <a:pt x="1281" y="1283"/>
                  <a:pt x="1291" y="1277"/>
                  <a:pt x="1297" y="1282"/>
                </a:cubicBezTo>
                <a:cubicBezTo>
                  <a:pt x="1350" y="1284"/>
                  <a:pt x="1354" y="1283"/>
                  <a:pt x="1358" y="1281"/>
                </a:cubicBezTo>
                <a:cubicBezTo>
                  <a:pt x="1412" y="1275"/>
                  <a:pt x="1429" y="1273"/>
                  <a:pt x="1448" y="1263"/>
                </a:cubicBezTo>
                <a:cubicBezTo>
                  <a:pt x="1496" y="1259"/>
                  <a:pt x="1504" y="1261"/>
                  <a:pt x="1506" y="1255"/>
                </a:cubicBezTo>
                <a:cubicBezTo>
                  <a:pt x="1604" y="1249"/>
                  <a:pt x="1618" y="1249"/>
                  <a:pt x="1632" y="1249"/>
                </a:cubicBezTo>
                <a:cubicBezTo>
                  <a:pt x="1718" y="1255"/>
                  <a:pt x="1721" y="1258"/>
                  <a:pt x="1724" y="1257"/>
                </a:cubicBezTo>
                <a:cubicBezTo>
                  <a:pt x="1760" y="1268"/>
                  <a:pt x="1767" y="1268"/>
                  <a:pt x="1774" y="1267"/>
                </a:cubicBezTo>
                <a:cubicBezTo>
                  <a:pt x="1815" y="1281"/>
                  <a:pt x="1816" y="1287"/>
                  <a:pt x="1820" y="1286"/>
                </a:cubicBezTo>
                <a:cubicBezTo>
                  <a:pt x="1802" y="1291"/>
                  <a:pt x="1800" y="1287"/>
                  <a:pt x="1797" y="1287"/>
                </a:cubicBezTo>
                <a:cubicBezTo>
                  <a:pt x="1773" y="1285"/>
                  <a:pt x="1771" y="1278"/>
                  <a:pt x="1767" y="1280"/>
                </a:cubicBezTo>
                <a:cubicBezTo>
                  <a:pt x="1735" y="1274"/>
                  <a:pt x="1731" y="1277"/>
                  <a:pt x="1729" y="1272"/>
                </a:cubicBezTo>
                <a:cubicBezTo>
                  <a:pt x="1681" y="1271"/>
                  <a:pt x="1675" y="1267"/>
                  <a:pt x="1668" y="1267"/>
                </a:cubicBezTo>
                <a:cubicBezTo>
                  <a:pt x="1609" y="1270"/>
                  <a:pt x="1598" y="1261"/>
                  <a:pt x="1581" y="1269"/>
                </a:cubicBezTo>
                <a:cubicBezTo>
                  <a:pt x="1526" y="1273"/>
                  <a:pt x="1513" y="1281"/>
                  <a:pt x="1503" y="1277"/>
                </a:cubicBezTo>
                <a:cubicBezTo>
                  <a:pt x="1403" y="1314"/>
                  <a:pt x="1407" y="1320"/>
                  <a:pt x="1413" y="1315"/>
                </a:cubicBezTo>
                <a:cubicBezTo>
                  <a:pt x="1514" y="1312"/>
                  <a:pt x="1537" y="1321"/>
                  <a:pt x="1566" y="1306"/>
                </a:cubicBezTo>
                <a:cubicBezTo>
                  <a:pt x="1652" y="1306"/>
                  <a:pt x="1660" y="1299"/>
                  <a:pt x="1665" y="1304"/>
                </a:cubicBezTo>
                <a:cubicBezTo>
                  <a:pt x="1741" y="1305"/>
                  <a:pt x="1754" y="1305"/>
                  <a:pt x="1766" y="1310"/>
                </a:cubicBezTo>
                <a:cubicBezTo>
                  <a:pt x="1789" y="1312"/>
                  <a:pt x="1793" y="1309"/>
                  <a:pt x="1795" y="1315"/>
                </a:cubicBezTo>
                <a:cubicBezTo>
                  <a:pt x="1826" y="1322"/>
                  <a:pt x="1829" y="1321"/>
                  <a:pt x="1832" y="1323"/>
                </a:cubicBezTo>
                <a:cubicBezTo>
                  <a:pt x="1855" y="1327"/>
                  <a:pt x="1857" y="1336"/>
                  <a:pt x="1861" y="1334"/>
                </a:cubicBezTo>
                <a:cubicBezTo>
                  <a:pt x="1813" y="1332"/>
                  <a:pt x="1798" y="1323"/>
                  <a:pt x="1782" y="1319"/>
                </a:cubicBezTo>
                <a:cubicBezTo>
                  <a:pt x="1738" y="1312"/>
                  <a:pt x="1731" y="1314"/>
                  <a:pt x="1725" y="1312"/>
                </a:cubicBezTo>
                <a:cubicBezTo>
                  <a:pt x="1650" y="1315"/>
                  <a:pt x="1635" y="1320"/>
                  <a:pt x="1623" y="1313"/>
                </a:cubicBezTo>
                <a:cubicBezTo>
                  <a:pt x="1561" y="1319"/>
                  <a:pt x="1555" y="1325"/>
                  <a:pt x="1552" y="1323"/>
                </a:cubicBezTo>
                <a:cubicBezTo>
                  <a:pt x="1487" y="1328"/>
                  <a:pt x="1479" y="1328"/>
                  <a:pt x="1472" y="1327"/>
                </a:cubicBezTo>
                <a:cubicBezTo>
                  <a:pt x="1417" y="1334"/>
                  <a:pt x="1410" y="1330"/>
                  <a:pt x="1402" y="1333"/>
                </a:cubicBezTo>
                <a:cubicBezTo>
                  <a:pt x="1358" y="1323"/>
                  <a:pt x="1352" y="1329"/>
                  <a:pt x="1349" y="1327"/>
                </a:cubicBezTo>
                <a:cubicBezTo>
                  <a:pt x="1303" y="1318"/>
                  <a:pt x="1290" y="1309"/>
                  <a:pt x="1276" y="1306"/>
                </a:cubicBezTo>
                <a:cubicBezTo>
                  <a:pt x="1243" y="1288"/>
                  <a:pt x="1240" y="1286"/>
                  <a:pt x="1236" y="1287"/>
                </a:cubicBezTo>
                <a:cubicBezTo>
                  <a:pt x="1278" y="1315"/>
                  <a:pt x="1282" y="1314"/>
                  <a:pt x="1284" y="1316"/>
                </a:cubicBezTo>
                <a:cubicBezTo>
                  <a:pt x="1315" y="1323"/>
                  <a:pt x="1318" y="1333"/>
                  <a:pt x="1326" y="1328"/>
                </a:cubicBezTo>
                <a:cubicBezTo>
                  <a:pt x="1371" y="1337"/>
                  <a:pt x="1380" y="1344"/>
                  <a:pt x="1392" y="1342"/>
                </a:cubicBezTo>
                <a:cubicBezTo>
                  <a:pt x="1440" y="1342"/>
                  <a:pt x="1453" y="1339"/>
                  <a:pt x="1464" y="1340"/>
                </a:cubicBezTo>
                <a:cubicBezTo>
                  <a:pt x="1510" y="1335"/>
                  <a:pt x="1519" y="1337"/>
                  <a:pt x="1529" y="1333"/>
                </a:cubicBezTo>
                <a:cubicBezTo>
                  <a:pt x="1595" y="1331"/>
                  <a:pt x="1604" y="1333"/>
                  <a:pt x="1616" y="1326"/>
                </a:cubicBezTo>
                <a:cubicBezTo>
                  <a:pt x="1671" y="1323"/>
                  <a:pt x="1674" y="1328"/>
                  <a:pt x="1681" y="1322"/>
                </a:cubicBezTo>
                <a:cubicBezTo>
                  <a:pt x="1750" y="1328"/>
                  <a:pt x="1752" y="1328"/>
                  <a:pt x="1755" y="1328"/>
                </a:cubicBezTo>
                <a:cubicBezTo>
                  <a:pt x="1786" y="1333"/>
                  <a:pt x="1791" y="1334"/>
                  <a:pt x="1797" y="1334"/>
                </a:cubicBezTo>
                <a:cubicBezTo>
                  <a:pt x="1793" y="1340"/>
                  <a:pt x="1775" y="1343"/>
                  <a:pt x="1760" y="1337"/>
                </a:cubicBezTo>
                <a:cubicBezTo>
                  <a:pt x="1713" y="1347"/>
                  <a:pt x="1712" y="1335"/>
                  <a:pt x="1706" y="1340"/>
                </a:cubicBezTo>
                <a:cubicBezTo>
                  <a:pt x="1657" y="1348"/>
                  <a:pt x="1655" y="1344"/>
                  <a:pt x="1652" y="1344"/>
                </a:cubicBezTo>
                <a:cubicBezTo>
                  <a:pt x="1614" y="1354"/>
                  <a:pt x="1612" y="1351"/>
                  <a:pt x="1608" y="1354"/>
                </a:cubicBezTo>
                <a:cubicBezTo>
                  <a:pt x="1575" y="1355"/>
                  <a:pt x="1566" y="1364"/>
                  <a:pt x="1562" y="1356"/>
                </a:cubicBezTo>
                <a:cubicBezTo>
                  <a:pt x="1481" y="1370"/>
                  <a:pt x="1471" y="1377"/>
                  <a:pt x="1464" y="1375"/>
                </a:cubicBezTo>
                <a:cubicBezTo>
                  <a:pt x="1439" y="1370"/>
                  <a:pt x="1431" y="1383"/>
                  <a:pt x="1430" y="1373"/>
                </a:cubicBezTo>
                <a:cubicBezTo>
                  <a:pt x="1377" y="1382"/>
                  <a:pt x="1387" y="1378"/>
                  <a:pt x="1396" y="1380"/>
                </a:cubicBezTo>
                <a:cubicBezTo>
                  <a:pt x="1419" y="1383"/>
                  <a:pt x="1421" y="1385"/>
                  <a:pt x="1423" y="1386"/>
                </a:cubicBezTo>
                <a:cubicBezTo>
                  <a:pt x="1479" y="1383"/>
                  <a:pt x="1486" y="1384"/>
                  <a:pt x="1494" y="1382"/>
                </a:cubicBezTo>
                <a:cubicBezTo>
                  <a:pt x="1547" y="1375"/>
                  <a:pt x="1553" y="1366"/>
                  <a:pt x="1556" y="1371"/>
                </a:cubicBezTo>
                <a:cubicBezTo>
                  <a:pt x="1627" y="1364"/>
                  <a:pt x="1637" y="1358"/>
                  <a:pt x="1645" y="1357"/>
                </a:cubicBezTo>
                <a:cubicBezTo>
                  <a:pt x="1703" y="1351"/>
                  <a:pt x="1712" y="1350"/>
                  <a:pt x="1719" y="1354"/>
                </a:cubicBezTo>
                <a:cubicBezTo>
                  <a:pt x="1782" y="1354"/>
                  <a:pt x="1787" y="1351"/>
                  <a:pt x="1792" y="1352"/>
                </a:cubicBezTo>
                <a:cubicBezTo>
                  <a:pt x="1878" y="1372"/>
                  <a:pt x="1884" y="1367"/>
                  <a:pt x="1887" y="1375"/>
                </a:cubicBezTo>
                <a:cubicBezTo>
                  <a:pt x="1918" y="1388"/>
                  <a:pt x="1920" y="1389"/>
                  <a:pt x="1922" y="1391"/>
                </a:cubicBezTo>
                <a:cubicBezTo>
                  <a:pt x="1911" y="1387"/>
                  <a:pt x="1904" y="1391"/>
                  <a:pt x="1901" y="1385"/>
                </a:cubicBezTo>
                <a:cubicBezTo>
                  <a:pt x="1862" y="1379"/>
                  <a:pt x="1853" y="1376"/>
                  <a:pt x="1844" y="1372"/>
                </a:cubicBezTo>
                <a:cubicBezTo>
                  <a:pt x="1776" y="1364"/>
                  <a:pt x="1765" y="1369"/>
                  <a:pt x="1755" y="1366"/>
                </a:cubicBezTo>
                <a:cubicBezTo>
                  <a:pt x="1680" y="1369"/>
                  <a:pt x="1666" y="1371"/>
                  <a:pt x="1652" y="1370"/>
                </a:cubicBezTo>
                <a:cubicBezTo>
                  <a:pt x="1608" y="1372"/>
                  <a:pt x="1608" y="1377"/>
                  <a:pt x="1604" y="1374"/>
                </a:cubicBezTo>
                <a:cubicBezTo>
                  <a:pt x="1563" y="1380"/>
                  <a:pt x="1556" y="1380"/>
                  <a:pt x="1549" y="1381"/>
                </a:cubicBezTo>
                <a:cubicBezTo>
                  <a:pt x="1459" y="1394"/>
                  <a:pt x="1444" y="1388"/>
                  <a:pt x="1426" y="1393"/>
                </a:cubicBezTo>
                <a:cubicBezTo>
                  <a:pt x="1350" y="1390"/>
                  <a:pt x="1346" y="1389"/>
                  <a:pt x="1342" y="1390"/>
                </a:cubicBezTo>
                <a:cubicBezTo>
                  <a:pt x="1375" y="1402"/>
                  <a:pt x="1383" y="1395"/>
                  <a:pt x="1387" y="1400"/>
                </a:cubicBezTo>
                <a:cubicBezTo>
                  <a:pt x="1455" y="1397"/>
                  <a:pt x="1466" y="1401"/>
                  <a:pt x="1480" y="1399"/>
                </a:cubicBezTo>
                <a:cubicBezTo>
                  <a:pt x="1566" y="1388"/>
                  <a:pt x="1578" y="1390"/>
                  <a:pt x="1591" y="1387"/>
                </a:cubicBezTo>
                <a:cubicBezTo>
                  <a:pt x="1655" y="1382"/>
                  <a:pt x="1663" y="1378"/>
                  <a:pt x="1668" y="1382"/>
                </a:cubicBezTo>
                <a:cubicBezTo>
                  <a:pt x="1721" y="1380"/>
                  <a:pt x="1735" y="1377"/>
                  <a:pt x="1748" y="1379"/>
                </a:cubicBezTo>
                <a:cubicBezTo>
                  <a:pt x="1840" y="1389"/>
                  <a:pt x="1848" y="1384"/>
                  <a:pt x="1854" y="1390"/>
                </a:cubicBezTo>
                <a:cubicBezTo>
                  <a:pt x="1892" y="1397"/>
                  <a:pt x="1895" y="1398"/>
                  <a:pt x="1899" y="1398"/>
                </a:cubicBezTo>
                <a:cubicBezTo>
                  <a:pt x="1946" y="1421"/>
                  <a:pt x="1951" y="1416"/>
                  <a:pt x="1953" y="1420"/>
                </a:cubicBezTo>
                <a:cubicBezTo>
                  <a:pt x="1953" y="1432"/>
                  <a:pt x="1951" y="1419"/>
                  <a:pt x="1942" y="1427"/>
                </a:cubicBezTo>
                <a:cubicBezTo>
                  <a:pt x="1885" y="1408"/>
                  <a:pt x="1876" y="1413"/>
                  <a:pt x="1870" y="1408"/>
                </a:cubicBezTo>
                <a:cubicBezTo>
                  <a:pt x="1811" y="1402"/>
                  <a:pt x="1795" y="1405"/>
                  <a:pt x="1782" y="1398"/>
                </a:cubicBezTo>
                <a:cubicBezTo>
                  <a:pt x="1708" y="1398"/>
                  <a:pt x="1705" y="1400"/>
                  <a:pt x="1704" y="1400"/>
                </a:cubicBezTo>
                <a:cubicBezTo>
                  <a:pt x="1691" y="1404"/>
                  <a:pt x="1689" y="1402"/>
                  <a:pt x="1686" y="1405"/>
                </a:cubicBezTo>
                <a:cubicBezTo>
                  <a:pt x="1611" y="1410"/>
                  <a:pt x="1594" y="1408"/>
                  <a:pt x="1574" y="1411"/>
                </a:cubicBezTo>
                <a:cubicBezTo>
                  <a:pt x="1488" y="1407"/>
                  <a:pt x="1484" y="1404"/>
                  <a:pt x="1479" y="1408"/>
                </a:cubicBezTo>
                <a:cubicBezTo>
                  <a:pt x="1480" y="1412"/>
                  <a:pt x="1489" y="1413"/>
                  <a:pt x="1498" y="1415"/>
                </a:cubicBezTo>
                <a:cubicBezTo>
                  <a:pt x="1519" y="1429"/>
                  <a:pt x="1504" y="1422"/>
                  <a:pt x="1510" y="1432"/>
                </a:cubicBezTo>
                <a:cubicBezTo>
                  <a:pt x="1534" y="1436"/>
                  <a:pt x="1540" y="1438"/>
                  <a:pt x="1546" y="1438"/>
                </a:cubicBezTo>
                <a:cubicBezTo>
                  <a:pt x="1611" y="1467"/>
                  <a:pt x="1627" y="1474"/>
                  <a:pt x="1645" y="1474"/>
                </a:cubicBezTo>
                <a:cubicBezTo>
                  <a:pt x="1717" y="1506"/>
                  <a:pt x="1734" y="1516"/>
                  <a:pt x="1753" y="1520"/>
                </a:cubicBezTo>
                <a:cubicBezTo>
                  <a:pt x="1785" y="1533"/>
                  <a:pt x="1791" y="1529"/>
                  <a:pt x="1795" y="1532"/>
                </a:cubicBezTo>
                <a:cubicBezTo>
                  <a:pt x="1826" y="1539"/>
                  <a:pt x="1828" y="1539"/>
                  <a:pt x="1831" y="1539"/>
                </a:cubicBezTo>
                <a:cubicBezTo>
                  <a:pt x="1856" y="1547"/>
                  <a:pt x="1863" y="1542"/>
                  <a:pt x="1866" y="1549"/>
                </a:cubicBezTo>
                <a:cubicBezTo>
                  <a:pt x="1911" y="1551"/>
                  <a:pt x="1923" y="1552"/>
                  <a:pt x="1935" y="1551"/>
                </a:cubicBezTo>
                <a:cubicBezTo>
                  <a:pt x="1953" y="1559"/>
                  <a:pt x="1961" y="1552"/>
                  <a:pt x="1965" y="1558"/>
                </a:cubicBezTo>
                <a:cubicBezTo>
                  <a:pt x="2003" y="1561"/>
                  <a:pt x="2008" y="1563"/>
                  <a:pt x="2015" y="1563"/>
                </a:cubicBezTo>
                <a:cubicBezTo>
                  <a:pt x="2044" y="1565"/>
                  <a:pt x="2053" y="1569"/>
                  <a:pt x="2063" y="1565"/>
                </a:cubicBezTo>
                <a:cubicBezTo>
                  <a:pt x="2096" y="1577"/>
                  <a:pt x="2098" y="1573"/>
                  <a:pt x="2100" y="1574"/>
                </a:cubicBezTo>
                <a:cubicBezTo>
                  <a:pt x="2133" y="1580"/>
                  <a:pt x="2137" y="1579"/>
                  <a:pt x="2140" y="1581"/>
                </a:cubicBezTo>
                <a:cubicBezTo>
                  <a:pt x="2138" y="1589"/>
                  <a:pt x="2126" y="1587"/>
                  <a:pt x="2113" y="1591"/>
                </a:cubicBezTo>
                <a:cubicBezTo>
                  <a:pt x="2084" y="1603"/>
                  <a:pt x="2083" y="1605"/>
                  <a:pt x="2078" y="1607"/>
                </a:cubicBezTo>
                <a:cubicBezTo>
                  <a:pt x="2136" y="1595"/>
                  <a:pt x="2142" y="1601"/>
                  <a:pt x="2151" y="1596"/>
                </a:cubicBezTo>
                <a:cubicBezTo>
                  <a:pt x="2152" y="1620"/>
                  <a:pt x="2163" y="1609"/>
                  <a:pt x="2171" y="1611"/>
                </a:cubicBezTo>
                <a:cubicBezTo>
                  <a:pt x="2190" y="1615"/>
                  <a:pt x="2185" y="1609"/>
                  <a:pt x="2177" y="1617"/>
                </a:cubicBezTo>
                <a:cubicBezTo>
                  <a:pt x="2163" y="1631"/>
                  <a:pt x="2155" y="1629"/>
                  <a:pt x="2155" y="1635"/>
                </a:cubicBezTo>
                <a:cubicBezTo>
                  <a:pt x="2213" y="1625"/>
                  <a:pt x="2218" y="1628"/>
                  <a:pt x="2226" y="1625"/>
                </a:cubicBezTo>
                <a:cubicBezTo>
                  <a:pt x="2260" y="1628"/>
                  <a:pt x="2261" y="1643"/>
                  <a:pt x="2268" y="1637"/>
                </a:cubicBezTo>
                <a:cubicBezTo>
                  <a:pt x="2303" y="1642"/>
                  <a:pt x="2299" y="1639"/>
                  <a:pt x="2305" y="1636"/>
                </a:cubicBezTo>
                <a:cubicBezTo>
                  <a:pt x="2272" y="1586"/>
                  <a:pt x="2271" y="1585"/>
                  <a:pt x="2271" y="1585"/>
                </a:cubicBezTo>
                <a:cubicBezTo>
                  <a:pt x="2278" y="1553"/>
                  <a:pt x="2288" y="1547"/>
                  <a:pt x="2286" y="1538"/>
                </a:cubicBezTo>
                <a:close/>
                <a:moveTo>
                  <a:pt x="1708" y="969"/>
                </a:moveTo>
                <a:cubicBezTo>
                  <a:pt x="1710" y="965"/>
                  <a:pt x="1709" y="960"/>
                  <a:pt x="1710" y="956"/>
                </a:cubicBezTo>
                <a:cubicBezTo>
                  <a:pt x="1719" y="955"/>
                  <a:pt x="1708" y="964"/>
                  <a:pt x="1714" y="969"/>
                </a:cubicBezTo>
                <a:cubicBezTo>
                  <a:pt x="1712" y="973"/>
                  <a:pt x="1713" y="977"/>
                  <a:pt x="1712" y="981"/>
                </a:cubicBezTo>
                <a:cubicBezTo>
                  <a:pt x="1703" y="982"/>
                  <a:pt x="1714" y="973"/>
                  <a:pt x="1708" y="969"/>
                </a:cubicBezTo>
                <a:close/>
                <a:moveTo>
                  <a:pt x="1710" y="1003"/>
                </a:moveTo>
                <a:cubicBezTo>
                  <a:pt x="1709" y="998"/>
                  <a:pt x="1709" y="992"/>
                  <a:pt x="1709" y="986"/>
                </a:cubicBezTo>
                <a:cubicBezTo>
                  <a:pt x="1715" y="985"/>
                  <a:pt x="1707" y="996"/>
                  <a:pt x="1714" y="1001"/>
                </a:cubicBezTo>
                <a:cubicBezTo>
                  <a:pt x="1711" y="1006"/>
                  <a:pt x="1711" y="1012"/>
                  <a:pt x="1713" y="1019"/>
                </a:cubicBezTo>
                <a:cubicBezTo>
                  <a:pt x="1706" y="1020"/>
                  <a:pt x="1709" y="1007"/>
                  <a:pt x="1710" y="1003"/>
                </a:cubicBezTo>
                <a:close/>
                <a:moveTo>
                  <a:pt x="1711" y="1053"/>
                </a:moveTo>
                <a:cubicBezTo>
                  <a:pt x="1712" y="1045"/>
                  <a:pt x="1713" y="1056"/>
                  <a:pt x="1714" y="1059"/>
                </a:cubicBezTo>
                <a:cubicBezTo>
                  <a:pt x="1709" y="1060"/>
                  <a:pt x="1712" y="1056"/>
                  <a:pt x="1711" y="1053"/>
                </a:cubicBezTo>
                <a:close/>
                <a:moveTo>
                  <a:pt x="1662" y="1018"/>
                </a:moveTo>
                <a:cubicBezTo>
                  <a:pt x="1668" y="1015"/>
                  <a:pt x="1667" y="1025"/>
                  <a:pt x="1667" y="1027"/>
                </a:cubicBezTo>
                <a:cubicBezTo>
                  <a:pt x="1659" y="1029"/>
                  <a:pt x="1666" y="1021"/>
                  <a:pt x="1662" y="1018"/>
                </a:cubicBezTo>
                <a:close/>
                <a:moveTo>
                  <a:pt x="1669" y="1058"/>
                </a:moveTo>
                <a:cubicBezTo>
                  <a:pt x="1671" y="1050"/>
                  <a:pt x="1672" y="1062"/>
                  <a:pt x="1673" y="1065"/>
                </a:cubicBezTo>
                <a:cubicBezTo>
                  <a:pt x="1668" y="1065"/>
                  <a:pt x="1671" y="1061"/>
                  <a:pt x="1669" y="1058"/>
                </a:cubicBezTo>
                <a:close/>
                <a:moveTo>
                  <a:pt x="1326" y="805"/>
                </a:moveTo>
                <a:cubicBezTo>
                  <a:pt x="1325" y="804"/>
                  <a:pt x="1324" y="802"/>
                  <a:pt x="1324" y="801"/>
                </a:cubicBezTo>
                <a:cubicBezTo>
                  <a:pt x="1328" y="797"/>
                  <a:pt x="1330" y="801"/>
                  <a:pt x="1332" y="805"/>
                </a:cubicBezTo>
                <a:cubicBezTo>
                  <a:pt x="1330" y="805"/>
                  <a:pt x="1328" y="804"/>
                  <a:pt x="1326" y="805"/>
                </a:cubicBezTo>
                <a:close/>
                <a:moveTo>
                  <a:pt x="1355" y="821"/>
                </a:moveTo>
                <a:cubicBezTo>
                  <a:pt x="1354" y="814"/>
                  <a:pt x="1363" y="823"/>
                  <a:pt x="1367" y="820"/>
                </a:cubicBezTo>
                <a:cubicBezTo>
                  <a:pt x="1369" y="824"/>
                  <a:pt x="1370" y="827"/>
                  <a:pt x="1373" y="826"/>
                </a:cubicBezTo>
                <a:cubicBezTo>
                  <a:pt x="1371" y="836"/>
                  <a:pt x="1361" y="819"/>
                  <a:pt x="1355" y="821"/>
                </a:cubicBezTo>
                <a:close/>
                <a:moveTo>
                  <a:pt x="1471" y="918"/>
                </a:moveTo>
                <a:cubicBezTo>
                  <a:pt x="1477" y="917"/>
                  <a:pt x="1481" y="921"/>
                  <a:pt x="1484" y="926"/>
                </a:cubicBezTo>
                <a:cubicBezTo>
                  <a:pt x="1479" y="927"/>
                  <a:pt x="1475" y="923"/>
                  <a:pt x="1471" y="918"/>
                </a:cubicBezTo>
                <a:close/>
                <a:moveTo>
                  <a:pt x="1475" y="887"/>
                </a:moveTo>
                <a:cubicBezTo>
                  <a:pt x="1479" y="888"/>
                  <a:pt x="1482" y="887"/>
                  <a:pt x="1483" y="882"/>
                </a:cubicBezTo>
                <a:cubicBezTo>
                  <a:pt x="1476" y="872"/>
                  <a:pt x="1477" y="864"/>
                  <a:pt x="1474" y="855"/>
                </a:cubicBezTo>
                <a:cubicBezTo>
                  <a:pt x="1470" y="846"/>
                  <a:pt x="1484" y="858"/>
                  <a:pt x="1477" y="859"/>
                </a:cubicBezTo>
                <a:cubicBezTo>
                  <a:pt x="1487" y="876"/>
                  <a:pt x="1483" y="889"/>
                  <a:pt x="1490" y="905"/>
                </a:cubicBezTo>
                <a:cubicBezTo>
                  <a:pt x="1484" y="904"/>
                  <a:pt x="1481" y="890"/>
                  <a:pt x="1475" y="887"/>
                </a:cubicBezTo>
                <a:close/>
                <a:moveTo>
                  <a:pt x="1626" y="1053"/>
                </a:moveTo>
                <a:cubicBezTo>
                  <a:pt x="1634" y="1053"/>
                  <a:pt x="1627" y="1063"/>
                  <a:pt x="1634" y="1069"/>
                </a:cubicBezTo>
                <a:cubicBezTo>
                  <a:pt x="1625" y="1072"/>
                  <a:pt x="1626" y="1058"/>
                  <a:pt x="1626" y="1053"/>
                </a:cubicBezTo>
                <a:close/>
                <a:moveTo>
                  <a:pt x="1779" y="1297"/>
                </a:moveTo>
                <a:cubicBezTo>
                  <a:pt x="1775" y="1301"/>
                  <a:pt x="1772" y="1299"/>
                  <a:pt x="1769" y="1300"/>
                </a:cubicBezTo>
                <a:cubicBezTo>
                  <a:pt x="1763" y="1297"/>
                  <a:pt x="1757" y="1295"/>
                  <a:pt x="1751" y="1295"/>
                </a:cubicBezTo>
                <a:cubicBezTo>
                  <a:pt x="1744" y="1297"/>
                  <a:pt x="1739" y="1293"/>
                  <a:pt x="1733" y="1293"/>
                </a:cubicBezTo>
                <a:cubicBezTo>
                  <a:pt x="1727" y="1292"/>
                  <a:pt x="1720" y="1294"/>
                  <a:pt x="1714" y="1292"/>
                </a:cubicBezTo>
                <a:cubicBezTo>
                  <a:pt x="1701" y="1293"/>
                  <a:pt x="1690" y="1288"/>
                  <a:pt x="1676" y="1292"/>
                </a:cubicBezTo>
                <a:cubicBezTo>
                  <a:pt x="1665" y="1288"/>
                  <a:pt x="1650" y="1295"/>
                  <a:pt x="1639" y="1289"/>
                </a:cubicBezTo>
                <a:cubicBezTo>
                  <a:pt x="1612" y="1297"/>
                  <a:pt x="1587" y="1300"/>
                  <a:pt x="1564" y="1296"/>
                </a:cubicBezTo>
                <a:cubicBezTo>
                  <a:pt x="1551" y="1302"/>
                  <a:pt x="1540" y="1300"/>
                  <a:pt x="1527" y="1305"/>
                </a:cubicBezTo>
                <a:cubicBezTo>
                  <a:pt x="1517" y="1301"/>
                  <a:pt x="1505" y="1308"/>
                  <a:pt x="1495" y="1305"/>
                </a:cubicBezTo>
                <a:cubicBezTo>
                  <a:pt x="1483" y="1308"/>
                  <a:pt x="1472" y="1307"/>
                  <a:pt x="1460" y="1310"/>
                </a:cubicBezTo>
                <a:cubicBezTo>
                  <a:pt x="1448" y="1312"/>
                  <a:pt x="1439" y="1308"/>
                  <a:pt x="1426" y="1314"/>
                </a:cubicBezTo>
                <a:cubicBezTo>
                  <a:pt x="1430" y="1301"/>
                  <a:pt x="1443" y="1312"/>
                  <a:pt x="1452" y="1302"/>
                </a:cubicBezTo>
                <a:cubicBezTo>
                  <a:pt x="1462" y="1300"/>
                  <a:pt x="1471" y="1298"/>
                  <a:pt x="1482" y="1292"/>
                </a:cubicBezTo>
                <a:cubicBezTo>
                  <a:pt x="1487" y="1294"/>
                  <a:pt x="1495" y="1288"/>
                  <a:pt x="1501" y="1290"/>
                </a:cubicBezTo>
                <a:cubicBezTo>
                  <a:pt x="1508" y="1287"/>
                  <a:pt x="1513" y="1287"/>
                  <a:pt x="1519" y="1289"/>
                </a:cubicBezTo>
                <a:cubicBezTo>
                  <a:pt x="1532" y="1283"/>
                  <a:pt x="1542" y="1287"/>
                  <a:pt x="1555" y="1280"/>
                </a:cubicBezTo>
                <a:cubicBezTo>
                  <a:pt x="1566" y="1283"/>
                  <a:pt x="1580" y="1277"/>
                  <a:pt x="1592" y="1278"/>
                </a:cubicBezTo>
                <a:cubicBezTo>
                  <a:pt x="1603" y="1278"/>
                  <a:pt x="1614" y="1279"/>
                  <a:pt x="1626" y="1276"/>
                </a:cubicBezTo>
                <a:cubicBezTo>
                  <a:pt x="1632" y="1278"/>
                  <a:pt x="1639" y="1276"/>
                  <a:pt x="1645" y="1278"/>
                </a:cubicBezTo>
                <a:cubicBezTo>
                  <a:pt x="1648" y="1278"/>
                  <a:pt x="1651" y="1277"/>
                  <a:pt x="1655" y="1275"/>
                </a:cubicBezTo>
                <a:cubicBezTo>
                  <a:pt x="1656" y="1279"/>
                  <a:pt x="1659" y="1278"/>
                  <a:pt x="1662" y="1277"/>
                </a:cubicBezTo>
                <a:cubicBezTo>
                  <a:pt x="1672" y="1279"/>
                  <a:pt x="1684" y="1277"/>
                  <a:pt x="1694" y="1282"/>
                </a:cubicBezTo>
                <a:cubicBezTo>
                  <a:pt x="1701" y="1279"/>
                  <a:pt x="1705" y="1283"/>
                  <a:pt x="1710" y="1285"/>
                </a:cubicBezTo>
                <a:cubicBezTo>
                  <a:pt x="1714" y="1283"/>
                  <a:pt x="1717" y="1285"/>
                  <a:pt x="1721" y="1282"/>
                </a:cubicBezTo>
                <a:cubicBezTo>
                  <a:pt x="1722" y="1287"/>
                  <a:pt x="1725" y="1286"/>
                  <a:pt x="1728" y="1284"/>
                </a:cubicBezTo>
                <a:cubicBezTo>
                  <a:pt x="1732" y="1290"/>
                  <a:pt x="1739" y="1283"/>
                  <a:pt x="1744" y="1287"/>
                </a:cubicBezTo>
                <a:cubicBezTo>
                  <a:pt x="1750" y="1285"/>
                  <a:pt x="1754" y="1290"/>
                  <a:pt x="1761" y="1286"/>
                </a:cubicBezTo>
                <a:cubicBezTo>
                  <a:pt x="1769" y="1292"/>
                  <a:pt x="1778" y="1295"/>
                  <a:pt x="1787" y="1296"/>
                </a:cubicBezTo>
                <a:cubicBezTo>
                  <a:pt x="1790" y="1301"/>
                  <a:pt x="1780" y="1300"/>
                  <a:pt x="1779" y="1297"/>
                </a:cubicBezTo>
                <a:close/>
                <a:moveTo>
                  <a:pt x="2130" y="1548"/>
                </a:moveTo>
                <a:cubicBezTo>
                  <a:pt x="2125" y="1553"/>
                  <a:pt x="2123" y="1546"/>
                  <a:pt x="2120" y="1545"/>
                </a:cubicBezTo>
                <a:cubicBezTo>
                  <a:pt x="2117" y="1541"/>
                  <a:pt x="2112" y="1546"/>
                  <a:pt x="2110" y="1539"/>
                </a:cubicBezTo>
                <a:cubicBezTo>
                  <a:pt x="2117" y="1542"/>
                  <a:pt x="2125" y="1540"/>
                  <a:pt x="2130" y="1548"/>
                </a:cubicBezTo>
                <a:close/>
                <a:moveTo>
                  <a:pt x="1955" y="1440"/>
                </a:moveTo>
                <a:cubicBezTo>
                  <a:pt x="1958" y="1446"/>
                  <a:pt x="1948" y="1445"/>
                  <a:pt x="1947" y="1441"/>
                </a:cubicBezTo>
                <a:cubicBezTo>
                  <a:pt x="1944" y="1438"/>
                  <a:pt x="1938" y="1445"/>
                  <a:pt x="1936" y="1436"/>
                </a:cubicBezTo>
                <a:cubicBezTo>
                  <a:pt x="1944" y="1433"/>
                  <a:pt x="1948" y="1443"/>
                  <a:pt x="1955" y="1440"/>
                </a:cubicBezTo>
                <a:close/>
                <a:moveTo>
                  <a:pt x="1944" y="1452"/>
                </a:moveTo>
                <a:cubicBezTo>
                  <a:pt x="1949" y="1454"/>
                  <a:pt x="1954" y="1458"/>
                  <a:pt x="1961" y="1455"/>
                </a:cubicBezTo>
                <a:cubicBezTo>
                  <a:pt x="2014" y="1474"/>
                  <a:pt x="2019" y="1480"/>
                  <a:pt x="2025" y="1481"/>
                </a:cubicBezTo>
                <a:cubicBezTo>
                  <a:pt x="2043" y="1497"/>
                  <a:pt x="2034" y="1490"/>
                  <a:pt x="2031" y="1492"/>
                </a:cubicBezTo>
                <a:cubicBezTo>
                  <a:pt x="2012" y="1486"/>
                  <a:pt x="2012" y="1481"/>
                  <a:pt x="2009" y="1484"/>
                </a:cubicBezTo>
                <a:cubicBezTo>
                  <a:pt x="1985" y="1470"/>
                  <a:pt x="1979" y="1476"/>
                  <a:pt x="1976" y="1472"/>
                </a:cubicBezTo>
                <a:cubicBezTo>
                  <a:pt x="1913" y="1459"/>
                  <a:pt x="1905" y="1466"/>
                  <a:pt x="1901" y="1458"/>
                </a:cubicBezTo>
                <a:cubicBezTo>
                  <a:pt x="1860" y="1456"/>
                  <a:pt x="1855" y="1454"/>
                  <a:pt x="1849" y="1455"/>
                </a:cubicBezTo>
                <a:cubicBezTo>
                  <a:pt x="1799" y="1453"/>
                  <a:pt x="1784" y="1457"/>
                  <a:pt x="1771" y="1451"/>
                </a:cubicBezTo>
                <a:cubicBezTo>
                  <a:pt x="1745" y="1456"/>
                  <a:pt x="1743" y="1449"/>
                  <a:pt x="1738" y="1452"/>
                </a:cubicBezTo>
                <a:cubicBezTo>
                  <a:pt x="1675" y="1445"/>
                  <a:pt x="1661" y="1447"/>
                  <a:pt x="1648" y="1443"/>
                </a:cubicBezTo>
                <a:cubicBezTo>
                  <a:pt x="1662" y="1439"/>
                  <a:pt x="1667" y="1438"/>
                  <a:pt x="1671" y="1442"/>
                </a:cubicBezTo>
                <a:cubicBezTo>
                  <a:pt x="1712" y="1440"/>
                  <a:pt x="1723" y="1437"/>
                  <a:pt x="1733" y="1437"/>
                </a:cubicBezTo>
                <a:cubicBezTo>
                  <a:pt x="1795" y="1434"/>
                  <a:pt x="1803" y="1432"/>
                  <a:pt x="1809" y="1436"/>
                </a:cubicBezTo>
                <a:cubicBezTo>
                  <a:pt x="1839" y="1435"/>
                  <a:pt x="1844" y="1440"/>
                  <a:pt x="1851" y="1442"/>
                </a:cubicBezTo>
                <a:cubicBezTo>
                  <a:pt x="1871" y="1442"/>
                  <a:pt x="1873" y="1440"/>
                  <a:pt x="1876" y="1440"/>
                </a:cubicBezTo>
                <a:cubicBezTo>
                  <a:pt x="1894" y="1441"/>
                  <a:pt x="1904" y="1445"/>
                  <a:pt x="1914" y="1445"/>
                </a:cubicBezTo>
                <a:close/>
                <a:moveTo>
                  <a:pt x="1563" y="1432"/>
                </a:moveTo>
                <a:cubicBezTo>
                  <a:pt x="1560" y="1428"/>
                  <a:pt x="1553" y="1434"/>
                  <a:pt x="1550" y="1430"/>
                </a:cubicBezTo>
                <a:cubicBezTo>
                  <a:pt x="1526" y="1417"/>
                  <a:pt x="1540" y="1418"/>
                  <a:pt x="1554" y="1416"/>
                </a:cubicBezTo>
                <a:cubicBezTo>
                  <a:pt x="1581" y="1416"/>
                  <a:pt x="1586" y="1420"/>
                  <a:pt x="1593" y="1418"/>
                </a:cubicBezTo>
                <a:cubicBezTo>
                  <a:pt x="1715" y="1414"/>
                  <a:pt x="1722" y="1407"/>
                  <a:pt x="1726" y="1409"/>
                </a:cubicBezTo>
                <a:cubicBezTo>
                  <a:pt x="1772" y="1405"/>
                  <a:pt x="1775" y="1413"/>
                  <a:pt x="1780" y="1411"/>
                </a:cubicBezTo>
                <a:cubicBezTo>
                  <a:pt x="1822" y="1413"/>
                  <a:pt x="1824" y="1415"/>
                  <a:pt x="1826" y="1418"/>
                </a:cubicBezTo>
                <a:cubicBezTo>
                  <a:pt x="1854" y="1421"/>
                  <a:pt x="1865" y="1416"/>
                  <a:pt x="1872" y="1422"/>
                </a:cubicBezTo>
                <a:cubicBezTo>
                  <a:pt x="1906" y="1426"/>
                  <a:pt x="1921" y="1424"/>
                  <a:pt x="1919" y="1433"/>
                </a:cubicBezTo>
                <a:cubicBezTo>
                  <a:pt x="1890" y="1426"/>
                  <a:pt x="1884" y="1430"/>
                  <a:pt x="1879" y="1429"/>
                </a:cubicBezTo>
                <a:cubicBezTo>
                  <a:pt x="1842" y="1429"/>
                  <a:pt x="1838" y="1427"/>
                  <a:pt x="1833" y="1426"/>
                </a:cubicBezTo>
                <a:cubicBezTo>
                  <a:pt x="1768" y="1426"/>
                  <a:pt x="1761" y="1425"/>
                  <a:pt x="1753" y="1426"/>
                </a:cubicBezTo>
                <a:cubicBezTo>
                  <a:pt x="1725" y="1427"/>
                  <a:pt x="1719" y="1426"/>
                  <a:pt x="1711" y="1429"/>
                </a:cubicBezTo>
                <a:cubicBezTo>
                  <a:pt x="1676" y="1425"/>
                  <a:pt x="1670" y="1432"/>
                  <a:pt x="1667" y="1430"/>
                </a:cubicBezTo>
                <a:cubicBezTo>
                  <a:pt x="1598" y="1429"/>
                  <a:pt x="1591" y="1430"/>
                  <a:pt x="1584" y="1429"/>
                </a:cubicBezTo>
                <a:cubicBezTo>
                  <a:pt x="1575" y="1435"/>
                  <a:pt x="1566" y="1430"/>
                  <a:pt x="1563" y="1432"/>
                </a:cubicBezTo>
                <a:close/>
                <a:moveTo>
                  <a:pt x="1666" y="1469"/>
                </a:moveTo>
                <a:cubicBezTo>
                  <a:pt x="1661" y="1466"/>
                  <a:pt x="1654" y="1469"/>
                  <a:pt x="1649" y="1466"/>
                </a:cubicBezTo>
                <a:cubicBezTo>
                  <a:pt x="1610" y="1450"/>
                  <a:pt x="1614" y="1455"/>
                  <a:pt x="1616" y="1458"/>
                </a:cubicBezTo>
                <a:cubicBezTo>
                  <a:pt x="1584" y="1437"/>
                  <a:pt x="1593" y="1444"/>
                  <a:pt x="1606" y="1440"/>
                </a:cubicBezTo>
                <a:cubicBezTo>
                  <a:pt x="1659" y="1451"/>
                  <a:pt x="1663" y="1458"/>
                  <a:pt x="1670" y="1455"/>
                </a:cubicBezTo>
                <a:cubicBezTo>
                  <a:pt x="1725" y="1461"/>
                  <a:pt x="1730" y="1460"/>
                  <a:pt x="1735" y="1462"/>
                </a:cubicBezTo>
                <a:cubicBezTo>
                  <a:pt x="1773" y="1466"/>
                  <a:pt x="1778" y="1460"/>
                  <a:pt x="1780" y="1464"/>
                </a:cubicBezTo>
                <a:cubicBezTo>
                  <a:pt x="1809" y="1468"/>
                  <a:pt x="1816" y="1465"/>
                  <a:pt x="1821" y="1468"/>
                </a:cubicBezTo>
                <a:cubicBezTo>
                  <a:pt x="1874" y="1472"/>
                  <a:pt x="1879" y="1466"/>
                  <a:pt x="1881" y="1470"/>
                </a:cubicBezTo>
                <a:cubicBezTo>
                  <a:pt x="1913" y="1470"/>
                  <a:pt x="1914" y="1477"/>
                  <a:pt x="1919" y="1475"/>
                </a:cubicBezTo>
                <a:cubicBezTo>
                  <a:pt x="1951" y="1477"/>
                  <a:pt x="1953" y="1479"/>
                  <a:pt x="1956" y="1478"/>
                </a:cubicBezTo>
                <a:cubicBezTo>
                  <a:pt x="1984" y="1485"/>
                  <a:pt x="1992" y="1491"/>
                  <a:pt x="2001" y="1491"/>
                </a:cubicBezTo>
                <a:cubicBezTo>
                  <a:pt x="2048" y="1511"/>
                  <a:pt x="2051" y="1512"/>
                  <a:pt x="2054" y="1512"/>
                </a:cubicBezTo>
                <a:cubicBezTo>
                  <a:pt x="2066" y="1530"/>
                  <a:pt x="2063" y="1519"/>
                  <a:pt x="2055" y="1519"/>
                </a:cubicBezTo>
                <a:cubicBezTo>
                  <a:pt x="2001" y="1502"/>
                  <a:pt x="1996" y="1507"/>
                  <a:pt x="1994" y="1504"/>
                </a:cubicBezTo>
                <a:cubicBezTo>
                  <a:pt x="1954" y="1501"/>
                  <a:pt x="1943" y="1493"/>
                  <a:pt x="1929" y="1499"/>
                </a:cubicBezTo>
                <a:cubicBezTo>
                  <a:pt x="1849" y="1485"/>
                  <a:pt x="1838" y="1487"/>
                  <a:pt x="1830" y="1483"/>
                </a:cubicBezTo>
                <a:cubicBezTo>
                  <a:pt x="1765" y="1475"/>
                  <a:pt x="1758" y="1478"/>
                  <a:pt x="1752" y="1476"/>
                </a:cubicBezTo>
                <a:cubicBezTo>
                  <a:pt x="1724" y="1472"/>
                  <a:pt x="1720" y="1475"/>
                  <a:pt x="1717" y="1472"/>
                </a:cubicBezTo>
                <a:cubicBezTo>
                  <a:pt x="1677" y="1467"/>
                  <a:pt x="1671" y="1469"/>
                  <a:pt x="1666" y="1469"/>
                </a:cubicBezTo>
                <a:close/>
                <a:moveTo>
                  <a:pt x="2130" y="1569"/>
                </a:moveTo>
                <a:cubicBezTo>
                  <a:pt x="2128" y="1568"/>
                  <a:pt x="2126" y="1566"/>
                  <a:pt x="2123" y="1567"/>
                </a:cubicBezTo>
                <a:cubicBezTo>
                  <a:pt x="2093" y="1565"/>
                  <a:pt x="2091" y="1556"/>
                  <a:pt x="2085" y="1562"/>
                </a:cubicBezTo>
                <a:cubicBezTo>
                  <a:pt x="2014" y="1556"/>
                  <a:pt x="1998" y="1546"/>
                  <a:pt x="1980" y="1547"/>
                </a:cubicBezTo>
                <a:cubicBezTo>
                  <a:pt x="1944" y="1542"/>
                  <a:pt x="1935" y="1543"/>
                  <a:pt x="1927" y="1538"/>
                </a:cubicBezTo>
                <a:cubicBezTo>
                  <a:pt x="1827" y="1527"/>
                  <a:pt x="1822" y="1523"/>
                  <a:pt x="1815" y="1527"/>
                </a:cubicBezTo>
                <a:cubicBezTo>
                  <a:pt x="1768" y="1515"/>
                  <a:pt x="1765" y="1515"/>
                  <a:pt x="1762" y="1515"/>
                </a:cubicBezTo>
                <a:cubicBezTo>
                  <a:pt x="1732" y="1502"/>
                  <a:pt x="1722" y="1500"/>
                  <a:pt x="1712" y="1499"/>
                </a:cubicBezTo>
                <a:cubicBezTo>
                  <a:pt x="1681" y="1480"/>
                  <a:pt x="1691" y="1481"/>
                  <a:pt x="1692" y="1484"/>
                </a:cubicBezTo>
                <a:cubicBezTo>
                  <a:pt x="1731" y="1491"/>
                  <a:pt x="1741" y="1484"/>
                  <a:pt x="1747" y="1488"/>
                </a:cubicBezTo>
                <a:cubicBezTo>
                  <a:pt x="1798" y="1496"/>
                  <a:pt x="1807" y="1489"/>
                  <a:pt x="1813" y="1496"/>
                </a:cubicBezTo>
                <a:cubicBezTo>
                  <a:pt x="1907" y="1502"/>
                  <a:pt x="1913" y="1510"/>
                  <a:pt x="1921" y="1506"/>
                </a:cubicBezTo>
                <a:cubicBezTo>
                  <a:pt x="1949" y="1510"/>
                  <a:pt x="1957" y="1508"/>
                  <a:pt x="1963" y="1512"/>
                </a:cubicBezTo>
                <a:cubicBezTo>
                  <a:pt x="1992" y="1517"/>
                  <a:pt x="1998" y="1522"/>
                  <a:pt x="2007" y="1517"/>
                </a:cubicBezTo>
                <a:cubicBezTo>
                  <a:pt x="2031" y="1528"/>
                  <a:pt x="2039" y="1523"/>
                  <a:pt x="2043" y="1529"/>
                </a:cubicBezTo>
                <a:cubicBezTo>
                  <a:pt x="2099" y="1547"/>
                  <a:pt x="2105" y="1555"/>
                  <a:pt x="2113" y="1555"/>
                </a:cubicBezTo>
                <a:close/>
                <a:moveTo>
                  <a:pt x="2141" y="1542"/>
                </a:moveTo>
                <a:cubicBezTo>
                  <a:pt x="2130" y="1540"/>
                  <a:pt x="2132" y="1521"/>
                  <a:pt x="2123" y="1514"/>
                </a:cubicBezTo>
                <a:cubicBezTo>
                  <a:pt x="2113" y="1472"/>
                  <a:pt x="2115" y="1470"/>
                  <a:pt x="2114" y="1466"/>
                </a:cubicBezTo>
                <a:cubicBezTo>
                  <a:pt x="2103" y="1430"/>
                  <a:pt x="2109" y="1426"/>
                  <a:pt x="2108" y="1419"/>
                </a:cubicBezTo>
                <a:cubicBezTo>
                  <a:pt x="2106" y="1348"/>
                  <a:pt x="2116" y="1332"/>
                  <a:pt x="2113" y="1311"/>
                </a:cubicBezTo>
                <a:cubicBezTo>
                  <a:pt x="2122" y="1258"/>
                  <a:pt x="2125" y="1240"/>
                  <a:pt x="2122" y="1221"/>
                </a:cubicBezTo>
                <a:cubicBezTo>
                  <a:pt x="2131" y="1197"/>
                  <a:pt x="2126" y="1192"/>
                  <a:pt x="2127" y="1189"/>
                </a:cubicBezTo>
                <a:cubicBezTo>
                  <a:pt x="2136" y="1152"/>
                  <a:pt x="2131" y="1144"/>
                  <a:pt x="2138" y="1139"/>
                </a:cubicBezTo>
                <a:cubicBezTo>
                  <a:pt x="2136" y="1090"/>
                  <a:pt x="2145" y="1081"/>
                  <a:pt x="2143" y="1068"/>
                </a:cubicBezTo>
                <a:cubicBezTo>
                  <a:pt x="2151" y="1097"/>
                  <a:pt x="2147" y="1102"/>
                  <a:pt x="2151" y="1110"/>
                </a:cubicBezTo>
                <a:cubicBezTo>
                  <a:pt x="2145" y="1179"/>
                  <a:pt x="2150" y="1184"/>
                  <a:pt x="2143" y="1186"/>
                </a:cubicBezTo>
                <a:cubicBezTo>
                  <a:pt x="2134" y="1243"/>
                  <a:pt x="2140" y="1253"/>
                  <a:pt x="2134" y="1258"/>
                </a:cubicBezTo>
                <a:cubicBezTo>
                  <a:pt x="2136" y="1287"/>
                  <a:pt x="2131" y="1294"/>
                  <a:pt x="2131" y="1301"/>
                </a:cubicBezTo>
                <a:cubicBezTo>
                  <a:pt x="2122" y="1349"/>
                  <a:pt x="2128" y="1358"/>
                  <a:pt x="2121" y="1363"/>
                </a:cubicBezTo>
                <a:cubicBezTo>
                  <a:pt x="2126" y="1461"/>
                  <a:pt x="2127" y="1466"/>
                  <a:pt x="2124" y="1469"/>
                </a:cubicBezTo>
                <a:cubicBezTo>
                  <a:pt x="2130" y="1488"/>
                  <a:pt x="2132" y="1497"/>
                  <a:pt x="2129" y="1505"/>
                </a:cubicBezTo>
                <a:cubicBezTo>
                  <a:pt x="2145" y="1544"/>
                  <a:pt x="2142" y="1543"/>
                  <a:pt x="2141" y="1542"/>
                </a:cubicBezTo>
                <a:close/>
                <a:moveTo>
                  <a:pt x="2151" y="1528"/>
                </a:moveTo>
                <a:cubicBezTo>
                  <a:pt x="2154" y="1525"/>
                  <a:pt x="2147" y="1525"/>
                  <a:pt x="2151" y="1522"/>
                </a:cubicBezTo>
                <a:cubicBezTo>
                  <a:pt x="2143" y="1479"/>
                  <a:pt x="2139" y="1475"/>
                  <a:pt x="2137" y="1471"/>
                </a:cubicBezTo>
                <a:cubicBezTo>
                  <a:pt x="2134" y="1434"/>
                  <a:pt x="2135" y="1428"/>
                  <a:pt x="2136" y="1422"/>
                </a:cubicBezTo>
                <a:cubicBezTo>
                  <a:pt x="2136" y="1357"/>
                  <a:pt x="2137" y="1351"/>
                  <a:pt x="2134" y="1344"/>
                </a:cubicBezTo>
                <a:cubicBezTo>
                  <a:pt x="2143" y="1286"/>
                  <a:pt x="2143" y="1283"/>
                  <a:pt x="2143" y="1280"/>
                </a:cubicBezTo>
                <a:cubicBezTo>
                  <a:pt x="2152" y="1222"/>
                  <a:pt x="2155" y="1210"/>
                  <a:pt x="2155" y="1197"/>
                </a:cubicBezTo>
                <a:cubicBezTo>
                  <a:pt x="2156" y="1175"/>
                  <a:pt x="2159" y="1172"/>
                  <a:pt x="2157" y="1169"/>
                </a:cubicBezTo>
                <a:cubicBezTo>
                  <a:pt x="2159" y="1135"/>
                  <a:pt x="2156" y="1128"/>
                  <a:pt x="2158" y="1122"/>
                </a:cubicBezTo>
                <a:cubicBezTo>
                  <a:pt x="2155" y="1076"/>
                  <a:pt x="2152" y="1068"/>
                  <a:pt x="2150" y="1061"/>
                </a:cubicBezTo>
                <a:cubicBezTo>
                  <a:pt x="2141" y="977"/>
                  <a:pt x="2136" y="950"/>
                  <a:pt x="2126" y="922"/>
                </a:cubicBezTo>
                <a:cubicBezTo>
                  <a:pt x="2139" y="961"/>
                  <a:pt x="2147" y="969"/>
                  <a:pt x="2143" y="974"/>
                </a:cubicBezTo>
                <a:cubicBezTo>
                  <a:pt x="2154" y="1034"/>
                  <a:pt x="2159" y="1041"/>
                  <a:pt x="2157" y="1046"/>
                </a:cubicBezTo>
                <a:cubicBezTo>
                  <a:pt x="2171" y="1112"/>
                  <a:pt x="2169" y="1123"/>
                  <a:pt x="2171" y="1135"/>
                </a:cubicBezTo>
                <a:cubicBezTo>
                  <a:pt x="2172" y="1209"/>
                  <a:pt x="2173" y="1216"/>
                  <a:pt x="2169" y="1221"/>
                </a:cubicBezTo>
                <a:cubicBezTo>
                  <a:pt x="2169" y="1246"/>
                  <a:pt x="2171" y="1253"/>
                  <a:pt x="2169" y="1259"/>
                </a:cubicBezTo>
                <a:cubicBezTo>
                  <a:pt x="2162" y="1287"/>
                  <a:pt x="2163" y="1290"/>
                  <a:pt x="2165" y="1294"/>
                </a:cubicBezTo>
                <a:cubicBezTo>
                  <a:pt x="2159" y="1322"/>
                  <a:pt x="2159" y="1325"/>
                  <a:pt x="2161" y="1329"/>
                </a:cubicBezTo>
                <a:cubicBezTo>
                  <a:pt x="2154" y="1391"/>
                  <a:pt x="2149" y="1402"/>
                  <a:pt x="2150" y="1414"/>
                </a:cubicBezTo>
                <a:cubicBezTo>
                  <a:pt x="2147" y="1474"/>
                  <a:pt x="2154" y="1482"/>
                  <a:pt x="2148" y="1486"/>
                </a:cubicBezTo>
                <a:cubicBezTo>
                  <a:pt x="2154" y="1531"/>
                  <a:pt x="2164" y="1538"/>
                  <a:pt x="2155" y="1540"/>
                </a:cubicBezTo>
                <a:close/>
                <a:moveTo>
                  <a:pt x="2157" y="1548"/>
                </a:moveTo>
                <a:cubicBezTo>
                  <a:pt x="2160" y="1547"/>
                  <a:pt x="2162" y="1553"/>
                  <a:pt x="2164" y="1556"/>
                </a:cubicBezTo>
                <a:cubicBezTo>
                  <a:pt x="2158" y="1558"/>
                  <a:pt x="2155" y="1553"/>
                  <a:pt x="2157" y="1548"/>
                </a:cubicBezTo>
                <a:close/>
                <a:moveTo>
                  <a:pt x="2171" y="1543"/>
                </a:moveTo>
                <a:cubicBezTo>
                  <a:pt x="2167" y="1537"/>
                  <a:pt x="2171" y="1533"/>
                  <a:pt x="2172" y="1528"/>
                </a:cubicBezTo>
                <a:cubicBezTo>
                  <a:pt x="2160" y="1477"/>
                  <a:pt x="2162" y="1469"/>
                  <a:pt x="2161" y="1461"/>
                </a:cubicBezTo>
                <a:cubicBezTo>
                  <a:pt x="2157" y="1382"/>
                  <a:pt x="2168" y="1380"/>
                  <a:pt x="2163" y="1375"/>
                </a:cubicBezTo>
                <a:cubicBezTo>
                  <a:pt x="2168" y="1336"/>
                  <a:pt x="2171" y="1332"/>
                  <a:pt x="2169" y="1327"/>
                </a:cubicBezTo>
                <a:cubicBezTo>
                  <a:pt x="2175" y="1290"/>
                  <a:pt x="2172" y="1287"/>
                  <a:pt x="2175" y="1285"/>
                </a:cubicBezTo>
                <a:cubicBezTo>
                  <a:pt x="2178" y="1261"/>
                  <a:pt x="2180" y="1253"/>
                  <a:pt x="2179" y="1245"/>
                </a:cubicBezTo>
                <a:cubicBezTo>
                  <a:pt x="2185" y="1214"/>
                  <a:pt x="2178" y="1204"/>
                  <a:pt x="2182" y="1197"/>
                </a:cubicBezTo>
                <a:cubicBezTo>
                  <a:pt x="2179" y="1139"/>
                  <a:pt x="2181" y="1131"/>
                  <a:pt x="2182" y="1123"/>
                </a:cubicBezTo>
                <a:cubicBezTo>
                  <a:pt x="2165" y="1038"/>
                  <a:pt x="2163" y="1032"/>
                  <a:pt x="2160" y="1026"/>
                </a:cubicBezTo>
                <a:cubicBezTo>
                  <a:pt x="2165" y="997"/>
                  <a:pt x="2159" y="1009"/>
                  <a:pt x="2166" y="1014"/>
                </a:cubicBezTo>
                <a:cubicBezTo>
                  <a:pt x="2182" y="1078"/>
                  <a:pt x="2181" y="1084"/>
                  <a:pt x="2185" y="1092"/>
                </a:cubicBezTo>
                <a:cubicBezTo>
                  <a:pt x="2190" y="1151"/>
                  <a:pt x="2192" y="1157"/>
                  <a:pt x="2193" y="1164"/>
                </a:cubicBezTo>
                <a:cubicBezTo>
                  <a:pt x="2191" y="1222"/>
                  <a:pt x="2193" y="1229"/>
                  <a:pt x="2191" y="1235"/>
                </a:cubicBezTo>
                <a:cubicBezTo>
                  <a:pt x="2185" y="1291"/>
                  <a:pt x="2187" y="1298"/>
                  <a:pt x="2185" y="1303"/>
                </a:cubicBezTo>
                <a:cubicBezTo>
                  <a:pt x="2184" y="1333"/>
                  <a:pt x="2183" y="1336"/>
                  <a:pt x="2181" y="1338"/>
                </a:cubicBezTo>
                <a:cubicBezTo>
                  <a:pt x="2177" y="1379"/>
                  <a:pt x="2179" y="1385"/>
                  <a:pt x="2177" y="1390"/>
                </a:cubicBezTo>
                <a:cubicBezTo>
                  <a:pt x="2170" y="1464"/>
                  <a:pt x="2174" y="1471"/>
                  <a:pt x="2177" y="1479"/>
                </a:cubicBezTo>
                <a:cubicBezTo>
                  <a:pt x="2180" y="1521"/>
                  <a:pt x="2178" y="1526"/>
                  <a:pt x="2184" y="1533"/>
                </a:cubicBezTo>
                <a:cubicBezTo>
                  <a:pt x="2179" y="1571"/>
                  <a:pt x="2178" y="1555"/>
                  <a:pt x="2171" y="1543"/>
                </a:cubicBezTo>
                <a:close/>
                <a:moveTo>
                  <a:pt x="1887" y="2081"/>
                </a:moveTo>
                <a:cubicBezTo>
                  <a:pt x="1884" y="2077"/>
                  <a:pt x="1884" y="2073"/>
                  <a:pt x="1884" y="2069"/>
                </a:cubicBezTo>
                <a:cubicBezTo>
                  <a:pt x="1880" y="1989"/>
                  <a:pt x="1883" y="1974"/>
                  <a:pt x="1877" y="1956"/>
                </a:cubicBezTo>
                <a:cubicBezTo>
                  <a:pt x="1870" y="1854"/>
                  <a:pt x="1869" y="1852"/>
                  <a:pt x="1868" y="1849"/>
                </a:cubicBezTo>
                <a:cubicBezTo>
                  <a:pt x="1848" y="1784"/>
                  <a:pt x="1854" y="1782"/>
                  <a:pt x="1850" y="1776"/>
                </a:cubicBezTo>
                <a:cubicBezTo>
                  <a:pt x="1826" y="1714"/>
                  <a:pt x="1823" y="1705"/>
                  <a:pt x="1821" y="1697"/>
                </a:cubicBezTo>
                <a:cubicBezTo>
                  <a:pt x="1828" y="1723"/>
                  <a:pt x="1828" y="1724"/>
                  <a:pt x="1829" y="1725"/>
                </a:cubicBezTo>
                <a:cubicBezTo>
                  <a:pt x="1855" y="1819"/>
                  <a:pt x="1853" y="1827"/>
                  <a:pt x="1858" y="1837"/>
                </a:cubicBezTo>
                <a:cubicBezTo>
                  <a:pt x="1858" y="1854"/>
                  <a:pt x="1867" y="1862"/>
                  <a:pt x="1861" y="1864"/>
                </a:cubicBezTo>
                <a:cubicBezTo>
                  <a:pt x="1864" y="1931"/>
                  <a:pt x="1866" y="1935"/>
                  <a:pt x="1869" y="1938"/>
                </a:cubicBezTo>
                <a:cubicBezTo>
                  <a:pt x="1876" y="2010"/>
                  <a:pt x="1872" y="2020"/>
                  <a:pt x="1873" y="2033"/>
                </a:cubicBezTo>
                <a:cubicBezTo>
                  <a:pt x="1875" y="2122"/>
                  <a:pt x="1876" y="2136"/>
                  <a:pt x="1875" y="2148"/>
                </a:cubicBezTo>
                <a:cubicBezTo>
                  <a:pt x="1886" y="2156"/>
                  <a:pt x="1887" y="2152"/>
                  <a:pt x="1888" y="2148"/>
                </a:cubicBezTo>
                <a:cubicBezTo>
                  <a:pt x="1885" y="2096"/>
                  <a:pt x="1882" y="2087"/>
                  <a:pt x="1887" y="2081"/>
                </a:cubicBezTo>
                <a:close/>
                <a:moveTo>
                  <a:pt x="1928" y="1935"/>
                </a:moveTo>
                <a:cubicBezTo>
                  <a:pt x="1932" y="1927"/>
                  <a:pt x="1923" y="1916"/>
                  <a:pt x="1928" y="1909"/>
                </a:cubicBezTo>
                <a:cubicBezTo>
                  <a:pt x="1921" y="1870"/>
                  <a:pt x="1921" y="1860"/>
                  <a:pt x="1919" y="1849"/>
                </a:cubicBezTo>
                <a:cubicBezTo>
                  <a:pt x="1907" y="1800"/>
                  <a:pt x="1907" y="1795"/>
                  <a:pt x="1905" y="1788"/>
                </a:cubicBezTo>
                <a:cubicBezTo>
                  <a:pt x="1878" y="1703"/>
                  <a:pt x="1872" y="1685"/>
                  <a:pt x="1868" y="1667"/>
                </a:cubicBezTo>
                <a:cubicBezTo>
                  <a:pt x="1840" y="1648"/>
                  <a:pt x="1847" y="1654"/>
                  <a:pt x="1843" y="1657"/>
                </a:cubicBezTo>
                <a:cubicBezTo>
                  <a:pt x="1850" y="1680"/>
                  <a:pt x="1862" y="1679"/>
                  <a:pt x="1861" y="1687"/>
                </a:cubicBezTo>
                <a:cubicBezTo>
                  <a:pt x="1877" y="1739"/>
                  <a:pt x="1887" y="1757"/>
                  <a:pt x="1891" y="1772"/>
                </a:cubicBezTo>
                <a:cubicBezTo>
                  <a:pt x="1904" y="1830"/>
                  <a:pt x="1905" y="1839"/>
                  <a:pt x="1907" y="1849"/>
                </a:cubicBezTo>
                <a:cubicBezTo>
                  <a:pt x="1913" y="1917"/>
                  <a:pt x="1923" y="1928"/>
                  <a:pt x="1918" y="1933"/>
                </a:cubicBezTo>
                <a:cubicBezTo>
                  <a:pt x="1922" y="1971"/>
                  <a:pt x="1920" y="1974"/>
                  <a:pt x="1924" y="1979"/>
                </a:cubicBezTo>
                <a:cubicBezTo>
                  <a:pt x="1923" y="2029"/>
                  <a:pt x="1918" y="2034"/>
                  <a:pt x="1924" y="2044"/>
                </a:cubicBezTo>
                <a:cubicBezTo>
                  <a:pt x="1916" y="2092"/>
                  <a:pt x="1921" y="2100"/>
                  <a:pt x="1919" y="2107"/>
                </a:cubicBezTo>
                <a:cubicBezTo>
                  <a:pt x="1914" y="2152"/>
                  <a:pt x="1917" y="2156"/>
                  <a:pt x="1919" y="2160"/>
                </a:cubicBezTo>
                <a:cubicBezTo>
                  <a:pt x="1928" y="2125"/>
                  <a:pt x="1932" y="2109"/>
                  <a:pt x="1931" y="2092"/>
                </a:cubicBezTo>
                <a:cubicBezTo>
                  <a:pt x="1934" y="2023"/>
                  <a:pt x="1934" y="2019"/>
                  <a:pt x="1932" y="2014"/>
                </a:cubicBezTo>
                <a:close/>
                <a:moveTo>
                  <a:pt x="1845" y="2101"/>
                </a:moveTo>
                <a:cubicBezTo>
                  <a:pt x="1851" y="2098"/>
                  <a:pt x="1842" y="2089"/>
                  <a:pt x="1847" y="2085"/>
                </a:cubicBezTo>
                <a:cubicBezTo>
                  <a:pt x="1841" y="2005"/>
                  <a:pt x="1846" y="1984"/>
                  <a:pt x="1840" y="1959"/>
                </a:cubicBezTo>
                <a:cubicBezTo>
                  <a:pt x="1845" y="1920"/>
                  <a:pt x="1838" y="1912"/>
                  <a:pt x="1840" y="1907"/>
                </a:cubicBezTo>
                <a:cubicBezTo>
                  <a:pt x="1836" y="1877"/>
                  <a:pt x="1837" y="1869"/>
                  <a:pt x="1837" y="1860"/>
                </a:cubicBezTo>
                <a:cubicBezTo>
                  <a:pt x="1830" y="1825"/>
                  <a:pt x="1836" y="1823"/>
                  <a:pt x="1832" y="1817"/>
                </a:cubicBezTo>
                <a:cubicBezTo>
                  <a:pt x="1827" y="1785"/>
                  <a:pt x="1824" y="1779"/>
                  <a:pt x="1827" y="1775"/>
                </a:cubicBezTo>
                <a:cubicBezTo>
                  <a:pt x="1816" y="1738"/>
                  <a:pt x="1813" y="1733"/>
                  <a:pt x="1810" y="1728"/>
                </a:cubicBezTo>
                <a:cubicBezTo>
                  <a:pt x="1796" y="1693"/>
                  <a:pt x="1785" y="1669"/>
                  <a:pt x="1773" y="1646"/>
                </a:cubicBezTo>
                <a:cubicBezTo>
                  <a:pt x="1751" y="1605"/>
                  <a:pt x="1740" y="1601"/>
                  <a:pt x="1743" y="1609"/>
                </a:cubicBezTo>
                <a:cubicBezTo>
                  <a:pt x="1766" y="1651"/>
                  <a:pt x="1769" y="1651"/>
                  <a:pt x="1773" y="1665"/>
                </a:cubicBezTo>
                <a:cubicBezTo>
                  <a:pt x="1790" y="1692"/>
                  <a:pt x="1791" y="1707"/>
                  <a:pt x="1799" y="1717"/>
                </a:cubicBezTo>
                <a:cubicBezTo>
                  <a:pt x="1827" y="1832"/>
                  <a:pt x="1822" y="1839"/>
                  <a:pt x="1824" y="1847"/>
                </a:cubicBezTo>
                <a:cubicBezTo>
                  <a:pt x="1828" y="1891"/>
                  <a:pt x="1828" y="1908"/>
                  <a:pt x="1830" y="1925"/>
                </a:cubicBezTo>
                <a:cubicBezTo>
                  <a:pt x="1828" y="2000"/>
                  <a:pt x="1836" y="2007"/>
                  <a:pt x="1833" y="2011"/>
                </a:cubicBezTo>
                <a:cubicBezTo>
                  <a:pt x="1832" y="2090"/>
                  <a:pt x="1836" y="2107"/>
                  <a:pt x="1837" y="2125"/>
                </a:cubicBezTo>
                <a:cubicBezTo>
                  <a:pt x="1846" y="2160"/>
                  <a:pt x="1846" y="2160"/>
                  <a:pt x="1846" y="2160"/>
                </a:cubicBezTo>
                <a:cubicBezTo>
                  <a:pt x="1843" y="2124"/>
                  <a:pt x="1851" y="2115"/>
                  <a:pt x="1845" y="2101"/>
                </a:cubicBezTo>
                <a:close/>
                <a:moveTo>
                  <a:pt x="2127" y="2005"/>
                </a:moveTo>
                <a:cubicBezTo>
                  <a:pt x="2134" y="1993"/>
                  <a:pt x="2129" y="1976"/>
                  <a:pt x="2137" y="1965"/>
                </a:cubicBezTo>
                <a:cubicBezTo>
                  <a:pt x="2135" y="1949"/>
                  <a:pt x="2141" y="1936"/>
                  <a:pt x="2141" y="1921"/>
                </a:cubicBezTo>
                <a:cubicBezTo>
                  <a:pt x="2145" y="1915"/>
                  <a:pt x="2138" y="1905"/>
                  <a:pt x="2144" y="1900"/>
                </a:cubicBezTo>
                <a:cubicBezTo>
                  <a:pt x="2141" y="1891"/>
                  <a:pt x="2146" y="1885"/>
                  <a:pt x="2141" y="1875"/>
                </a:cubicBezTo>
                <a:cubicBezTo>
                  <a:pt x="2145" y="1869"/>
                  <a:pt x="2135" y="1859"/>
                  <a:pt x="2140" y="1853"/>
                </a:cubicBezTo>
                <a:cubicBezTo>
                  <a:pt x="2139" y="1852"/>
                  <a:pt x="2138" y="1850"/>
                  <a:pt x="2138" y="1849"/>
                </a:cubicBezTo>
                <a:cubicBezTo>
                  <a:pt x="2134" y="1841"/>
                  <a:pt x="2137" y="1835"/>
                  <a:pt x="2134" y="1827"/>
                </a:cubicBezTo>
                <a:cubicBezTo>
                  <a:pt x="2129" y="1829"/>
                  <a:pt x="2133" y="1822"/>
                  <a:pt x="2129" y="1823"/>
                </a:cubicBezTo>
                <a:cubicBezTo>
                  <a:pt x="2124" y="1820"/>
                  <a:pt x="2132" y="1811"/>
                  <a:pt x="2124" y="1813"/>
                </a:cubicBezTo>
                <a:cubicBezTo>
                  <a:pt x="2126" y="1825"/>
                  <a:pt x="2128" y="1837"/>
                  <a:pt x="2130" y="1849"/>
                </a:cubicBezTo>
                <a:cubicBezTo>
                  <a:pt x="2134" y="1872"/>
                  <a:pt x="2135" y="1893"/>
                  <a:pt x="2131" y="1913"/>
                </a:cubicBezTo>
                <a:cubicBezTo>
                  <a:pt x="2134" y="1930"/>
                  <a:pt x="2124" y="1942"/>
                  <a:pt x="2128" y="1960"/>
                </a:cubicBezTo>
                <a:cubicBezTo>
                  <a:pt x="2125" y="1967"/>
                  <a:pt x="2125" y="1975"/>
                  <a:pt x="2122" y="1982"/>
                </a:cubicBezTo>
                <a:cubicBezTo>
                  <a:pt x="2125" y="1987"/>
                  <a:pt x="2117" y="1988"/>
                  <a:pt x="2122" y="1995"/>
                </a:cubicBezTo>
                <a:cubicBezTo>
                  <a:pt x="2111" y="1995"/>
                  <a:pt x="2125" y="2004"/>
                  <a:pt x="2118" y="2006"/>
                </a:cubicBezTo>
                <a:cubicBezTo>
                  <a:pt x="2114" y="2013"/>
                  <a:pt x="2120" y="2023"/>
                  <a:pt x="2113" y="2028"/>
                </a:cubicBezTo>
                <a:cubicBezTo>
                  <a:pt x="2116" y="2037"/>
                  <a:pt x="2111" y="2043"/>
                  <a:pt x="2111" y="2052"/>
                </a:cubicBezTo>
                <a:cubicBezTo>
                  <a:pt x="2109" y="2054"/>
                  <a:pt x="2108" y="2057"/>
                  <a:pt x="2110" y="2062"/>
                </a:cubicBezTo>
                <a:cubicBezTo>
                  <a:pt x="2102" y="2064"/>
                  <a:pt x="2108" y="2070"/>
                  <a:pt x="2106" y="2073"/>
                </a:cubicBezTo>
                <a:cubicBezTo>
                  <a:pt x="2103" y="2081"/>
                  <a:pt x="2101" y="2089"/>
                  <a:pt x="2098" y="2097"/>
                </a:cubicBezTo>
                <a:cubicBezTo>
                  <a:pt x="2097" y="2104"/>
                  <a:pt x="2095" y="2112"/>
                  <a:pt x="2093" y="2119"/>
                </a:cubicBezTo>
                <a:cubicBezTo>
                  <a:pt x="2097" y="2124"/>
                  <a:pt x="2087" y="2125"/>
                  <a:pt x="2089" y="2130"/>
                </a:cubicBezTo>
                <a:cubicBezTo>
                  <a:pt x="2089" y="2135"/>
                  <a:pt x="2088" y="2139"/>
                  <a:pt x="2085" y="2142"/>
                </a:cubicBezTo>
                <a:cubicBezTo>
                  <a:pt x="2088" y="2150"/>
                  <a:pt x="2080" y="2154"/>
                  <a:pt x="2079" y="2160"/>
                </a:cubicBezTo>
                <a:cubicBezTo>
                  <a:pt x="2091" y="2160"/>
                  <a:pt x="2091" y="2160"/>
                  <a:pt x="2091" y="2160"/>
                </a:cubicBezTo>
                <a:cubicBezTo>
                  <a:pt x="2095" y="2150"/>
                  <a:pt x="2099" y="2141"/>
                  <a:pt x="2102" y="2131"/>
                </a:cubicBezTo>
                <a:cubicBezTo>
                  <a:pt x="2104" y="2116"/>
                  <a:pt x="2110" y="2103"/>
                  <a:pt x="2110" y="2088"/>
                </a:cubicBezTo>
                <a:cubicBezTo>
                  <a:pt x="2117" y="2076"/>
                  <a:pt x="2118" y="2062"/>
                  <a:pt x="2123" y="2049"/>
                </a:cubicBezTo>
                <a:cubicBezTo>
                  <a:pt x="2124" y="2034"/>
                  <a:pt x="2129" y="2021"/>
                  <a:pt x="2127" y="2005"/>
                </a:cubicBezTo>
                <a:close/>
                <a:moveTo>
                  <a:pt x="2018" y="1939"/>
                </a:moveTo>
                <a:cubicBezTo>
                  <a:pt x="2022" y="1926"/>
                  <a:pt x="2018" y="1909"/>
                  <a:pt x="2022" y="1895"/>
                </a:cubicBezTo>
                <a:cubicBezTo>
                  <a:pt x="2021" y="1835"/>
                  <a:pt x="2020" y="1820"/>
                  <a:pt x="2020" y="1806"/>
                </a:cubicBezTo>
                <a:cubicBezTo>
                  <a:pt x="2012" y="1743"/>
                  <a:pt x="2008" y="1738"/>
                  <a:pt x="2011" y="1736"/>
                </a:cubicBezTo>
                <a:cubicBezTo>
                  <a:pt x="1999" y="1705"/>
                  <a:pt x="1995" y="1696"/>
                  <a:pt x="1991" y="1688"/>
                </a:cubicBezTo>
                <a:cubicBezTo>
                  <a:pt x="1972" y="1682"/>
                  <a:pt x="1974" y="1683"/>
                  <a:pt x="1977" y="1685"/>
                </a:cubicBezTo>
                <a:cubicBezTo>
                  <a:pt x="1992" y="1715"/>
                  <a:pt x="1992" y="1718"/>
                  <a:pt x="1993" y="1722"/>
                </a:cubicBezTo>
                <a:cubicBezTo>
                  <a:pt x="2009" y="1791"/>
                  <a:pt x="2007" y="1800"/>
                  <a:pt x="2009" y="1811"/>
                </a:cubicBezTo>
                <a:cubicBezTo>
                  <a:pt x="2012" y="1853"/>
                  <a:pt x="2012" y="1856"/>
                  <a:pt x="2010" y="1859"/>
                </a:cubicBezTo>
                <a:cubicBezTo>
                  <a:pt x="2014" y="1886"/>
                  <a:pt x="2003" y="1893"/>
                  <a:pt x="2011" y="1907"/>
                </a:cubicBezTo>
                <a:cubicBezTo>
                  <a:pt x="2001" y="1945"/>
                  <a:pt x="2014" y="1960"/>
                  <a:pt x="2006" y="1968"/>
                </a:cubicBezTo>
                <a:cubicBezTo>
                  <a:pt x="1999" y="2038"/>
                  <a:pt x="1997" y="2048"/>
                  <a:pt x="1995" y="2057"/>
                </a:cubicBezTo>
                <a:cubicBezTo>
                  <a:pt x="1989" y="2109"/>
                  <a:pt x="1985" y="2128"/>
                  <a:pt x="1981" y="2148"/>
                </a:cubicBezTo>
                <a:cubicBezTo>
                  <a:pt x="1989" y="2156"/>
                  <a:pt x="1990" y="2151"/>
                  <a:pt x="1990" y="2147"/>
                </a:cubicBezTo>
                <a:cubicBezTo>
                  <a:pt x="1995" y="2119"/>
                  <a:pt x="1999" y="2114"/>
                  <a:pt x="2000" y="2106"/>
                </a:cubicBezTo>
                <a:cubicBezTo>
                  <a:pt x="2008" y="2054"/>
                  <a:pt x="2009" y="2051"/>
                  <a:pt x="2009" y="2047"/>
                </a:cubicBezTo>
                <a:cubicBezTo>
                  <a:pt x="2014" y="1998"/>
                  <a:pt x="2015" y="1991"/>
                  <a:pt x="2017" y="1985"/>
                </a:cubicBezTo>
                <a:close/>
                <a:moveTo>
                  <a:pt x="2080" y="1889"/>
                </a:moveTo>
                <a:cubicBezTo>
                  <a:pt x="2088" y="1882"/>
                  <a:pt x="2078" y="1868"/>
                  <a:pt x="2086" y="1861"/>
                </a:cubicBezTo>
                <a:cubicBezTo>
                  <a:pt x="2090" y="1829"/>
                  <a:pt x="2082" y="1821"/>
                  <a:pt x="2087" y="1818"/>
                </a:cubicBezTo>
                <a:cubicBezTo>
                  <a:pt x="2088" y="1794"/>
                  <a:pt x="2085" y="1795"/>
                  <a:pt x="2084" y="1791"/>
                </a:cubicBezTo>
                <a:cubicBezTo>
                  <a:pt x="2063" y="1749"/>
                  <a:pt x="2067" y="1757"/>
                  <a:pt x="2071" y="1765"/>
                </a:cubicBezTo>
                <a:cubicBezTo>
                  <a:pt x="2080" y="1819"/>
                  <a:pt x="2070" y="1824"/>
                  <a:pt x="2075" y="1833"/>
                </a:cubicBezTo>
                <a:cubicBezTo>
                  <a:pt x="2070" y="1886"/>
                  <a:pt x="2068" y="1895"/>
                  <a:pt x="2068" y="1905"/>
                </a:cubicBezTo>
                <a:cubicBezTo>
                  <a:pt x="2057" y="1967"/>
                  <a:pt x="2058" y="1978"/>
                  <a:pt x="2057" y="1988"/>
                </a:cubicBezTo>
                <a:cubicBezTo>
                  <a:pt x="2040" y="2076"/>
                  <a:pt x="2039" y="2086"/>
                  <a:pt x="2036" y="2095"/>
                </a:cubicBezTo>
                <a:cubicBezTo>
                  <a:pt x="2033" y="2160"/>
                  <a:pt x="2033" y="2160"/>
                  <a:pt x="2033" y="2160"/>
                </a:cubicBezTo>
                <a:cubicBezTo>
                  <a:pt x="2048" y="2084"/>
                  <a:pt x="2050" y="2080"/>
                  <a:pt x="2053" y="2077"/>
                </a:cubicBezTo>
                <a:cubicBezTo>
                  <a:pt x="2063" y="2036"/>
                  <a:pt x="2058" y="2026"/>
                  <a:pt x="2064" y="2020"/>
                </a:cubicBezTo>
                <a:cubicBezTo>
                  <a:pt x="2078" y="1937"/>
                  <a:pt x="2074" y="1925"/>
                  <a:pt x="2077" y="1916"/>
                </a:cubicBezTo>
                <a:close/>
                <a:moveTo>
                  <a:pt x="2870" y="2011"/>
                </a:moveTo>
                <a:cubicBezTo>
                  <a:pt x="2867" y="2008"/>
                  <a:pt x="2863" y="2011"/>
                  <a:pt x="2860" y="2011"/>
                </a:cubicBezTo>
                <a:cubicBezTo>
                  <a:pt x="2824" y="2005"/>
                  <a:pt x="2818" y="2001"/>
                  <a:pt x="2811" y="2003"/>
                </a:cubicBezTo>
                <a:cubicBezTo>
                  <a:pt x="2766" y="1994"/>
                  <a:pt x="2758" y="1998"/>
                  <a:pt x="2752" y="1996"/>
                </a:cubicBezTo>
                <a:cubicBezTo>
                  <a:pt x="2725" y="1992"/>
                  <a:pt x="2718" y="1996"/>
                  <a:pt x="2712" y="1993"/>
                </a:cubicBezTo>
                <a:cubicBezTo>
                  <a:pt x="2637" y="1998"/>
                  <a:pt x="2622" y="2003"/>
                  <a:pt x="2609" y="2002"/>
                </a:cubicBezTo>
                <a:cubicBezTo>
                  <a:pt x="2539" y="2017"/>
                  <a:pt x="2532" y="2019"/>
                  <a:pt x="2525" y="2020"/>
                </a:cubicBezTo>
                <a:cubicBezTo>
                  <a:pt x="2429" y="2058"/>
                  <a:pt x="2419" y="2071"/>
                  <a:pt x="2411" y="2074"/>
                </a:cubicBezTo>
                <a:cubicBezTo>
                  <a:pt x="2494" y="2046"/>
                  <a:pt x="2493" y="2038"/>
                  <a:pt x="2497" y="2041"/>
                </a:cubicBezTo>
                <a:cubicBezTo>
                  <a:pt x="2550" y="2021"/>
                  <a:pt x="2565" y="2023"/>
                  <a:pt x="2583" y="2015"/>
                </a:cubicBezTo>
                <a:cubicBezTo>
                  <a:pt x="2633" y="2014"/>
                  <a:pt x="2639" y="2010"/>
                  <a:pt x="2645" y="2011"/>
                </a:cubicBezTo>
                <a:cubicBezTo>
                  <a:pt x="2741" y="2009"/>
                  <a:pt x="2746" y="2005"/>
                  <a:pt x="2750" y="2010"/>
                </a:cubicBezTo>
                <a:cubicBezTo>
                  <a:pt x="2804" y="2008"/>
                  <a:pt x="2806" y="2021"/>
                  <a:pt x="2812" y="2016"/>
                </a:cubicBezTo>
                <a:cubicBezTo>
                  <a:pt x="2866" y="2021"/>
                  <a:pt x="2874" y="2026"/>
                  <a:pt x="2882" y="2027"/>
                </a:cubicBezTo>
                <a:close/>
                <a:moveTo>
                  <a:pt x="2855" y="1877"/>
                </a:moveTo>
                <a:cubicBezTo>
                  <a:pt x="2842" y="1872"/>
                  <a:pt x="2829" y="1870"/>
                  <a:pt x="2815" y="1867"/>
                </a:cubicBezTo>
                <a:cubicBezTo>
                  <a:pt x="2729" y="1862"/>
                  <a:pt x="2725" y="1865"/>
                  <a:pt x="2721" y="1864"/>
                </a:cubicBezTo>
                <a:cubicBezTo>
                  <a:pt x="2695" y="1863"/>
                  <a:pt x="2692" y="1865"/>
                  <a:pt x="2691" y="1870"/>
                </a:cubicBezTo>
                <a:cubicBezTo>
                  <a:pt x="2635" y="1863"/>
                  <a:pt x="2626" y="1865"/>
                  <a:pt x="2618" y="1863"/>
                </a:cubicBezTo>
                <a:cubicBezTo>
                  <a:pt x="2557" y="1872"/>
                  <a:pt x="2550" y="1866"/>
                  <a:pt x="2540" y="1874"/>
                </a:cubicBezTo>
                <a:cubicBezTo>
                  <a:pt x="2499" y="1881"/>
                  <a:pt x="2485" y="1889"/>
                  <a:pt x="2489" y="1892"/>
                </a:cubicBezTo>
                <a:cubicBezTo>
                  <a:pt x="2558" y="1880"/>
                  <a:pt x="2569" y="1874"/>
                  <a:pt x="2578" y="1875"/>
                </a:cubicBezTo>
                <a:cubicBezTo>
                  <a:pt x="2670" y="1870"/>
                  <a:pt x="2677" y="1880"/>
                  <a:pt x="2687" y="1875"/>
                </a:cubicBezTo>
                <a:cubicBezTo>
                  <a:pt x="2718" y="1880"/>
                  <a:pt x="2720" y="1888"/>
                  <a:pt x="2726" y="1882"/>
                </a:cubicBezTo>
                <a:cubicBezTo>
                  <a:pt x="2774" y="1896"/>
                  <a:pt x="2781" y="1903"/>
                  <a:pt x="2790" y="1904"/>
                </a:cubicBezTo>
                <a:cubicBezTo>
                  <a:pt x="2833" y="1917"/>
                  <a:pt x="2849" y="1925"/>
                  <a:pt x="2866" y="1928"/>
                </a:cubicBezTo>
                <a:cubicBezTo>
                  <a:pt x="2865" y="1918"/>
                  <a:pt x="2848" y="1912"/>
                  <a:pt x="2832" y="1905"/>
                </a:cubicBezTo>
                <a:cubicBezTo>
                  <a:pt x="2755" y="1881"/>
                  <a:pt x="2749" y="1882"/>
                  <a:pt x="2745" y="1880"/>
                </a:cubicBezTo>
                <a:cubicBezTo>
                  <a:pt x="2713" y="1875"/>
                  <a:pt x="2710" y="1872"/>
                  <a:pt x="2707" y="1874"/>
                </a:cubicBezTo>
                <a:cubicBezTo>
                  <a:pt x="2724" y="1876"/>
                  <a:pt x="2731" y="1865"/>
                  <a:pt x="2735" y="1870"/>
                </a:cubicBezTo>
                <a:cubicBezTo>
                  <a:pt x="2774" y="1872"/>
                  <a:pt x="2776" y="1872"/>
                  <a:pt x="2778" y="1873"/>
                </a:cubicBezTo>
                <a:cubicBezTo>
                  <a:pt x="2825" y="1881"/>
                  <a:pt x="2832" y="1873"/>
                  <a:pt x="2835" y="1883"/>
                </a:cubicBezTo>
                <a:cubicBezTo>
                  <a:pt x="2879" y="1891"/>
                  <a:pt x="2880" y="1891"/>
                  <a:pt x="2882" y="1892"/>
                </a:cubicBezTo>
                <a:cubicBezTo>
                  <a:pt x="2868" y="1883"/>
                  <a:pt x="2863" y="1874"/>
                  <a:pt x="2855" y="1877"/>
                </a:cubicBezTo>
                <a:close/>
                <a:moveTo>
                  <a:pt x="2871" y="1775"/>
                </a:moveTo>
                <a:cubicBezTo>
                  <a:pt x="2875" y="1774"/>
                  <a:pt x="2878" y="1773"/>
                  <a:pt x="2882" y="1773"/>
                </a:cubicBezTo>
                <a:cubicBezTo>
                  <a:pt x="2882" y="1769"/>
                  <a:pt x="2882" y="1769"/>
                  <a:pt x="2882" y="1769"/>
                </a:cubicBezTo>
                <a:cubicBezTo>
                  <a:pt x="2877" y="1771"/>
                  <a:pt x="2869" y="1768"/>
                  <a:pt x="2871" y="1775"/>
                </a:cubicBezTo>
                <a:close/>
                <a:moveTo>
                  <a:pt x="2865" y="1849"/>
                </a:moveTo>
                <a:cubicBezTo>
                  <a:pt x="2859" y="1848"/>
                  <a:pt x="2852" y="1848"/>
                  <a:pt x="2845" y="1849"/>
                </a:cubicBezTo>
                <a:cubicBezTo>
                  <a:pt x="2845" y="1849"/>
                  <a:pt x="2845" y="1849"/>
                  <a:pt x="2845" y="1849"/>
                </a:cubicBezTo>
                <a:cubicBezTo>
                  <a:pt x="2842" y="1852"/>
                  <a:pt x="2845" y="1853"/>
                  <a:pt x="2848" y="1854"/>
                </a:cubicBezTo>
                <a:cubicBezTo>
                  <a:pt x="2852" y="1852"/>
                  <a:pt x="2855" y="1856"/>
                  <a:pt x="2858" y="1854"/>
                </a:cubicBezTo>
                <a:cubicBezTo>
                  <a:pt x="2865" y="1858"/>
                  <a:pt x="2871" y="1859"/>
                  <a:pt x="2878" y="1859"/>
                </a:cubicBezTo>
                <a:cubicBezTo>
                  <a:pt x="2880" y="1859"/>
                  <a:pt x="2881" y="1860"/>
                  <a:pt x="2882" y="1860"/>
                </a:cubicBezTo>
                <a:cubicBezTo>
                  <a:pt x="2882" y="1852"/>
                  <a:pt x="2882" y="1852"/>
                  <a:pt x="2882" y="1852"/>
                </a:cubicBezTo>
                <a:cubicBezTo>
                  <a:pt x="2879" y="1852"/>
                  <a:pt x="2876" y="1852"/>
                  <a:pt x="2874" y="1852"/>
                </a:cubicBezTo>
                <a:cubicBezTo>
                  <a:pt x="2871" y="1851"/>
                  <a:pt x="2868" y="1850"/>
                  <a:pt x="2865" y="1849"/>
                </a:cubicBezTo>
                <a:close/>
                <a:moveTo>
                  <a:pt x="2833" y="2099"/>
                </a:moveTo>
                <a:cubicBezTo>
                  <a:pt x="2821" y="2099"/>
                  <a:pt x="2807" y="2105"/>
                  <a:pt x="2796" y="2101"/>
                </a:cubicBezTo>
                <a:cubicBezTo>
                  <a:pt x="2712" y="2106"/>
                  <a:pt x="2701" y="2100"/>
                  <a:pt x="2688" y="2103"/>
                </a:cubicBezTo>
                <a:cubicBezTo>
                  <a:pt x="2631" y="2097"/>
                  <a:pt x="2624" y="2100"/>
                  <a:pt x="2618" y="2099"/>
                </a:cubicBezTo>
                <a:cubicBezTo>
                  <a:pt x="2596" y="2095"/>
                  <a:pt x="2589" y="2097"/>
                  <a:pt x="2582" y="2097"/>
                </a:cubicBezTo>
                <a:cubicBezTo>
                  <a:pt x="2521" y="2104"/>
                  <a:pt x="2497" y="2104"/>
                  <a:pt x="2471" y="2115"/>
                </a:cubicBezTo>
                <a:cubicBezTo>
                  <a:pt x="2420" y="2130"/>
                  <a:pt x="2407" y="2134"/>
                  <a:pt x="2394" y="2139"/>
                </a:cubicBezTo>
                <a:cubicBezTo>
                  <a:pt x="2366" y="2160"/>
                  <a:pt x="2368" y="2159"/>
                  <a:pt x="2369" y="2160"/>
                </a:cubicBezTo>
                <a:cubicBezTo>
                  <a:pt x="2370" y="2161"/>
                  <a:pt x="2370" y="2161"/>
                  <a:pt x="2370" y="2161"/>
                </a:cubicBezTo>
                <a:cubicBezTo>
                  <a:pt x="2391" y="2145"/>
                  <a:pt x="2397" y="2146"/>
                  <a:pt x="2403" y="2143"/>
                </a:cubicBezTo>
                <a:cubicBezTo>
                  <a:pt x="2516" y="2116"/>
                  <a:pt x="2524" y="2108"/>
                  <a:pt x="2529" y="2110"/>
                </a:cubicBezTo>
                <a:cubicBezTo>
                  <a:pt x="2569" y="2108"/>
                  <a:pt x="2575" y="2104"/>
                  <a:pt x="2580" y="2109"/>
                </a:cubicBezTo>
                <a:cubicBezTo>
                  <a:pt x="2655" y="2109"/>
                  <a:pt x="2660" y="2111"/>
                  <a:pt x="2665" y="2114"/>
                </a:cubicBezTo>
                <a:cubicBezTo>
                  <a:pt x="2718" y="2116"/>
                  <a:pt x="2721" y="2113"/>
                  <a:pt x="2723" y="2115"/>
                </a:cubicBezTo>
                <a:cubicBezTo>
                  <a:pt x="2762" y="2117"/>
                  <a:pt x="2773" y="2116"/>
                  <a:pt x="2785" y="2115"/>
                </a:cubicBezTo>
                <a:cubicBezTo>
                  <a:pt x="2861" y="2116"/>
                  <a:pt x="2872" y="2111"/>
                  <a:pt x="2882" y="2111"/>
                </a:cubicBezTo>
                <a:cubicBezTo>
                  <a:pt x="2857" y="2096"/>
                  <a:pt x="2843" y="2104"/>
                  <a:pt x="2833" y="2099"/>
                </a:cubicBezTo>
                <a:close/>
                <a:moveTo>
                  <a:pt x="2880" y="1089"/>
                </a:moveTo>
                <a:cubicBezTo>
                  <a:pt x="2876" y="1077"/>
                  <a:pt x="2874" y="1065"/>
                  <a:pt x="2871" y="1053"/>
                </a:cubicBezTo>
                <a:cubicBezTo>
                  <a:pt x="2861" y="1004"/>
                  <a:pt x="2852" y="993"/>
                  <a:pt x="2853" y="981"/>
                </a:cubicBezTo>
                <a:cubicBezTo>
                  <a:pt x="2841" y="941"/>
                  <a:pt x="2840" y="935"/>
                  <a:pt x="2837" y="929"/>
                </a:cubicBezTo>
                <a:cubicBezTo>
                  <a:pt x="2828" y="864"/>
                  <a:pt x="2834" y="851"/>
                  <a:pt x="2829" y="839"/>
                </a:cubicBezTo>
                <a:cubicBezTo>
                  <a:pt x="2835" y="778"/>
                  <a:pt x="2830" y="773"/>
                  <a:pt x="2834" y="766"/>
                </a:cubicBezTo>
                <a:cubicBezTo>
                  <a:pt x="2828" y="711"/>
                  <a:pt x="2833" y="729"/>
                  <a:pt x="2825" y="748"/>
                </a:cubicBezTo>
                <a:cubicBezTo>
                  <a:pt x="2823" y="814"/>
                  <a:pt x="2821" y="823"/>
                  <a:pt x="2820" y="832"/>
                </a:cubicBezTo>
                <a:cubicBezTo>
                  <a:pt x="2827" y="937"/>
                  <a:pt x="2834" y="954"/>
                  <a:pt x="2837" y="972"/>
                </a:cubicBezTo>
                <a:cubicBezTo>
                  <a:pt x="2843" y="1018"/>
                  <a:pt x="2856" y="1021"/>
                  <a:pt x="2851" y="1026"/>
                </a:cubicBezTo>
                <a:cubicBezTo>
                  <a:pt x="2858" y="1062"/>
                  <a:pt x="2868" y="1070"/>
                  <a:pt x="2864" y="1080"/>
                </a:cubicBezTo>
                <a:cubicBezTo>
                  <a:pt x="2876" y="1143"/>
                  <a:pt x="2883" y="1148"/>
                  <a:pt x="2881" y="1155"/>
                </a:cubicBezTo>
                <a:cubicBezTo>
                  <a:pt x="2882" y="1097"/>
                  <a:pt x="2882" y="1097"/>
                  <a:pt x="2882" y="1097"/>
                </a:cubicBezTo>
                <a:close/>
                <a:moveTo>
                  <a:pt x="2874" y="1437"/>
                </a:moveTo>
                <a:cubicBezTo>
                  <a:pt x="2872" y="1441"/>
                  <a:pt x="2873" y="1455"/>
                  <a:pt x="2866" y="1453"/>
                </a:cubicBezTo>
                <a:cubicBezTo>
                  <a:pt x="2876" y="1367"/>
                  <a:pt x="2877" y="1357"/>
                  <a:pt x="2872" y="1348"/>
                </a:cubicBezTo>
                <a:cubicBezTo>
                  <a:pt x="2866" y="1284"/>
                  <a:pt x="2877" y="1278"/>
                  <a:pt x="2871" y="1274"/>
                </a:cubicBezTo>
                <a:cubicBezTo>
                  <a:pt x="2871" y="1255"/>
                  <a:pt x="2875" y="1249"/>
                  <a:pt x="2871" y="1245"/>
                </a:cubicBezTo>
                <a:cubicBezTo>
                  <a:pt x="2856" y="1166"/>
                  <a:pt x="2858" y="1161"/>
                  <a:pt x="2858" y="1156"/>
                </a:cubicBezTo>
                <a:cubicBezTo>
                  <a:pt x="2848" y="1123"/>
                  <a:pt x="2853" y="1116"/>
                  <a:pt x="2848" y="1112"/>
                </a:cubicBezTo>
                <a:cubicBezTo>
                  <a:pt x="2834" y="1076"/>
                  <a:pt x="2838" y="1072"/>
                  <a:pt x="2836" y="1070"/>
                </a:cubicBezTo>
                <a:cubicBezTo>
                  <a:pt x="2816" y="991"/>
                  <a:pt x="2813" y="987"/>
                  <a:pt x="2812" y="982"/>
                </a:cubicBezTo>
                <a:cubicBezTo>
                  <a:pt x="2804" y="932"/>
                  <a:pt x="2802" y="927"/>
                  <a:pt x="2803" y="921"/>
                </a:cubicBezTo>
                <a:cubicBezTo>
                  <a:pt x="2805" y="845"/>
                  <a:pt x="2807" y="819"/>
                  <a:pt x="2810" y="792"/>
                </a:cubicBezTo>
                <a:cubicBezTo>
                  <a:pt x="2816" y="720"/>
                  <a:pt x="2813" y="728"/>
                  <a:pt x="2817" y="735"/>
                </a:cubicBezTo>
                <a:cubicBezTo>
                  <a:pt x="2804" y="778"/>
                  <a:pt x="2805" y="782"/>
                  <a:pt x="2803" y="787"/>
                </a:cubicBezTo>
                <a:cubicBezTo>
                  <a:pt x="2791" y="877"/>
                  <a:pt x="2795" y="893"/>
                  <a:pt x="2789" y="911"/>
                </a:cubicBezTo>
                <a:cubicBezTo>
                  <a:pt x="2795" y="951"/>
                  <a:pt x="2795" y="955"/>
                  <a:pt x="2796" y="959"/>
                </a:cubicBezTo>
                <a:cubicBezTo>
                  <a:pt x="2815" y="1042"/>
                  <a:pt x="2818" y="1051"/>
                  <a:pt x="2822" y="1059"/>
                </a:cubicBezTo>
                <a:cubicBezTo>
                  <a:pt x="2834" y="1126"/>
                  <a:pt x="2843" y="1129"/>
                  <a:pt x="2839" y="1134"/>
                </a:cubicBezTo>
                <a:cubicBezTo>
                  <a:pt x="2854" y="1175"/>
                  <a:pt x="2847" y="1180"/>
                  <a:pt x="2852" y="1184"/>
                </a:cubicBezTo>
                <a:cubicBezTo>
                  <a:pt x="2863" y="1225"/>
                  <a:pt x="2856" y="1231"/>
                  <a:pt x="2857" y="1235"/>
                </a:cubicBezTo>
                <a:cubicBezTo>
                  <a:pt x="2860" y="1290"/>
                  <a:pt x="2861" y="1294"/>
                  <a:pt x="2859" y="1298"/>
                </a:cubicBezTo>
                <a:cubicBezTo>
                  <a:pt x="2855" y="1306"/>
                  <a:pt x="2861" y="1302"/>
                  <a:pt x="2855" y="1299"/>
                </a:cubicBezTo>
                <a:cubicBezTo>
                  <a:pt x="2845" y="1252"/>
                  <a:pt x="2835" y="1238"/>
                  <a:pt x="2832" y="1223"/>
                </a:cubicBezTo>
                <a:cubicBezTo>
                  <a:pt x="2804" y="1167"/>
                  <a:pt x="2804" y="1151"/>
                  <a:pt x="2792" y="1138"/>
                </a:cubicBezTo>
                <a:cubicBezTo>
                  <a:pt x="2776" y="1073"/>
                  <a:pt x="2772" y="1057"/>
                  <a:pt x="2772" y="1039"/>
                </a:cubicBezTo>
                <a:cubicBezTo>
                  <a:pt x="2762" y="972"/>
                  <a:pt x="2760" y="955"/>
                  <a:pt x="2758" y="938"/>
                </a:cubicBezTo>
                <a:cubicBezTo>
                  <a:pt x="2752" y="930"/>
                  <a:pt x="2753" y="937"/>
                  <a:pt x="2749" y="945"/>
                </a:cubicBezTo>
                <a:cubicBezTo>
                  <a:pt x="2759" y="1022"/>
                  <a:pt x="2757" y="1031"/>
                  <a:pt x="2757" y="1039"/>
                </a:cubicBezTo>
                <a:cubicBezTo>
                  <a:pt x="2761" y="1078"/>
                  <a:pt x="2771" y="1081"/>
                  <a:pt x="2766" y="1086"/>
                </a:cubicBezTo>
                <a:cubicBezTo>
                  <a:pt x="2775" y="1118"/>
                  <a:pt x="2779" y="1125"/>
                  <a:pt x="2781" y="1133"/>
                </a:cubicBezTo>
                <a:cubicBezTo>
                  <a:pt x="2806" y="1186"/>
                  <a:pt x="2801" y="1195"/>
                  <a:pt x="2809" y="1202"/>
                </a:cubicBezTo>
                <a:cubicBezTo>
                  <a:pt x="2835" y="1254"/>
                  <a:pt x="2828" y="1263"/>
                  <a:pt x="2837" y="1270"/>
                </a:cubicBezTo>
                <a:cubicBezTo>
                  <a:pt x="2842" y="1309"/>
                  <a:pt x="2851" y="1319"/>
                  <a:pt x="2843" y="1315"/>
                </a:cubicBezTo>
                <a:cubicBezTo>
                  <a:pt x="2829" y="1276"/>
                  <a:pt x="2821" y="1266"/>
                  <a:pt x="2818" y="1256"/>
                </a:cubicBezTo>
                <a:cubicBezTo>
                  <a:pt x="2783" y="1179"/>
                  <a:pt x="2764" y="1160"/>
                  <a:pt x="2765" y="1140"/>
                </a:cubicBezTo>
                <a:cubicBezTo>
                  <a:pt x="2751" y="1088"/>
                  <a:pt x="2757" y="1082"/>
                  <a:pt x="2750" y="1077"/>
                </a:cubicBezTo>
                <a:cubicBezTo>
                  <a:pt x="2751" y="1131"/>
                  <a:pt x="2753" y="1138"/>
                  <a:pt x="2757" y="1145"/>
                </a:cubicBezTo>
                <a:cubicBezTo>
                  <a:pt x="2771" y="1236"/>
                  <a:pt x="2771" y="1259"/>
                  <a:pt x="2778" y="1281"/>
                </a:cubicBezTo>
                <a:cubicBezTo>
                  <a:pt x="2793" y="1333"/>
                  <a:pt x="2798" y="1335"/>
                  <a:pt x="2797" y="1338"/>
                </a:cubicBezTo>
                <a:cubicBezTo>
                  <a:pt x="2811" y="1369"/>
                  <a:pt x="2810" y="1376"/>
                  <a:pt x="2811" y="1382"/>
                </a:cubicBezTo>
                <a:cubicBezTo>
                  <a:pt x="2825" y="1427"/>
                  <a:pt x="2823" y="1439"/>
                  <a:pt x="2824" y="1450"/>
                </a:cubicBezTo>
                <a:cubicBezTo>
                  <a:pt x="2829" y="1502"/>
                  <a:pt x="2818" y="1508"/>
                  <a:pt x="2825" y="1512"/>
                </a:cubicBezTo>
                <a:cubicBezTo>
                  <a:pt x="2812" y="1572"/>
                  <a:pt x="2810" y="1576"/>
                  <a:pt x="2805" y="1581"/>
                </a:cubicBezTo>
                <a:cubicBezTo>
                  <a:pt x="2798" y="1591"/>
                  <a:pt x="2799" y="1589"/>
                  <a:pt x="2799" y="1587"/>
                </a:cubicBezTo>
                <a:cubicBezTo>
                  <a:pt x="2801" y="1545"/>
                  <a:pt x="2808" y="1541"/>
                  <a:pt x="2805" y="1538"/>
                </a:cubicBezTo>
                <a:cubicBezTo>
                  <a:pt x="2807" y="1487"/>
                  <a:pt x="2810" y="1471"/>
                  <a:pt x="2805" y="1457"/>
                </a:cubicBezTo>
                <a:cubicBezTo>
                  <a:pt x="2789" y="1374"/>
                  <a:pt x="2780" y="1365"/>
                  <a:pt x="2780" y="1355"/>
                </a:cubicBezTo>
                <a:cubicBezTo>
                  <a:pt x="2764" y="1308"/>
                  <a:pt x="2764" y="1295"/>
                  <a:pt x="2756" y="1300"/>
                </a:cubicBezTo>
                <a:cubicBezTo>
                  <a:pt x="2761" y="1338"/>
                  <a:pt x="2769" y="1347"/>
                  <a:pt x="2768" y="1356"/>
                </a:cubicBezTo>
                <a:cubicBezTo>
                  <a:pt x="2786" y="1422"/>
                  <a:pt x="2792" y="1432"/>
                  <a:pt x="2790" y="1442"/>
                </a:cubicBezTo>
                <a:cubicBezTo>
                  <a:pt x="2796" y="1511"/>
                  <a:pt x="2792" y="1522"/>
                  <a:pt x="2792" y="1531"/>
                </a:cubicBezTo>
                <a:cubicBezTo>
                  <a:pt x="2787" y="1569"/>
                  <a:pt x="2787" y="1578"/>
                  <a:pt x="2786" y="1587"/>
                </a:cubicBezTo>
                <a:cubicBezTo>
                  <a:pt x="2766" y="1632"/>
                  <a:pt x="2762" y="1626"/>
                  <a:pt x="2761" y="1620"/>
                </a:cubicBezTo>
                <a:cubicBezTo>
                  <a:pt x="2769" y="1585"/>
                  <a:pt x="2769" y="1584"/>
                  <a:pt x="2768" y="1582"/>
                </a:cubicBezTo>
                <a:cubicBezTo>
                  <a:pt x="2762" y="1581"/>
                  <a:pt x="2760" y="1584"/>
                  <a:pt x="2757" y="1587"/>
                </a:cubicBezTo>
                <a:cubicBezTo>
                  <a:pt x="2749" y="1596"/>
                  <a:pt x="2746" y="1591"/>
                  <a:pt x="2742" y="1587"/>
                </a:cubicBezTo>
                <a:cubicBezTo>
                  <a:pt x="2693" y="1552"/>
                  <a:pt x="2700" y="1564"/>
                  <a:pt x="2715" y="1575"/>
                </a:cubicBezTo>
                <a:cubicBezTo>
                  <a:pt x="2716" y="1588"/>
                  <a:pt x="2716" y="1588"/>
                  <a:pt x="2715" y="1589"/>
                </a:cubicBezTo>
                <a:cubicBezTo>
                  <a:pt x="2729" y="1621"/>
                  <a:pt x="2731" y="1626"/>
                  <a:pt x="2731" y="1631"/>
                </a:cubicBezTo>
                <a:cubicBezTo>
                  <a:pt x="2704" y="1731"/>
                  <a:pt x="2699" y="1740"/>
                  <a:pt x="2692" y="1750"/>
                </a:cubicBezTo>
                <a:cubicBezTo>
                  <a:pt x="2702" y="1791"/>
                  <a:pt x="2707" y="1771"/>
                  <a:pt x="2715" y="1782"/>
                </a:cubicBezTo>
                <a:cubicBezTo>
                  <a:pt x="2728" y="1754"/>
                  <a:pt x="2736" y="1759"/>
                  <a:pt x="2742" y="1755"/>
                </a:cubicBezTo>
                <a:cubicBezTo>
                  <a:pt x="2750" y="1730"/>
                  <a:pt x="2755" y="1727"/>
                  <a:pt x="2760" y="1722"/>
                </a:cubicBezTo>
                <a:cubicBezTo>
                  <a:pt x="2799" y="1687"/>
                  <a:pt x="2806" y="1673"/>
                  <a:pt x="2814" y="1675"/>
                </a:cubicBezTo>
                <a:cubicBezTo>
                  <a:pt x="2868" y="1654"/>
                  <a:pt x="2875" y="1658"/>
                  <a:pt x="2882" y="1655"/>
                </a:cubicBezTo>
                <a:cubicBezTo>
                  <a:pt x="2859" y="1646"/>
                  <a:pt x="2853" y="1651"/>
                  <a:pt x="2846" y="1648"/>
                </a:cubicBezTo>
                <a:cubicBezTo>
                  <a:pt x="2805" y="1669"/>
                  <a:pt x="2798" y="1664"/>
                  <a:pt x="2793" y="1674"/>
                </a:cubicBezTo>
                <a:cubicBezTo>
                  <a:pt x="2789" y="1661"/>
                  <a:pt x="2793" y="1654"/>
                  <a:pt x="2800" y="1646"/>
                </a:cubicBezTo>
                <a:cubicBezTo>
                  <a:pt x="2842" y="1616"/>
                  <a:pt x="2847" y="1620"/>
                  <a:pt x="2851" y="1612"/>
                </a:cubicBezTo>
                <a:cubicBezTo>
                  <a:pt x="2879" y="1599"/>
                  <a:pt x="2881" y="1597"/>
                  <a:pt x="2882" y="1596"/>
                </a:cubicBezTo>
                <a:cubicBezTo>
                  <a:pt x="2877" y="1588"/>
                  <a:pt x="2876" y="1589"/>
                  <a:pt x="2875" y="1590"/>
                </a:cubicBezTo>
                <a:cubicBezTo>
                  <a:pt x="2835" y="1606"/>
                  <a:pt x="2831" y="1612"/>
                  <a:pt x="2826" y="1611"/>
                </a:cubicBezTo>
                <a:cubicBezTo>
                  <a:pt x="2871" y="1575"/>
                  <a:pt x="2876" y="1570"/>
                  <a:pt x="2882" y="1567"/>
                </a:cubicBezTo>
                <a:cubicBezTo>
                  <a:pt x="2867" y="1560"/>
                  <a:pt x="2859" y="1569"/>
                  <a:pt x="2851" y="1569"/>
                </a:cubicBezTo>
                <a:cubicBezTo>
                  <a:pt x="2882" y="1527"/>
                  <a:pt x="2882" y="1527"/>
                  <a:pt x="2882" y="1527"/>
                </a:cubicBezTo>
                <a:cubicBezTo>
                  <a:pt x="2820" y="1568"/>
                  <a:pt x="2837" y="1555"/>
                  <a:pt x="2837" y="1544"/>
                </a:cubicBezTo>
                <a:cubicBezTo>
                  <a:pt x="2862" y="1523"/>
                  <a:pt x="2873" y="1516"/>
                  <a:pt x="2882" y="1508"/>
                </a:cubicBezTo>
                <a:cubicBezTo>
                  <a:pt x="2881" y="1476"/>
                  <a:pt x="2881" y="1475"/>
                  <a:pt x="2882" y="1474"/>
                </a:cubicBezTo>
                <a:cubicBezTo>
                  <a:pt x="2879" y="1425"/>
                  <a:pt x="2878" y="1431"/>
                  <a:pt x="2874" y="1437"/>
                </a:cubicBezTo>
                <a:close/>
                <a:moveTo>
                  <a:pt x="2744" y="1695"/>
                </a:moveTo>
                <a:cubicBezTo>
                  <a:pt x="2740" y="1701"/>
                  <a:pt x="2735" y="1707"/>
                  <a:pt x="2730" y="1713"/>
                </a:cubicBezTo>
                <a:cubicBezTo>
                  <a:pt x="2727" y="1717"/>
                  <a:pt x="2730" y="1719"/>
                  <a:pt x="2727" y="1722"/>
                </a:cubicBezTo>
                <a:cubicBezTo>
                  <a:pt x="2727" y="1722"/>
                  <a:pt x="2727" y="1722"/>
                  <a:pt x="2727" y="1722"/>
                </a:cubicBezTo>
                <a:cubicBezTo>
                  <a:pt x="2726" y="1724"/>
                  <a:pt x="2724" y="1727"/>
                  <a:pt x="2722" y="1729"/>
                </a:cubicBezTo>
                <a:cubicBezTo>
                  <a:pt x="2720" y="1731"/>
                  <a:pt x="2719" y="1734"/>
                  <a:pt x="2717" y="1736"/>
                </a:cubicBezTo>
                <a:cubicBezTo>
                  <a:pt x="2714" y="1733"/>
                  <a:pt x="2719" y="1729"/>
                  <a:pt x="2722" y="1725"/>
                </a:cubicBezTo>
                <a:cubicBezTo>
                  <a:pt x="2722" y="1724"/>
                  <a:pt x="2723" y="1723"/>
                  <a:pt x="2723" y="1722"/>
                </a:cubicBezTo>
                <a:cubicBezTo>
                  <a:pt x="2725" y="1716"/>
                  <a:pt x="2726" y="1711"/>
                  <a:pt x="2725" y="1706"/>
                </a:cubicBezTo>
                <a:cubicBezTo>
                  <a:pt x="2732" y="1700"/>
                  <a:pt x="2729" y="1696"/>
                  <a:pt x="2733" y="1690"/>
                </a:cubicBezTo>
                <a:cubicBezTo>
                  <a:pt x="2735" y="1685"/>
                  <a:pt x="2739" y="1680"/>
                  <a:pt x="2738" y="1675"/>
                </a:cubicBezTo>
                <a:cubicBezTo>
                  <a:pt x="2742" y="1672"/>
                  <a:pt x="2742" y="1678"/>
                  <a:pt x="2744" y="1681"/>
                </a:cubicBezTo>
                <a:cubicBezTo>
                  <a:pt x="2744" y="1685"/>
                  <a:pt x="2743" y="1690"/>
                  <a:pt x="2744" y="1695"/>
                </a:cubicBezTo>
                <a:close/>
                <a:moveTo>
                  <a:pt x="2809" y="1624"/>
                </a:moveTo>
                <a:cubicBezTo>
                  <a:pt x="2804" y="1617"/>
                  <a:pt x="2817" y="1615"/>
                  <a:pt x="2820" y="1610"/>
                </a:cubicBezTo>
                <a:cubicBezTo>
                  <a:pt x="2830" y="1617"/>
                  <a:pt x="2812" y="1620"/>
                  <a:pt x="2809" y="1624"/>
                </a:cubicBezTo>
                <a:close/>
                <a:moveTo>
                  <a:pt x="2842" y="1485"/>
                </a:moveTo>
                <a:cubicBezTo>
                  <a:pt x="2836" y="1490"/>
                  <a:pt x="2840" y="1477"/>
                  <a:pt x="2842" y="1475"/>
                </a:cubicBezTo>
                <a:cubicBezTo>
                  <a:pt x="2843" y="1478"/>
                  <a:pt x="2843" y="1481"/>
                  <a:pt x="2842" y="1485"/>
                </a:cubicBezTo>
                <a:close/>
                <a:moveTo>
                  <a:pt x="2842" y="1470"/>
                </a:moveTo>
                <a:cubicBezTo>
                  <a:pt x="2839" y="1446"/>
                  <a:pt x="2834" y="1422"/>
                  <a:pt x="2832" y="1397"/>
                </a:cubicBezTo>
                <a:cubicBezTo>
                  <a:pt x="2829" y="1392"/>
                  <a:pt x="2825" y="1386"/>
                  <a:pt x="2827" y="1379"/>
                </a:cubicBezTo>
                <a:cubicBezTo>
                  <a:pt x="2823" y="1374"/>
                  <a:pt x="2819" y="1368"/>
                  <a:pt x="2823" y="1361"/>
                </a:cubicBezTo>
                <a:cubicBezTo>
                  <a:pt x="2813" y="1356"/>
                  <a:pt x="2815" y="1350"/>
                  <a:pt x="2814" y="1344"/>
                </a:cubicBezTo>
                <a:cubicBezTo>
                  <a:pt x="2806" y="1340"/>
                  <a:pt x="2813" y="1333"/>
                  <a:pt x="2808" y="1328"/>
                </a:cubicBezTo>
                <a:cubicBezTo>
                  <a:pt x="2809" y="1326"/>
                  <a:pt x="2806" y="1324"/>
                  <a:pt x="2805" y="1322"/>
                </a:cubicBezTo>
                <a:cubicBezTo>
                  <a:pt x="2803" y="1320"/>
                  <a:pt x="2805" y="1320"/>
                  <a:pt x="2804" y="1318"/>
                </a:cubicBezTo>
                <a:cubicBezTo>
                  <a:pt x="2803" y="1316"/>
                  <a:pt x="2802" y="1310"/>
                  <a:pt x="2798" y="1307"/>
                </a:cubicBezTo>
                <a:cubicBezTo>
                  <a:pt x="2796" y="1305"/>
                  <a:pt x="2793" y="1298"/>
                  <a:pt x="2794" y="1293"/>
                </a:cubicBezTo>
                <a:cubicBezTo>
                  <a:pt x="2787" y="1282"/>
                  <a:pt x="2785" y="1271"/>
                  <a:pt x="2784" y="1259"/>
                </a:cubicBezTo>
                <a:cubicBezTo>
                  <a:pt x="2778" y="1257"/>
                  <a:pt x="2784" y="1252"/>
                  <a:pt x="2780" y="1249"/>
                </a:cubicBezTo>
                <a:cubicBezTo>
                  <a:pt x="2779" y="1247"/>
                  <a:pt x="2778" y="1244"/>
                  <a:pt x="2779" y="1241"/>
                </a:cubicBezTo>
                <a:cubicBezTo>
                  <a:pt x="2778" y="1235"/>
                  <a:pt x="2772" y="1230"/>
                  <a:pt x="2774" y="1223"/>
                </a:cubicBezTo>
                <a:cubicBezTo>
                  <a:pt x="2770" y="1218"/>
                  <a:pt x="2774" y="1211"/>
                  <a:pt x="2770" y="1205"/>
                </a:cubicBezTo>
                <a:cubicBezTo>
                  <a:pt x="2771" y="1202"/>
                  <a:pt x="2767" y="1200"/>
                  <a:pt x="2769" y="1197"/>
                </a:cubicBezTo>
                <a:cubicBezTo>
                  <a:pt x="2769" y="1194"/>
                  <a:pt x="2770" y="1191"/>
                  <a:pt x="2768" y="1189"/>
                </a:cubicBezTo>
                <a:cubicBezTo>
                  <a:pt x="2775" y="1185"/>
                  <a:pt x="2774" y="1199"/>
                  <a:pt x="2776" y="1202"/>
                </a:cubicBezTo>
                <a:cubicBezTo>
                  <a:pt x="2778" y="1207"/>
                  <a:pt x="2788" y="1212"/>
                  <a:pt x="2782" y="1218"/>
                </a:cubicBezTo>
                <a:cubicBezTo>
                  <a:pt x="2791" y="1222"/>
                  <a:pt x="2790" y="1228"/>
                  <a:pt x="2792" y="1233"/>
                </a:cubicBezTo>
                <a:cubicBezTo>
                  <a:pt x="2800" y="1238"/>
                  <a:pt x="2796" y="1244"/>
                  <a:pt x="2803" y="1248"/>
                </a:cubicBezTo>
                <a:cubicBezTo>
                  <a:pt x="2802" y="1259"/>
                  <a:pt x="2812" y="1269"/>
                  <a:pt x="2815" y="1280"/>
                </a:cubicBezTo>
                <a:cubicBezTo>
                  <a:pt x="2823" y="1290"/>
                  <a:pt x="2822" y="1301"/>
                  <a:pt x="2832" y="1310"/>
                </a:cubicBezTo>
                <a:cubicBezTo>
                  <a:pt x="2832" y="1326"/>
                  <a:pt x="2838" y="1340"/>
                  <a:pt x="2842" y="1355"/>
                </a:cubicBezTo>
                <a:cubicBezTo>
                  <a:pt x="2841" y="1360"/>
                  <a:pt x="2842" y="1366"/>
                  <a:pt x="2845" y="1371"/>
                </a:cubicBezTo>
                <a:cubicBezTo>
                  <a:pt x="2836" y="1378"/>
                  <a:pt x="2850" y="1381"/>
                  <a:pt x="2843" y="1388"/>
                </a:cubicBezTo>
                <a:cubicBezTo>
                  <a:pt x="2848" y="1398"/>
                  <a:pt x="2848" y="1409"/>
                  <a:pt x="2851" y="1420"/>
                </a:cubicBezTo>
                <a:cubicBezTo>
                  <a:pt x="2844" y="1437"/>
                  <a:pt x="2849" y="1453"/>
                  <a:pt x="2842" y="1470"/>
                </a:cubicBezTo>
                <a:close/>
                <a:moveTo>
                  <a:pt x="2853" y="1519"/>
                </a:moveTo>
                <a:cubicBezTo>
                  <a:pt x="2851" y="1518"/>
                  <a:pt x="2852" y="1513"/>
                  <a:pt x="2854" y="1512"/>
                </a:cubicBezTo>
                <a:cubicBezTo>
                  <a:pt x="2863" y="1507"/>
                  <a:pt x="2855" y="1520"/>
                  <a:pt x="2853" y="1519"/>
                </a:cubicBezTo>
                <a:close/>
                <a:moveTo>
                  <a:pt x="2871" y="1489"/>
                </a:moveTo>
                <a:cubicBezTo>
                  <a:pt x="2870" y="1487"/>
                  <a:pt x="2868" y="1488"/>
                  <a:pt x="2867" y="1490"/>
                </a:cubicBezTo>
                <a:cubicBezTo>
                  <a:pt x="2865" y="1487"/>
                  <a:pt x="2868" y="1484"/>
                  <a:pt x="2870" y="1481"/>
                </a:cubicBezTo>
                <a:cubicBezTo>
                  <a:pt x="2875" y="1483"/>
                  <a:pt x="2873" y="1486"/>
                  <a:pt x="2871" y="1489"/>
                </a:cubicBezTo>
                <a:close/>
                <a:moveTo>
                  <a:pt x="2822" y="1823"/>
                </a:moveTo>
                <a:cubicBezTo>
                  <a:pt x="2816" y="1820"/>
                  <a:pt x="2808" y="1827"/>
                  <a:pt x="2803" y="1820"/>
                </a:cubicBezTo>
                <a:cubicBezTo>
                  <a:pt x="2800" y="1822"/>
                  <a:pt x="2796" y="1825"/>
                  <a:pt x="2794" y="1823"/>
                </a:cubicBezTo>
                <a:cubicBezTo>
                  <a:pt x="2791" y="1826"/>
                  <a:pt x="2786" y="1823"/>
                  <a:pt x="2787" y="1827"/>
                </a:cubicBezTo>
                <a:cubicBezTo>
                  <a:pt x="2799" y="1827"/>
                  <a:pt x="2810" y="1829"/>
                  <a:pt x="2822" y="1829"/>
                </a:cubicBezTo>
                <a:cubicBezTo>
                  <a:pt x="2835" y="1827"/>
                  <a:pt x="2845" y="1833"/>
                  <a:pt x="2858" y="1827"/>
                </a:cubicBezTo>
                <a:cubicBezTo>
                  <a:pt x="2864" y="1830"/>
                  <a:pt x="2869" y="1835"/>
                  <a:pt x="2876" y="1833"/>
                </a:cubicBezTo>
                <a:cubicBezTo>
                  <a:pt x="2878" y="1834"/>
                  <a:pt x="2880" y="1834"/>
                  <a:pt x="2882" y="1834"/>
                </a:cubicBezTo>
                <a:cubicBezTo>
                  <a:pt x="2882" y="1825"/>
                  <a:pt x="2882" y="1825"/>
                  <a:pt x="2882" y="1825"/>
                </a:cubicBezTo>
                <a:cubicBezTo>
                  <a:pt x="2874" y="1825"/>
                  <a:pt x="2867" y="1825"/>
                  <a:pt x="2860" y="1819"/>
                </a:cubicBezTo>
                <a:cubicBezTo>
                  <a:pt x="2846" y="1827"/>
                  <a:pt x="2835" y="1818"/>
                  <a:pt x="2822" y="1823"/>
                </a:cubicBezTo>
                <a:close/>
                <a:moveTo>
                  <a:pt x="2845" y="1938"/>
                </a:moveTo>
                <a:cubicBezTo>
                  <a:pt x="2841" y="1938"/>
                  <a:pt x="2837" y="1938"/>
                  <a:pt x="2833" y="1935"/>
                </a:cubicBezTo>
                <a:cubicBezTo>
                  <a:pt x="2800" y="1931"/>
                  <a:pt x="2796" y="1925"/>
                  <a:pt x="2792" y="1923"/>
                </a:cubicBezTo>
                <a:cubicBezTo>
                  <a:pt x="2761" y="1919"/>
                  <a:pt x="2756" y="1915"/>
                  <a:pt x="2751" y="1918"/>
                </a:cubicBezTo>
                <a:cubicBezTo>
                  <a:pt x="2700" y="1912"/>
                  <a:pt x="2690" y="1915"/>
                  <a:pt x="2681" y="1910"/>
                </a:cubicBezTo>
                <a:cubicBezTo>
                  <a:pt x="2590" y="1921"/>
                  <a:pt x="2576" y="1927"/>
                  <a:pt x="2563" y="1928"/>
                </a:cubicBezTo>
                <a:cubicBezTo>
                  <a:pt x="2542" y="1937"/>
                  <a:pt x="2556" y="1942"/>
                  <a:pt x="2573" y="1933"/>
                </a:cubicBezTo>
                <a:cubicBezTo>
                  <a:pt x="2599" y="1932"/>
                  <a:pt x="2605" y="1925"/>
                  <a:pt x="2607" y="1928"/>
                </a:cubicBezTo>
                <a:cubicBezTo>
                  <a:pt x="2667" y="1921"/>
                  <a:pt x="2678" y="1921"/>
                  <a:pt x="2689" y="1922"/>
                </a:cubicBezTo>
                <a:cubicBezTo>
                  <a:pt x="2763" y="1935"/>
                  <a:pt x="2774" y="1929"/>
                  <a:pt x="2783" y="1936"/>
                </a:cubicBezTo>
                <a:cubicBezTo>
                  <a:pt x="2819" y="1946"/>
                  <a:pt x="2829" y="1948"/>
                  <a:pt x="2838" y="1949"/>
                </a:cubicBezTo>
                <a:cubicBezTo>
                  <a:pt x="2882" y="1949"/>
                  <a:pt x="2882" y="1949"/>
                  <a:pt x="2882" y="1949"/>
                </a:cubicBezTo>
                <a:close/>
                <a:moveTo>
                  <a:pt x="2861" y="2057"/>
                </a:moveTo>
                <a:cubicBezTo>
                  <a:pt x="2852" y="2048"/>
                  <a:pt x="2839" y="2058"/>
                  <a:pt x="2829" y="2050"/>
                </a:cubicBezTo>
                <a:cubicBezTo>
                  <a:pt x="2800" y="2050"/>
                  <a:pt x="2799" y="2043"/>
                  <a:pt x="2794" y="2048"/>
                </a:cubicBezTo>
                <a:cubicBezTo>
                  <a:pt x="2739" y="2043"/>
                  <a:pt x="2736" y="2034"/>
                  <a:pt x="2729" y="2037"/>
                </a:cubicBezTo>
                <a:cubicBezTo>
                  <a:pt x="2708" y="2032"/>
                  <a:pt x="2701" y="2036"/>
                  <a:pt x="2696" y="2033"/>
                </a:cubicBezTo>
                <a:cubicBezTo>
                  <a:pt x="2617" y="2030"/>
                  <a:pt x="2605" y="2033"/>
                  <a:pt x="2594" y="2028"/>
                </a:cubicBezTo>
                <a:cubicBezTo>
                  <a:pt x="2540" y="2039"/>
                  <a:pt x="2542" y="2049"/>
                  <a:pt x="2549" y="2043"/>
                </a:cubicBezTo>
                <a:cubicBezTo>
                  <a:pt x="2615" y="2035"/>
                  <a:pt x="2623" y="2040"/>
                  <a:pt x="2633" y="2035"/>
                </a:cubicBezTo>
                <a:cubicBezTo>
                  <a:pt x="2672" y="2037"/>
                  <a:pt x="2675" y="2045"/>
                  <a:pt x="2682" y="2042"/>
                </a:cubicBezTo>
                <a:cubicBezTo>
                  <a:pt x="2736" y="2050"/>
                  <a:pt x="2741" y="2053"/>
                  <a:pt x="2747" y="2049"/>
                </a:cubicBezTo>
                <a:cubicBezTo>
                  <a:pt x="2776" y="2055"/>
                  <a:pt x="2779" y="2055"/>
                  <a:pt x="2782" y="2055"/>
                </a:cubicBezTo>
                <a:cubicBezTo>
                  <a:pt x="2844" y="2064"/>
                  <a:pt x="2854" y="2068"/>
                  <a:pt x="2865" y="2069"/>
                </a:cubicBezTo>
                <a:cubicBezTo>
                  <a:pt x="2882" y="2058"/>
                  <a:pt x="2882" y="2058"/>
                  <a:pt x="2882" y="2058"/>
                </a:cubicBezTo>
                <a:close/>
                <a:moveTo>
                  <a:pt x="2829" y="2077"/>
                </a:moveTo>
                <a:cubicBezTo>
                  <a:pt x="2823" y="2071"/>
                  <a:pt x="2813" y="2081"/>
                  <a:pt x="2807" y="2074"/>
                </a:cubicBezTo>
                <a:cubicBezTo>
                  <a:pt x="2770" y="2070"/>
                  <a:pt x="2764" y="2078"/>
                  <a:pt x="2761" y="2072"/>
                </a:cubicBezTo>
                <a:cubicBezTo>
                  <a:pt x="2691" y="2067"/>
                  <a:pt x="2685" y="2064"/>
                  <a:pt x="2678" y="2069"/>
                </a:cubicBezTo>
                <a:cubicBezTo>
                  <a:pt x="2613" y="2062"/>
                  <a:pt x="2605" y="2067"/>
                  <a:pt x="2599" y="2063"/>
                </a:cubicBezTo>
                <a:cubicBezTo>
                  <a:pt x="2496" y="2070"/>
                  <a:pt x="2488" y="2086"/>
                  <a:pt x="2486" y="2079"/>
                </a:cubicBezTo>
                <a:cubicBezTo>
                  <a:pt x="2450" y="2085"/>
                  <a:pt x="2442" y="2095"/>
                  <a:pt x="2439" y="2091"/>
                </a:cubicBezTo>
                <a:cubicBezTo>
                  <a:pt x="2375" y="2118"/>
                  <a:pt x="2395" y="2116"/>
                  <a:pt x="2409" y="2109"/>
                </a:cubicBezTo>
                <a:cubicBezTo>
                  <a:pt x="2486" y="2088"/>
                  <a:pt x="2494" y="2086"/>
                  <a:pt x="2502" y="2082"/>
                </a:cubicBezTo>
                <a:cubicBezTo>
                  <a:pt x="2575" y="2079"/>
                  <a:pt x="2583" y="2072"/>
                  <a:pt x="2590" y="2076"/>
                </a:cubicBezTo>
                <a:cubicBezTo>
                  <a:pt x="2642" y="2073"/>
                  <a:pt x="2647" y="2079"/>
                  <a:pt x="2655" y="2076"/>
                </a:cubicBezTo>
                <a:cubicBezTo>
                  <a:pt x="2723" y="2085"/>
                  <a:pt x="2729" y="2081"/>
                  <a:pt x="2732" y="2086"/>
                </a:cubicBezTo>
                <a:cubicBezTo>
                  <a:pt x="2770" y="2092"/>
                  <a:pt x="2778" y="2083"/>
                  <a:pt x="2782" y="2089"/>
                </a:cubicBezTo>
                <a:cubicBezTo>
                  <a:pt x="2858" y="2088"/>
                  <a:pt x="2868" y="2090"/>
                  <a:pt x="2879" y="2091"/>
                </a:cubicBezTo>
                <a:cubicBezTo>
                  <a:pt x="2872" y="2078"/>
                  <a:pt x="2863" y="2076"/>
                  <a:pt x="2853" y="2076"/>
                </a:cubicBezTo>
                <a:close/>
                <a:moveTo>
                  <a:pt x="1792" y="2124"/>
                </a:moveTo>
                <a:cubicBezTo>
                  <a:pt x="1793" y="2111"/>
                  <a:pt x="1788" y="2095"/>
                  <a:pt x="1791" y="2083"/>
                </a:cubicBezTo>
                <a:cubicBezTo>
                  <a:pt x="1790" y="2017"/>
                  <a:pt x="1791" y="2010"/>
                  <a:pt x="1786" y="2001"/>
                </a:cubicBezTo>
                <a:cubicBezTo>
                  <a:pt x="1788" y="1950"/>
                  <a:pt x="1788" y="1937"/>
                  <a:pt x="1787" y="1923"/>
                </a:cubicBezTo>
                <a:cubicBezTo>
                  <a:pt x="1780" y="1828"/>
                  <a:pt x="1778" y="1814"/>
                  <a:pt x="1775" y="1800"/>
                </a:cubicBezTo>
                <a:cubicBezTo>
                  <a:pt x="1766" y="1745"/>
                  <a:pt x="1763" y="1734"/>
                  <a:pt x="1761" y="1722"/>
                </a:cubicBezTo>
                <a:cubicBezTo>
                  <a:pt x="1704" y="1582"/>
                  <a:pt x="1701" y="1576"/>
                  <a:pt x="1698" y="1570"/>
                </a:cubicBezTo>
                <a:cubicBezTo>
                  <a:pt x="1668" y="1538"/>
                  <a:pt x="1663" y="1536"/>
                  <a:pt x="1660" y="1533"/>
                </a:cubicBezTo>
                <a:cubicBezTo>
                  <a:pt x="1682" y="1585"/>
                  <a:pt x="1682" y="1586"/>
                  <a:pt x="1682" y="1587"/>
                </a:cubicBezTo>
                <a:cubicBezTo>
                  <a:pt x="1700" y="1656"/>
                  <a:pt x="1715" y="1668"/>
                  <a:pt x="1710" y="1674"/>
                </a:cubicBezTo>
                <a:cubicBezTo>
                  <a:pt x="1719" y="1719"/>
                  <a:pt x="1720" y="1721"/>
                  <a:pt x="1721" y="1722"/>
                </a:cubicBezTo>
                <a:cubicBezTo>
                  <a:pt x="1733" y="1777"/>
                  <a:pt x="1731" y="1789"/>
                  <a:pt x="1735" y="1804"/>
                </a:cubicBezTo>
                <a:cubicBezTo>
                  <a:pt x="1734" y="1861"/>
                  <a:pt x="1739" y="1875"/>
                  <a:pt x="1737" y="1887"/>
                </a:cubicBezTo>
                <a:cubicBezTo>
                  <a:pt x="1728" y="1905"/>
                  <a:pt x="1728" y="1885"/>
                  <a:pt x="1721" y="1862"/>
                </a:cubicBezTo>
                <a:cubicBezTo>
                  <a:pt x="1699" y="1773"/>
                  <a:pt x="1690" y="1747"/>
                  <a:pt x="1681" y="1722"/>
                </a:cubicBezTo>
                <a:cubicBezTo>
                  <a:pt x="1641" y="1627"/>
                  <a:pt x="1640" y="1618"/>
                  <a:pt x="1632" y="1615"/>
                </a:cubicBezTo>
                <a:cubicBezTo>
                  <a:pt x="1691" y="1782"/>
                  <a:pt x="1701" y="1807"/>
                  <a:pt x="1706" y="1831"/>
                </a:cubicBezTo>
                <a:cubicBezTo>
                  <a:pt x="1718" y="1906"/>
                  <a:pt x="1724" y="1911"/>
                  <a:pt x="1721" y="1914"/>
                </a:cubicBezTo>
                <a:cubicBezTo>
                  <a:pt x="1724" y="1955"/>
                  <a:pt x="1730" y="1965"/>
                  <a:pt x="1727" y="1972"/>
                </a:cubicBezTo>
                <a:cubicBezTo>
                  <a:pt x="1722" y="2031"/>
                  <a:pt x="1736" y="2044"/>
                  <a:pt x="1730" y="2051"/>
                </a:cubicBezTo>
                <a:cubicBezTo>
                  <a:pt x="1738" y="2121"/>
                  <a:pt x="1734" y="2137"/>
                  <a:pt x="1736" y="2155"/>
                </a:cubicBezTo>
                <a:cubicBezTo>
                  <a:pt x="1760" y="2155"/>
                  <a:pt x="1760" y="2149"/>
                  <a:pt x="1759" y="2144"/>
                </a:cubicBezTo>
                <a:cubicBezTo>
                  <a:pt x="1756" y="2037"/>
                  <a:pt x="1750" y="2027"/>
                  <a:pt x="1754" y="2020"/>
                </a:cubicBezTo>
                <a:cubicBezTo>
                  <a:pt x="1749" y="1978"/>
                  <a:pt x="1752" y="1976"/>
                  <a:pt x="1749" y="1971"/>
                </a:cubicBezTo>
                <a:cubicBezTo>
                  <a:pt x="1745" y="1912"/>
                  <a:pt x="1750" y="1906"/>
                  <a:pt x="1744" y="1896"/>
                </a:cubicBezTo>
                <a:cubicBezTo>
                  <a:pt x="1744" y="1832"/>
                  <a:pt x="1745" y="1816"/>
                  <a:pt x="1742" y="1800"/>
                </a:cubicBezTo>
                <a:cubicBezTo>
                  <a:pt x="1742" y="1764"/>
                  <a:pt x="1738" y="1759"/>
                  <a:pt x="1736" y="1754"/>
                </a:cubicBezTo>
                <a:cubicBezTo>
                  <a:pt x="1727" y="1715"/>
                  <a:pt x="1729" y="1709"/>
                  <a:pt x="1726" y="1701"/>
                </a:cubicBezTo>
                <a:cubicBezTo>
                  <a:pt x="1689" y="1593"/>
                  <a:pt x="1688" y="1590"/>
                  <a:pt x="1687" y="1587"/>
                </a:cubicBezTo>
                <a:cubicBezTo>
                  <a:pt x="1676" y="1548"/>
                  <a:pt x="1679" y="1557"/>
                  <a:pt x="1683" y="1561"/>
                </a:cubicBezTo>
                <a:cubicBezTo>
                  <a:pt x="1701" y="1592"/>
                  <a:pt x="1703" y="1596"/>
                  <a:pt x="1709" y="1606"/>
                </a:cubicBezTo>
                <a:cubicBezTo>
                  <a:pt x="1753" y="1723"/>
                  <a:pt x="1753" y="1723"/>
                  <a:pt x="1753" y="1723"/>
                </a:cubicBezTo>
                <a:cubicBezTo>
                  <a:pt x="1764" y="1782"/>
                  <a:pt x="1767" y="1797"/>
                  <a:pt x="1767" y="1810"/>
                </a:cubicBezTo>
                <a:cubicBezTo>
                  <a:pt x="1771" y="1850"/>
                  <a:pt x="1771" y="1850"/>
                  <a:pt x="1771" y="1851"/>
                </a:cubicBezTo>
                <a:cubicBezTo>
                  <a:pt x="1778" y="1964"/>
                  <a:pt x="1773" y="1969"/>
                  <a:pt x="1777" y="1976"/>
                </a:cubicBezTo>
                <a:cubicBezTo>
                  <a:pt x="1779" y="2064"/>
                  <a:pt x="1776" y="2071"/>
                  <a:pt x="1779" y="2079"/>
                </a:cubicBezTo>
                <a:cubicBezTo>
                  <a:pt x="1780" y="2146"/>
                  <a:pt x="1785" y="2154"/>
                  <a:pt x="1784" y="2160"/>
                </a:cubicBezTo>
                <a:close/>
                <a:moveTo>
                  <a:pt x="2874" y="1978"/>
                </a:moveTo>
                <a:cubicBezTo>
                  <a:pt x="2863" y="1971"/>
                  <a:pt x="2849" y="1977"/>
                  <a:pt x="2838" y="1970"/>
                </a:cubicBezTo>
                <a:cubicBezTo>
                  <a:pt x="2813" y="1966"/>
                  <a:pt x="2807" y="1965"/>
                  <a:pt x="2801" y="1965"/>
                </a:cubicBezTo>
                <a:cubicBezTo>
                  <a:pt x="2736" y="1963"/>
                  <a:pt x="2733" y="1951"/>
                  <a:pt x="2725" y="1958"/>
                </a:cubicBezTo>
                <a:cubicBezTo>
                  <a:pt x="2662" y="1954"/>
                  <a:pt x="2655" y="1957"/>
                  <a:pt x="2650" y="1953"/>
                </a:cubicBezTo>
                <a:cubicBezTo>
                  <a:pt x="2595" y="1964"/>
                  <a:pt x="2583" y="1960"/>
                  <a:pt x="2569" y="1966"/>
                </a:cubicBezTo>
                <a:cubicBezTo>
                  <a:pt x="2502" y="1979"/>
                  <a:pt x="2501" y="1992"/>
                  <a:pt x="2493" y="1986"/>
                </a:cubicBezTo>
                <a:cubicBezTo>
                  <a:pt x="2457" y="2002"/>
                  <a:pt x="2451" y="2004"/>
                  <a:pt x="2452" y="2008"/>
                </a:cubicBezTo>
                <a:cubicBezTo>
                  <a:pt x="2532" y="1984"/>
                  <a:pt x="2541" y="1980"/>
                  <a:pt x="2549" y="1978"/>
                </a:cubicBezTo>
                <a:cubicBezTo>
                  <a:pt x="2590" y="1967"/>
                  <a:pt x="2592" y="1975"/>
                  <a:pt x="2597" y="1972"/>
                </a:cubicBezTo>
                <a:cubicBezTo>
                  <a:pt x="2678" y="1966"/>
                  <a:pt x="2686" y="1968"/>
                  <a:pt x="2695" y="1966"/>
                </a:cubicBezTo>
                <a:cubicBezTo>
                  <a:pt x="2776" y="1972"/>
                  <a:pt x="2780" y="1973"/>
                  <a:pt x="2784" y="1976"/>
                </a:cubicBezTo>
                <a:cubicBezTo>
                  <a:pt x="2815" y="1977"/>
                  <a:pt x="2817" y="1985"/>
                  <a:pt x="2823" y="1979"/>
                </a:cubicBezTo>
                <a:cubicBezTo>
                  <a:pt x="2860" y="1987"/>
                  <a:pt x="2871" y="1989"/>
                  <a:pt x="2882" y="1991"/>
                </a:cubicBezTo>
                <a:close/>
                <a:moveTo>
                  <a:pt x="1547" y="2138"/>
                </a:moveTo>
                <a:cubicBezTo>
                  <a:pt x="1540" y="2138"/>
                  <a:pt x="1537" y="2128"/>
                  <a:pt x="1531" y="2126"/>
                </a:cubicBezTo>
                <a:cubicBezTo>
                  <a:pt x="1483" y="2083"/>
                  <a:pt x="1480" y="2073"/>
                  <a:pt x="1473" y="2074"/>
                </a:cubicBezTo>
                <a:cubicBezTo>
                  <a:pt x="1425" y="2031"/>
                  <a:pt x="1422" y="2021"/>
                  <a:pt x="1415" y="2022"/>
                </a:cubicBezTo>
                <a:cubicBezTo>
                  <a:pt x="1352" y="1966"/>
                  <a:pt x="1351" y="1951"/>
                  <a:pt x="1343" y="1954"/>
                </a:cubicBezTo>
                <a:cubicBezTo>
                  <a:pt x="1274" y="1868"/>
                  <a:pt x="1270" y="1859"/>
                  <a:pt x="1266" y="1849"/>
                </a:cubicBezTo>
                <a:cubicBezTo>
                  <a:pt x="1246" y="1802"/>
                  <a:pt x="1244" y="1793"/>
                  <a:pt x="1237" y="1796"/>
                </a:cubicBezTo>
                <a:cubicBezTo>
                  <a:pt x="1241" y="1819"/>
                  <a:pt x="1249" y="1828"/>
                  <a:pt x="1246" y="1834"/>
                </a:cubicBezTo>
                <a:cubicBezTo>
                  <a:pt x="1177" y="1707"/>
                  <a:pt x="1179" y="1693"/>
                  <a:pt x="1170" y="1693"/>
                </a:cubicBezTo>
                <a:cubicBezTo>
                  <a:pt x="1241" y="1843"/>
                  <a:pt x="1245" y="1845"/>
                  <a:pt x="1249" y="1849"/>
                </a:cubicBezTo>
                <a:cubicBezTo>
                  <a:pt x="1278" y="1907"/>
                  <a:pt x="1286" y="1922"/>
                  <a:pt x="1293" y="1937"/>
                </a:cubicBezTo>
                <a:cubicBezTo>
                  <a:pt x="1416" y="2114"/>
                  <a:pt x="1427" y="2122"/>
                  <a:pt x="1435" y="2135"/>
                </a:cubicBezTo>
                <a:cubicBezTo>
                  <a:pt x="1458" y="2160"/>
                  <a:pt x="1462" y="2157"/>
                  <a:pt x="1464" y="2160"/>
                </a:cubicBezTo>
                <a:cubicBezTo>
                  <a:pt x="1444" y="2123"/>
                  <a:pt x="1433" y="2119"/>
                  <a:pt x="1426" y="2103"/>
                </a:cubicBezTo>
                <a:cubicBezTo>
                  <a:pt x="1389" y="2063"/>
                  <a:pt x="1380" y="2053"/>
                  <a:pt x="1372" y="2040"/>
                </a:cubicBezTo>
                <a:cubicBezTo>
                  <a:pt x="1309" y="1936"/>
                  <a:pt x="1307" y="1927"/>
                  <a:pt x="1301" y="1926"/>
                </a:cubicBezTo>
                <a:cubicBezTo>
                  <a:pt x="1313" y="1932"/>
                  <a:pt x="1316" y="1941"/>
                  <a:pt x="1321" y="1942"/>
                </a:cubicBezTo>
                <a:cubicBezTo>
                  <a:pt x="1364" y="1986"/>
                  <a:pt x="1368" y="1992"/>
                  <a:pt x="1372" y="1998"/>
                </a:cubicBezTo>
                <a:cubicBezTo>
                  <a:pt x="1407" y="2021"/>
                  <a:pt x="1408" y="2031"/>
                  <a:pt x="1413" y="2029"/>
                </a:cubicBezTo>
                <a:cubicBezTo>
                  <a:pt x="1476" y="2098"/>
                  <a:pt x="1487" y="2091"/>
                  <a:pt x="1491" y="2104"/>
                </a:cubicBezTo>
                <a:cubicBezTo>
                  <a:pt x="1538" y="2147"/>
                  <a:pt x="1547" y="2153"/>
                  <a:pt x="1556" y="2160"/>
                </a:cubicBezTo>
                <a:cubicBezTo>
                  <a:pt x="1557" y="2143"/>
                  <a:pt x="1550" y="2146"/>
                  <a:pt x="1547" y="2138"/>
                </a:cubicBezTo>
                <a:close/>
                <a:moveTo>
                  <a:pt x="847" y="2089"/>
                </a:moveTo>
                <a:cubicBezTo>
                  <a:pt x="843" y="2073"/>
                  <a:pt x="841" y="2057"/>
                  <a:pt x="838" y="2042"/>
                </a:cubicBezTo>
                <a:cubicBezTo>
                  <a:pt x="839" y="2032"/>
                  <a:pt x="833" y="2027"/>
                  <a:pt x="836" y="2017"/>
                </a:cubicBezTo>
                <a:cubicBezTo>
                  <a:pt x="838" y="2012"/>
                  <a:pt x="834" y="2010"/>
                  <a:pt x="836" y="2005"/>
                </a:cubicBezTo>
                <a:cubicBezTo>
                  <a:pt x="829" y="2004"/>
                  <a:pt x="841" y="1993"/>
                  <a:pt x="830" y="1994"/>
                </a:cubicBezTo>
                <a:cubicBezTo>
                  <a:pt x="829" y="2007"/>
                  <a:pt x="832" y="2017"/>
                  <a:pt x="829" y="2030"/>
                </a:cubicBezTo>
                <a:cubicBezTo>
                  <a:pt x="832" y="2035"/>
                  <a:pt x="830" y="2043"/>
                  <a:pt x="834" y="2046"/>
                </a:cubicBezTo>
                <a:cubicBezTo>
                  <a:pt x="833" y="2054"/>
                  <a:pt x="832" y="2060"/>
                  <a:pt x="835" y="2065"/>
                </a:cubicBezTo>
                <a:cubicBezTo>
                  <a:pt x="837" y="2089"/>
                  <a:pt x="841" y="2112"/>
                  <a:pt x="847" y="2134"/>
                </a:cubicBezTo>
                <a:cubicBezTo>
                  <a:pt x="850" y="2143"/>
                  <a:pt x="853" y="2151"/>
                  <a:pt x="855" y="2160"/>
                </a:cubicBezTo>
                <a:cubicBezTo>
                  <a:pt x="868" y="2160"/>
                  <a:pt x="868" y="2160"/>
                  <a:pt x="868" y="2160"/>
                </a:cubicBezTo>
                <a:cubicBezTo>
                  <a:pt x="865" y="2152"/>
                  <a:pt x="863" y="2142"/>
                  <a:pt x="859" y="2134"/>
                </a:cubicBezTo>
                <a:cubicBezTo>
                  <a:pt x="854" y="2119"/>
                  <a:pt x="850" y="2104"/>
                  <a:pt x="847" y="2089"/>
                </a:cubicBezTo>
                <a:close/>
                <a:moveTo>
                  <a:pt x="721" y="2145"/>
                </a:moveTo>
                <a:cubicBezTo>
                  <a:pt x="714" y="2140"/>
                  <a:pt x="725" y="2124"/>
                  <a:pt x="716" y="2120"/>
                </a:cubicBezTo>
                <a:cubicBezTo>
                  <a:pt x="707" y="2131"/>
                  <a:pt x="713" y="2147"/>
                  <a:pt x="714" y="2160"/>
                </a:cubicBezTo>
                <a:cubicBezTo>
                  <a:pt x="721" y="2160"/>
                  <a:pt x="721" y="2160"/>
                  <a:pt x="721" y="2160"/>
                </a:cubicBezTo>
                <a:cubicBezTo>
                  <a:pt x="721" y="2156"/>
                  <a:pt x="720" y="2151"/>
                  <a:pt x="721" y="2145"/>
                </a:cubicBezTo>
                <a:close/>
                <a:moveTo>
                  <a:pt x="417" y="2054"/>
                </a:moveTo>
                <a:cubicBezTo>
                  <a:pt x="407" y="2054"/>
                  <a:pt x="398" y="2052"/>
                  <a:pt x="389" y="2049"/>
                </a:cubicBezTo>
                <a:cubicBezTo>
                  <a:pt x="365" y="2047"/>
                  <a:pt x="363" y="2042"/>
                  <a:pt x="360" y="2043"/>
                </a:cubicBezTo>
                <a:cubicBezTo>
                  <a:pt x="328" y="2034"/>
                  <a:pt x="323" y="2035"/>
                  <a:pt x="319" y="2033"/>
                </a:cubicBezTo>
                <a:cubicBezTo>
                  <a:pt x="276" y="2016"/>
                  <a:pt x="274" y="2016"/>
                  <a:pt x="272" y="2016"/>
                </a:cubicBezTo>
                <a:cubicBezTo>
                  <a:pt x="226" y="2002"/>
                  <a:pt x="202" y="1998"/>
                  <a:pt x="178" y="1991"/>
                </a:cubicBezTo>
                <a:cubicBezTo>
                  <a:pt x="99" y="1978"/>
                  <a:pt x="92" y="1982"/>
                  <a:pt x="87" y="1979"/>
                </a:cubicBezTo>
                <a:cubicBezTo>
                  <a:pt x="43" y="1979"/>
                  <a:pt x="37" y="1977"/>
                  <a:pt x="30" y="1979"/>
                </a:cubicBezTo>
                <a:cubicBezTo>
                  <a:pt x="2" y="1993"/>
                  <a:pt x="2" y="1993"/>
                  <a:pt x="2" y="1993"/>
                </a:cubicBezTo>
                <a:cubicBezTo>
                  <a:pt x="31" y="1992"/>
                  <a:pt x="38" y="1989"/>
                  <a:pt x="45" y="1990"/>
                </a:cubicBezTo>
                <a:cubicBezTo>
                  <a:pt x="91" y="1989"/>
                  <a:pt x="97" y="1992"/>
                  <a:pt x="103" y="1993"/>
                </a:cubicBezTo>
                <a:cubicBezTo>
                  <a:pt x="136" y="2000"/>
                  <a:pt x="150" y="1992"/>
                  <a:pt x="162" y="2002"/>
                </a:cubicBezTo>
                <a:cubicBezTo>
                  <a:pt x="193" y="2007"/>
                  <a:pt x="197" y="2008"/>
                  <a:pt x="199" y="2012"/>
                </a:cubicBezTo>
                <a:cubicBezTo>
                  <a:pt x="241" y="2012"/>
                  <a:pt x="245" y="2019"/>
                  <a:pt x="250" y="2020"/>
                </a:cubicBezTo>
                <a:cubicBezTo>
                  <a:pt x="306" y="2038"/>
                  <a:pt x="312" y="2038"/>
                  <a:pt x="317" y="2041"/>
                </a:cubicBezTo>
                <a:cubicBezTo>
                  <a:pt x="356" y="2053"/>
                  <a:pt x="364" y="2047"/>
                  <a:pt x="368" y="2055"/>
                </a:cubicBezTo>
                <a:cubicBezTo>
                  <a:pt x="409" y="2057"/>
                  <a:pt x="413" y="2065"/>
                  <a:pt x="420" y="2059"/>
                </a:cubicBezTo>
                <a:cubicBezTo>
                  <a:pt x="444" y="2066"/>
                  <a:pt x="450" y="2067"/>
                  <a:pt x="456" y="2066"/>
                </a:cubicBezTo>
                <a:close/>
                <a:moveTo>
                  <a:pt x="629" y="1975"/>
                </a:moveTo>
                <a:cubicBezTo>
                  <a:pt x="623" y="1970"/>
                  <a:pt x="617" y="1972"/>
                  <a:pt x="610" y="1973"/>
                </a:cubicBezTo>
                <a:cubicBezTo>
                  <a:pt x="529" y="1972"/>
                  <a:pt x="523" y="1971"/>
                  <a:pt x="517" y="1970"/>
                </a:cubicBezTo>
                <a:cubicBezTo>
                  <a:pt x="475" y="1968"/>
                  <a:pt x="469" y="1967"/>
                  <a:pt x="463" y="1967"/>
                </a:cubicBezTo>
                <a:cubicBezTo>
                  <a:pt x="384" y="1953"/>
                  <a:pt x="377" y="1956"/>
                  <a:pt x="372" y="1952"/>
                </a:cubicBezTo>
                <a:cubicBezTo>
                  <a:pt x="290" y="1938"/>
                  <a:pt x="281" y="1936"/>
                  <a:pt x="271" y="1932"/>
                </a:cubicBezTo>
                <a:cubicBezTo>
                  <a:pt x="234" y="1929"/>
                  <a:pt x="226" y="1924"/>
                  <a:pt x="217" y="1923"/>
                </a:cubicBezTo>
                <a:cubicBezTo>
                  <a:pt x="169" y="1917"/>
                  <a:pt x="165" y="1914"/>
                  <a:pt x="160" y="1916"/>
                </a:cubicBezTo>
                <a:cubicBezTo>
                  <a:pt x="94" y="1912"/>
                  <a:pt x="84" y="1915"/>
                  <a:pt x="75" y="1910"/>
                </a:cubicBezTo>
                <a:cubicBezTo>
                  <a:pt x="11" y="1915"/>
                  <a:pt x="7" y="1914"/>
                  <a:pt x="2" y="1915"/>
                </a:cubicBezTo>
                <a:cubicBezTo>
                  <a:pt x="21" y="1926"/>
                  <a:pt x="28" y="1922"/>
                  <a:pt x="33" y="1925"/>
                </a:cubicBezTo>
                <a:cubicBezTo>
                  <a:pt x="53" y="1923"/>
                  <a:pt x="57" y="1921"/>
                  <a:pt x="60" y="1924"/>
                </a:cubicBezTo>
                <a:cubicBezTo>
                  <a:pt x="114" y="1924"/>
                  <a:pt x="130" y="1929"/>
                  <a:pt x="147" y="1929"/>
                </a:cubicBezTo>
                <a:cubicBezTo>
                  <a:pt x="186" y="1931"/>
                  <a:pt x="190" y="1929"/>
                  <a:pt x="194" y="1932"/>
                </a:cubicBezTo>
                <a:cubicBezTo>
                  <a:pt x="227" y="1938"/>
                  <a:pt x="235" y="1939"/>
                  <a:pt x="242" y="1945"/>
                </a:cubicBezTo>
                <a:cubicBezTo>
                  <a:pt x="271" y="1946"/>
                  <a:pt x="275" y="1947"/>
                  <a:pt x="279" y="1948"/>
                </a:cubicBezTo>
                <a:cubicBezTo>
                  <a:pt x="307" y="1954"/>
                  <a:pt x="311" y="1954"/>
                  <a:pt x="315" y="1955"/>
                </a:cubicBezTo>
                <a:cubicBezTo>
                  <a:pt x="357" y="1965"/>
                  <a:pt x="363" y="1957"/>
                  <a:pt x="366" y="1963"/>
                </a:cubicBezTo>
                <a:cubicBezTo>
                  <a:pt x="395" y="1971"/>
                  <a:pt x="401" y="1965"/>
                  <a:pt x="403" y="1973"/>
                </a:cubicBezTo>
                <a:cubicBezTo>
                  <a:pt x="451" y="1977"/>
                  <a:pt x="459" y="1979"/>
                  <a:pt x="468" y="1975"/>
                </a:cubicBezTo>
                <a:cubicBezTo>
                  <a:pt x="520" y="1987"/>
                  <a:pt x="527" y="1972"/>
                  <a:pt x="530" y="1978"/>
                </a:cubicBezTo>
                <a:cubicBezTo>
                  <a:pt x="579" y="1977"/>
                  <a:pt x="587" y="1982"/>
                  <a:pt x="596" y="1979"/>
                </a:cubicBezTo>
                <a:cubicBezTo>
                  <a:pt x="626" y="1977"/>
                  <a:pt x="631" y="1976"/>
                  <a:pt x="634" y="1978"/>
                </a:cubicBezTo>
                <a:close/>
                <a:moveTo>
                  <a:pt x="813" y="2104"/>
                </a:moveTo>
                <a:cubicBezTo>
                  <a:pt x="806" y="2082"/>
                  <a:pt x="799" y="2060"/>
                  <a:pt x="795" y="2036"/>
                </a:cubicBezTo>
                <a:cubicBezTo>
                  <a:pt x="796" y="2029"/>
                  <a:pt x="795" y="2024"/>
                  <a:pt x="794" y="2018"/>
                </a:cubicBezTo>
                <a:cubicBezTo>
                  <a:pt x="795" y="2010"/>
                  <a:pt x="801" y="1999"/>
                  <a:pt x="793" y="1997"/>
                </a:cubicBezTo>
                <a:cubicBezTo>
                  <a:pt x="786" y="2006"/>
                  <a:pt x="789" y="2019"/>
                  <a:pt x="786" y="2037"/>
                </a:cubicBezTo>
                <a:cubicBezTo>
                  <a:pt x="791" y="2043"/>
                  <a:pt x="789" y="2054"/>
                  <a:pt x="791" y="2062"/>
                </a:cubicBezTo>
                <a:cubicBezTo>
                  <a:pt x="791" y="2071"/>
                  <a:pt x="797" y="2078"/>
                  <a:pt x="796" y="2087"/>
                </a:cubicBezTo>
                <a:cubicBezTo>
                  <a:pt x="802" y="2094"/>
                  <a:pt x="800" y="2104"/>
                  <a:pt x="805" y="2111"/>
                </a:cubicBezTo>
                <a:cubicBezTo>
                  <a:pt x="807" y="2120"/>
                  <a:pt x="812" y="2127"/>
                  <a:pt x="813" y="2137"/>
                </a:cubicBezTo>
                <a:cubicBezTo>
                  <a:pt x="817" y="2145"/>
                  <a:pt x="820" y="2152"/>
                  <a:pt x="823" y="2160"/>
                </a:cubicBezTo>
                <a:cubicBezTo>
                  <a:pt x="837" y="2160"/>
                  <a:pt x="837" y="2160"/>
                  <a:pt x="837" y="2160"/>
                </a:cubicBezTo>
                <a:cubicBezTo>
                  <a:pt x="835" y="2152"/>
                  <a:pt x="828" y="2146"/>
                  <a:pt x="829" y="2135"/>
                </a:cubicBezTo>
                <a:cubicBezTo>
                  <a:pt x="820" y="2127"/>
                  <a:pt x="819" y="2113"/>
                  <a:pt x="813" y="2104"/>
                </a:cubicBezTo>
                <a:close/>
                <a:moveTo>
                  <a:pt x="781" y="2110"/>
                </a:moveTo>
                <a:cubicBezTo>
                  <a:pt x="778" y="2102"/>
                  <a:pt x="774" y="2094"/>
                  <a:pt x="770" y="2086"/>
                </a:cubicBezTo>
                <a:cubicBezTo>
                  <a:pt x="769" y="2076"/>
                  <a:pt x="759" y="2071"/>
                  <a:pt x="762" y="2057"/>
                </a:cubicBezTo>
                <a:cubicBezTo>
                  <a:pt x="755" y="2051"/>
                  <a:pt x="757" y="2040"/>
                  <a:pt x="754" y="2031"/>
                </a:cubicBezTo>
                <a:cubicBezTo>
                  <a:pt x="752" y="2021"/>
                  <a:pt x="749" y="2012"/>
                  <a:pt x="750" y="2000"/>
                </a:cubicBezTo>
                <a:cubicBezTo>
                  <a:pt x="746" y="1993"/>
                  <a:pt x="746" y="1982"/>
                  <a:pt x="749" y="1970"/>
                </a:cubicBezTo>
                <a:cubicBezTo>
                  <a:pt x="744" y="1968"/>
                  <a:pt x="752" y="1957"/>
                  <a:pt x="748" y="1954"/>
                </a:cubicBezTo>
                <a:cubicBezTo>
                  <a:pt x="747" y="1949"/>
                  <a:pt x="755" y="1939"/>
                  <a:pt x="749" y="1937"/>
                </a:cubicBezTo>
                <a:cubicBezTo>
                  <a:pt x="746" y="1939"/>
                  <a:pt x="738" y="1955"/>
                  <a:pt x="743" y="1959"/>
                </a:cubicBezTo>
                <a:cubicBezTo>
                  <a:pt x="742" y="1964"/>
                  <a:pt x="742" y="1968"/>
                  <a:pt x="743" y="1971"/>
                </a:cubicBezTo>
                <a:cubicBezTo>
                  <a:pt x="742" y="1976"/>
                  <a:pt x="739" y="1981"/>
                  <a:pt x="743" y="1983"/>
                </a:cubicBezTo>
                <a:cubicBezTo>
                  <a:pt x="742" y="2000"/>
                  <a:pt x="744" y="2014"/>
                  <a:pt x="746" y="2029"/>
                </a:cubicBezTo>
                <a:cubicBezTo>
                  <a:pt x="743" y="2034"/>
                  <a:pt x="736" y="2032"/>
                  <a:pt x="736" y="2042"/>
                </a:cubicBezTo>
                <a:cubicBezTo>
                  <a:pt x="741" y="2047"/>
                  <a:pt x="737" y="2057"/>
                  <a:pt x="740" y="2063"/>
                </a:cubicBezTo>
                <a:cubicBezTo>
                  <a:pt x="738" y="2072"/>
                  <a:pt x="742" y="2078"/>
                  <a:pt x="743" y="2085"/>
                </a:cubicBezTo>
                <a:cubicBezTo>
                  <a:pt x="746" y="2099"/>
                  <a:pt x="746" y="2115"/>
                  <a:pt x="753" y="2127"/>
                </a:cubicBezTo>
                <a:cubicBezTo>
                  <a:pt x="752" y="2140"/>
                  <a:pt x="759" y="2149"/>
                  <a:pt x="761" y="2160"/>
                </a:cubicBezTo>
                <a:cubicBezTo>
                  <a:pt x="772" y="2160"/>
                  <a:pt x="772" y="2160"/>
                  <a:pt x="772" y="2160"/>
                </a:cubicBezTo>
                <a:cubicBezTo>
                  <a:pt x="771" y="2156"/>
                  <a:pt x="770" y="2152"/>
                  <a:pt x="768" y="2149"/>
                </a:cubicBezTo>
                <a:cubicBezTo>
                  <a:pt x="768" y="2143"/>
                  <a:pt x="764" y="2138"/>
                  <a:pt x="763" y="2133"/>
                </a:cubicBezTo>
                <a:cubicBezTo>
                  <a:pt x="766" y="2126"/>
                  <a:pt x="761" y="2123"/>
                  <a:pt x="758" y="2119"/>
                </a:cubicBezTo>
                <a:cubicBezTo>
                  <a:pt x="759" y="2095"/>
                  <a:pt x="746" y="2079"/>
                  <a:pt x="748" y="2054"/>
                </a:cubicBezTo>
                <a:cubicBezTo>
                  <a:pt x="756" y="2055"/>
                  <a:pt x="748" y="2065"/>
                  <a:pt x="754" y="2067"/>
                </a:cubicBezTo>
                <a:cubicBezTo>
                  <a:pt x="757" y="2070"/>
                  <a:pt x="757" y="2074"/>
                  <a:pt x="756" y="2080"/>
                </a:cubicBezTo>
                <a:cubicBezTo>
                  <a:pt x="761" y="2087"/>
                  <a:pt x="765" y="2094"/>
                  <a:pt x="765" y="2103"/>
                </a:cubicBezTo>
                <a:cubicBezTo>
                  <a:pt x="776" y="2121"/>
                  <a:pt x="783" y="2141"/>
                  <a:pt x="791" y="2160"/>
                </a:cubicBezTo>
                <a:cubicBezTo>
                  <a:pt x="801" y="2160"/>
                  <a:pt x="801" y="2160"/>
                  <a:pt x="801" y="2160"/>
                </a:cubicBezTo>
                <a:cubicBezTo>
                  <a:pt x="801" y="2150"/>
                  <a:pt x="794" y="2144"/>
                  <a:pt x="793" y="2134"/>
                </a:cubicBezTo>
                <a:cubicBezTo>
                  <a:pt x="788" y="2127"/>
                  <a:pt x="784" y="2119"/>
                  <a:pt x="781" y="2110"/>
                </a:cubicBezTo>
                <a:close/>
                <a:moveTo>
                  <a:pt x="749" y="2051"/>
                </a:moveTo>
                <a:cubicBezTo>
                  <a:pt x="740" y="2051"/>
                  <a:pt x="746" y="2043"/>
                  <a:pt x="746" y="2038"/>
                </a:cubicBezTo>
                <a:cubicBezTo>
                  <a:pt x="750" y="2041"/>
                  <a:pt x="750" y="2046"/>
                  <a:pt x="749" y="2051"/>
                </a:cubicBezTo>
                <a:close/>
                <a:moveTo>
                  <a:pt x="741" y="2136"/>
                </a:moveTo>
                <a:cubicBezTo>
                  <a:pt x="731" y="2126"/>
                  <a:pt x="731" y="2110"/>
                  <a:pt x="724" y="2098"/>
                </a:cubicBezTo>
                <a:cubicBezTo>
                  <a:pt x="727" y="2092"/>
                  <a:pt x="721" y="2091"/>
                  <a:pt x="725" y="2084"/>
                </a:cubicBezTo>
                <a:cubicBezTo>
                  <a:pt x="721" y="2080"/>
                  <a:pt x="730" y="2070"/>
                  <a:pt x="720" y="2070"/>
                </a:cubicBezTo>
                <a:cubicBezTo>
                  <a:pt x="711" y="2096"/>
                  <a:pt x="725" y="2110"/>
                  <a:pt x="725" y="2131"/>
                </a:cubicBezTo>
                <a:cubicBezTo>
                  <a:pt x="729" y="2139"/>
                  <a:pt x="731" y="2148"/>
                  <a:pt x="733" y="2158"/>
                </a:cubicBezTo>
                <a:cubicBezTo>
                  <a:pt x="733" y="2158"/>
                  <a:pt x="734" y="2159"/>
                  <a:pt x="735" y="2160"/>
                </a:cubicBezTo>
                <a:cubicBezTo>
                  <a:pt x="745" y="2160"/>
                  <a:pt x="745" y="2160"/>
                  <a:pt x="745" y="2160"/>
                </a:cubicBezTo>
                <a:cubicBezTo>
                  <a:pt x="745" y="2159"/>
                  <a:pt x="745" y="2159"/>
                  <a:pt x="745" y="2158"/>
                </a:cubicBezTo>
                <a:cubicBezTo>
                  <a:pt x="745" y="2149"/>
                  <a:pt x="737" y="2146"/>
                  <a:pt x="741" y="2136"/>
                </a:cubicBezTo>
                <a:close/>
                <a:moveTo>
                  <a:pt x="16" y="1968"/>
                </a:moveTo>
                <a:cubicBezTo>
                  <a:pt x="23" y="1969"/>
                  <a:pt x="32" y="1965"/>
                  <a:pt x="38" y="1970"/>
                </a:cubicBezTo>
                <a:cubicBezTo>
                  <a:pt x="160" y="1970"/>
                  <a:pt x="177" y="1972"/>
                  <a:pt x="194" y="1977"/>
                </a:cubicBezTo>
                <a:cubicBezTo>
                  <a:pt x="235" y="1982"/>
                  <a:pt x="240" y="1981"/>
                  <a:pt x="245" y="1981"/>
                </a:cubicBezTo>
                <a:cubicBezTo>
                  <a:pt x="325" y="1989"/>
                  <a:pt x="327" y="1999"/>
                  <a:pt x="332" y="1996"/>
                </a:cubicBezTo>
                <a:cubicBezTo>
                  <a:pt x="378" y="2009"/>
                  <a:pt x="389" y="2003"/>
                  <a:pt x="396" y="2009"/>
                </a:cubicBezTo>
                <a:cubicBezTo>
                  <a:pt x="423" y="2023"/>
                  <a:pt x="428" y="2017"/>
                  <a:pt x="432" y="2020"/>
                </a:cubicBezTo>
                <a:cubicBezTo>
                  <a:pt x="396" y="2010"/>
                  <a:pt x="392" y="1994"/>
                  <a:pt x="384" y="2000"/>
                </a:cubicBezTo>
                <a:cubicBezTo>
                  <a:pt x="356" y="1988"/>
                  <a:pt x="348" y="1994"/>
                  <a:pt x="342" y="1986"/>
                </a:cubicBezTo>
                <a:cubicBezTo>
                  <a:pt x="269" y="1975"/>
                  <a:pt x="261" y="1970"/>
                  <a:pt x="251" y="1974"/>
                </a:cubicBezTo>
                <a:cubicBezTo>
                  <a:pt x="208" y="1967"/>
                  <a:pt x="206" y="1966"/>
                  <a:pt x="205" y="1963"/>
                </a:cubicBezTo>
                <a:cubicBezTo>
                  <a:pt x="188" y="1959"/>
                  <a:pt x="185" y="1963"/>
                  <a:pt x="182" y="1961"/>
                </a:cubicBezTo>
                <a:cubicBezTo>
                  <a:pt x="150" y="1960"/>
                  <a:pt x="146" y="1957"/>
                  <a:pt x="141" y="1957"/>
                </a:cubicBezTo>
                <a:cubicBezTo>
                  <a:pt x="77" y="1950"/>
                  <a:pt x="65" y="1957"/>
                  <a:pt x="57" y="1951"/>
                </a:cubicBezTo>
                <a:cubicBezTo>
                  <a:pt x="6" y="1955"/>
                  <a:pt x="4" y="1955"/>
                  <a:pt x="2" y="1955"/>
                </a:cubicBezTo>
                <a:cubicBezTo>
                  <a:pt x="7" y="1973"/>
                  <a:pt x="12" y="1967"/>
                  <a:pt x="16" y="1968"/>
                </a:cubicBezTo>
                <a:close/>
                <a:moveTo>
                  <a:pt x="56" y="2063"/>
                </a:moveTo>
                <a:cubicBezTo>
                  <a:pt x="59" y="2066"/>
                  <a:pt x="63" y="2067"/>
                  <a:pt x="68" y="2066"/>
                </a:cubicBezTo>
                <a:cubicBezTo>
                  <a:pt x="109" y="2066"/>
                  <a:pt x="112" y="2074"/>
                  <a:pt x="117" y="2071"/>
                </a:cubicBezTo>
                <a:cubicBezTo>
                  <a:pt x="155" y="2088"/>
                  <a:pt x="162" y="2075"/>
                  <a:pt x="164" y="2084"/>
                </a:cubicBezTo>
                <a:cubicBezTo>
                  <a:pt x="194" y="2084"/>
                  <a:pt x="195" y="2101"/>
                  <a:pt x="201" y="2092"/>
                </a:cubicBezTo>
                <a:cubicBezTo>
                  <a:pt x="232" y="2100"/>
                  <a:pt x="240" y="2102"/>
                  <a:pt x="248" y="2105"/>
                </a:cubicBezTo>
                <a:cubicBezTo>
                  <a:pt x="278" y="2104"/>
                  <a:pt x="280" y="2111"/>
                  <a:pt x="285" y="2108"/>
                </a:cubicBezTo>
                <a:cubicBezTo>
                  <a:pt x="254" y="2094"/>
                  <a:pt x="248" y="2096"/>
                  <a:pt x="242" y="2095"/>
                </a:cubicBezTo>
                <a:cubicBezTo>
                  <a:pt x="176" y="2077"/>
                  <a:pt x="165" y="2073"/>
                  <a:pt x="153" y="2068"/>
                </a:cubicBezTo>
                <a:cubicBezTo>
                  <a:pt x="70" y="2057"/>
                  <a:pt x="59" y="2049"/>
                  <a:pt x="45" y="2053"/>
                </a:cubicBezTo>
                <a:cubicBezTo>
                  <a:pt x="6" y="2049"/>
                  <a:pt x="4" y="2049"/>
                  <a:pt x="2" y="2049"/>
                </a:cubicBezTo>
                <a:cubicBezTo>
                  <a:pt x="23" y="2059"/>
                  <a:pt x="39" y="2064"/>
                  <a:pt x="56" y="2063"/>
                </a:cubicBezTo>
                <a:close/>
                <a:moveTo>
                  <a:pt x="429" y="2088"/>
                </a:moveTo>
                <a:cubicBezTo>
                  <a:pt x="422" y="2075"/>
                  <a:pt x="411" y="2088"/>
                  <a:pt x="403" y="2081"/>
                </a:cubicBezTo>
                <a:cubicBezTo>
                  <a:pt x="341" y="2074"/>
                  <a:pt x="330" y="2075"/>
                  <a:pt x="322" y="2069"/>
                </a:cubicBezTo>
                <a:cubicBezTo>
                  <a:pt x="199" y="2033"/>
                  <a:pt x="193" y="2037"/>
                  <a:pt x="189" y="2033"/>
                </a:cubicBezTo>
                <a:cubicBezTo>
                  <a:pt x="152" y="2029"/>
                  <a:pt x="143" y="2024"/>
                  <a:pt x="134" y="2028"/>
                </a:cubicBezTo>
                <a:cubicBezTo>
                  <a:pt x="115" y="2023"/>
                  <a:pt x="110" y="2024"/>
                  <a:pt x="105" y="2023"/>
                </a:cubicBezTo>
                <a:cubicBezTo>
                  <a:pt x="40" y="2023"/>
                  <a:pt x="32" y="2018"/>
                  <a:pt x="23" y="2019"/>
                </a:cubicBezTo>
                <a:cubicBezTo>
                  <a:pt x="11" y="2029"/>
                  <a:pt x="19" y="2032"/>
                  <a:pt x="29" y="2029"/>
                </a:cubicBezTo>
                <a:cubicBezTo>
                  <a:pt x="92" y="2028"/>
                  <a:pt x="97" y="2034"/>
                  <a:pt x="102" y="2039"/>
                </a:cubicBezTo>
                <a:cubicBezTo>
                  <a:pt x="131" y="2037"/>
                  <a:pt x="138" y="2042"/>
                  <a:pt x="146" y="2037"/>
                </a:cubicBezTo>
                <a:cubicBezTo>
                  <a:pt x="195" y="2048"/>
                  <a:pt x="202" y="2050"/>
                  <a:pt x="209" y="2047"/>
                </a:cubicBezTo>
                <a:cubicBezTo>
                  <a:pt x="256" y="2062"/>
                  <a:pt x="259" y="2064"/>
                  <a:pt x="262" y="2064"/>
                </a:cubicBezTo>
                <a:cubicBezTo>
                  <a:pt x="323" y="2079"/>
                  <a:pt x="330" y="2085"/>
                  <a:pt x="338" y="2083"/>
                </a:cubicBezTo>
                <a:cubicBezTo>
                  <a:pt x="407" y="2090"/>
                  <a:pt x="410" y="2090"/>
                  <a:pt x="414" y="2087"/>
                </a:cubicBezTo>
                <a:cubicBezTo>
                  <a:pt x="442" y="2084"/>
                  <a:pt x="445" y="2091"/>
                  <a:pt x="450" y="2088"/>
                </a:cubicBezTo>
                <a:close/>
                <a:moveTo>
                  <a:pt x="240" y="2145"/>
                </a:moveTo>
                <a:cubicBezTo>
                  <a:pt x="233" y="2145"/>
                  <a:pt x="225" y="2146"/>
                  <a:pt x="217" y="2147"/>
                </a:cubicBezTo>
                <a:cubicBezTo>
                  <a:pt x="202" y="2146"/>
                  <a:pt x="188" y="2145"/>
                  <a:pt x="173" y="2149"/>
                </a:cubicBezTo>
                <a:cubicBezTo>
                  <a:pt x="167" y="2140"/>
                  <a:pt x="159" y="2146"/>
                  <a:pt x="153" y="2141"/>
                </a:cubicBezTo>
                <a:cubicBezTo>
                  <a:pt x="145" y="2147"/>
                  <a:pt x="140" y="2136"/>
                  <a:pt x="132" y="2141"/>
                </a:cubicBezTo>
                <a:cubicBezTo>
                  <a:pt x="126" y="2140"/>
                  <a:pt x="119" y="2138"/>
                  <a:pt x="112" y="2137"/>
                </a:cubicBezTo>
                <a:cubicBezTo>
                  <a:pt x="106" y="2135"/>
                  <a:pt x="98" y="2138"/>
                  <a:pt x="92" y="2133"/>
                </a:cubicBezTo>
                <a:cubicBezTo>
                  <a:pt x="84" y="2139"/>
                  <a:pt x="80" y="2125"/>
                  <a:pt x="71" y="2133"/>
                </a:cubicBezTo>
                <a:cubicBezTo>
                  <a:pt x="68" y="2130"/>
                  <a:pt x="65" y="2132"/>
                  <a:pt x="62" y="2129"/>
                </a:cubicBezTo>
                <a:cubicBezTo>
                  <a:pt x="57" y="2133"/>
                  <a:pt x="55" y="2129"/>
                  <a:pt x="51" y="2129"/>
                </a:cubicBezTo>
                <a:cubicBezTo>
                  <a:pt x="37" y="2126"/>
                  <a:pt x="23" y="2125"/>
                  <a:pt x="9" y="2123"/>
                </a:cubicBezTo>
                <a:cubicBezTo>
                  <a:pt x="6" y="2123"/>
                  <a:pt x="4" y="2122"/>
                  <a:pt x="2" y="2122"/>
                </a:cubicBezTo>
                <a:cubicBezTo>
                  <a:pt x="2" y="2134"/>
                  <a:pt x="2" y="2134"/>
                  <a:pt x="2" y="2134"/>
                </a:cubicBezTo>
                <a:cubicBezTo>
                  <a:pt x="7" y="2135"/>
                  <a:pt x="13" y="2136"/>
                  <a:pt x="19" y="2133"/>
                </a:cubicBezTo>
                <a:cubicBezTo>
                  <a:pt x="28" y="2139"/>
                  <a:pt x="37" y="2141"/>
                  <a:pt x="47" y="2139"/>
                </a:cubicBezTo>
                <a:cubicBezTo>
                  <a:pt x="57" y="2140"/>
                  <a:pt x="67" y="2145"/>
                  <a:pt x="78" y="2143"/>
                </a:cubicBezTo>
                <a:cubicBezTo>
                  <a:pt x="82" y="2145"/>
                  <a:pt x="86" y="2148"/>
                  <a:pt x="92" y="2143"/>
                </a:cubicBezTo>
                <a:cubicBezTo>
                  <a:pt x="96" y="2148"/>
                  <a:pt x="101" y="2147"/>
                  <a:pt x="106" y="2148"/>
                </a:cubicBezTo>
                <a:cubicBezTo>
                  <a:pt x="117" y="2146"/>
                  <a:pt x="127" y="2148"/>
                  <a:pt x="136" y="2152"/>
                </a:cubicBezTo>
                <a:cubicBezTo>
                  <a:pt x="157" y="2152"/>
                  <a:pt x="176" y="2156"/>
                  <a:pt x="197" y="2153"/>
                </a:cubicBezTo>
                <a:cubicBezTo>
                  <a:pt x="207" y="2157"/>
                  <a:pt x="219" y="2147"/>
                  <a:pt x="228" y="2153"/>
                </a:cubicBezTo>
                <a:cubicBezTo>
                  <a:pt x="233" y="2151"/>
                  <a:pt x="238" y="2154"/>
                  <a:pt x="243" y="2150"/>
                </a:cubicBezTo>
                <a:cubicBezTo>
                  <a:pt x="250" y="2147"/>
                  <a:pt x="254" y="2155"/>
                  <a:pt x="260" y="2149"/>
                </a:cubicBezTo>
                <a:cubicBezTo>
                  <a:pt x="255" y="2141"/>
                  <a:pt x="246" y="2149"/>
                  <a:pt x="240" y="2145"/>
                </a:cubicBezTo>
                <a:close/>
                <a:moveTo>
                  <a:pt x="321" y="2136"/>
                </a:moveTo>
                <a:cubicBezTo>
                  <a:pt x="313" y="2130"/>
                  <a:pt x="303" y="2136"/>
                  <a:pt x="295" y="2133"/>
                </a:cubicBezTo>
                <a:cubicBezTo>
                  <a:pt x="285" y="2134"/>
                  <a:pt x="278" y="2128"/>
                  <a:pt x="268" y="2130"/>
                </a:cubicBezTo>
                <a:cubicBezTo>
                  <a:pt x="250" y="2125"/>
                  <a:pt x="232" y="2125"/>
                  <a:pt x="213" y="2125"/>
                </a:cubicBezTo>
                <a:cubicBezTo>
                  <a:pt x="209" y="2121"/>
                  <a:pt x="203" y="2123"/>
                  <a:pt x="200" y="2116"/>
                </a:cubicBezTo>
                <a:cubicBezTo>
                  <a:pt x="194" y="2124"/>
                  <a:pt x="191" y="2111"/>
                  <a:pt x="185" y="2116"/>
                </a:cubicBezTo>
                <a:cubicBezTo>
                  <a:pt x="177" y="2109"/>
                  <a:pt x="166" y="2115"/>
                  <a:pt x="158" y="2106"/>
                </a:cubicBezTo>
                <a:cubicBezTo>
                  <a:pt x="147" y="2113"/>
                  <a:pt x="140" y="2100"/>
                  <a:pt x="129" y="2105"/>
                </a:cubicBezTo>
                <a:cubicBezTo>
                  <a:pt x="120" y="2095"/>
                  <a:pt x="108" y="2104"/>
                  <a:pt x="99" y="2097"/>
                </a:cubicBezTo>
                <a:cubicBezTo>
                  <a:pt x="67" y="2092"/>
                  <a:pt x="34" y="2087"/>
                  <a:pt x="2" y="2082"/>
                </a:cubicBezTo>
                <a:cubicBezTo>
                  <a:pt x="2" y="2094"/>
                  <a:pt x="2" y="2094"/>
                  <a:pt x="2" y="2094"/>
                </a:cubicBezTo>
                <a:cubicBezTo>
                  <a:pt x="15" y="2096"/>
                  <a:pt x="28" y="2097"/>
                  <a:pt x="40" y="2102"/>
                </a:cubicBezTo>
                <a:cubicBezTo>
                  <a:pt x="51" y="2095"/>
                  <a:pt x="58" y="2108"/>
                  <a:pt x="69" y="2103"/>
                </a:cubicBezTo>
                <a:cubicBezTo>
                  <a:pt x="78" y="2109"/>
                  <a:pt x="90" y="2102"/>
                  <a:pt x="99" y="2111"/>
                </a:cubicBezTo>
                <a:cubicBezTo>
                  <a:pt x="119" y="2111"/>
                  <a:pt x="138" y="2118"/>
                  <a:pt x="157" y="2121"/>
                </a:cubicBezTo>
                <a:cubicBezTo>
                  <a:pt x="167" y="2119"/>
                  <a:pt x="176" y="2125"/>
                  <a:pt x="185" y="2126"/>
                </a:cubicBezTo>
                <a:cubicBezTo>
                  <a:pt x="188" y="2135"/>
                  <a:pt x="195" y="2127"/>
                  <a:pt x="199" y="2131"/>
                </a:cubicBezTo>
                <a:cubicBezTo>
                  <a:pt x="204" y="2136"/>
                  <a:pt x="210" y="2130"/>
                  <a:pt x="214" y="2138"/>
                </a:cubicBezTo>
                <a:cubicBezTo>
                  <a:pt x="219" y="2134"/>
                  <a:pt x="221" y="2138"/>
                  <a:pt x="225" y="2138"/>
                </a:cubicBezTo>
                <a:cubicBezTo>
                  <a:pt x="231" y="2130"/>
                  <a:pt x="232" y="2145"/>
                  <a:pt x="238" y="2136"/>
                </a:cubicBezTo>
                <a:cubicBezTo>
                  <a:pt x="244" y="2141"/>
                  <a:pt x="253" y="2138"/>
                  <a:pt x="260" y="2139"/>
                </a:cubicBezTo>
                <a:cubicBezTo>
                  <a:pt x="263" y="2142"/>
                  <a:pt x="268" y="2136"/>
                  <a:pt x="270" y="2143"/>
                </a:cubicBezTo>
                <a:cubicBezTo>
                  <a:pt x="275" y="2140"/>
                  <a:pt x="277" y="2147"/>
                  <a:pt x="283" y="2141"/>
                </a:cubicBezTo>
                <a:cubicBezTo>
                  <a:pt x="289" y="2149"/>
                  <a:pt x="298" y="2141"/>
                  <a:pt x="305" y="2147"/>
                </a:cubicBezTo>
                <a:cubicBezTo>
                  <a:pt x="311" y="2144"/>
                  <a:pt x="317" y="2143"/>
                  <a:pt x="321" y="2147"/>
                </a:cubicBezTo>
                <a:cubicBezTo>
                  <a:pt x="328" y="2143"/>
                  <a:pt x="333" y="2145"/>
                  <a:pt x="338" y="2146"/>
                </a:cubicBezTo>
                <a:cubicBezTo>
                  <a:pt x="344" y="2139"/>
                  <a:pt x="348" y="2145"/>
                  <a:pt x="354" y="2138"/>
                </a:cubicBezTo>
                <a:cubicBezTo>
                  <a:pt x="360" y="2140"/>
                  <a:pt x="369" y="2134"/>
                  <a:pt x="365" y="2128"/>
                </a:cubicBezTo>
                <a:cubicBezTo>
                  <a:pt x="350" y="2132"/>
                  <a:pt x="337" y="2129"/>
                  <a:pt x="321" y="2136"/>
                </a:cubicBezTo>
                <a:close/>
                <a:moveTo>
                  <a:pt x="1306" y="2153"/>
                </a:moveTo>
                <a:cubicBezTo>
                  <a:pt x="1303" y="2149"/>
                  <a:pt x="1302" y="2143"/>
                  <a:pt x="1298" y="2144"/>
                </a:cubicBezTo>
                <a:cubicBezTo>
                  <a:pt x="1281" y="2120"/>
                  <a:pt x="1261" y="2107"/>
                  <a:pt x="1245" y="2083"/>
                </a:cubicBezTo>
                <a:cubicBezTo>
                  <a:pt x="1236" y="2077"/>
                  <a:pt x="1229" y="2057"/>
                  <a:pt x="1222" y="2055"/>
                </a:cubicBezTo>
                <a:cubicBezTo>
                  <a:pt x="1220" y="2055"/>
                  <a:pt x="1223" y="2051"/>
                  <a:pt x="1223" y="2051"/>
                </a:cubicBezTo>
                <a:cubicBezTo>
                  <a:pt x="1219" y="2046"/>
                  <a:pt x="1215" y="2044"/>
                  <a:pt x="1210" y="2038"/>
                </a:cubicBezTo>
                <a:cubicBezTo>
                  <a:pt x="1211" y="2039"/>
                  <a:pt x="1213" y="2036"/>
                  <a:pt x="1212" y="2034"/>
                </a:cubicBezTo>
                <a:cubicBezTo>
                  <a:pt x="1212" y="2034"/>
                  <a:pt x="1209" y="2034"/>
                  <a:pt x="1208" y="2033"/>
                </a:cubicBezTo>
                <a:cubicBezTo>
                  <a:pt x="1205" y="2030"/>
                  <a:pt x="1202" y="2030"/>
                  <a:pt x="1200" y="2024"/>
                </a:cubicBezTo>
                <a:cubicBezTo>
                  <a:pt x="1196" y="2013"/>
                  <a:pt x="1186" y="2000"/>
                  <a:pt x="1187" y="1991"/>
                </a:cubicBezTo>
                <a:cubicBezTo>
                  <a:pt x="1182" y="1994"/>
                  <a:pt x="1181" y="1981"/>
                  <a:pt x="1177" y="1977"/>
                </a:cubicBezTo>
                <a:cubicBezTo>
                  <a:pt x="1173" y="1976"/>
                  <a:pt x="1170" y="1969"/>
                  <a:pt x="1167" y="1963"/>
                </a:cubicBezTo>
                <a:cubicBezTo>
                  <a:pt x="1162" y="1946"/>
                  <a:pt x="1153" y="1928"/>
                  <a:pt x="1144" y="1910"/>
                </a:cubicBezTo>
                <a:cubicBezTo>
                  <a:pt x="1141" y="1905"/>
                  <a:pt x="1144" y="1902"/>
                  <a:pt x="1141" y="1898"/>
                </a:cubicBezTo>
                <a:cubicBezTo>
                  <a:pt x="1140" y="1894"/>
                  <a:pt x="1136" y="1889"/>
                  <a:pt x="1139" y="1886"/>
                </a:cubicBezTo>
                <a:cubicBezTo>
                  <a:pt x="1134" y="1879"/>
                  <a:pt x="1132" y="1864"/>
                  <a:pt x="1124" y="1868"/>
                </a:cubicBezTo>
                <a:cubicBezTo>
                  <a:pt x="1122" y="1879"/>
                  <a:pt x="1125" y="1891"/>
                  <a:pt x="1128" y="1904"/>
                </a:cubicBezTo>
                <a:cubicBezTo>
                  <a:pt x="1142" y="1931"/>
                  <a:pt x="1152" y="1951"/>
                  <a:pt x="1158" y="1971"/>
                </a:cubicBezTo>
                <a:cubicBezTo>
                  <a:pt x="1164" y="1979"/>
                  <a:pt x="1171" y="1988"/>
                  <a:pt x="1176" y="2001"/>
                </a:cubicBezTo>
                <a:cubicBezTo>
                  <a:pt x="1183" y="2004"/>
                  <a:pt x="1177" y="2004"/>
                  <a:pt x="1181" y="2011"/>
                </a:cubicBezTo>
                <a:cubicBezTo>
                  <a:pt x="1184" y="2017"/>
                  <a:pt x="1187" y="2023"/>
                  <a:pt x="1190" y="2029"/>
                </a:cubicBezTo>
                <a:cubicBezTo>
                  <a:pt x="1211" y="2055"/>
                  <a:pt x="1228" y="2079"/>
                  <a:pt x="1251" y="2109"/>
                </a:cubicBezTo>
                <a:cubicBezTo>
                  <a:pt x="1259" y="2110"/>
                  <a:pt x="1262" y="2125"/>
                  <a:pt x="1269" y="2126"/>
                </a:cubicBezTo>
                <a:cubicBezTo>
                  <a:pt x="1274" y="2135"/>
                  <a:pt x="1281" y="2139"/>
                  <a:pt x="1286" y="2147"/>
                </a:cubicBezTo>
                <a:cubicBezTo>
                  <a:pt x="1291" y="2150"/>
                  <a:pt x="1295" y="2156"/>
                  <a:pt x="1299" y="2160"/>
                </a:cubicBezTo>
                <a:cubicBezTo>
                  <a:pt x="1313" y="2160"/>
                  <a:pt x="1313" y="2160"/>
                  <a:pt x="1313" y="2160"/>
                </a:cubicBezTo>
                <a:cubicBezTo>
                  <a:pt x="1312" y="2160"/>
                  <a:pt x="1312" y="2160"/>
                  <a:pt x="1312" y="2160"/>
                </a:cubicBezTo>
                <a:cubicBezTo>
                  <a:pt x="1310" y="2157"/>
                  <a:pt x="1309" y="2152"/>
                  <a:pt x="1306" y="2153"/>
                </a:cubicBezTo>
                <a:close/>
                <a:moveTo>
                  <a:pt x="1707" y="2082"/>
                </a:moveTo>
                <a:cubicBezTo>
                  <a:pt x="1704" y="2071"/>
                  <a:pt x="1709" y="2062"/>
                  <a:pt x="1703" y="2048"/>
                </a:cubicBezTo>
                <a:cubicBezTo>
                  <a:pt x="1697" y="1991"/>
                  <a:pt x="1697" y="1985"/>
                  <a:pt x="1695" y="1978"/>
                </a:cubicBezTo>
                <a:cubicBezTo>
                  <a:pt x="1669" y="1845"/>
                  <a:pt x="1668" y="1841"/>
                  <a:pt x="1667" y="1837"/>
                </a:cubicBezTo>
                <a:cubicBezTo>
                  <a:pt x="1606" y="1672"/>
                  <a:pt x="1596" y="1653"/>
                  <a:pt x="1587" y="1634"/>
                </a:cubicBezTo>
                <a:cubicBezTo>
                  <a:pt x="1566" y="1593"/>
                  <a:pt x="1565" y="1590"/>
                  <a:pt x="1564" y="1587"/>
                </a:cubicBezTo>
                <a:cubicBezTo>
                  <a:pt x="1559" y="1590"/>
                  <a:pt x="1560" y="1593"/>
                  <a:pt x="1562" y="1598"/>
                </a:cubicBezTo>
                <a:cubicBezTo>
                  <a:pt x="1584" y="1648"/>
                  <a:pt x="1598" y="1666"/>
                  <a:pt x="1603" y="1681"/>
                </a:cubicBezTo>
                <a:cubicBezTo>
                  <a:pt x="1619" y="1720"/>
                  <a:pt x="1619" y="1721"/>
                  <a:pt x="1619" y="1722"/>
                </a:cubicBezTo>
                <a:cubicBezTo>
                  <a:pt x="1640" y="1772"/>
                  <a:pt x="1636" y="1776"/>
                  <a:pt x="1640" y="1776"/>
                </a:cubicBezTo>
                <a:cubicBezTo>
                  <a:pt x="1666" y="1862"/>
                  <a:pt x="1668" y="1875"/>
                  <a:pt x="1669" y="1887"/>
                </a:cubicBezTo>
                <a:cubicBezTo>
                  <a:pt x="1676" y="1961"/>
                  <a:pt x="1678" y="1953"/>
                  <a:pt x="1669" y="1946"/>
                </a:cubicBezTo>
                <a:cubicBezTo>
                  <a:pt x="1658" y="1893"/>
                  <a:pt x="1647" y="1884"/>
                  <a:pt x="1652" y="1880"/>
                </a:cubicBezTo>
                <a:cubicBezTo>
                  <a:pt x="1587" y="1762"/>
                  <a:pt x="1576" y="1740"/>
                  <a:pt x="1566" y="1722"/>
                </a:cubicBezTo>
                <a:cubicBezTo>
                  <a:pt x="1509" y="1658"/>
                  <a:pt x="1502" y="1648"/>
                  <a:pt x="1493" y="1641"/>
                </a:cubicBezTo>
                <a:cubicBezTo>
                  <a:pt x="1459" y="1605"/>
                  <a:pt x="1450" y="1596"/>
                  <a:pt x="1440" y="1587"/>
                </a:cubicBezTo>
                <a:cubicBezTo>
                  <a:pt x="1391" y="1530"/>
                  <a:pt x="1385" y="1533"/>
                  <a:pt x="1381" y="1525"/>
                </a:cubicBezTo>
                <a:cubicBezTo>
                  <a:pt x="1425" y="1583"/>
                  <a:pt x="1427" y="1585"/>
                  <a:pt x="1429" y="1587"/>
                </a:cubicBezTo>
                <a:cubicBezTo>
                  <a:pt x="1461" y="1624"/>
                  <a:pt x="1472" y="1631"/>
                  <a:pt x="1482" y="1644"/>
                </a:cubicBezTo>
                <a:cubicBezTo>
                  <a:pt x="1499" y="1657"/>
                  <a:pt x="1501" y="1669"/>
                  <a:pt x="1507" y="1670"/>
                </a:cubicBezTo>
                <a:cubicBezTo>
                  <a:pt x="1564" y="1741"/>
                  <a:pt x="1576" y="1762"/>
                  <a:pt x="1588" y="1782"/>
                </a:cubicBezTo>
                <a:cubicBezTo>
                  <a:pt x="1629" y="1864"/>
                  <a:pt x="1636" y="1875"/>
                  <a:pt x="1641" y="1889"/>
                </a:cubicBezTo>
                <a:cubicBezTo>
                  <a:pt x="1666" y="1992"/>
                  <a:pt x="1657" y="1955"/>
                  <a:pt x="1646" y="1918"/>
                </a:cubicBezTo>
                <a:cubicBezTo>
                  <a:pt x="1610" y="1833"/>
                  <a:pt x="1604" y="1820"/>
                  <a:pt x="1597" y="1807"/>
                </a:cubicBezTo>
                <a:cubicBezTo>
                  <a:pt x="1522" y="1698"/>
                  <a:pt x="1519" y="1693"/>
                  <a:pt x="1516" y="1688"/>
                </a:cubicBezTo>
                <a:cubicBezTo>
                  <a:pt x="1488" y="1660"/>
                  <a:pt x="1484" y="1657"/>
                  <a:pt x="1482" y="1650"/>
                </a:cubicBezTo>
                <a:cubicBezTo>
                  <a:pt x="1528" y="1718"/>
                  <a:pt x="1530" y="1720"/>
                  <a:pt x="1532" y="1722"/>
                </a:cubicBezTo>
                <a:cubicBezTo>
                  <a:pt x="1589" y="1815"/>
                  <a:pt x="1597" y="1832"/>
                  <a:pt x="1605" y="1849"/>
                </a:cubicBezTo>
                <a:cubicBezTo>
                  <a:pt x="1648" y="1962"/>
                  <a:pt x="1648" y="1971"/>
                  <a:pt x="1654" y="1982"/>
                </a:cubicBezTo>
                <a:cubicBezTo>
                  <a:pt x="1682" y="2093"/>
                  <a:pt x="1677" y="2096"/>
                  <a:pt x="1682" y="2104"/>
                </a:cubicBezTo>
                <a:cubicBezTo>
                  <a:pt x="1685" y="2146"/>
                  <a:pt x="1698" y="2156"/>
                  <a:pt x="1689" y="2159"/>
                </a:cubicBezTo>
                <a:cubicBezTo>
                  <a:pt x="1671" y="2106"/>
                  <a:pt x="1670" y="2093"/>
                  <a:pt x="1667" y="2079"/>
                </a:cubicBezTo>
                <a:cubicBezTo>
                  <a:pt x="1657" y="2035"/>
                  <a:pt x="1641" y="2025"/>
                  <a:pt x="1649" y="2023"/>
                </a:cubicBezTo>
                <a:cubicBezTo>
                  <a:pt x="1567" y="1870"/>
                  <a:pt x="1561" y="1860"/>
                  <a:pt x="1554" y="1849"/>
                </a:cubicBezTo>
                <a:cubicBezTo>
                  <a:pt x="1517" y="1799"/>
                  <a:pt x="1517" y="1787"/>
                  <a:pt x="1512" y="1790"/>
                </a:cubicBezTo>
                <a:cubicBezTo>
                  <a:pt x="1540" y="1843"/>
                  <a:pt x="1542" y="1846"/>
                  <a:pt x="1544" y="1849"/>
                </a:cubicBezTo>
                <a:cubicBezTo>
                  <a:pt x="1559" y="1875"/>
                  <a:pt x="1562" y="1876"/>
                  <a:pt x="1564" y="1878"/>
                </a:cubicBezTo>
                <a:cubicBezTo>
                  <a:pt x="1606" y="1962"/>
                  <a:pt x="1615" y="1981"/>
                  <a:pt x="1624" y="2000"/>
                </a:cubicBezTo>
                <a:cubicBezTo>
                  <a:pt x="1601" y="1979"/>
                  <a:pt x="1576" y="1939"/>
                  <a:pt x="1545" y="1884"/>
                </a:cubicBezTo>
                <a:cubicBezTo>
                  <a:pt x="1458" y="1761"/>
                  <a:pt x="1446" y="1742"/>
                  <a:pt x="1435" y="1722"/>
                </a:cubicBezTo>
                <a:cubicBezTo>
                  <a:pt x="1372" y="1625"/>
                  <a:pt x="1375" y="1632"/>
                  <a:pt x="1379" y="1639"/>
                </a:cubicBezTo>
                <a:cubicBezTo>
                  <a:pt x="1397" y="1684"/>
                  <a:pt x="1409" y="1694"/>
                  <a:pt x="1410" y="1701"/>
                </a:cubicBezTo>
                <a:cubicBezTo>
                  <a:pt x="1471" y="1795"/>
                  <a:pt x="1487" y="1824"/>
                  <a:pt x="1504" y="1849"/>
                </a:cubicBezTo>
                <a:cubicBezTo>
                  <a:pt x="1593" y="1989"/>
                  <a:pt x="1601" y="2006"/>
                  <a:pt x="1611" y="2019"/>
                </a:cubicBezTo>
                <a:cubicBezTo>
                  <a:pt x="1652" y="2120"/>
                  <a:pt x="1668" y="2130"/>
                  <a:pt x="1660" y="2131"/>
                </a:cubicBezTo>
                <a:cubicBezTo>
                  <a:pt x="1558" y="1989"/>
                  <a:pt x="1532" y="1954"/>
                  <a:pt x="1510" y="1911"/>
                </a:cubicBezTo>
                <a:cubicBezTo>
                  <a:pt x="1467" y="1843"/>
                  <a:pt x="1466" y="1837"/>
                  <a:pt x="1461" y="1831"/>
                </a:cubicBezTo>
                <a:cubicBezTo>
                  <a:pt x="1384" y="1663"/>
                  <a:pt x="1375" y="1652"/>
                  <a:pt x="1372" y="1643"/>
                </a:cubicBezTo>
                <a:cubicBezTo>
                  <a:pt x="1359" y="1607"/>
                  <a:pt x="1358" y="1598"/>
                  <a:pt x="1359" y="1591"/>
                </a:cubicBezTo>
                <a:cubicBezTo>
                  <a:pt x="1352" y="1559"/>
                  <a:pt x="1345" y="1553"/>
                  <a:pt x="1349" y="1551"/>
                </a:cubicBezTo>
                <a:cubicBezTo>
                  <a:pt x="1346" y="1528"/>
                  <a:pt x="1339" y="1519"/>
                  <a:pt x="1337" y="1521"/>
                </a:cubicBezTo>
                <a:cubicBezTo>
                  <a:pt x="1354" y="1623"/>
                  <a:pt x="1362" y="1640"/>
                  <a:pt x="1371" y="1669"/>
                </a:cubicBezTo>
                <a:cubicBezTo>
                  <a:pt x="1451" y="1833"/>
                  <a:pt x="1456" y="1841"/>
                  <a:pt x="1460" y="1849"/>
                </a:cubicBezTo>
                <a:cubicBezTo>
                  <a:pt x="1487" y="1905"/>
                  <a:pt x="1500" y="1910"/>
                  <a:pt x="1498" y="1920"/>
                </a:cubicBezTo>
                <a:cubicBezTo>
                  <a:pt x="1557" y="2000"/>
                  <a:pt x="1558" y="2018"/>
                  <a:pt x="1565" y="2016"/>
                </a:cubicBezTo>
                <a:cubicBezTo>
                  <a:pt x="1488" y="1943"/>
                  <a:pt x="1467" y="1916"/>
                  <a:pt x="1445" y="1891"/>
                </a:cubicBezTo>
                <a:cubicBezTo>
                  <a:pt x="1360" y="1795"/>
                  <a:pt x="1343" y="1761"/>
                  <a:pt x="1320" y="1736"/>
                </a:cubicBezTo>
                <a:cubicBezTo>
                  <a:pt x="1305" y="1717"/>
                  <a:pt x="1313" y="1702"/>
                  <a:pt x="1302" y="1706"/>
                </a:cubicBezTo>
                <a:cubicBezTo>
                  <a:pt x="1362" y="1799"/>
                  <a:pt x="1363" y="1818"/>
                  <a:pt x="1370" y="1818"/>
                </a:cubicBezTo>
                <a:cubicBezTo>
                  <a:pt x="1402" y="1860"/>
                  <a:pt x="1410" y="1869"/>
                  <a:pt x="1419" y="1878"/>
                </a:cubicBezTo>
                <a:cubicBezTo>
                  <a:pt x="1439" y="1895"/>
                  <a:pt x="1440" y="1901"/>
                  <a:pt x="1442" y="1905"/>
                </a:cubicBezTo>
                <a:cubicBezTo>
                  <a:pt x="1463" y="1925"/>
                  <a:pt x="1464" y="1931"/>
                  <a:pt x="1467" y="1935"/>
                </a:cubicBezTo>
                <a:cubicBezTo>
                  <a:pt x="1528" y="2003"/>
                  <a:pt x="1539" y="2015"/>
                  <a:pt x="1549" y="2031"/>
                </a:cubicBezTo>
                <a:cubicBezTo>
                  <a:pt x="1573" y="2044"/>
                  <a:pt x="1575" y="2059"/>
                  <a:pt x="1582" y="2059"/>
                </a:cubicBezTo>
                <a:cubicBezTo>
                  <a:pt x="1717" y="2160"/>
                  <a:pt x="1717" y="2160"/>
                  <a:pt x="1717" y="2160"/>
                </a:cubicBezTo>
                <a:close/>
                <a:moveTo>
                  <a:pt x="1580" y="2041"/>
                </a:moveTo>
                <a:cubicBezTo>
                  <a:pt x="1580" y="2035"/>
                  <a:pt x="1584" y="2041"/>
                  <a:pt x="1585" y="2045"/>
                </a:cubicBezTo>
                <a:cubicBezTo>
                  <a:pt x="1585" y="2051"/>
                  <a:pt x="1582" y="2045"/>
                  <a:pt x="1580" y="2041"/>
                </a:cubicBezTo>
                <a:close/>
                <a:moveTo>
                  <a:pt x="1685" y="2031"/>
                </a:moveTo>
                <a:cubicBezTo>
                  <a:pt x="1689" y="2021"/>
                  <a:pt x="1682" y="2006"/>
                  <a:pt x="1683" y="1994"/>
                </a:cubicBezTo>
                <a:cubicBezTo>
                  <a:pt x="1691" y="1992"/>
                  <a:pt x="1683" y="2001"/>
                  <a:pt x="1688" y="2004"/>
                </a:cubicBezTo>
                <a:cubicBezTo>
                  <a:pt x="1687" y="2008"/>
                  <a:pt x="1688" y="2013"/>
                  <a:pt x="1692" y="2019"/>
                </a:cubicBezTo>
                <a:cubicBezTo>
                  <a:pt x="1687" y="2026"/>
                  <a:pt x="1690" y="2037"/>
                  <a:pt x="1693" y="2047"/>
                </a:cubicBezTo>
                <a:cubicBezTo>
                  <a:pt x="1683" y="2048"/>
                  <a:pt x="1691" y="2037"/>
                  <a:pt x="1685" y="2031"/>
                </a:cubicBezTo>
                <a:close/>
                <a:moveTo>
                  <a:pt x="1689" y="2065"/>
                </a:moveTo>
                <a:cubicBezTo>
                  <a:pt x="1698" y="2058"/>
                  <a:pt x="1693" y="2074"/>
                  <a:pt x="1695" y="2078"/>
                </a:cubicBezTo>
                <a:cubicBezTo>
                  <a:pt x="1686" y="2080"/>
                  <a:pt x="1695" y="2070"/>
                  <a:pt x="1689" y="2065"/>
                </a:cubicBezTo>
                <a:close/>
                <a:moveTo>
                  <a:pt x="1696" y="2107"/>
                </a:moveTo>
                <a:cubicBezTo>
                  <a:pt x="1698" y="2098"/>
                  <a:pt x="1699" y="2111"/>
                  <a:pt x="1700" y="2115"/>
                </a:cubicBezTo>
                <a:cubicBezTo>
                  <a:pt x="1694" y="2115"/>
                  <a:pt x="1697" y="2110"/>
                  <a:pt x="1696" y="2107"/>
                </a:cubicBezTo>
                <a:close/>
                <a:moveTo>
                  <a:pt x="1363" y="2119"/>
                </a:moveTo>
                <a:cubicBezTo>
                  <a:pt x="1349" y="2100"/>
                  <a:pt x="1334" y="2085"/>
                  <a:pt x="1319" y="2069"/>
                </a:cubicBezTo>
                <a:cubicBezTo>
                  <a:pt x="1304" y="2051"/>
                  <a:pt x="1290" y="2031"/>
                  <a:pt x="1274" y="2017"/>
                </a:cubicBezTo>
                <a:cubicBezTo>
                  <a:pt x="1277" y="2008"/>
                  <a:pt x="1265" y="2006"/>
                  <a:pt x="1263" y="1993"/>
                </a:cubicBezTo>
                <a:cubicBezTo>
                  <a:pt x="1255" y="1990"/>
                  <a:pt x="1252" y="1975"/>
                  <a:pt x="1246" y="1966"/>
                </a:cubicBezTo>
                <a:cubicBezTo>
                  <a:pt x="1237" y="1970"/>
                  <a:pt x="1247" y="1955"/>
                  <a:pt x="1240" y="1960"/>
                </a:cubicBezTo>
                <a:cubicBezTo>
                  <a:pt x="1237" y="1954"/>
                  <a:pt x="1234" y="1949"/>
                  <a:pt x="1232" y="1944"/>
                </a:cubicBezTo>
                <a:cubicBezTo>
                  <a:pt x="1228" y="1930"/>
                  <a:pt x="1220" y="1929"/>
                  <a:pt x="1215" y="1917"/>
                </a:cubicBezTo>
                <a:cubicBezTo>
                  <a:pt x="1210" y="1908"/>
                  <a:pt x="1209" y="1901"/>
                  <a:pt x="1208" y="1894"/>
                </a:cubicBezTo>
                <a:cubicBezTo>
                  <a:pt x="1204" y="1887"/>
                  <a:pt x="1201" y="1875"/>
                  <a:pt x="1193" y="1879"/>
                </a:cubicBezTo>
                <a:cubicBezTo>
                  <a:pt x="1194" y="1883"/>
                  <a:pt x="1186" y="1885"/>
                  <a:pt x="1193" y="1892"/>
                </a:cubicBezTo>
                <a:cubicBezTo>
                  <a:pt x="1196" y="1897"/>
                  <a:pt x="1198" y="1902"/>
                  <a:pt x="1201" y="1907"/>
                </a:cubicBezTo>
                <a:cubicBezTo>
                  <a:pt x="1196" y="1908"/>
                  <a:pt x="1203" y="1922"/>
                  <a:pt x="1206" y="1918"/>
                </a:cubicBezTo>
                <a:cubicBezTo>
                  <a:pt x="1210" y="1924"/>
                  <a:pt x="1204" y="1926"/>
                  <a:pt x="1210" y="1932"/>
                </a:cubicBezTo>
                <a:cubicBezTo>
                  <a:pt x="1218" y="1939"/>
                  <a:pt x="1223" y="1953"/>
                  <a:pt x="1229" y="1965"/>
                </a:cubicBezTo>
                <a:cubicBezTo>
                  <a:pt x="1245" y="1982"/>
                  <a:pt x="1258" y="2007"/>
                  <a:pt x="1271" y="2031"/>
                </a:cubicBezTo>
                <a:cubicBezTo>
                  <a:pt x="1283" y="2038"/>
                  <a:pt x="1290" y="2057"/>
                  <a:pt x="1301" y="2065"/>
                </a:cubicBezTo>
                <a:cubicBezTo>
                  <a:pt x="1311" y="2076"/>
                  <a:pt x="1321" y="2088"/>
                  <a:pt x="1331" y="2099"/>
                </a:cubicBezTo>
                <a:cubicBezTo>
                  <a:pt x="1334" y="2109"/>
                  <a:pt x="1341" y="2106"/>
                  <a:pt x="1345" y="2115"/>
                </a:cubicBezTo>
                <a:cubicBezTo>
                  <a:pt x="1350" y="2120"/>
                  <a:pt x="1355" y="2128"/>
                  <a:pt x="1361" y="2129"/>
                </a:cubicBezTo>
                <a:cubicBezTo>
                  <a:pt x="1366" y="2135"/>
                  <a:pt x="1371" y="2139"/>
                  <a:pt x="1377" y="2141"/>
                </a:cubicBezTo>
                <a:cubicBezTo>
                  <a:pt x="1382" y="2146"/>
                  <a:pt x="1387" y="2154"/>
                  <a:pt x="1394" y="2155"/>
                </a:cubicBezTo>
                <a:cubicBezTo>
                  <a:pt x="1395" y="2157"/>
                  <a:pt x="1397" y="2159"/>
                  <a:pt x="1399" y="2160"/>
                </a:cubicBezTo>
                <a:cubicBezTo>
                  <a:pt x="1415" y="2160"/>
                  <a:pt x="1415" y="2160"/>
                  <a:pt x="1415" y="2160"/>
                </a:cubicBezTo>
                <a:cubicBezTo>
                  <a:pt x="1407" y="2156"/>
                  <a:pt x="1401" y="2144"/>
                  <a:pt x="1391" y="2143"/>
                </a:cubicBezTo>
                <a:cubicBezTo>
                  <a:pt x="1383" y="2130"/>
                  <a:pt x="1372" y="2126"/>
                  <a:pt x="1363" y="2119"/>
                </a:cubicBezTo>
                <a:close/>
                <a:moveTo>
                  <a:pt x="1043" y="2096"/>
                </a:moveTo>
                <a:cubicBezTo>
                  <a:pt x="1041" y="2124"/>
                  <a:pt x="1038" y="2141"/>
                  <a:pt x="1034" y="2160"/>
                </a:cubicBezTo>
                <a:cubicBezTo>
                  <a:pt x="1040" y="2160"/>
                  <a:pt x="1040" y="2160"/>
                  <a:pt x="1040" y="2160"/>
                </a:cubicBezTo>
                <a:cubicBezTo>
                  <a:pt x="1041" y="2152"/>
                  <a:pt x="1043" y="2145"/>
                  <a:pt x="1047" y="2139"/>
                </a:cubicBezTo>
                <a:cubicBezTo>
                  <a:pt x="1044" y="2134"/>
                  <a:pt x="1045" y="2125"/>
                  <a:pt x="1046" y="2118"/>
                </a:cubicBezTo>
                <a:cubicBezTo>
                  <a:pt x="1047" y="2109"/>
                  <a:pt x="1049" y="2100"/>
                  <a:pt x="1043" y="2096"/>
                </a:cubicBezTo>
                <a:close/>
                <a:moveTo>
                  <a:pt x="1139" y="1586"/>
                </a:moveTo>
                <a:cubicBezTo>
                  <a:pt x="1143" y="1587"/>
                  <a:pt x="1160" y="1579"/>
                  <a:pt x="1158" y="1573"/>
                </a:cubicBezTo>
                <a:cubicBezTo>
                  <a:pt x="1058" y="1617"/>
                  <a:pt x="1058" y="1625"/>
                  <a:pt x="1055" y="1622"/>
                </a:cubicBezTo>
                <a:cubicBezTo>
                  <a:pt x="1002" y="1644"/>
                  <a:pt x="987" y="1642"/>
                  <a:pt x="970" y="1651"/>
                </a:cubicBezTo>
                <a:cubicBezTo>
                  <a:pt x="920" y="1654"/>
                  <a:pt x="913" y="1658"/>
                  <a:pt x="908" y="1658"/>
                </a:cubicBezTo>
                <a:cubicBezTo>
                  <a:pt x="812" y="1663"/>
                  <a:pt x="807" y="1667"/>
                  <a:pt x="803" y="1662"/>
                </a:cubicBezTo>
                <a:cubicBezTo>
                  <a:pt x="749" y="1666"/>
                  <a:pt x="747" y="1653"/>
                  <a:pt x="741" y="1658"/>
                </a:cubicBezTo>
                <a:cubicBezTo>
                  <a:pt x="685" y="1656"/>
                  <a:pt x="676" y="1648"/>
                  <a:pt x="665" y="1650"/>
                </a:cubicBezTo>
                <a:cubicBezTo>
                  <a:pt x="631" y="1637"/>
                  <a:pt x="624" y="1648"/>
                  <a:pt x="621" y="1641"/>
                </a:cubicBezTo>
                <a:cubicBezTo>
                  <a:pt x="565" y="1638"/>
                  <a:pt x="555" y="1638"/>
                  <a:pt x="544" y="1637"/>
                </a:cubicBezTo>
                <a:cubicBezTo>
                  <a:pt x="508" y="1636"/>
                  <a:pt x="503" y="1640"/>
                  <a:pt x="499" y="1636"/>
                </a:cubicBezTo>
                <a:cubicBezTo>
                  <a:pt x="511" y="1624"/>
                  <a:pt x="533" y="1626"/>
                  <a:pt x="556" y="1622"/>
                </a:cubicBezTo>
                <a:cubicBezTo>
                  <a:pt x="635" y="1615"/>
                  <a:pt x="646" y="1616"/>
                  <a:pt x="657" y="1617"/>
                </a:cubicBezTo>
                <a:cubicBezTo>
                  <a:pt x="699" y="1628"/>
                  <a:pt x="712" y="1618"/>
                  <a:pt x="722" y="1625"/>
                </a:cubicBezTo>
                <a:cubicBezTo>
                  <a:pt x="751" y="1624"/>
                  <a:pt x="753" y="1631"/>
                  <a:pt x="757" y="1626"/>
                </a:cubicBezTo>
                <a:cubicBezTo>
                  <a:pt x="813" y="1629"/>
                  <a:pt x="816" y="1638"/>
                  <a:pt x="823" y="1635"/>
                </a:cubicBezTo>
                <a:cubicBezTo>
                  <a:pt x="844" y="1639"/>
                  <a:pt x="851" y="1634"/>
                  <a:pt x="856" y="1637"/>
                </a:cubicBezTo>
                <a:cubicBezTo>
                  <a:pt x="936" y="1638"/>
                  <a:pt x="947" y="1634"/>
                  <a:pt x="958" y="1638"/>
                </a:cubicBezTo>
                <a:cubicBezTo>
                  <a:pt x="1012" y="1625"/>
                  <a:pt x="1009" y="1615"/>
                  <a:pt x="1003" y="1622"/>
                </a:cubicBezTo>
                <a:cubicBezTo>
                  <a:pt x="937" y="1632"/>
                  <a:pt x="929" y="1628"/>
                  <a:pt x="919" y="1633"/>
                </a:cubicBezTo>
                <a:cubicBezTo>
                  <a:pt x="880" y="1633"/>
                  <a:pt x="876" y="1624"/>
                  <a:pt x="870" y="1627"/>
                </a:cubicBezTo>
                <a:cubicBezTo>
                  <a:pt x="815" y="1621"/>
                  <a:pt x="810" y="1619"/>
                  <a:pt x="804" y="1623"/>
                </a:cubicBezTo>
                <a:cubicBezTo>
                  <a:pt x="775" y="1618"/>
                  <a:pt x="772" y="1618"/>
                  <a:pt x="769" y="1618"/>
                </a:cubicBezTo>
                <a:cubicBezTo>
                  <a:pt x="707" y="1612"/>
                  <a:pt x="697" y="1608"/>
                  <a:pt x="686" y="1608"/>
                </a:cubicBezTo>
                <a:cubicBezTo>
                  <a:pt x="658" y="1604"/>
                  <a:pt x="655" y="1604"/>
                  <a:pt x="651" y="1603"/>
                </a:cubicBezTo>
                <a:cubicBezTo>
                  <a:pt x="728" y="1604"/>
                  <a:pt x="737" y="1594"/>
                  <a:pt x="744" y="1600"/>
                </a:cubicBezTo>
                <a:cubicBezTo>
                  <a:pt x="781" y="1603"/>
                  <a:pt x="787" y="1595"/>
                  <a:pt x="790" y="1601"/>
                </a:cubicBezTo>
                <a:cubicBezTo>
                  <a:pt x="860" y="1603"/>
                  <a:pt x="866" y="1606"/>
                  <a:pt x="873" y="1601"/>
                </a:cubicBezTo>
                <a:cubicBezTo>
                  <a:pt x="938" y="1605"/>
                  <a:pt x="946" y="1600"/>
                  <a:pt x="952" y="1604"/>
                </a:cubicBezTo>
                <a:cubicBezTo>
                  <a:pt x="1050" y="1586"/>
                  <a:pt x="1051" y="1586"/>
                  <a:pt x="1052" y="1585"/>
                </a:cubicBezTo>
                <a:cubicBezTo>
                  <a:pt x="1059" y="1585"/>
                  <a:pt x="1063" y="1579"/>
                  <a:pt x="1064" y="1584"/>
                </a:cubicBezTo>
                <a:cubicBezTo>
                  <a:pt x="1100" y="1576"/>
                  <a:pt x="1107" y="1565"/>
                  <a:pt x="1111" y="1570"/>
                </a:cubicBezTo>
                <a:cubicBezTo>
                  <a:pt x="1209" y="1523"/>
                  <a:pt x="1213" y="1526"/>
                  <a:pt x="1219" y="1522"/>
                </a:cubicBezTo>
                <a:cubicBezTo>
                  <a:pt x="1198" y="1526"/>
                  <a:pt x="1189" y="1531"/>
                  <a:pt x="1182" y="1529"/>
                </a:cubicBezTo>
                <a:cubicBezTo>
                  <a:pt x="1086" y="1567"/>
                  <a:pt x="1077" y="1574"/>
                  <a:pt x="1071" y="1573"/>
                </a:cubicBezTo>
                <a:cubicBezTo>
                  <a:pt x="1010" y="1587"/>
                  <a:pt x="1008" y="1587"/>
                  <a:pt x="1005" y="1587"/>
                </a:cubicBezTo>
                <a:cubicBezTo>
                  <a:pt x="995" y="1588"/>
                  <a:pt x="988" y="1591"/>
                  <a:pt x="982" y="1591"/>
                </a:cubicBezTo>
                <a:cubicBezTo>
                  <a:pt x="933" y="1586"/>
                  <a:pt x="923" y="1596"/>
                  <a:pt x="917" y="1592"/>
                </a:cubicBezTo>
                <a:cubicBezTo>
                  <a:pt x="861" y="1592"/>
                  <a:pt x="847" y="1590"/>
                  <a:pt x="834" y="1587"/>
                </a:cubicBezTo>
                <a:cubicBezTo>
                  <a:pt x="825" y="1587"/>
                  <a:pt x="822" y="1589"/>
                  <a:pt x="819" y="1587"/>
                </a:cubicBezTo>
                <a:cubicBezTo>
                  <a:pt x="812" y="1591"/>
                  <a:pt x="810" y="1588"/>
                  <a:pt x="806" y="1587"/>
                </a:cubicBezTo>
                <a:cubicBezTo>
                  <a:pt x="797" y="1590"/>
                  <a:pt x="795" y="1588"/>
                  <a:pt x="793" y="1587"/>
                </a:cubicBezTo>
                <a:cubicBezTo>
                  <a:pt x="784" y="1587"/>
                  <a:pt x="783" y="1587"/>
                  <a:pt x="783" y="1587"/>
                </a:cubicBezTo>
                <a:cubicBezTo>
                  <a:pt x="741" y="1587"/>
                  <a:pt x="738" y="1587"/>
                  <a:pt x="736" y="1588"/>
                </a:cubicBezTo>
                <a:cubicBezTo>
                  <a:pt x="701" y="1586"/>
                  <a:pt x="700" y="1587"/>
                  <a:pt x="699" y="1587"/>
                </a:cubicBezTo>
                <a:cubicBezTo>
                  <a:pt x="668" y="1586"/>
                  <a:pt x="665" y="1586"/>
                  <a:pt x="662" y="1587"/>
                </a:cubicBezTo>
                <a:cubicBezTo>
                  <a:pt x="595" y="1589"/>
                  <a:pt x="582" y="1597"/>
                  <a:pt x="572" y="1594"/>
                </a:cubicBezTo>
                <a:cubicBezTo>
                  <a:pt x="615" y="1580"/>
                  <a:pt x="619" y="1589"/>
                  <a:pt x="625" y="1586"/>
                </a:cubicBezTo>
                <a:cubicBezTo>
                  <a:pt x="693" y="1581"/>
                  <a:pt x="706" y="1572"/>
                  <a:pt x="717" y="1576"/>
                </a:cubicBezTo>
                <a:cubicBezTo>
                  <a:pt x="802" y="1567"/>
                  <a:pt x="814" y="1567"/>
                  <a:pt x="826" y="1566"/>
                </a:cubicBezTo>
                <a:cubicBezTo>
                  <a:pt x="902" y="1569"/>
                  <a:pt x="908" y="1565"/>
                  <a:pt x="913" y="1567"/>
                </a:cubicBezTo>
                <a:cubicBezTo>
                  <a:pt x="941" y="1569"/>
                  <a:pt x="943" y="1574"/>
                  <a:pt x="949" y="1567"/>
                </a:cubicBezTo>
                <a:cubicBezTo>
                  <a:pt x="990" y="1569"/>
                  <a:pt x="997" y="1564"/>
                  <a:pt x="1003" y="1566"/>
                </a:cubicBezTo>
                <a:cubicBezTo>
                  <a:pt x="1102" y="1541"/>
                  <a:pt x="1109" y="1537"/>
                  <a:pt x="1116" y="1535"/>
                </a:cubicBezTo>
                <a:cubicBezTo>
                  <a:pt x="1210" y="1473"/>
                  <a:pt x="1202" y="1486"/>
                  <a:pt x="1196" y="1488"/>
                </a:cubicBezTo>
                <a:cubicBezTo>
                  <a:pt x="1156" y="1514"/>
                  <a:pt x="1151" y="1513"/>
                  <a:pt x="1145" y="1516"/>
                </a:cubicBezTo>
                <a:cubicBezTo>
                  <a:pt x="1032" y="1548"/>
                  <a:pt x="1025" y="1556"/>
                  <a:pt x="1020" y="1554"/>
                </a:cubicBezTo>
                <a:cubicBezTo>
                  <a:pt x="981" y="1557"/>
                  <a:pt x="974" y="1562"/>
                  <a:pt x="969" y="1557"/>
                </a:cubicBezTo>
                <a:cubicBezTo>
                  <a:pt x="894" y="1560"/>
                  <a:pt x="889" y="1558"/>
                  <a:pt x="884" y="1555"/>
                </a:cubicBezTo>
                <a:cubicBezTo>
                  <a:pt x="831" y="1555"/>
                  <a:pt x="828" y="1558"/>
                  <a:pt x="826" y="1556"/>
                </a:cubicBezTo>
                <a:cubicBezTo>
                  <a:pt x="787" y="1556"/>
                  <a:pt x="776" y="1557"/>
                  <a:pt x="764" y="1559"/>
                </a:cubicBezTo>
                <a:cubicBezTo>
                  <a:pt x="686" y="1559"/>
                  <a:pt x="672" y="1569"/>
                  <a:pt x="661" y="1565"/>
                </a:cubicBezTo>
                <a:cubicBezTo>
                  <a:pt x="697" y="1557"/>
                  <a:pt x="701" y="1553"/>
                  <a:pt x="707" y="1551"/>
                </a:cubicBezTo>
                <a:cubicBezTo>
                  <a:pt x="768" y="1542"/>
                  <a:pt x="775" y="1547"/>
                  <a:pt x="784" y="1546"/>
                </a:cubicBezTo>
                <a:cubicBezTo>
                  <a:pt x="865" y="1549"/>
                  <a:pt x="874" y="1543"/>
                  <a:pt x="882" y="1546"/>
                </a:cubicBezTo>
                <a:cubicBezTo>
                  <a:pt x="924" y="1545"/>
                  <a:pt x="929" y="1537"/>
                  <a:pt x="933" y="1539"/>
                </a:cubicBezTo>
                <a:cubicBezTo>
                  <a:pt x="965" y="1535"/>
                  <a:pt x="973" y="1538"/>
                  <a:pt x="982" y="1534"/>
                </a:cubicBezTo>
                <a:cubicBezTo>
                  <a:pt x="1025" y="1532"/>
                  <a:pt x="1030" y="1523"/>
                  <a:pt x="1034" y="1528"/>
                </a:cubicBezTo>
                <a:cubicBezTo>
                  <a:pt x="1164" y="1466"/>
                  <a:pt x="1177" y="1463"/>
                  <a:pt x="1175" y="1457"/>
                </a:cubicBezTo>
                <a:cubicBezTo>
                  <a:pt x="1023" y="1516"/>
                  <a:pt x="1001" y="1526"/>
                  <a:pt x="981" y="1521"/>
                </a:cubicBezTo>
                <a:cubicBezTo>
                  <a:pt x="937" y="1530"/>
                  <a:pt x="927" y="1526"/>
                  <a:pt x="915" y="1534"/>
                </a:cubicBezTo>
                <a:cubicBezTo>
                  <a:pt x="837" y="1530"/>
                  <a:pt x="828" y="1533"/>
                  <a:pt x="820" y="1532"/>
                </a:cubicBezTo>
                <a:cubicBezTo>
                  <a:pt x="799" y="1531"/>
                  <a:pt x="794" y="1533"/>
                  <a:pt x="797" y="1529"/>
                </a:cubicBezTo>
                <a:cubicBezTo>
                  <a:pt x="911" y="1511"/>
                  <a:pt x="925" y="1512"/>
                  <a:pt x="928" y="1511"/>
                </a:cubicBezTo>
                <a:cubicBezTo>
                  <a:pt x="952" y="1509"/>
                  <a:pt x="957" y="1507"/>
                  <a:pt x="960" y="1507"/>
                </a:cubicBezTo>
                <a:cubicBezTo>
                  <a:pt x="1072" y="1468"/>
                  <a:pt x="1066" y="1472"/>
                  <a:pt x="1061" y="1474"/>
                </a:cubicBezTo>
                <a:cubicBezTo>
                  <a:pt x="987" y="1495"/>
                  <a:pt x="966" y="1492"/>
                  <a:pt x="943" y="1501"/>
                </a:cubicBezTo>
                <a:cubicBezTo>
                  <a:pt x="878" y="1505"/>
                  <a:pt x="863" y="1500"/>
                  <a:pt x="845" y="1508"/>
                </a:cubicBezTo>
                <a:cubicBezTo>
                  <a:pt x="792" y="1518"/>
                  <a:pt x="789" y="1516"/>
                  <a:pt x="784" y="1521"/>
                </a:cubicBezTo>
                <a:cubicBezTo>
                  <a:pt x="760" y="1519"/>
                  <a:pt x="771" y="1512"/>
                  <a:pt x="781" y="1505"/>
                </a:cubicBezTo>
                <a:cubicBezTo>
                  <a:pt x="1074" y="1377"/>
                  <a:pt x="1091" y="1376"/>
                  <a:pt x="1109" y="1365"/>
                </a:cubicBezTo>
                <a:cubicBezTo>
                  <a:pt x="1152" y="1354"/>
                  <a:pt x="1164" y="1354"/>
                  <a:pt x="1161" y="1348"/>
                </a:cubicBezTo>
                <a:cubicBezTo>
                  <a:pt x="924" y="1438"/>
                  <a:pt x="898" y="1441"/>
                  <a:pt x="866" y="1466"/>
                </a:cubicBezTo>
                <a:cubicBezTo>
                  <a:pt x="833" y="1481"/>
                  <a:pt x="830" y="1474"/>
                  <a:pt x="826" y="1479"/>
                </a:cubicBezTo>
                <a:cubicBezTo>
                  <a:pt x="777" y="1496"/>
                  <a:pt x="768" y="1508"/>
                  <a:pt x="763" y="1504"/>
                </a:cubicBezTo>
                <a:cubicBezTo>
                  <a:pt x="757" y="1499"/>
                  <a:pt x="767" y="1506"/>
                  <a:pt x="763" y="1500"/>
                </a:cubicBezTo>
                <a:cubicBezTo>
                  <a:pt x="799" y="1476"/>
                  <a:pt x="820" y="1466"/>
                  <a:pt x="835" y="1455"/>
                </a:cubicBezTo>
                <a:cubicBezTo>
                  <a:pt x="1001" y="1369"/>
                  <a:pt x="1010" y="1365"/>
                  <a:pt x="1021" y="1358"/>
                </a:cubicBezTo>
                <a:cubicBezTo>
                  <a:pt x="1073" y="1338"/>
                  <a:pt x="1093" y="1333"/>
                  <a:pt x="1114" y="1320"/>
                </a:cubicBezTo>
                <a:cubicBezTo>
                  <a:pt x="1157" y="1304"/>
                  <a:pt x="1168" y="1311"/>
                  <a:pt x="1165" y="1303"/>
                </a:cubicBezTo>
                <a:cubicBezTo>
                  <a:pt x="1080" y="1325"/>
                  <a:pt x="1073" y="1332"/>
                  <a:pt x="1068" y="1330"/>
                </a:cubicBezTo>
                <a:cubicBezTo>
                  <a:pt x="1013" y="1356"/>
                  <a:pt x="993" y="1361"/>
                  <a:pt x="973" y="1369"/>
                </a:cubicBezTo>
                <a:cubicBezTo>
                  <a:pt x="880" y="1420"/>
                  <a:pt x="861" y="1414"/>
                  <a:pt x="867" y="1420"/>
                </a:cubicBezTo>
                <a:cubicBezTo>
                  <a:pt x="731" y="1507"/>
                  <a:pt x="718" y="1517"/>
                  <a:pt x="704" y="1526"/>
                </a:cubicBezTo>
                <a:cubicBezTo>
                  <a:pt x="669" y="1546"/>
                  <a:pt x="667" y="1543"/>
                  <a:pt x="667" y="1544"/>
                </a:cubicBezTo>
                <a:cubicBezTo>
                  <a:pt x="644" y="1560"/>
                  <a:pt x="633" y="1563"/>
                  <a:pt x="622" y="1560"/>
                </a:cubicBezTo>
                <a:cubicBezTo>
                  <a:pt x="711" y="1506"/>
                  <a:pt x="729" y="1486"/>
                  <a:pt x="748" y="1472"/>
                </a:cubicBezTo>
                <a:cubicBezTo>
                  <a:pt x="786" y="1446"/>
                  <a:pt x="791" y="1443"/>
                  <a:pt x="796" y="1439"/>
                </a:cubicBezTo>
                <a:cubicBezTo>
                  <a:pt x="897" y="1370"/>
                  <a:pt x="900" y="1376"/>
                  <a:pt x="906" y="1369"/>
                </a:cubicBezTo>
                <a:cubicBezTo>
                  <a:pt x="1008" y="1309"/>
                  <a:pt x="1025" y="1314"/>
                  <a:pt x="1028" y="1301"/>
                </a:cubicBezTo>
                <a:cubicBezTo>
                  <a:pt x="952" y="1334"/>
                  <a:pt x="948" y="1337"/>
                  <a:pt x="943" y="1341"/>
                </a:cubicBezTo>
                <a:cubicBezTo>
                  <a:pt x="894" y="1365"/>
                  <a:pt x="877" y="1376"/>
                  <a:pt x="859" y="1387"/>
                </a:cubicBezTo>
                <a:cubicBezTo>
                  <a:pt x="775" y="1445"/>
                  <a:pt x="759" y="1452"/>
                  <a:pt x="743" y="1465"/>
                </a:cubicBezTo>
                <a:cubicBezTo>
                  <a:pt x="718" y="1484"/>
                  <a:pt x="718" y="1482"/>
                  <a:pt x="707" y="1489"/>
                </a:cubicBezTo>
                <a:cubicBezTo>
                  <a:pt x="679" y="1511"/>
                  <a:pt x="674" y="1508"/>
                  <a:pt x="675" y="1514"/>
                </a:cubicBezTo>
                <a:cubicBezTo>
                  <a:pt x="655" y="1518"/>
                  <a:pt x="662" y="1513"/>
                  <a:pt x="668" y="1508"/>
                </a:cubicBezTo>
                <a:cubicBezTo>
                  <a:pt x="802" y="1403"/>
                  <a:pt x="816" y="1390"/>
                  <a:pt x="838" y="1376"/>
                </a:cubicBezTo>
                <a:cubicBezTo>
                  <a:pt x="904" y="1328"/>
                  <a:pt x="919" y="1318"/>
                  <a:pt x="935" y="1308"/>
                </a:cubicBezTo>
                <a:cubicBezTo>
                  <a:pt x="1007" y="1265"/>
                  <a:pt x="1021" y="1270"/>
                  <a:pt x="1021" y="1260"/>
                </a:cubicBezTo>
                <a:cubicBezTo>
                  <a:pt x="946" y="1294"/>
                  <a:pt x="934" y="1301"/>
                  <a:pt x="923" y="1305"/>
                </a:cubicBezTo>
                <a:cubicBezTo>
                  <a:pt x="852" y="1350"/>
                  <a:pt x="852" y="1353"/>
                  <a:pt x="838" y="1362"/>
                </a:cubicBezTo>
                <a:cubicBezTo>
                  <a:pt x="737" y="1440"/>
                  <a:pt x="709" y="1463"/>
                  <a:pt x="672" y="1488"/>
                </a:cubicBezTo>
                <a:cubicBezTo>
                  <a:pt x="571" y="1564"/>
                  <a:pt x="573" y="1571"/>
                  <a:pt x="566" y="1570"/>
                </a:cubicBezTo>
                <a:cubicBezTo>
                  <a:pt x="618" y="1507"/>
                  <a:pt x="641" y="1505"/>
                  <a:pt x="636" y="1498"/>
                </a:cubicBezTo>
                <a:cubicBezTo>
                  <a:pt x="730" y="1424"/>
                  <a:pt x="759" y="1399"/>
                  <a:pt x="790" y="1373"/>
                </a:cubicBezTo>
                <a:cubicBezTo>
                  <a:pt x="865" y="1320"/>
                  <a:pt x="874" y="1321"/>
                  <a:pt x="874" y="1321"/>
                </a:cubicBezTo>
                <a:cubicBezTo>
                  <a:pt x="909" y="1295"/>
                  <a:pt x="923" y="1292"/>
                  <a:pt x="920" y="1286"/>
                </a:cubicBezTo>
                <a:cubicBezTo>
                  <a:pt x="878" y="1307"/>
                  <a:pt x="871" y="1312"/>
                  <a:pt x="864" y="1317"/>
                </a:cubicBezTo>
                <a:cubicBezTo>
                  <a:pt x="717" y="1422"/>
                  <a:pt x="687" y="1441"/>
                  <a:pt x="635" y="1481"/>
                </a:cubicBezTo>
                <a:cubicBezTo>
                  <a:pt x="582" y="1533"/>
                  <a:pt x="565" y="1547"/>
                  <a:pt x="553" y="1561"/>
                </a:cubicBezTo>
                <a:cubicBezTo>
                  <a:pt x="509" y="1596"/>
                  <a:pt x="498" y="1602"/>
                  <a:pt x="482" y="1612"/>
                </a:cubicBezTo>
                <a:cubicBezTo>
                  <a:pt x="466" y="1610"/>
                  <a:pt x="465" y="1606"/>
                  <a:pt x="482" y="1595"/>
                </a:cubicBezTo>
                <a:cubicBezTo>
                  <a:pt x="493" y="1577"/>
                  <a:pt x="502" y="1573"/>
                  <a:pt x="502" y="1568"/>
                </a:cubicBezTo>
                <a:cubicBezTo>
                  <a:pt x="549" y="1524"/>
                  <a:pt x="560" y="1505"/>
                  <a:pt x="580" y="1487"/>
                </a:cubicBezTo>
                <a:cubicBezTo>
                  <a:pt x="643" y="1414"/>
                  <a:pt x="657" y="1411"/>
                  <a:pt x="654" y="1405"/>
                </a:cubicBezTo>
                <a:cubicBezTo>
                  <a:pt x="776" y="1309"/>
                  <a:pt x="791" y="1299"/>
                  <a:pt x="807" y="1289"/>
                </a:cubicBezTo>
                <a:cubicBezTo>
                  <a:pt x="837" y="1267"/>
                  <a:pt x="831" y="1267"/>
                  <a:pt x="825" y="1270"/>
                </a:cubicBezTo>
                <a:cubicBezTo>
                  <a:pt x="767" y="1308"/>
                  <a:pt x="764" y="1312"/>
                  <a:pt x="758" y="1315"/>
                </a:cubicBezTo>
                <a:cubicBezTo>
                  <a:pt x="675" y="1380"/>
                  <a:pt x="657" y="1387"/>
                  <a:pt x="652" y="1397"/>
                </a:cubicBezTo>
                <a:cubicBezTo>
                  <a:pt x="610" y="1440"/>
                  <a:pt x="602" y="1444"/>
                  <a:pt x="596" y="1448"/>
                </a:cubicBezTo>
                <a:cubicBezTo>
                  <a:pt x="552" y="1495"/>
                  <a:pt x="541" y="1514"/>
                  <a:pt x="519" y="1531"/>
                </a:cubicBezTo>
                <a:cubicBezTo>
                  <a:pt x="461" y="1594"/>
                  <a:pt x="455" y="1600"/>
                  <a:pt x="450" y="1606"/>
                </a:cubicBezTo>
                <a:cubicBezTo>
                  <a:pt x="439" y="1608"/>
                  <a:pt x="448" y="1597"/>
                  <a:pt x="458" y="1587"/>
                </a:cubicBezTo>
                <a:cubicBezTo>
                  <a:pt x="597" y="1417"/>
                  <a:pt x="630" y="1392"/>
                  <a:pt x="656" y="1366"/>
                </a:cubicBezTo>
                <a:cubicBezTo>
                  <a:pt x="675" y="1340"/>
                  <a:pt x="675" y="1347"/>
                  <a:pt x="662" y="1355"/>
                </a:cubicBezTo>
                <a:cubicBezTo>
                  <a:pt x="574" y="1438"/>
                  <a:pt x="565" y="1440"/>
                  <a:pt x="565" y="1444"/>
                </a:cubicBezTo>
                <a:cubicBezTo>
                  <a:pt x="525" y="1490"/>
                  <a:pt x="524" y="1495"/>
                  <a:pt x="515" y="1499"/>
                </a:cubicBezTo>
                <a:cubicBezTo>
                  <a:pt x="511" y="1498"/>
                  <a:pt x="521" y="1486"/>
                  <a:pt x="532" y="1473"/>
                </a:cubicBezTo>
                <a:cubicBezTo>
                  <a:pt x="548" y="1442"/>
                  <a:pt x="554" y="1439"/>
                  <a:pt x="552" y="1436"/>
                </a:cubicBezTo>
                <a:cubicBezTo>
                  <a:pt x="588" y="1385"/>
                  <a:pt x="592" y="1372"/>
                  <a:pt x="603" y="1360"/>
                </a:cubicBezTo>
                <a:cubicBezTo>
                  <a:pt x="671" y="1285"/>
                  <a:pt x="670" y="1279"/>
                  <a:pt x="678" y="1274"/>
                </a:cubicBezTo>
                <a:cubicBezTo>
                  <a:pt x="624" y="1318"/>
                  <a:pt x="617" y="1327"/>
                  <a:pt x="608" y="1336"/>
                </a:cubicBezTo>
                <a:cubicBezTo>
                  <a:pt x="562" y="1397"/>
                  <a:pt x="565" y="1403"/>
                  <a:pt x="558" y="1407"/>
                </a:cubicBezTo>
                <a:cubicBezTo>
                  <a:pt x="524" y="1460"/>
                  <a:pt x="519" y="1470"/>
                  <a:pt x="512" y="1480"/>
                </a:cubicBezTo>
                <a:cubicBezTo>
                  <a:pt x="485" y="1516"/>
                  <a:pt x="482" y="1519"/>
                  <a:pt x="481" y="1522"/>
                </a:cubicBezTo>
                <a:cubicBezTo>
                  <a:pt x="442" y="1574"/>
                  <a:pt x="436" y="1576"/>
                  <a:pt x="432" y="1579"/>
                </a:cubicBezTo>
                <a:cubicBezTo>
                  <a:pt x="424" y="1596"/>
                  <a:pt x="410" y="1601"/>
                  <a:pt x="410" y="1608"/>
                </a:cubicBezTo>
                <a:cubicBezTo>
                  <a:pt x="366" y="1643"/>
                  <a:pt x="359" y="1653"/>
                  <a:pt x="356" y="1648"/>
                </a:cubicBezTo>
                <a:cubicBezTo>
                  <a:pt x="366" y="1635"/>
                  <a:pt x="365" y="1629"/>
                  <a:pt x="376" y="1624"/>
                </a:cubicBezTo>
                <a:cubicBezTo>
                  <a:pt x="393" y="1600"/>
                  <a:pt x="398" y="1594"/>
                  <a:pt x="404" y="1588"/>
                </a:cubicBezTo>
                <a:cubicBezTo>
                  <a:pt x="430" y="1542"/>
                  <a:pt x="442" y="1538"/>
                  <a:pt x="438" y="1530"/>
                </a:cubicBezTo>
                <a:cubicBezTo>
                  <a:pt x="478" y="1464"/>
                  <a:pt x="488" y="1459"/>
                  <a:pt x="487" y="1452"/>
                </a:cubicBezTo>
                <a:cubicBezTo>
                  <a:pt x="520" y="1389"/>
                  <a:pt x="533" y="1384"/>
                  <a:pt x="535" y="1378"/>
                </a:cubicBezTo>
                <a:cubicBezTo>
                  <a:pt x="564" y="1332"/>
                  <a:pt x="579" y="1327"/>
                  <a:pt x="575" y="1319"/>
                </a:cubicBezTo>
                <a:cubicBezTo>
                  <a:pt x="502" y="1413"/>
                  <a:pt x="492" y="1415"/>
                  <a:pt x="497" y="1421"/>
                </a:cubicBezTo>
                <a:cubicBezTo>
                  <a:pt x="471" y="1469"/>
                  <a:pt x="460" y="1477"/>
                  <a:pt x="457" y="1486"/>
                </a:cubicBezTo>
                <a:cubicBezTo>
                  <a:pt x="401" y="1570"/>
                  <a:pt x="395" y="1579"/>
                  <a:pt x="390" y="1587"/>
                </a:cubicBezTo>
                <a:cubicBezTo>
                  <a:pt x="358" y="1624"/>
                  <a:pt x="359" y="1629"/>
                  <a:pt x="353" y="1633"/>
                </a:cubicBezTo>
                <a:cubicBezTo>
                  <a:pt x="272" y="1697"/>
                  <a:pt x="268" y="1702"/>
                  <a:pt x="265" y="1699"/>
                </a:cubicBezTo>
                <a:cubicBezTo>
                  <a:pt x="298" y="1668"/>
                  <a:pt x="304" y="1660"/>
                  <a:pt x="314" y="1652"/>
                </a:cubicBezTo>
                <a:cubicBezTo>
                  <a:pt x="350" y="1604"/>
                  <a:pt x="364" y="1598"/>
                  <a:pt x="366" y="1589"/>
                </a:cubicBezTo>
                <a:cubicBezTo>
                  <a:pt x="389" y="1560"/>
                  <a:pt x="394" y="1551"/>
                  <a:pt x="398" y="1543"/>
                </a:cubicBezTo>
                <a:cubicBezTo>
                  <a:pt x="432" y="1480"/>
                  <a:pt x="435" y="1476"/>
                  <a:pt x="437" y="1471"/>
                </a:cubicBezTo>
                <a:cubicBezTo>
                  <a:pt x="471" y="1422"/>
                  <a:pt x="457" y="1415"/>
                  <a:pt x="467" y="1413"/>
                </a:cubicBezTo>
                <a:cubicBezTo>
                  <a:pt x="504" y="1336"/>
                  <a:pt x="516" y="1320"/>
                  <a:pt x="524" y="1305"/>
                </a:cubicBezTo>
                <a:cubicBezTo>
                  <a:pt x="545" y="1273"/>
                  <a:pt x="557" y="1266"/>
                  <a:pt x="554" y="1256"/>
                </a:cubicBezTo>
                <a:cubicBezTo>
                  <a:pt x="511" y="1306"/>
                  <a:pt x="510" y="1314"/>
                  <a:pt x="504" y="1322"/>
                </a:cubicBezTo>
                <a:cubicBezTo>
                  <a:pt x="483" y="1353"/>
                  <a:pt x="479" y="1361"/>
                  <a:pt x="476" y="1368"/>
                </a:cubicBezTo>
                <a:cubicBezTo>
                  <a:pt x="445" y="1421"/>
                  <a:pt x="447" y="1431"/>
                  <a:pt x="439" y="1438"/>
                </a:cubicBezTo>
                <a:cubicBezTo>
                  <a:pt x="406" y="1499"/>
                  <a:pt x="413" y="1504"/>
                  <a:pt x="405" y="1507"/>
                </a:cubicBezTo>
                <a:cubicBezTo>
                  <a:pt x="370" y="1561"/>
                  <a:pt x="369" y="1569"/>
                  <a:pt x="360" y="1575"/>
                </a:cubicBezTo>
                <a:cubicBezTo>
                  <a:pt x="347" y="1590"/>
                  <a:pt x="351" y="1595"/>
                  <a:pt x="343" y="1597"/>
                </a:cubicBezTo>
                <a:cubicBezTo>
                  <a:pt x="271" y="1672"/>
                  <a:pt x="262" y="1679"/>
                  <a:pt x="257" y="1687"/>
                </a:cubicBezTo>
                <a:cubicBezTo>
                  <a:pt x="236" y="1703"/>
                  <a:pt x="235" y="1698"/>
                  <a:pt x="241" y="1694"/>
                </a:cubicBezTo>
                <a:cubicBezTo>
                  <a:pt x="249" y="1676"/>
                  <a:pt x="266" y="1669"/>
                  <a:pt x="266" y="1659"/>
                </a:cubicBezTo>
                <a:cubicBezTo>
                  <a:pt x="321" y="1593"/>
                  <a:pt x="325" y="1590"/>
                  <a:pt x="327" y="1587"/>
                </a:cubicBezTo>
                <a:cubicBezTo>
                  <a:pt x="347" y="1546"/>
                  <a:pt x="360" y="1539"/>
                  <a:pt x="361" y="1530"/>
                </a:cubicBezTo>
                <a:cubicBezTo>
                  <a:pt x="382" y="1483"/>
                  <a:pt x="395" y="1481"/>
                  <a:pt x="394" y="1476"/>
                </a:cubicBezTo>
                <a:cubicBezTo>
                  <a:pt x="420" y="1415"/>
                  <a:pt x="418" y="1410"/>
                  <a:pt x="424" y="1406"/>
                </a:cubicBezTo>
                <a:cubicBezTo>
                  <a:pt x="416" y="1415"/>
                  <a:pt x="406" y="1417"/>
                  <a:pt x="407" y="1422"/>
                </a:cubicBezTo>
                <a:cubicBezTo>
                  <a:pt x="376" y="1486"/>
                  <a:pt x="373" y="1493"/>
                  <a:pt x="369" y="1500"/>
                </a:cubicBezTo>
                <a:cubicBezTo>
                  <a:pt x="350" y="1530"/>
                  <a:pt x="341" y="1536"/>
                  <a:pt x="343" y="1545"/>
                </a:cubicBezTo>
                <a:cubicBezTo>
                  <a:pt x="298" y="1609"/>
                  <a:pt x="281" y="1631"/>
                  <a:pt x="257" y="1651"/>
                </a:cubicBezTo>
                <a:cubicBezTo>
                  <a:pt x="216" y="1698"/>
                  <a:pt x="217" y="1712"/>
                  <a:pt x="206" y="1710"/>
                </a:cubicBezTo>
                <a:cubicBezTo>
                  <a:pt x="188" y="1726"/>
                  <a:pt x="190" y="1724"/>
                  <a:pt x="192" y="1722"/>
                </a:cubicBezTo>
                <a:cubicBezTo>
                  <a:pt x="264" y="1634"/>
                  <a:pt x="265" y="1626"/>
                  <a:pt x="274" y="1619"/>
                </a:cubicBezTo>
                <a:cubicBezTo>
                  <a:pt x="300" y="1574"/>
                  <a:pt x="316" y="1562"/>
                  <a:pt x="317" y="1548"/>
                </a:cubicBezTo>
                <a:cubicBezTo>
                  <a:pt x="346" y="1489"/>
                  <a:pt x="354" y="1480"/>
                  <a:pt x="360" y="1471"/>
                </a:cubicBezTo>
                <a:cubicBezTo>
                  <a:pt x="382" y="1431"/>
                  <a:pt x="382" y="1418"/>
                  <a:pt x="393" y="1406"/>
                </a:cubicBezTo>
                <a:cubicBezTo>
                  <a:pt x="405" y="1383"/>
                  <a:pt x="413" y="1378"/>
                  <a:pt x="411" y="1370"/>
                </a:cubicBezTo>
                <a:cubicBezTo>
                  <a:pt x="436" y="1329"/>
                  <a:pt x="444" y="1325"/>
                  <a:pt x="442" y="1318"/>
                </a:cubicBezTo>
                <a:cubicBezTo>
                  <a:pt x="415" y="1355"/>
                  <a:pt x="405" y="1362"/>
                  <a:pt x="404" y="1371"/>
                </a:cubicBezTo>
                <a:cubicBezTo>
                  <a:pt x="377" y="1411"/>
                  <a:pt x="372" y="1428"/>
                  <a:pt x="359" y="1444"/>
                </a:cubicBezTo>
                <a:cubicBezTo>
                  <a:pt x="326" y="1501"/>
                  <a:pt x="331" y="1511"/>
                  <a:pt x="321" y="1518"/>
                </a:cubicBezTo>
                <a:cubicBezTo>
                  <a:pt x="300" y="1558"/>
                  <a:pt x="294" y="1562"/>
                  <a:pt x="295" y="1567"/>
                </a:cubicBezTo>
                <a:cubicBezTo>
                  <a:pt x="261" y="1605"/>
                  <a:pt x="259" y="1623"/>
                  <a:pt x="245" y="1639"/>
                </a:cubicBezTo>
                <a:cubicBezTo>
                  <a:pt x="182" y="1710"/>
                  <a:pt x="181" y="1716"/>
                  <a:pt x="177" y="1722"/>
                </a:cubicBezTo>
                <a:cubicBezTo>
                  <a:pt x="131" y="1762"/>
                  <a:pt x="120" y="1777"/>
                  <a:pt x="113" y="1769"/>
                </a:cubicBezTo>
                <a:cubicBezTo>
                  <a:pt x="159" y="1720"/>
                  <a:pt x="161" y="1718"/>
                  <a:pt x="161" y="1716"/>
                </a:cubicBezTo>
                <a:cubicBezTo>
                  <a:pt x="184" y="1687"/>
                  <a:pt x="185" y="1681"/>
                  <a:pt x="188" y="1684"/>
                </a:cubicBezTo>
                <a:cubicBezTo>
                  <a:pt x="232" y="1623"/>
                  <a:pt x="236" y="1610"/>
                  <a:pt x="247" y="1599"/>
                </a:cubicBezTo>
                <a:cubicBezTo>
                  <a:pt x="259" y="1574"/>
                  <a:pt x="266" y="1568"/>
                  <a:pt x="271" y="1562"/>
                </a:cubicBezTo>
                <a:cubicBezTo>
                  <a:pt x="290" y="1513"/>
                  <a:pt x="295" y="1511"/>
                  <a:pt x="294" y="1508"/>
                </a:cubicBezTo>
                <a:cubicBezTo>
                  <a:pt x="319" y="1455"/>
                  <a:pt x="328" y="1445"/>
                  <a:pt x="327" y="1433"/>
                </a:cubicBezTo>
                <a:cubicBezTo>
                  <a:pt x="350" y="1381"/>
                  <a:pt x="358" y="1377"/>
                  <a:pt x="358" y="1370"/>
                </a:cubicBezTo>
                <a:cubicBezTo>
                  <a:pt x="379" y="1312"/>
                  <a:pt x="380" y="1322"/>
                  <a:pt x="373" y="1329"/>
                </a:cubicBezTo>
                <a:cubicBezTo>
                  <a:pt x="340" y="1387"/>
                  <a:pt x="334" y="1396"/>
                  <a:pt x="333" y="1405"/>
                </a:cubicBezTo>
                <a:cubicBezTo>
                  <a:pt x="304" y="1463"/>
                  <a:pt x="302" y="1472"/>
                  <a:pt x="295" y="1479"/>
                </a:cubicBezTo>
                <a:cubicBezTo>
                  <a:pt x="286" y="1497"/>
                  <a:pt x="290" y="1503"/>
                  <a:pt x="286" y="1507"/>
                </a:cubicBezTo>
                <a:cubicBezTo>
                  <a:pt x="254" y="1566"/>
                  <a:pt x="247" y="1577"/>
                  <a:pt x="239" y="1587"/>
                </a:cubicBezTo>
                <a:cubicBezTo>
                  <a:pt x="205" y="1638"/>
                  <a:pt x="200" y="1647"/>
                  <a:pt x="194" y="1656"/>
                </a:cubicBezTo>
                <a:cubicBezTo>
                  <a:pt x="138" y="1725"/>
                  <a:pt x="136" y="1728"/>
                  <a:pt x="133" y="1732"/>
                </a:cubicBezTo>
                <a:cubicBezTo>
                  <a:pt x="45" y="1816"/>
                  <a:pt x="39" y="1820"/>
                  <a:pt x="35" y="1819"/>
                </a:cubicBezTo>
                <a:cubicBezTo>
                  <a:pt x="101" y="1743"/>
                  <a:pt x="102" y="1739"/>
                  <a:pt x="101" y="1736"/>
                </a:cubicBezTo>
                <a:cubicBezTo>
                  <a:pt x="122" y="1716"/>
                  <a:pt x="122" y="1709"/>
                  <a:pt x="132" y="1704"/>
                </a:cubicBezTo>
                <a:cubicBezTo>
                  <a:pt x="167" y="1653"/>
                  <a:pt x="179" y="1648"/>
                  <a:pt x="180" y="1641"/>
                </a:cubicBezTo>
                <a:cubicBezTo>
                  <a:pt x="219" y="1582"/>
                  <a:pt x="221" y="1578"/>
                  <a:pt x="223" y="1574"/>
                </a:cubicBezTo>
                <a:cubicBezTo>
                  <a:pt x="248" y="1539"/>
                  <a:pt x="242" y="1534"/>
                  <a:pt x="250" y="1531"/>
                </a:cubicBezTo>
                <a:cubicBezTo>
                  <a:pt x="273" y="1494"/>
                  <a:pt x="276" y="1490"/>
                  <a:pt x="275" y="1486"/>
                </a:cubicBezTo>
                <a:cubicBezTo>
                  <a:pt x="309" y="1436"/>
                  <a:pt x="302" y="1426"/>
                  <a:pt x="311" y="1420"/>
                </a:cubicBezTo>
                <a:cubicBezTo>
                  <a:pt x="342" y="1336"/>
                  <a:pt x="348" y="1320"/>
                  <a:pt x="352" y="1305"/>
                </a:cubicBezTo>
                <a:cubicBezTo>
                  <a:pt x="324" y="1362"/>
                  <a:pt x="321" y="1371"/>
                  <a:pt x="319" y="1379"/>
                </a:cubicBezTo>
                <a:cubicBezTo>
                  <a:pt x="300" y="1407"/>
                  <a:pt x="306" y="1412"/>
                  <a:pt x="301" y="1416"/>
                </a:cubicBezTo>
                <a:cubicBezTo>
                  <a:pt x="287" y="1441"/>
                  <a:pt x="289" y="1446"/>
                  <a:pt x="282" y="1450"/>
                </a:cubicBezTo>
                <a:cubicBezTo>
                  <a:pt x="262" y="1492"/>
                  <a:pt x="259" y="1497"/>
                  <a:pt x="258" y="1501"/>
                </a:cubicBezTo>
                <a:cubicBezTo>
                  <a:pt x="223" y="1558"/>
                  <a:pt x="215" y="1563"/>
                  <a:pt x="213" y="1570"/>
                </a:cubicBezTo>
                <a:cubicBezTo>
                  <a:pt x="167" y="1646"/>
                  <a:pt x="158" y="1651"/>
                  <a:pt x="156" y="1657"/>
                </a:cubicBezTo>
                <a:cubicBezTo>
                  <a:pt x="107" y="1713"/>
                  <a:pt x="104" y="1718"/>
                  <a:pt x="99" y="1722"/>
                </a:cubicBezTo>
                <a:cubicBezTo>
                  <a:pt x="73" y="1752"/>
                  <a:pt x="73" y="1756"/>
                  <a:pt x="67" y="1758"/>
                </a:cubicBezTo>
                <a:cubicBezTo>
                  <a:pt x="86" y="1724"/>
                  <a:pt x="86" y="1723"/>
                  <a:pt x="86" y="1722"/>
                </a:cubicBezTo>
                <a:cubicBezTo>
                  <a:pt x="106" y="1692"/>
                  <a:pt x="110" y="1684"/>
                  <a:pt x="113" y="1675"/>
                </a:cubicBezTo>
                <a:cubicBezTo>
                  <a:pt x="135" y="1643"/>
                  <a:pt x="140" y="1636"/>
                  <a:pt x="139" y="1626"/>
                </a:cubicBezTo>
                <a:cubicBezTo>
                  <a:pt x="166" y="1583"/>
                  <a:pt x="168" y="1580"/>
                  <a:pt x="168" y="1575"/>
                </a:cubicBezTo>
                <a:cubicBezTo>
                  <a:pt x="198" y="1518"/>
                  <a:pt x="207" y="1511"/>
                  <a:pt x="209" y="1502"/>
                </a:cubicBezTo>
                <a:cubicBezTo>
                  <a:pt x="226" y="1469"/>
                  <a:pt x="231" y="1461"/>
                  <a:pt x="232" y="1452"/>
                </a:cubicBezTo>
                <a:cubicBezTo>
                  <a:pt x="259" y="1398"/>
                  <a:pt x="269" y="1396"/>
                  <a:pt x="267" y="1390"/>
                </a:cubicBezTo>
                <a:cubicBezTo>
                  <a:pt x="261" y="1398"/>
                  <a:pt x="255" y="1402"/>
                  <a:pt x="249" y="1405"/>
                </a:cubicBezTo>
                <a:cubicBezTo>
                  <a:pt x="216" y="1481"/>
                  <a:pt x="204" y="1484"/>
                  <a:pt x="205" y="1491"/>
                </a:cubicBezTo>
                <a:cubicBezTo>
                  <a:pt x="179" y="1544"/>
                  <a:pt x="177" y="1544"/>
                  <a:pt x="176" y="1546"/>
                </a:cubicBezTo>
                <a:cubicBezTo>
                  <a:pt x="152" y="1576"/>
                  <a:pt x="159" y="1583"/>
                  <a:pt x="151" y="1587"/>
                </a:cubicBezTo>
                <a:cubicBezTo>
                  <a:pt x="136" y="1614"/>
                  <a:pt x="130" y="1624"/>
                  <a:pt x="127" y="1634"/>
                </a:cubicBezTo>
                <a:cubicBezTo>
                  <a:pt x="97" y="1675"/>
                  <a:pt x="94" y="1690"/>
                  <a:pt x="82" y="1703"/>
                </a:cubicBezTo>
                <a:cubicBezTo>
                  <a:pt x="51" y="1752"/>
                  <a:pt x="53" y="1760"/>
                  <a:pt x="45" y="1767"/>
                </a:cubicBezTo>
                <a:cubicBezTo>
                  <a:pt x="17" y="1809"/>
                  <a:pt x="7" y="1811"/>
                  <a:pt x="8" y="1816"/>
                </a:cubicBezTo>
                <a:cubicBezTo>
                  <a:pt x="7" y="1875"/>
                  <a:pt x="13" y="1874"/>
                  <a:pt x="19" y="1868"/>
                </a:cubicBezTo>
                <a:cubicBezTo>
                  <a:pt x="68" y="1868"/>
                  <a:pt x="73" y="1861"/>
                  <a:pt x="76" y="1864"/>
                </a:cubicBezTo>
                <a:cubicBezTo>
                  <a:pt x="107" y="1863"/>
                  <a:pt x="120" y="1864"/>
                  <a:pt x="133" y="1861"/>
                </a:cubicBezTo>
                <a:cubicBezTo>
                  <a:pt x="183" y="1863"/>
                  <a:pt x="195" y="1862"/>
                  <a:pt x="207" y="1867"/>
                </a:cubicBezTo>
                <a:cubicBezTo>
                  <a:pt x="249" y="1877"/>
                  <a:pt x="256" y="1872"/>
                  <a:pt x="262" y="1876"/>
                </a:cubicBezTo>
                <a:cubicBezTo>
                  <a:pt x="325" y="1885"/>
                  <a:pt x="330" y="1890"/>
                  <a:pt x="336" y="1888"/>
                </a:cubicBezTo>
                <a:cubicBezTo>
                  <a:pt x="366" y="1893"/>
                  <a:pt x="368" y="1900"/>
                  <a:pt x="373" y="1895"/>
                </a:cubicBezTo>
                <a:cubicBezTo>
                  <a:pt x="402" y="1903"/>
                  <a:pt x="405" y="1907"/>
                  <a:pt x="408" y="1907"/>
                </a:cubicBezTo>
                <a:cubicBezTo>
                  <a:pt x="440" y="1907"/>
                  <a:pt x="452" y="1915"/>
                  <a:pt x="464" y="1918"/>
                </a:cubicBezTo>
                <a:cubicBezTo>
                  <a:pt x="495" y="1918"/>
                  <a:pt x="497" y="1926"/>
                  <a:pt x="501" y="1921"/>
                </a:cubicBezTo>
                <a:cubicBezTo>
                  <a:pt x="550" y="1931"/>
                  <a:pt x="564" y="1923"/>
                  <a:pt x="575" y="1927"/>
                </a:cubicBezTo>
                <a:cubicBezTo>
                  <a:pt x="634" y="1919"/>
                  <a:pt x="640" y="1915"/>
                  <a:pt x="644" y="1919"/>
                </a:cubicBezTo>
                <a:cubicBezTo>
                  <a:pt x="681" y="1904"/>
                  <a:pt x="693" y="1911"/>
                  <a:pt x="691" y="1901"/>
                </a:cubicBezTo>
                <a:cubicBezTo>
                  <a:pt x="605" y="1920"/>
                  <a:pt x="602" y="1914"/>
                  <a:pt x="596" y="1916"/>
                </a:cubicBezTo>
                <a:cubicBezTo>
                  <a:pt x="550" y="1912"/>
                  <a:pt x="543" y="1923"/>
                  <a:pt x="540" y="1916"/>
                </a:cubicBezTo>
                <a:cubicBezTo>
                  <a:pt x="500" y="1905"/>
                  <a:pt x="495" y="1911"/>
                  <a:pt x="491" y="1910"/>
                </a:cubicBezTo>
                <a:cubicBezTo>
                  <a:pt x="424" y="1898"/>
                  <a:pt x="416" y="1892"/>
                  <a:pt x="406" y="1894"/>
                </a:cubicBezTo>
                <a:cubicBezTo>
                  <a:pt x="361" y="1879"/>
                  <a:pt x="355" y="1883"/>
                  <a:pt x="351" y="1879"/>
                </a:cubicBezTo>
                <a:cubicBezTo>
                  <a:pt x="313" y="1873"/>
                  <a:pt x="304" y="1871"/>
                  <a:pt x="295" y="1868"/>
                </a:cubicBezTo>
                <a:cubicBezTo>
                  <a:pt x="261" y="1865"/>
                  <a:pt x="257" y="1862"/>
                  <a:pt x="252" y="1861"/>
                </a:cubicBezTo>
                <a:cubicBezTo>
                  <a:pt x="199" y="1853"/>
                  <a:pt x="189" y="1851"/>
                  <a:pt x="179" y="1849"/>
                </a:cubicBezTo>
                <a:cubicBezTo>
                  <a:pt x="162" y="1849"/>
                  <a:pt x="161" y="1849"/>
                  <a:pt x="160" y="1850"/>
                </a:cubicBezTo>
                <a:cubicBezTo>
                  <a:pt x="149" y="1849"/>
                  <a:pt x="144" y="1848"/>
                  <a:pt x="146" y="1845"/>
                </a:cubicBezTo>
                <a:cubicBezTo>
                  <a:pt x="189" y="1843"/>
                  <a:pt x="202" y="1837"/>
                  <a:pt x="212" y="1843"/>
                </a:cubicBezTo>
                <a:cubicBezTo>
                  <a:pt x="248" y="1846"/>
                  <a:pt x="254" y="1842"/>
                  <a:pt x="260" y="1842"/>
                </a:cubicBezTo>
                <a:cubicBezTo>
                  <a:pt x="355" y="1852"/>
                  <a:pt x="379" y="1858"/>
                  <a:pt x="404" y="1864"/>
                </a:cubicBezTo>
                <a:cubicBezTo>
                  <a:pt x="458" y="1867"/>
                  <a:pt x="462" y="1870"/>
                  <a:pt x="468" y="1866"/>
                </a:cubicBezTo>
                <a:cubicBezTo>
                  <a:pt x="517" y="1875"/>
                  <a:pt x="523" y="1871"/>
                  <a:pt x="527" y="1875"/>
                </a:cubicBezTo>
                <a:cubicBezTo>
                  <a:pt x="548" y="1876"/>
                  <a:pt x="553" y="1875"/>
                  <a:pt x="558" y="1875"/>
                </a:cubicBezTo>
                <a:cubicBezTo>
                  <a:pt x="546" y="1869"/>
                  <a:pt x="539" y="1870"/>
                  <a:pt x="533" y="1868"/>
                </a:cubicBezTo>
                <a:cubicBezTo>
                  <a:pt x="447" y="1854"/>
                  <a:pt x="440" y="1855"/>
                  <a:pt x="433" y="1855"/>
                </a:cubicBezTo>
                <a:cubicBezTo>
                  <a:pt x="404" y="1849"/>
                  <a:pt x="404" y="1849"/>
                  <a:pt x="404" y="1849"/>
                </a:cubicBezTo>
                <a:cubicBezTo>
                  <a:pt x="360" y="1844"/>
                  <a:pt x="347" y="1840"/>
                  <a:pt x="334" y="1838"/>
                </a:cubicBezTo>
                <a:cubicBezTo>
                  <a:pt x="308" y="1827"/>
                  <a:pt x="299" y="1838"/>
                  <a:pt x="293" y="1834"/>
                </a:cubicBezTo>
                <a:cubicBezTo>
                  <a:pt x="233" y="1835"/>
                  <a:pt x="232" y="1825"/>
                  <a:pt x="232" y="1822"/>
                </a:cubicBezTo>
                <a:cubicBezTo>
                  <a:pt x="176" y="1831"/>
                  <a:pt x="161" y="1832"/>
                  <a:pt x="147" y="1830"/>
                </a:cubicBezTo>
                <a:cubicBezTo>
                  <a:pt x="107" y="1834"/>
                  <a:pt x="96" y="1842"/>
                  <a:pt x="87" y="1840"/>
                </a:cubicBezTo>
                <a:cubicBezTo>
                  <a:pt x="32" y="1846"/>
                  <a:pt x="40" y="1839"/>
                  <a:pt x="48" y="1838"/>
                </a:cubicBezTo>
                <a:cubicBezTo>
                  <a:pt x="121" y="1811"/>
                  <a:pt x="132" y="1814"/>
                  <a:pt x="146" y="1807"/>
                </a:cubicBezTo>
                <a:cubicBezTo>
                  <a:pt x="188" y="1804"/>
                  <a:pt x="193" y="1808"/>
                  <a:pt x="201" y="1801"/>
                </a:cubicBezTo>
                <a:cubicBezTo>
                  <a:pt x="242" y="1804"/>
                  <a:pt x="246" y="1798"/>
                  <a:pt x="248" y="1804"/>
                </a:cubicBezTo>
                <a:cubicBezTo>
                  <a:pt x="301" y="1804"/>
                  <a:pt x="305" y="1802"/>
                  <a:pt x="308" y="1799"/>
                </a:cubicBezTo>
                <a:cubicBezTo>
                  <a:pt x="345" y="1802"/>
                  <a:pt x="352" y="1800"/>
                  <a:pt x="357" y="1805"/>
                </a:cubicBezTo>
                <a:cubicBezTo>
                  <a:pt x="423" y="1808"/>
                  <a:pt x="429" y="1812"/>
                  <a:pt x="436" y="1808"/>
                </a:cubicBezTo>
                <a:cubicBezTo>
                  <a:pt x="501" y="1820"/>
                  <a:pt x="508" y="1821"/>
                  <a:pt x="515" y="1821"/>
                </a:cubicBezTo>
                <a:cubicBezTo>
                  <a:pt x="558" y="1832"/>
                  <a:pt x="562" y="1826"/>
                  <a:pt x="565" y="1833"/>
                </a:cubicBezTo>
                <a:cubicBezTo>
                  <a:pt x="620" y="1845"/>
                  <a:pt x="623" y="1846"/>
                  <a:pt x="627" y="1843"/>
                </a:cubicBezTo>
                <a:cubicBezTo>
                  <a:pt x="654" y="1850"/>
                  <a:pt x="656" y="1850"/>
                  <a:pt x="657" y="1851"/>
                </a:cubicBezTo>
                <a:cubicBezTo>
                  <a:pt x="744" y="1854"/>
                  <a:pt x="752" y="1847"/>
                  <a:pt x="757" y="1854"/>
                </a:cubicBezTo>
                <a:cubicBezTo>
                  <a:pt x="772" y="1849"/>
                  <a:pt x="774" y="1849"/>
                  <a:pt x="773" y="1846"/>
                </a:cubicBezTo>
                <a:cubicBezTo>
                  <a:pt x="696" y="1846"/>
                  <a:pt x="690" y="1842"/>
                  <a:pt x="684" y="1844"/>
                </a:cubicBezTo>
                <a:cubicBezTo>
                  <a:pt x="652" y="1839"/>
                  <a:pt x="648" y="1839"/>
                  <a:pt x="645" y="1838"/>
                </a:cubicBezTo>
                <a:cubicBezTo>
                  <a:pt x="599" y="1834"/>
                  <a:pt x="594" y="1822"/>
                  <a:pt x="586" y="1829"/>
                </a:cubicBezTo>
                <a:cubicBezTo>
                  <a:pt x="541" y="1817"/>
                  <a:pt x="535" y="1811"/>
                  <a:pt x="527" y="1813"/>
                </a:cubicBezTo>
                <a:cubicBezTo>
                  <a:pt x="498" y="1809"/>
                  <a:pt x="494" y="1809"/>
                  <a:pt x="490" y="1810"/>
                </a:cubicBezTo>
                <a:cubicBezTo>
                  <a:pt x="461" y="1804"/>
                  <a:pt x="459" y="1797"/>
                  <a:pt x="453" y="1803"/>
                </a:cubicBezTo>
                <a:cubicBezTo>
                  <a:pt x="391" y="1789"/>
                  <a:pt x="374" y="1794"/>
                  <a:pt x="358" y="1790"/>
                </a:cubicBezTo>
                <a:cubicBezTo>
                  <a:pt x="305" y="1795"/>
                  <a:pt x="302" y="1787"/>
                  <a:pt x="297" y="1789"/>
                </a:cubicBezTo>
                <a:cubicBezTo>
                  <a:pt x="270" y="1781"/>
                  <a:pt x="263" y="1796"/>
                  <a:pt x="260" y="1790"/>
                </a:cubicBezTo>
                <a:cubicBezTo>
                  <a:pt x="181" y="1794"/>
                  <a:pt x="177" y="1796"/>
                  <a:pt x="174" y="1792"/>
                </a:cubicBezTo>
                <a:cubicBezTo>
                  <a:pt x="192" y="1783"/>
                  <a:pt x="198" y="1786"/>
                  <a:pt x="204" y="1785"/>
                </a:cubicBezTo>
                <a:cubicBezTo>
                  <a:pt x="257" y="1782"/>
                  <a:pt x="270" y="1778"/>
                  <a:pt x="282" y="1782"/>
                </a:cubicBezTo>
                <a:cubicBezTo>
                  <a:pt x="349" y="1779"/>
                  <a:pt x="367" y="1775"/>
                  <a:pt x="383" y="1780"/>
                </a:cubicBezTo>
                <a:cubicBezTo>
                  <a:pt x="448" y="1789"/>
                  <a:pt x="454" y="1780"/>
                  <a:pt x="457" y="1787"/>
                </a:cubicBezTo>
                <a:cubicBezTo>
                  <a:pt x="485" y="1791"/>
                  <a:pt x="493" y="1792"/>
                  <a:pt x="502" y="1791"/>
                </a:cubicBezTo>
                <a:cubicBezTo>
                  <a:pt x="527" y="1805"/>
                  <a:pt x="534" y="1794"/>
                  <a:pt x="537" y="1802"/>
                </a:cubicBezTo>
                <a:cubicBezTo>
                  <a:pt x="574" y="1815"/>
                  <a:pt x="582" y="1802"/>
                  <a:pt x="585" y="1812"/>
                </a:cubicBezTo>
                <a:cubicBezTo>
                  <a:pt x="632" y="1820"/>
                  <a:pt x="634" y="1819"/>
                  <a:pt x="636" y="1820"/>
                </a:cubicBezTo>
                <a:cubicBezTo>
                  <a:pt x="667" y="1827"/>
                  <a:pt x="676" y="1825"/>
                  <a:pt x="685" y="1825"/>
                </a:cubicBezTo>
                <a:cubicBezTo>
                  <a:pt x="707" y="1823"/>
                  <a:pt x="704" y="1820"/>
                  <a:pt x="700" y="1822"/>
                </a:cubicBezTo>
                <a:cubicBezTo>
                  <a:pt x="635" y="1809"/>
                  <a:pt x="628" y="1811"/>
                  <a:pt x="622" y="1808"/>
                </a:cubicBezTo>
                <a:cubicBezTo>
                  <a:pt x="592" y="1805"/>
                  <a:pt x="585" y="1801"/>
                  <a:pt x="577" y="1800"/>
                </a:cubicBezTo>
                <a:cubicBezTo>
                  <a:pt x="541" y="1791"/>
                  <a:pt x="527" y="1788"/>
                  <a:pt x="514" y="1783"/>
                </a:cubicBezTo>
                <a:cubicBezTo>
                  <a:pt x="417" y="1772"/>
                  <a:pt x="404" y="1771"/>
                  <a:pt x="391" y="1767"/>
                </a:cubicBezTo>
                <a:cubicBezTo>
                  <a:pt x="300" y="1761"/>
                  <a:pt x="286" y="1765"/>
                  <a:pt x="272" y="1767"/>
                </a:cubicBezTo>
                <a:cubicBezTo>
                  <a:pt x="239" y="1769"/>
                  <a:pt x="236" y="1770"/>
                  <a:pt x="232" y="1770"/>
                </a:cubicBezTo>
                <a:cubicBezTo>
                  <a:pt x="184" y="1778"/>
                  <a:pt x="179" y="1770"/>
                  <a:pt x="170" y="1776"/>
                </a:cubicBezTo>
                <a:cubicBezTo>
                  <a:pt x="185" y="1763"/>
                  <a:pt x="199" y="1749"/>
                  <a:pt x="210" y="1753"/>
                </a:cubicBezTo>
                <a:cubicBezTo>
                  <a:pt x="244" y="1750"/>
                  <a:pt x="249" y="1739"/>
                  <a:pt x="256" y="1743"/>
                </a:cubicBezTo>
                <a:cubicBezTo>
                  <a:pt x="282" y="1741"/>
                  <a:pt x="288" y="1742"/>
                  <a:pt x="295" y="1738"/>
                </a:cubicBezTo>
                <a:cubicBezTo>
                  <a:pt x="330" y="1745"/>
                  <a:pt x="342" y="1733"/>
                  <a:pt x="350" y="1743"/>
                </a:cubicBezTo>
                <a:cubicBezTo>
                  <a:pt x="435" y="1748"/>
                  <a:pt x="437" y="1748"/>
                  <a:pt x="440" y="1746"/>
                </a:cubicBezTo>
                <a:cubicBezTo>
                  <a:pt x="466" y="1751"/>
                  <a:pt x="470" y="1752"/>
                  <a:pt x="473" y="1754"/>
                </a:cubicBezTo>
                <a:cubicBezTo>
                  <a:pt x="507" y="1759"/>
                  <a:pt x="511" y="1762"/>
                  <a:pt x="514" y="1769"/>
                </a:cubicBezTo>
                <a:cubicBezTo>
                  <a:pt x="588" y="1779"/>
                  <a:pt x="595" y="1782"/>
                  <a:pt x="602" y="1779"/>
                </a:cubicBezTo>
                <a:cubicBezTo>
                  <a:pt x="648" y="1794"/>
                  <a:pt x="656" y="1788"/>
                  <a:pt x="662" y="1795"/>
                </a:cubicBezTo>
                <a:cubicBezTo>
                  <a:pt x="716" y="1804"/>
                  <a:pt x="729" y="1805"/>
                  <a:pt x="743" y="1807"/>
                </a:cubicBezTo>
                <a:cubicBezTo>
                  <a:pt x="829" y="1810"/>
                  <a:pt x="834" y="1806"/>
                  <a:pt x="837" y="1807"/>
                </a:cubicBezTo>
                <a:cubicBezTo>
                  <a:pt x="863" y="1807"/>
                  <a:pt x="866" y="1805"/>
                  <a:pt x="868" y="1800"/>
                </a:cubicBezTo>
                <a:cubicBezTo>
                  <a:pt x="923" y="1804"/>
                  <a:pt x="932" y="1803"/>
                  <a:pt x="940" y="1804"/>
                </a:cubicBezTo>
                <a:cubicBezTo>
                  <a:pt x="1001" y="1793"/>
                  <a:pt x="1008" y="1799"/>
                  <a:pt x="1018" y="1790"/>
                </a:cubicBezTo>
                <a:cubicBezTo>
                  <a:pt x="1059" y="1782"/>
                  <a:pt x="1072" y="1773"/>
                  <a:pt x="1068" y="1770"/>
                </a:cubicBezTo>
                <a:cubicBezTo>
                  <a:pt x="999" y="1785"/>
                  <a:pt x="989" y="1791"/>
                  <a:pt x="980" y="1791"/>
                </a:cubicBezTo>
                <a:cubicBezTo>
                  <a:pt x="888" y="1799"/>
                  <a:pt x="881" y="1790"/>
                  <a:pt x="871" y="1794"/>
                </a:cubicBezTo>
                <a:cubicBezTo>
                  <a:pt x="840" y="1791"/>
                  <a:pt x="837" y="1783"/>
                  <a:pt x="832" y="1789"/>
                </a:cubicBezTo>
                <a:cubicBezTo>
                  <a:pt x="784" y="1777"/>
                  <a:pt x="776" y="1771"/>
                  <a:pt x="767" y="1770"/>
                </a:cubicBezTo>
                <a:cubicBezTo>
                  <a:pt x="724" y="1758"/>
                  <a:pt x="707" y="1751"/>
                  <a:pt x="690" y="1749"/>
                </a:cubicBezTo>
                <a:cubicBezTo>
                  <a:pt x="629" y="1733"/>
                  <a:pt x="622" y="1723"/>
                  <a:pt x="612" y="1727"/>
                </a:cubicBezTo>
                <a:cubicBezTo>
                  <a:pt x="594" y="1718"/>
                  <a:pt x="589" y="1722"/>
                  <a:pt x="585" y="1718"/>
                </a:cubicBezTo>
                <a:cubicBezTo>
                  <a:pt x="506" y="1708"/>
                  <a:pt x="501" y="1706"/>
                  <a:pt x="495" y="1708"/>
                </a:cubicBezTo>
                <a:cubicBezTo>
                  <a:pt x="470" y="1703"/>
                  <a:pt x="468" y="1701"/>
                  <a:pt x="464" y="1704"/>
                </a:cubicBezTo>
                <a:cubicBezTo>
                  <a:pt x="414" y="1701"/>
                  <a:pt x="408" y="1699"/>
                  <a:pt x="402" y="1701"/>
                </a:cubicBezTo>
                <a:cubicBezTo>
                  <a:pt x="367" y="1697"/>
                  <a:pt x="362" y="1698"/>
                  <a:pt x="357" y="1696"/>
                </a:cubicBezTo>
                <a:cubicBezTo>
                  <a:pt x="406" y="1690"/>
                  <a:pt x="421" y="1695"/>
                  <a:pt x="439" y="1687"/>
                </a:cubicBezTo>
                <a:cubicBezTo>
                  <a:pt x="502" y="1696"/>
                  <a:pt x="512" y="1693"/>
                  <a:pt x="521" y="1695"/>
                </a:cubicBezTo>
                <a:cubicBezTo>
                  <a:pt x="567" y="1702"/>
                  <a:pt x="584" y="1709"/>
                  <a:pt x="603" y="1713"/>
                </a:cubicBezTo>
                <a:cubicBezTo>
                  <a:pt x="634" y="1717"/>
                  <a:pt x="637" y="1723"/>
                  <a:pt x="643" y="1721"/>
                </a:cubicBezTo>
                <a:cubicBezTo>
                  <a:pt x="657" y="1722"/>
                  <a:pt x="657" y="1722"/>
                  <a:pt x="657" y="1721"/>
                </a:cubicBezTo>
                <a:cubicBezTo>
                  <a:pt x="692" y="1733"/>
                  <a:pt x="702" y="1731"/>
                  <a:pt x="710" y="1738"/>
                </a:cubicBezTo>
                <a:cubicBezTo>
                  <a:pt x="742" y="1743"/>
                  <a:pt x="746" y="1746"/>
                  <a:pt x="751" y="1746"/>
                </a:cubicBezTo>
                <a:cubicBezTo>
                  <a:pt x="780" y="1758"/>
                  <a:pt x="787" y="1750"/>
                  <a:pt x="791" y="1754"/>
                </a:cubicBezTo>
                <a:cubicBezTo>
                  <a:pt x="829" y="1757"/>
                  <a:pt x="838" y="1755"/>
                  <a:pt x="846" y="1758"/>
                </a:cubicBezTo>
                <a:cubicBezTo>
                  <a:pt x="926" y="1755"/>
                  <a:pt x="941" y="1745"/>
                  <a:pt x="953" y="1746"/>
                </a:cubicBezTo>
                <a:cubicBezTo>
                  <a:pt x="1016" y="1731"/>
                  <a:pt x="1027" y="1727"/>
                  <a:pt x="1029" y="1722"/>
                </a:cubicBezTo>
                <a:cubicBezTo>
                  <a:pt x="1009" y="1727"/>
                  <a:pt x="997" y="1725"/>
                  <a:pt x="983" y="1733"/>
                </a:cubicBezTo>
                <a:cubicBezTo>
                  <a:pt x="956" y="1735"/>
                  <a:pt x="951" y="1742"/>
                  <a:pt x="948" y="1739"/>
                </a:cubicBezTo>
                <a:cubicBezTo>
                  <a:pt x="890" y="1748"/>
                  <a:pt x="878" y="1749"/>
                  <a:pt x="867" y="1748"/>
                </a:cubicBezTo>
                <a:cubicBezTo>
                  <a:pt x="793" y="1738"/>
                  <a:pt x="782" y="1744"/>
                  <a:pt x="773" y="1738"/>
                </a:cubicBezTo>
                <a:cubicBezTo>
                  <a:pt x="736" y="1729"/>
                  <a:pt x="727" y="1727"/>
                  <a:pt x="717" y="1727"/>
                </a:cubicBezTo>
                <a:cubicBezTo>
                  <a:pt x="679" y="1719"/>
                  <a:pt x="671" y="1714"/>
                  <a:pt x="661" y="1712"/>
                </a:cubicBezTo>
                <a:cubicBezTo>
                  <a:pt x="561" y="1689"/>
                  <a:pt x="544" y="1687"/>
                  <a:pt x="527" y="1683"/>
                </a:cubicBezTo>
                <a:cubicBezTo>
                  <a:pt x="499" y="1677"/>
                  <a:pt x="493" y="1685"/>
                  <a:pt x="490" y="1680"/>
                </a:cubicBezTo>
                <a:cubicBezTo>
                  <a:pt x="441" y="1680"/>
                  <a:pt x="433" y="1675"/>
                  <a:pt x="423" y="1680"/>
                </a:cubicBezTo>
                <a:cubicBezTo>
                  <a:pt x="384" y="1679"/>
                  <a:pt x="382" y="1679"/>
                  <a:pt x="379" y="1682"/>
                </a:cubicBezTo>
                <a:cubicBezTo>
                  <a:pt x="413" y="1670"/>
                  <a:pt x="418" y="1669"/>
                  <a:pt x="423" y="1669"/>
                </a:cubicBezTo>
                <a:cubicBezTo>
                  <a:pt x="502" y="1666"/>
                  <a:pt x="504" y="1669"/>
                  <a:pt x="508" y="1665"/>
                </a:cubicBezTo>
                <a:cubicBezTo>
                  <a:pt x="542" y="1671"/>
                  <a:pt x="548" y="1672"/>
                  <a:pt x="554" y="1672"/>
                </a:cubicBezTo>
                <a:cubicBezTo>
                  <a:pt x="597" y="1675"/>
                  <a:pt x="601" y="1689"/>
                  <a:pt x="608" y="1685"/>
                </a:cubicBezTo>
                <a:cubicBezTo>
                  <a:pt x="647" y="1693"/>
                  <a:pt x="650" y="1693"/>
                  <a:pt x="652" y="1693"/>
                </a:cubicBezTo>
                <a:cubicBezTo>
                  <a:pt x="692" y="1705"/>
                  <a:pt x="706" y="1699"/>
                  <a:pt x="717" y="1706"/>
                </a:cubicBezTo>
                <a:cubicBezTo>
                  <a:pt x="741" y="1708"/>
                  <a:pt x="747" y="1709"/>
                  <a:pt x="754" y="1709"/>
                </a:cubicBezTo>
                <a:cubicBezTo>
                  <a:pt x="819" y="1709"/>
                  <a:pt x="823" y="1720"/>
                  <a:pt x="830" y="1713"/>
                </a:cubicBezTo>
                <a:cubicBezTo>
                  <a:pt x="893" y="1715"/>
                  <a:pt x="900" y="1711"/>
                  <a:pt x="905" y="1716"/>
                </a:cubicBezTo>
                <a:cubicBezTo>
                  <a:pt x="960" y="1702"/>
                  <a:pt x="972" y="1706"/>
                  <a:pt x="985" y="1700"/>
                </a:cubicBezTo>
                <a:cubicBezTo>
                  <a:pt x="1052" y="1684"/>
                  <a:pt x="1053" y="1671"/>
                  <a:pt x="1061" y="1677"/>
                </a:cubicBezTo>
                <a:cubicBezTo>
                  <a:pt x="1096" y="1660"/>
                  <a:pt x="1102" y="1657"/>
                  <a:pt x="1101" y="1654"/>
                </a:cubicBezTo>
                <a:cubicBezTo>
                  <a:pt x="1021" y="1680"/>
                  <a:pt x="1013" y="1684"/>
                  <a:pt x="1005" y="1687"/>
                </a:cubicBezTo>
                <a:cubicBezTo>
                  <a:pt x="965" y="1699"/>
                  <a:pt x="962" y="1691"/>
                  <a:pt x="957" y="1694"/>
                </a:cubicBezTo>
                <a:cubicBezTo>
                  <a:pt x="876" y="1703"/>
                  <a:pt x="868" y="1701"/>
                  <a:pt x="859" y="1704"/>
                </a:cubicBezTo>
                <a:cubicBezTo>
                  <a:pt x="778" y="1701"/>
                  <a:pt x="774" y="1700"/>
                  <a:pt x="771" y="1698"/>
                </a:cubicBezTo>
                <a:cubicBezTo>
                  <a:pt x="739" y="1698"/>
                  <a:pt x="737" y="1690"/>
                  <a:pt x="731" y="1696"/>
                </a:cubicBezTo>
                <a:cubicBezTo>
                  <a:pt x="671" y="1688"/>
                  <a:pt x="638" y="1679"/>
                  <a:pt x="605" y="1669"/>
                </a:cubicBezTo>
                <a:cubicBezTo>
                  <a:pt x="539" y="1655"/>
                  <a:pt x="533" y="1663"/>
                  <a:pt x="530" y="1657"/>
                </a:cubicBezTo>
                <a:cubicBezTo>
                  <a:pt x="510" y="1652"/>
                  <a:pt x="506" y="1654"/>
                  <a:pt x="508" y="1650"/>
                </a:cubicBezTo>
                <a:cubicBezTo>
                  <a:pt x="670" y="1669"/>
                  <a:pt x="678" y="1659"/>
                  <a:pt x="683" y="1666"/>
                </a:cubicBezTo>
                <a:cubicBezTo>
                  <a:pt x="710" y="1668"/>
                  <a:pt x="715" y="1672"/>
                  <a:pt x="722" y="1667"/>
                </a:cubicBezTo>
                <a:cubicBezTo>
                  <a:pt x="768" y="1670"/>
                  <a:pt x="774" y="1678"/>
                  <a:pt x="782" y="1673"/>
                </a:cubicBezTo>
                <a:cubicBezTo>
                  <a:pt x="816" y="1675"/>
                  <a:pt x="819" y="1678"/>
                  <a:pt x="823" y="1676"/>
                </a:cubicBezTo>
                <a:cubicBezTo>
                  <a:pt x="876" y="1677"/>
                  <a:pt x="890" y="1674"/>
                  <a:pt x="903" y="1671"/>
                </a:cubicBezTo>
                <a:cubicBezTo>
                  <a:pt x="991" y="1658"/>
                  <a:pt x="1000" y="1648"/>
                  <a:pt x="1005" y="1652"/>
                </a:cubicBezTo>
                <a:cubicBezTo>
                  <a:pt x="1087" y="1612"/>
                  <a:pt x="1100" y="1611"/>
                  <a:pt x="1116" y="1598"/>
                </a:cubicBezTo>
                <a:close/>
                <a:moveTo>
                  <a:pt x="611" y="1554"/>
                </a:moveTo>
                <a:cubicBezTo>
                  <a:pt x="616" y="1552"/>
                  <a:pt x="611" y="1557"/>
                  <a:pt x="608" y="1559"/>
                </a:cubicBezTo>
                <a:cubicBezTo>
                  <a:pt x="602" y="1560"/>
                  <a:pt x="607" y="1556"/>
                  <a:pt x="611" y="1554"/>
                </a:cubicBezTo>
                <a:close/>
                <a:moveTo>
                  <a:pt x="111" y="1792"/>
                </a:moveTo>
                <a:cubicBezTo>
                  <a:pt x="110" y="1783"/>
                  <a:pt x="125" y="1782"/>
                  <a:pt x="129" y="1783"/>
                </a:cubicBezTo>
                <a:cubicBezTo>
                  <a:pt x="130" y="1793"/>
                  <a:pt x="117" y="1783"/>
                  <a:pt x="111" y="1792"/>
                </a:cubicBezTo>
                <a:close/>
                <a:moveTo>
                  <a:pt x="157" y="1793"/>
                </a:moveTo>
                <a:cubicBezTo>
                  <a:pt x="162" y="1791"/>
                  <a:pt x="157" y="1798"/>
                  <a:pt x="154" y="1794"/>
                </a:cubicBezTo>
                <a:cubicBezTo>
                  <a:pt x="150" y="1797"/>
                  <a:pt x="147" y="1795"/>
                  <a:pt x="143" y="1798"/>
                </a:cubicBezTo>
                <a:cubicBezTo>
                  <a:pt x="134" y="1797"/>
                  <a:pt x="153" y="1792"/>
                  <a:pt x="157" y="1793"/>
                </a:cubicBezTo>
                <a:close/>
                <a:moveTo>
                  <a:pt x="309" y="1697"/>
                </a:moveTo>
                <a:cubicBezTo>
                  <a:pt x="312" y="1711"/>
                  <a:pt x="295" y="1700"/>
                  <a:pt x="286" y="1709"/>
                </a:cubicBezTo>
                <a:cubicBezTo>
                  <a:pt x="287" y="1696"/>
                  <a:pt x="301" y="1708"/>
                  <a:pt x="309" y="1697"/>
                </a:cubicBezTo>
                <a:close/>
                <a:moveTo>
                  <a:pt x="368" y="1706"/>
                </a:moveTo>
                <a:cubicBezTo>
                  <a:pt x="372" y="1712"/>
                  <a:pt x="379" y="1707"/>
                  <a:pt x="384" y="1710"/>
                </a:cubicBezTo>
                <a:cubicBezTo>
                  <a:pt x="439" y="1718"/>
                  <a:pt x="451" y="1709"/>
                  <a:pt x="460" y="1714"/>
                </a:cubicBezTo>
                <a:cubicBezTo>
                  <a:pt x="498" y="1721"/>
                  <a:pt x="508" y="1717"/>
                  <a:pt x="517" y="1722"/>
                </a:cubicBezTo>
                <a:cubicBezTo>
                  <a:pt x="560" y="1729"/>
                  <a:pt x="571" y="1726"/>
                  <a:pt x="580" y="1731"/>
                </a:cubicBezTo>
                <a:cubicBezTo>
                  <a:pt x="630" y="1737"/>
                  <a:pt x="634" y="1743"/>
                  <a:pt x="638" y="1745"/>
                </a:cubicBezTo>
                <a:cubicBezTo>
                  <a:pt x="658" y="1752"/>
                  <a:pt x="664" y="1748"/>
                  <a:pt x="668" y="1753"/>
                </a:cubicBezTo>
                <a:cubicBezTo>
                  <a:pt x="788" y="1787"/>
                  <a:pt x="793" y="1788"/>
                  <a:pt x="798" y="1791"/>
                </a:cubicBezTo>
                <a:cubicBezTo>
                  <a:pt x="833" y="1789"/>
                  <a:pt x="835" y="1802"/>
                  <a:pt x="841" y="1797"/>
                </a:cubicBezTo>
                <a:cubicBezTo>
                  <a:pt x="849" y="1794"/>
                  <a:pt x="842" y="1805"/>
                  <a:pt x="838" y="1803"/>
                </a:cubicBezTo>
                <a:cubicBezTo>
                  <a:pt x="791" y="1804"/>
                  <a:pt x="789" y="1802"/>
                  <a:pt x="786" y="1799"/>
                </a:cubicBezTo>
                <a:cubicBezTo>
                  <a:pt x="755" y="1804"/>
                  <a:pt x="747" y="1793"/>
                  <a:pt x="736" y="1797"/>
                </a:cubicBezTo>
                <a:cubicBezTo>
                  <a:pt x="699" y="1792"/>
                  <a:pt x="690" y="1784"/>
                  <a:pt x="680" y="1786"/>
                </a:cubicBezTo>
                <a:cubicBezTo>
                  <a:pt x="623" y="1766"/>
                  <a:pt x="616" y="1778"/>
                  <a:pt x="613" y="1769"/>
                </a:cubicBezTo>
                <a:cubicBezTo>
                  <a:pt x="558" y="1760"/>
                  <a:pt x="554" y="1760"/>
                  <a:pt x="550" y="1759"/>
                </a:cubicBezTo>
                <a:cubicBezTo>
                  <a:pt x="495" y="1746"/>
                  <a:pt x="490" y="1747"/>
                  <a:pt x="485" y="1746"/>
                </a:cubicBezTo>
                <a:cubicBezTo>
                  <a:pt x="435" y="1735"/>
                  <a:pt x="425" y="1737"/>
                  <a:pt x="418" y="1729"/>
                </a:cubicBezTo>
                <a:cubicBezTo>
                  <a:pt x="335" y="1731"/>
                  <a:pt x="326" y="1726"/>
                  <a:pt x="315" y="1732"/>
                </a:cubicBezTo>
                <a:cubicBezTo>
                  <a:pt x="253" y="1724"/>
                  <a:pt x="255" y="1723"/>
                  <a:pt x="256" y="1722"/>
                </a:cubicBezTo>
                <a:cubicBezTo>
                  <a:pt x="304" y="1714"/>
                  <a:pt x="316" y="1713"/>
                  <a:pt x="328" y="1715"/>
                </a:cubicBezTo>
                <a:close/>
                <a:moveTo>
                  <a:pt x="325" y="1690"/>
                </a:moveTo>
                <a:cubicBezTo>
                  <a:pt x="327" y="1681"/>
                  <a:pt x="344" y="1685"/>
                  <a:pt x="353" y="1674"/>
                </a:cubicBezTo>
                <a:cubicBezTo>
                  <a:pt x="351" y="1684"/>
                  <a:pt x="333" y="1687"/>
                  <a:pt x="325" y="1690"/>
                </a:cubicBezTo>
                <a:close/>
                <a:moveTo>
                  <a:pt x="371" y="1659"/>
                </a:moveTo>
                <a:cubicBezTo>
                  <a:pt x="368" y="1653"/>
                  <a:pt x="382" y="1650"/>
                  <a:pt x="386" y="1645"/>
                </a:cubicBezTo>
                <a:cubicBezTo>
                  <a:pt x="390" y="1656"/>
                  <a:pt x="378" y="1651"/>
                  <a:pt x="371" y="1659"/>
                </a:cubicBezTo>
                <a:close/>
                <a:moveTo>
                  <a:pt x="483" y="1654"/>
                </a:moveTo>
                <a:cubicBezTo>
                  <a:pt x="476" y="1652"/>
                  <a:pt x="468" y="1655"/>
                  <a:pt x="462" y="1654"/>
                </a:cubicBezTo>
                <a:cubicBezTo>
                  <a:pt x="461" y="1644"/>
                  <a:pt x="474" y="1653"/>
                  <a:pt x="479" y="1649"/>
                </a:cubicBezTo>
                <a:cubicBezTo>
                  <a:pt x="486" y="1651"/>
                  <a:pt x="493" y="1650"/>
                  <a:pt x="500" y="1649"/>
                </a:cubicBezTo>
                <a:cubicBezTo>
                  <a:pt x="501" y="1658"/>
                  <a:pt x="488" y="1650"/>
                  <a:pt x="483" y="1654"/>
                </a:cubicBezTo>
                <a:close/>
                <a:moveTo>
                  <a:pt x="38" y="1897"/>
                </a:moveTo>
                <a:cubicBezTo>
                  <a:pt x="47" y="1900"/>
                  <a:pt x="57" y="1895"/>
                  <a:pt x="65" y="1896"/>
                </a:cubicBezTo>
                <a:cubicBezTo>
                  <a:pt x="160" y="1899"/>
                  <a:pt x="167" y="1895"/>
                  <a:pt x="174" y="1896"/>
                </a:cubicBezTo>
                <a:cubicBezTo>
                  <a:pt x="212" y="1897"/>
                  <a:pt x="227" y="1901"/>
                  <a:pt x="242" y="1899"/>
                </a:cubicBezTo>
                <a:cubicBezTo>
                  <a:pt x="287" y="1911"/>
                  <a:pt x="291" y="1911"/>
                  <a:pt x="294" y="1913"/>
                </a:cubicBezTo>
                <a:cubicBezTo>
                  <a:pt x="319" y="1915"/>
                  <a:pt x="321" y="1924"/>
                  <a:pt x="326" y="1920"/>
                </a:cubicBezTo>
                <a:cubicBezTo>
                  <a:pt x="439" y="1938"/>
                  <a:pt x="446" y="1942"/>
                  <a:pt x="453" y="1943"/>
                </a:cubicBezTo>
                <a:cubicBezTo>
                  <a:pt x="510" y="1949"/>
                  <a:pt x="525" y="1951"/>
                  <a:pt x="540" y="1947"/>
                </a:cubicBezTo>
                <a:cubicBezTo>
                  <a:pt x="578" y="1945"/>
                  <a:pt x="582" y="1944"/>
                  <a:pt x="588" y="1940"/>
                </a:cubicBezTo>
                <a:cubicBezTo>
                  <a:pt x="560" y="1933"/>
                  <a:pt x="550" y="1944"/>
                  <a:pt x="544" y="1937"/>
                </a:cubicBezTo>
                <a:cubicBezTo>
                  <a:pt x="448" y="1933"/>
                  <a:pt x="442" y="1929"/>
                  <a:pt x="435" y="1927"/>
                </a:cubicBezTo>
                <a:cubicBezTo>
                  <a:pt x="389" y="1922"/>
                  <a:pt x="387" y="1917"/>
                  <a:pt x="383" y="1916"/>
                </a:cubicBezTo>
                <a:cubicBezTo>
                  <a:pt x="342" y="1918"/>
                  <a:pt x="337" y="1905"/>
                  <a:pt x="328" y="1908"/>
                </a:cubicBezTo>
                <a:cubicBezTo>
                  <a:pt x="217" y="1884"/>
                  <a:pt x="209" y="1886"/>
                  <a:pt x="201" y="1885"/>
                </a:cubicBezTo>
                <a:cubicBezTo>
                  <a:pt x="171" y="1882"/>
                  <a:pt x="163" y="1885"/>
                  <a:pt x="156" y="1880"/>
                </a:cubicBezTo>
                <a:cubicBezTo>
                  <a:pt x="128" y="1888"/>
                  <a:pt x="125" y="1880"/>
                  <a:pt x="120" y="1884"/>
                </a:cubicBezTo>
                <a:cubicBezTo>
                  <a:pt x="76" y="1886"/>
                  <a:pt x="68" y="1881"/>
                  <a:pt x="59" y="1886"/>
                </a:cubicBezTo>
                <a:cubicBezTo>
                  <a:pt x="2" y="1901"/>
                  <a:pt x="2" y="1901"/>
                  <a:pt x="2" y="1901"/>
                </a:cubicBezTo>
                <a:close/>
                <a:moveTo>
                  <a:pt x="1574" y="2083"/>
                </a:moveTo>
                <a:cubicBezTo>
                  <a:pt x="1563" y="2071"/>
                  <a:pt x="1553" y="2057"/>
                  <a:pt x="1541" y="2047"/>
                </a:cubicBezTo>
                <a:cubicBezTo>
                  <a:pt x="1469" y="1977"/>
                  <a:pt x="1464" y="1972"/>
                  <a:pt x="1459" y="1965"/>
                </a:cubicBezTo>
                <a:cubicBezTo>
                  <a:pt x="1392" y="1891"/>
                  <a:pt x="1377" y="1870"/>
                  <a:pt x="1362" y="1849"/>
                </a:cubicBezTo>
                <a:cubicBezTo>
                  <a:pt x="1302" y="1734"/>
                  <a:pt x="1296" y="1734"/>
                  <a:pt x="1294" y="1729"/>
                </a:cubicBezTo>
                <a:cubicBezTo>
                  <a:pt x="1289" y="1713"/>
                  <a:pt x="1292" y="1709"/>
                  <a:pt x="1288" y="1710"/>
                </a:cubicBezTo>
                <a:cubicBezTo>
                  <a:pt x="1286" y="1693"/>
                  <a:pt x="1285" y="1690"/>
                  <a:pt x="1283" y="1686"/>
                </a:cubicBezTo>
                <a:cubicBezTo>
                  <a:pt x="1285" y="1700"/>
                  <a:pt x="1278" y="1702"/>
                  <a:pt x="1284" y="1708"/>
                </a:cubicBezTo>
                <a:cubicBezTo>
                  <a:pt x="1287" y="1727"/>
                  <a:pt x="1288" y="1731"/>
                  <a:pt x="1292" y="1737"/>
                </a:cubicBezTo>
                <a:cubicBezTo>
                  <a:pt x="1334" y="1832"/>
                  <a:pt x="1341" y="1841"/>
                  <a:pt x="1343" y="1849"/>
                </a:cubicBezTo>
                <a:cubicBezTo>
                  <a:pt x="1356" y="1877"/>
                  <a:pt x="1360" y="1884"/>
                  <a:pt x="1363" y="1883"/>
                </a:cubicBezTo>
                <a:cubicBezTo>
                  <a:pt x="1414" y="1963"/>
                  <a:pt x="1431" y="1985"/>
                  <a:pt x="1453" y="2013"/>
                </a:cubicBezTo>
                <a:cubicBezTo>
                  <a:pt x="1493" y="2045"/>
                  <a:pt x="1496" y="2058"/>
                  <a:pt x="1502" y="2060"/>
                </a:cubicBezTo>
                <a:cubicBezTo>
                  <a:pt x="1587" y="2152"/>
                  <a:pt x="1592" y="2156"/>
                  <a:pt x="1597" y="2160"/>
                </a:cubicBezTo>
                <a:cubicBezTo>
                  <a:pt x="1591" y="2152"/>
                  <a:pt x="1587" y="2136"/>
                  <a:pt x="1579" y="2132"/>
                </a:cubicBezTo>
                <a:cubicBezTo>
                  <a:pt x="1516" y="2069"/>
                  <a:pt x="1515" y="2056"/>
                  <a:pt x="1510" y="2056"/>
                </a:cubicBezTo>
                <a:cubicBezTo>
                  <a:pt x="1488" y="2030"/>
                  <a:pt x="1483" y="2033"/>
                  <a:pt x="1482" y="2025"/>
                </a:cubicBezTo>
                <a:cubicBezTo>
                  <a:pt x="1446" y="1996"/>
                  <a:pt x="1446" y="1984"/>
                  <a:pt x="1440" y="1987"/>
                </a:cubicBezTo>
                <a:cubicBezTo>
                  <a:pt x="1364" y="1877"/>
                  <a:pt x="1360" y="1870"/>
                  <a:pt x="1357" y="1863"/>
                </a:cubicBezTo>
                <a:cubicBezTo>
                  <a:pt x="1403" y="1921"/>
                  <a:pt x="1406" y="1927"/>
                  <a:pt x="1411" y="1927"/>
                </a:cubicBezTo>
                <a:cubicBezTo>
                  <a:pt x="1435" y="1953"/>
                  <a:pt x="1435" y="1963"/>
                  <a:pt x="1440" y="1961"/>
                </a:cubicBezTo>
                <a:cubicBezTo>
                  <a:pt x="1509" y="2034"/>
                  <a:pt x="1516" y="2043"/>
                  <a:pt x="1524" y="2046"/>
                </a:cubicBezTo>
                <a:cubicBezTo>
                  <a:pt x="1571" y="2088"/>
                  <a:pt x="1572" y="2101"/>
                  <a:pt x="1577" y="2101"/>
                </a:cubicBezTo>
                <a:cubicBezTo>
                  <a:pt x="1599" y="2131"/>
                  <a:pt x="1604" y="2128"/>
                  <a:pt x="1606" y="2135"/>
                </a:cubicBezTo>
                <a:cubicBezTo>
                  <a:pt x="1631" y="2146"/>
                  <a:pt x="1619" y="2132"/>
                  <a:pt x="1608" y="2118"/>
                </a:cubicBezTo>
                <a:close/>
                <a:moveTo>
                  <a:pt x="895" y="2102"/>
                </a:moveTo>
                <a:cubicBezTo>
                  <a:pt x="894" y="2095"/>
                  <a:pt x="896" y="2087"/>
                  <a:pt x="894" y="2080"/>
                </a:cubicBezTo>
                <a:cubicBezTo>
                  <a:pt x="894" y="2069"/>
                  <a:pt x="900" y="2068"/>
                  <a:pt x="893" y="2062"/>
                </a:cubicBezTo>
                <a:cubicBezTo>
                  <a:pt x="889" y="2072"/>
                  <a:pt x="889" y="2080"/>
                  <a:pt x="889" y="2088"/>
                </a:cubicBezTo>
                <a:cubicBezTo>
                  <a:pt x="888" y="2093"/>
                  <a:pt x="887" y="2097"/>
                  <a:pt x="889" y="2100"/>
                </a:cubicBezTo>
                <a:cubicBezTo>
                  <a:pt x="888" y="2104"/>
                  <a:pt x="885" y="2110"/>
                  <a:pt x="889" y="2112"/>
                </a:cubicBezTo>
                <a:cubicBezTo>
                  <a:pt x="884" y="2123"/>
                  <a:pt x="887" y="2129"/>
                  <a:pt x="885" y="2138"/>
                </a:cubicBezTo>
                <a:cubicBezTo>
                  <a:pt x="882" y="2145"/>
                  <a:pt x="891" y="2156"/>
                  <a:pt x="882" y="2158"/>
                </a:cubicBezTo>
                <a:cubicBezTo>
                  <a:pt x="885" y="2152"/>
                  <a:pt x="881" y="2147"/>
                  <a:pt x="880" y="2146"/>
                </a:cubicBezTo>
                <a:cubicBezTo>
                  <a:pt x="879" y="2145"/>
                  <a:pt x="881" y="2141"/>
                  <a:pt x="881" y="2140"/>
                </a:cubicBezTo>
                <a:cubicBezTo>
                  <a:pt x="881" y="2140"/>
                  <a:pt x="879" y="2140"/>
                  <a:pt x="878" y="2139"/>
                </a:cubicBezTo>
                <a:cubicBezTo>
                  <a:pt x="878" y="2138"/>
                  <a:pt x="878" y="2131"/>
                  <a:pt x="878" y="2130"/>
                </a:cubicBezTo>
                <a:cubicBezTo>
                  <a:pt x="877" y="2126"/>
                  <a:pt x="876" y="2117"/>
                  <a:pt x="876" y="2115"/>
                </a:cubicBezTo>
                <a:cubicBezTo>
                  <a:pt x="877" y="2112"/>
                  <a:pt x="874" y="2113"/>
                  <a:pt x="874" y="2111"/>
                </a:cubicBezTo>
                <a:cubicBezTo>
                  <a:pt x="872" y="2096"/>
                  <a:pt x="870" y="2079"/>
                  <a:pt x="869" y="2062"/>
                </a:cubicBezTo>
                <a:cubicBezTo>
                  <a:pt x="870" y="2044"/>
                  <a:pt x="864" y="2030"/>
                  <a:pt x="868" y="2010"/>
                </a:cubicBezTo>
                <a:cubicBezTo>
                  <a:pt x="868" y="2006"/>
                  <a:pt x="865" y="2004"/>
                  <a:pt x="868" y="1998"/>
                </a:cubicBezTo>
                <a:cubicBezTo>
                  <a:pt x="860" y="1998"/>
                  <a:pt x="873" y="1986"/>
                  <a:pt x="865" y="1986"/>
                </a:cubicBezTo>
                <a:cubicBezTo>
                  <a:pt x="868" y="1976"/>
                  <a:pt x="869" y="1966"/>
                  <a:pt x="863" y="1961"/>
                </a:cubicBezTo>
                <a:cubicBezTo>
                  <a:pt x="857" y="2001"/>
                  <a:pt x="862" y="2034"/>
                  <a:pt x="860" y="2071"/>
                </a:cubicBezTo>
                <a:cubicBezTo>
                  <a:pt x="865" y="2073"/>
                  <a:pt x="861" y="2079"/>
                  <a:pt x="860" y="2083"/>
                </a:cubicBezTo>
                <a:cubicBezTo>
                  <a:pt x="865" y="2085"/>
                  <a:pt x="860" y="2093"/>
                  <a:pt x="863" y="2096"/>
                </a:cubicBezTo>
                <a:cubicBezTo>
                  <a:pt x="868" y="2103"/>
                  <a:pt x="860" y="2117"/>
                  <a:pt x="868" y="2122"/>
                </a:cubicBezTo>
                <a:cubicBezTo>
                  <a:pt x="869" y="2131"/>
                  <a:pt x="869" y="2140"/>
                  <a:pt x="870" y="2149"/>
                </a:cubicBezTo>
                <a:cubicBezTo>
                  <a:pt x="872" y="2152"/>
                  <a:pt x="873" y="2156"/>
                  <a:pt x="873" y="2160"/>
                </a:cubicBezTo>
                <a:cubicBezTo>
                  <a:pt x="898" y="2160"/>
                  <a:pt x="898" y="2160"/>
                  <a:pt x="898" y="2160"/>
                </a:cubicBezTo>
                <a:cubicBezTo>
                  <a:pt x="895" y="2154"/>
                  <a:pt x="895" y="2146"/>
                  <a:pt x="893" y="2140"/>
                </a:cubicBezTo>
                <a:cubicBezTo>
                  <a:pt x="895" y="2129"/>
                  <a:pt x="894" y="2118"/>
                  <a:pt x="895" y="2102"/>
                </a:cubicBezTo>
                <a:close/>
                <a:moveTo>
                  <a:pt x="937" y="2053"/>
                </a:moveTo>
                <a:cubicBezTo>
                  <a:pt x="934" y="2066"/>
                  <a:pt x="930" y="2079"/>
                  <a:pt x="927" y="2092"/>
                </a:cubicBezTo>
                <a:cubicBezTo>
                  <a:pt x="925" y="2111"/>
                  <a:pt x="922" y="2131"/>
                  <a:pt x="917" y="2152"/>
                </a:cubicBezTo>
                <a:cubicBezTo>
                  <a:pt x="918" y="2155"/>
                  <a:pt x="918" y="2157"/>
                  <a:pt x="918" y="2160"/>
                </a:cubicBezTo>
                <a:cubicBezTo>
                  <a:pt x="927" y="2160"/>
                  <a:pt x="927" y="2160"/>
                  <a:pt x="927" y="2160"/>
                </a:cubicBezTo>
                <a:cubicBezTo>
                  <a:pt x="930" y="2134"/>
                  <a:pt x="935" y="2109"/>
                  <a:pt x="936" y="2082"/>
                </a:cubicBezTo>
                <a:cubicBezTo>
                  <a:pt x="937" y="2072"/>
                  <a:pt x="947" y="2057"/>
                  <a:pt x="937" y="2053"/>
                </a:cubicBezTo>
                <a:close/>
                <a:moveTo>
                  <a:pt x="965" y="2075"/>
                </a:moveTo>
                <a:cubicBezTo>
                  <a:pt x="962" y="2069"/>
                  <a:pt x="966" y="2058"/>
                  <a:pt x="965" y="2051"/>
                </a:cubicBezTo>
                <a:cubicBezTo>
                  <a:pt x="965" y="2042"/>
                  <a:pt x="969" y="2031"/>
                  <a:pt x="962" y="2027"/>
                </a:cubicBezTo>
                <a:cubicBezTo>
                  <a:pt x="956" y="2047"/>
                  <a:pt x="958" y="2062"/>
                  <a:pt x="957" y="2079"/>
                </a:cubicBezTo>
                <a:cubicBezTo>
                  <a:pt x="954" y="2098"/>
                  <a:pt x="951" y="2116"/>
                  <a:pt x="949" y="2134"/>
                </a:cubicBezTo>
                <a:cubicBezTo>
                  <a:pt x="947" y="2143"/>
                  <a:pt x="944" y="2151"/>
                  <a:pt x="942" y="2160"/>
                </a:cubicBezTo>
                <a:cubicBezTo>
                  <a:pt x="950" y="2160"/>
                  <a:pt x="950" y="2160"/>
                  <a:pt x="950" y="2160"/>
                </a:cubicBezTo>
                <a:cubicBezTo>
                  <a:pt x="951" y="2159"/>
                  <a:pt x="951" y="2157"/>
                  <a:pt x="952" y="2156"/>
                </a:cubicBezTo>
                <a:cubicBezTo>
                  <a:pt x="955" y="2146"/>
                  <a:pt x="957" y="2137"/>
                  <a:pt x="960" y="2128"/>
                </a:cubicBezTo>
                <a:cubicBezTo>
                  <a:pt x="959" y="2112"/>
                  <a:pt x="967" y="2090"/>
                  <a:pt x="965" y="2075"/>
                </a:cubicBezTo>
                <a:close/>
                <a:moveTo>
                  <a:pt x="1008" y="2060"/>
                </a:moveTo>
                <a:cubicBezTo>
                  <a:pt x="1003" y="2056"/>
                  <a:pt x="1012" y="2044"/>
                  <a:pt x="1007" y="2041"/>
                </a:cubicBezTo>
                <a:cubicBezTo>
                  <a:pt x="1007" y="2034"/>
                  <a:pt x="1011" y="2024"/>
                  <a:pt x="1003" y="2022"/>
                </a:cubicBezTo>
                <a:cubicBezTo>
                  <a:pt x="1000" y="2040"/>
                  <a:pt x="1002" y="2054"/>
                  <a:pt x="1002" y="2070"/>
                </a:cubicBezTo>
                <a:cubicBezTo>
                  <a:pt x="997" y="2081"/>
                  <a:pt x="1000" y="2087"/>
                  <a:pt x="998" y="2096"/>
                </a:cubicBezTo>
                <a:cubicBezTo>
                  <a:pt x="994" y="2112"/>
                  <a:pt x="990" y="2128"/>
                  <a:pt x="985" y="2144"/>
                </a:cubicBezTo>
                <a:cubicBezTo>
                  <a:pt x="989" y="2145"/>
                  <a:pt x="986" y="2147"/>
                  <a:pt x="984" y="2149"/>
                </a:cubicBezTo>
                <a:cubicBezTo>
                  <a:pt x="983" y="2153"/>
                  <a:pt x="982" y="2157"/>
                  <a:pt x="981" y="2160"/>
                </a:cubicBezTo>
                <a:cubicBezTo>
                  <a:pt x="990" y="2160"/>
                  <a:pt x="990" y="2160"/>
                  <a:pt x="990" y="2160"/>
                </a:cubicBezTo>
                <a:cubicBezTo>
                  <a:pt x="992" y="2152"/>
                  <a:pt x="994" y="2144"/>
                  <a:pt x="997" y="2135"/>
                </a:cubicBezTo>
                <a:cubicBezTo>
                  <a:pt x="1000" y="2121"/>
                  <a:pt x="1003" y="2107"/>
                  <a:pt x="1006" y="2098"/>
                </a:cubicBezTo>
                <a:cubicBezTo>
                  <a:pt x="1004" y="2087"/>
                  <a:pt x="1008" y="2072"/>
                  <a:pt x="1008" y="2060"/>
                </a:cubicBezTo>
                <a:close/>
                <a:moveTo>
                  <a:pt x="981" y="2092"/>
                </a:moveTo>
                <a:cubicBezTo>
                  <a:pt x="985" y="2083"/>
                  <a:pt x="983" y="2078"/>
                  <a:pt x="984" y="2071"/>
                </a:cubicBezTo>
                <a:cubicBezTo>
                  <a:pt x="985" y="2064"/>
                  <a:pt x="986" y="2057"/>
                  <a:pt x="982" y="2053"/>
                </a:cubicBezTo>
                <a:cubicBezTo>
                  <a:pt x="976" y="2057"/>
                  <a:pt x="982" y="2057"/>
                  <a:pt x="979" y="2064"/>
                </a:cubicBezTo>
                <a:cubicBezTo>
                  <a:pt x="976" y="2069"/>
                  <a:pt x="985" y="2078"/>
                  <a:pt x="976" y="2078"/>
                </a:cubicBezTo>
                <a:cubicBezTo>
                  <a:pt x="976" y="2089"/>
                  <a:pt x="973" y="2102"/>
                  <a:pt x="972" y="2113"/>
                </a:cubicBezTo>
                <a:cubicBezTo>
                  <a:pt x="967" y="2124"/>
                  <a:pt x="969" y="2123"/>
                  <a:pt x="966" y="2136"/>
                </a:cubicBezTo>
                <a:cubicBezTo>
                  <a:pt x="965" y="2144"/>
                  <a:pt x="960" y="2154"/>
                  <a:pt x="962" y="2160"/>
                </a:cubicBezTo>
                <a:cubicBezTo>
                  <a:pt x="969" y="2160"/>
                  <a:pt x="969" y="2160"/>
                  <a:pt x="969" y="2160"/>
                </a:cubicBezTo>
                <a:cubicBezTo>
                  <a:pt x="971" y="2148"/>
                  <a:pt x="973" y="2137"/>
                  <a:pt x="977" y="2129"/>
                </a:cubicBezTo>
                <a:cubicBezTo>
                  <a:pt x="976" y="2119"/>
                  <a:pt x="980" y="2104"/>
                  <a:pt x="981" y="2092"/>
                </a:cubicBezTo>
                <a:close/>
                <a:moveTo>
                  <a:pt x="1023" y="2091"/>
                </a:moveTo>
                <a:cubicBezTo>
                  <a:pt x="1018" y="2104"/>
                  <a:pt x="1018" y="2105"/>
                  <a:pt x="1016" y="2119"/>
                </a:cubicBezTo>
                <a:cubicBezTo>
                  <a:pt x="1018" y="2131"/>
                  <a:pt x="1008" y="2136"/>
                  <a:pt x="1011" y="2148"/>
                </a:cubicBezTo>
                <a:cubicBezTo>
                  <a:pt x="1011" y="2153"/>
                  <a:pt x="1009" y="2157"/>
                  <a:pt x="1008" y="2160"/>
                </a:cubicBezTo>
                <a:cubicBezTo>
                  <a:pt x="1016" y="2160"/>
                  <a:pt x="1016" y="2160"/>
                  <a:pt x="1016" y="2160"/>
                </a:cubicBezTo>
                <a:cubicBezTo>
                  <a:pt x="1016" y="2156"/>
                  <a:pt x="1014" y="2153"/>
                  <a:pt x="1018" y="2146"/>
                </a:cubicBezTo>
                <a:cubicBezTo>
                  <a:pt x="1017" y="2141"/>
                  <a:pt x="1025" y="2131"/>
                  <a:pt x="1019" y="2129"/>
                </a:cubicBezTo>
                <a:cubicBezTo>
                  <a:pt x="1019" y="2123"/>
                  <a:pt x="1027" y="2113"/>
                  <a:pt x="1021" y="2111"/>
                </a:cubicBezTo>
                <a:cubicBezTo>
                  <a:pt x="1021" y="2105"/>
                  <a:pt x="1029" y="2094"/>
                  <a:pt x="1023" y="209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13" name="Group 12"/>
          <p:cNvGrpSpPr/>
          <p:nvPr/>
        </p:nvGrpSpPr>
        <p:grpSpPr>
          <a:xfrm>
            <a:off x="1838325" y="1262063"/>
            <a:ext cx="5486400" cy="4333875"/>
            <a:chOff x="1838325" y="1262063"/>
            <a:chExt cx="5486400" cy="4333875"/>
          </a:xfrm>
        </p:grpSpPr>
        <p:sp>
          <p:nvSpPr>
            <p:cNvPr id="12" name="Freeform 9"/>
            <p:cNvSpPr/>
            <p:nvPr/>
          </p:nvSpPr>
          <p:spPr bwMode="auto">
            <a:xfrm>
              <a:off x="1838325" y="1262063"/>
              <a:ext cx="5486400" cy="4333875"/>
            </a:xfrm>
            <a:custGeom>
              <a:avLst/>
              <a:gdLst/>
              <a:ahLst/>
              <a:cxnLst/>
              <a:rect l="0" t="0" r="r" b="b"/>
              <a:pathLst>
                <a:path w="1728" h="1364">
                  <a:moveTo>
                    <a:pt x="1628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264"/>
                    <a:pt x="0" y="1264"/>
                    <a:pt x="0" y="1264"/>
                  </a:cubicBezTo>
                  <a:cubicBezTo>
                    <a:pt x="0" y="1319"/>
                    <a:pt x="45" y="1364"/>
                    <a:pt x="100" y="1364"/>
                  </a:cubicBezTo>
                  <a:cubicBezTo>
                    <a:pt x="100" y="1364"/>
                    <a:pt x="100" y="1364"/>
                    <a:pt x="100" y="1364"/>
                  </a:cubicBezTo>
                  <a:cubicBezTo>
                    <a:pt x="1628" y="1364"/>
                    <a:pt x="1628" y="1364"/>
                    <a:pt x="1628" y="1364"/>
                  </a:cubicBezTo>
                  <a:cubicBezTo>
                    <a:pt x="1683" y="1364"/>
                    <a:pt x="1728" y="1319"/>
                    <a:pt x="1728" y="1264"/>
                  </a:cubicBezTo>
                  <a:cubicBezTo>
                    <a:pt x="1728" y="100"/>
                    <a:pt x="1728" y="100"/>
                    <a:pt x="1728" y="100"/>
                  </a:cubicBezTo>
                  <a:cubicBezTo>
                    <a:pt x="1728" y="45"/>
                    <a:pt x="1683" y="0"/>
                    <a:pt x="162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4057650" y="3862794"/>
              <a:ext cx="10287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2030413" y="1454150"/>
              <a:ext cx="5102225" cy="3949700"/>
            </a:xfrm>
            <a:custGeom>
              <a:avLst/>
              <a:gdLst/>
              <a:ahLst/>
              <a:cxnLst/>
              <a:rect l="0" t="0" r="r" b="b"/>
              <a:pathLst>
                <a:path w="1608" h="1244">
                  <a:moveTo>
                    <a:pt x="15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1204"/>
                    <a:pt x="0" y="1204"/>
                    <a:pt x="0" y="1204"/>
                  </a:cubicBezTo>
                  <a:cubicBezTo>
                    <a:pt x="0" y="1225"/>
                    <a:pt x="19" y="1244"/>
                    <a:pt x="40" y="1244"/>
                  </a:cubicBezTo>
                  <a:cubicBezTo>
                    <a:pt x="1568" y="1244"/>
                    <a:pt x="1568" y="1244"/>
                    <a:pt x="1568" y="1244"/>
                  </a:cubicBezTo>
                  <a:cubicBezTo>
                    <a:pt x="1590" y="1244"/>
                    <a:pt x="1608" y="1225"/>
                    <a:pt x="1608" y="1204"/>
                  </a:cubicBezTo>
                  <a:cubicBezTo>
                    <a:pt x="1608" y="40"/>
                    <a:pt x="1608" y="40"/>
                    <a:pt x="1608" y="40"/>
                  </a:cubicBezTo>
                  <a:cubicBezTo>
                    <a:pt x="1608" y="18"/>
                    <a:pt x="1590" y="0"/>
                    <a:pt x="1568" y="0"/>
                  </a:cubicBezTo>
                  <a:close/>
                  <a:moveTo>
                    <a:pt x="1594" y="1204"/>
                  </a:moveTo>
                  <a:cubicBezTo>
                    <a:pt x="1594" y="1218"/>
                    <a:pt x="1583" y="1230"/>
                    <a:pt x="1568" y="1230"/>
                  </a:cubicBezTo>
                  <a:cubicBezTo>
                    <a:pt x="40" y="1230"/>
                    <a:pt x="40" y="1230"/>
                    <a:pt x="40" y="1230"/>
                  </a:cubicBezTo>
                  <a:cubicBezTo>
                    <a:pt x="26" y="1230"/>
                    <a:pt x="14" y="1218"/>
                    <a:pt x="14" y="120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26"/>
                    <a:pt x="26" y="14"/>
                    <a:pt x="40" y="14"/>
                  </a:cubicBezTo>
                  <a:cubicBezTo>
                    <a:pt x="1568" y="14"/>
                    <a:pt x="1568" y="14"/>
                    <a:pt x="1568" y="14"/>
                  </a:cubicBezTo>
                  <a:cubicBezTo>
                    <a:pt x="1583" y="14"/>
                    <a:pt x="1594" y="26"/>
                    <a:pt x="1594" y="40"/>
                  </a:cubicBezTo>
                  <a:lnTo>
                    <a:pt x="1594" y="12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cxnSp>
        <p:nvCxnSpPr>
          <p:cNvPr id="14" name="Straight Connector 13"/>
          <p:cNvCxnSpPr/>
          <p:nvPr/>
        </p:nvCxnSpPr>
        <p:spPr>
          <a:xfrm>
            <a:off x="4057650" y="3862794"/>
            <a:ext cx="10287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38557" y="6296731"/>
            <a:ext cx="20574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30683" y="6296731"/>
            <a:ext cx="30861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8057" y="6296731"/>
            <a:ext cx="2086157" cy="365125"/>
          </a:xfrm>
        </p:spPr>
        <p:txBody>
          <a:bodyPr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fld id="{ADFFC811-0491-4574-85ED-6A7392CAA6E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726" y="1830580"/>
            <a:ext cx="4394793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3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0938" y="4176132"/>
            <a:ext cx="3424856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8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531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12609" y="2438400"/>
            <a:ext cx="3127248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0955" y="2438400"/>
            <a:ext cx="3127248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188C-C3B5-4031-B7D2-EEC34CC0B9E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961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338" y="566928"/>
            <a:ext cx="6673866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0276" y="3316640"/>
            <a:ext cx="3136392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1811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1811" y="3316640"/>
            <a:ext cx="3136392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8ED2-9B85-4D0B-926E-26164EDA69B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038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E14C-83BB-4045-9314-B9012A3BB39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50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5741-62BC-4D4B-8BCC-F3492D04B92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97916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4050">
          <p15:clr>
            <a:srgbClr val="FBAE40"/>
          </p15:clr>
        </p15:guide>
        <p15:guide id="3" pos="303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 title="Feather"/>
          <p:cNvSpPr>
            <a:spLocks noEditPoints="1"/>
          </p:cNvSpPr>
          <p:nvPr/>
        </p:nvSpPr>
        <p:spPr bwMode="auto"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07"/>
            <a:ext cx="2420786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98" y="441414"/>
            <a:ext cx="5697780" cy="565458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4"/>
            <a:ext cx="2420786" cy="2872197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7417" y="6286501"/>
            <a:ext cx="2420786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86501"/>
            <a:ext cx="569778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5"/>
            <a:ext cx="2420786" cy="816481"/>
          </a:xfrm>
        </p:spPr>
        <p:txBody>
          <a:bodyPr anchor="t"/>
          <a:lstStyle>
            <a:lvl1pPr algn="l">
              <a:defRPr sz="3800"/>
            </a:lvl1pPr>
          </a:lstStyle>
          <a:p>
            <a:fld id="{FFFC0EE5-AE93-47F1-9374-986879B4F5D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4663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4050">
          <p15:clr>
            <a:srgbClr val="FBAE40"/>
          </p15:clr>
        </p15:guide>
        <p15:guide id="3" pos="303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 title="Feather"/>
          <p:cNvSpPr>
            <a:spLocks noEditPoints="1"/>
          </p:cNvSpPr>
          <p:nvPr/>
        </p:nvSpPr>
        <p:spPr bwMode="auto"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10"/>
            <a:ext cx="2423160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1"/>
            <a:ext cx="6076988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6"/>
            <a:ext cx="2423160" cy="287219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0194" y="6296616"/>
            <a:ext cx="242801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96616"/>
            <a:ext cx="571119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7"/>
            <a:ext cx="2423160" cy="816482"/>
          </a:xfrm>
        </p:spPr>
        <p:txBody>
          <a:bodyPr anchor="t"/>
          <a:lstStyle>
            <a:lvl1pPr algn="l">
              <a:defRPr sz="3800"/>
            </a:lvl1pPr>
          </a:lstStyle>
          <a:p>
            <a:fld id="{A559ADE3-C702-4F3D-8D70-EB4805FCE56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055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5750" y="627886"/>
            <a:ext cx="1413261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8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091427B4-F5B7-4807-908F-F535088C364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Rule Line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32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685800" rtl="0" eaLnBrk="1" latinLnBrk="0" hangingPunct="1">
        <a:lnSpc>
          <a:spcPct val="99000"/>
        </a:lnSpc>
        <a:spcBef>
          <a:spcPct val="0"/>
        </a:spcBef>
        <a:buNone/>
        <a:defRPr sz="38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8006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2009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6012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0015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4018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168021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192024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16027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pos="4416">
          <p15:clr>
            <a:srgbClr val="F26B43"/>
          </p15:clr>
        </p15:guide>
        <p15:guide id="3" pos="4800">
          <p15:clr>
            <a:srgbClr val="F26B43"/>
          </p15:clr>
        </p15:guide>
        <p15:guide id="4" pos="7368">
          <p15:clr>
            <a:srgbClr val="F26B43"/>
          </p15:clr>
        </p15:guide>
        <p15:guide id="5" pos="240">
          <p15:clr>
            <a:srgbClr val="F26B43"/>
          </p15:clr>
        </p15:guide>
        <p15:guide id="14" pos="1386">
          <p15:clr>
            <a:srgbClr val="F26B43"/>
          </p15:clr>
        </p15:guide>
        <p15:guide id="15" pos="3312">
          <p15:clr>
            <a:srgbClr val="F26B43"/>
          </p15:clr>
        </p15:guide>
        <p15:guide id="16" pos="3600">
          <p15:clr>
            <a:srgbClr val="F26B43"/>
          </p15:clr>
        </p15:guide>
        <p15:guide id="17" pos="5526">
          <p15:clr>
            <a:srgbClr val="F26B43"/>
          </p15:clr>
        </p15:guide>
        <p15:guide id="18" pos="180">
          <p15:clr>
            <a:srgbClr val="F26B43"/>
          </p15:clr>
        </p15:guide>
        <p15:guide id="19" pos="1040">
          <p15:clr>
            <a:srgbClr val="F26B43"/>
          </p15:clr>
        </p15:guide>
        <p15:guide id="20" orient="horz" pos="3960">
          <p15:clr>
            <a:srgbClr val="F26B43"/>
          </p15:clr>
        </p15:guide>
        <p15:guide id="21" orient="horz" pos="3840">
          <p15:clr>
            <a:srgbClr val="F26B43"/>
          </p15:clr>
        </p15:guide>
        <p15:guide id="22" pos="2484">
          <p15:clr>
            <a:srgbClr val="F26B43"/>
          </p15:clr>
        </p15:guide>
        <p15:guide id="23" pos="2700">
          <p15:clr>
            <a:srgbClr val="F26B43"/>
          </p15:clr>
        </p15:guide>
        <p15:guide id="24" orient="horz" pos="360">
          <p15:clr>
            <a:srgbClr val="F26B43"/>
          </p15:clr>
        </p15:guide>
        <p15:guide id="25" pos="4145">
          <p15:clr>
            <a:srgbClr val="F26B43"/>
          </p15:clr>
        </p15:guide>
        <p15:guide id="26" pos="135">
          <p15:clr>
            <a:srgbClr val="F26B43"/>
          </p15:clr>
        </p15:guide>
        <p15:guide id="27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d.wikipedia.org/w/index.php?title=Nol_suatu_fungsi&amp;action=edit&amp;redlink=1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id.wikipedia.org/wiki/Fungsi_(matematika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d.wikipedia.org/wiki/Operasi_aljabar" TargetMode="External"/><Relationship Id="rId5" Type="http://schemas.openxmlformats.org/officeDocument/2006/relationships/hyperlink" Target="https://id.wikipedia.org/wiki/Ekspresi_aljabar" TargetMode="External"/><Relationship Id="rId4" Type="http://schemas.openxmlformats.org/officeDocument/2006/relationships/hyperlink" Target="https://id.wikipedia.org/wiki/Persamaan_aljabar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KALKULUS</a:t>
            </a:r>
            <a:endParaRPr lang="en-US" sz="32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err="1" smtClean="0"/>
              <a:t>Pertemuan</a:t>
            </a:r>
            <a:r>
              <a:rPr lang="en-US" sz="2800" b="1" dirty="0" smtClean="0"/>
              <a:t> 9</a:t>
            </a:r>
            <a:endParaRPr lang="en-US" sz="2800" b="1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" y="4374985"/>
            <a:ext cx="5500046" cy="17665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3300" kern="120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endParaRPr lang="en-US" sz="2800" dirty="0" smtClean="0">
              <a:solidFill>
                <a:srgbClr val="002060"/>
              </a:solidFill>
            </a:endParaRPr>
          </a:p>
          <a:p>
            <a:pPr algn="ctr">
              <a:defRPr/>
            </a:pPr>
            <a:r>
              <a:rPr lang="en-US" sz="2800" dirty="0" err="1" smtClean="0">
                <a:solidFill>
                  <a:srgbClr val="002060"/>
                </a:solidFill>
              </a:rPr>
              <a:t>Awit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M.Sakinah</a:t>
            </a:r>
            <a:r>
              <a:rPr lang="en-US" sz="2800" dirty="0" smtClean="0">
                <a:solidFill>
                  <a:srgbClr val="002060"/>
                </a:solidFill>
              </a:rPr>
              <a:t>, </a:t>
            </a:r>
            <a:r>
              <a:rPr lang="en-US" sz="2800" dirty="0" err="1" smtClean="0">
                <a:solidFill>
                  <a:srgbClr val="002060"/>
                </a:solidFill>
              </a:rPr>
              <a:t>S.Si</a:t>
            </a:r>
            <a:r>
              <a:rPr lang="en-US" sz="2800" dirty="0" smtClean="0">
                <a:solidFill>
                  <a:srgbClr val="002060"/>
                </a:solidFill>
              </a:rPr>
              <a:t>, </a:t>
            </a:r>
            <a:r>
              <a:rPr lang="en-US" sz="2800" dirty="0" err="1" smtClean="0">
                <a:solidFill>
                  <a:srgbClr val="002060"/>
                </a:solidFill>
              </a:rPr>
              <a:t>M.Stat</a:t>
            </a:r>
            <a:endParaRPr lang="en-US" sz="2800" dirty="0" smtClean="0">
              <a:solidFill>
                <a:srgbClr val="002060"/>
              </a:solidFill>
            </a:endParaRPr>
          </a:p>
          <a:p>
            <a:pPr algn="ctr">
              <a:defRPr/>
            </a:pPr>
            <a:r>
              <a:rPr lang="en-US" sz="2800" dirty="0" smtClean="0">
                <a:solidFill>
                  <a:srgbClr val="002060"/>
                </a:solidFill>
              </a:rPr>
              <a:t>awitsakinah@gmail.com 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0" y="770425"/>
            <a:ext cx="5500047" cy="3489152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94000"/>
                  <a:satMod val="103000"/>
                  <a:lumMod val="102000"/>
                </a:schemeClr>
              </a:gs>
              <a:gs pos="50000">
                <a:schemeClr val="accent4">
                  <a:shade val="100000"/>
                  <a:satMod val="110000"/>
                  <a:lumMod val="100000"/>
                </a:schemeClr>
              </a:gs>
              <a:gs pos="100000">
                <a:schemeClr val="accent4">
                  <a:shade val="70000"/>
                  <a:satMod val="120000"/>
                  <a:lumMod val="99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3300" kern="120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endParaRPr lang="en-US" sz="7200" dirty="0" smtClean="0"/>
          </a:p>
          <a:p>
            <a:pPr algn="ctr">
              <a:defRPr/>
            </a:pPr>
            <a:r>
              <a:rPr lang="en-US" sz="7200" dirty="0" smtClean="0"/>
              <a:t>FUNGSI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738" y="973792"/>
            <a:ext cx="1684905" cy="8978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636" y="770424"/>
            <a:ext cx="1264180" cy="126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8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E5F5B-AE06-4065-B864-CBBE614A044D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137786" y="218364"/>
            <a:ext cx="8868428" cy="1310186"/>
          </a:xfrm>
          <a:solidFill>
            <a:schemeClr val="bg2">
              <a:lumMod val="90000"/>
            </a:schemeClr>
          </a:solidFill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D" sz="2800" b="1" i="0" dirty="0">
                <a:solidFill>
                  <a:srgbClr val="C00000"/>
                </a:solidFill>
                <a:effectLst/>
                <a:latin typeface="Trebuchet MS" panose="020B0603020202020204" pitchFamily="34" charset="0"/>
              </a:rPr>
              <a:t>Fungsi Non-</a:t>
            </a:r>
            <a:r>
              <a:rPr lang="en-ID" sz="2800" b="1" i="0" dirty="0" err="1">
                <a:solidFill>
                  <a:srgbClr val="C00000"/>
                </a:solidFill>
                <a:effectLst/>
                <a:latin typeface="Trebuchet MS" panose="020B0603020202020204" pitchFamily="34" charset="0"/>
              </a:rPr>
              <a:t>Aljabar</a:t>
            </a:r>
            <a:r>
              <a:rPr lang="en-ID" sz="2800" b="1" i="0" dirty="0">
                <a:solidFill>
                  <a:srgbClr val="C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800" b="1" i="0" dirty="0" err="1">
                <a:solidFill>
                  <a:srgbClr val="C00000"/>
                </a:solidFill>
                <a:effectLst/>
                <a:latin typeface="Trebuchet MS" panose="020B0603020202020204" pitchFamily="34" charset="0"/>
              </a:rPr>
              <a:t>Atau</a:t>
            </a:r>
            <a:r>
              <a:rPr lang="en-ID" sz="2800" b="1" i="0" dirty="0">
                <a:solidFill>
                  <a:srgbClr val="C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800" b="1" i="0" dirty="0" err="1">
                <a:solidFill>
                  <a:srgbClr val="C00000"/>
                </a:solidFill>
                <a:effectLst/>
                <a:latin typeface="Trebuchet MS" panose="020B0603020202020204" pitchFamily="34" charset="0"/>
              </a:rPr>
              <a:t>Fungsi</a:t>
            </a:r>
            <a:r>
              <a:rPr lang="en-ID" sz="2800" b="1" i="0" dirty="0">
                <a:solidFill>
                  <a:srgbClr val="C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800" b="1" i="0" dirty="0" err="1">
                <a:solidFill>
                  <a:srgbClr val="C00000"/>
                </a:solidFill>
                <a:effectLst/>
                <a:latin typeface="Trebuchet MS" panose="020B0603020202020204" pitchFamily="34" charset="0"/>
              </a:rPr>
              <a:t>transenden</a:t>
            </a:r>
            <a:r>
              <a:rPr lang="en-ID" sz="2800" b="1" i="0" dirty="0">
                <a:solidFill>
                  <a:srgbClr val="C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adalah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fungsi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yang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tidak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dapat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dinyatakan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dalam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sejumlah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berhingga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operasi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aljabar</a:t>
            </a:r>
            <a:r>
              <a:rPr lang="id-ID" sz="2400" b="0" i="0" dirty="0" smtClean="0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.</a:t>
            </a:r>
            <a:endParaRPr lang="id-ID" sz="2400" b="0" i="0" dirty="0"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Diagram 1"/>
              <p:cNvGraphicFramePr/>
              <p:nvPr>
                <p:extLst>
                  <p:ext uri="{D42A27DB-BD31-4B8C-83A1-F6EECF244321}">
                    <p14:modId xmlns:p14="http://schemas.microsoft.com/office/powerpoint/2010/main" val="1540488986"/>
                  </p:ext>
                </p:extLst>
              </p:nvPr>
            </p:nvGraphicFramePr>
            <p:xfrm>
              <a:off x="0" y="1528551"/>
              <a:ext cx="8802806" cy="49814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2" name="Diagram 1"/>
              <p:cNvGraphicFramePr/>
              <p:nvPr>
                <p:extLst>
                  <p:ext uri="{D42A27DB-BD31-4B8C-83A1-F6EECF244321}">
                    <p14:modId xmlns:p14="http://schemas.microsoft.com/office/powerpoint/2010/main" val="1540488986"/>
                  </p:ext>
                </p:extLst>
              </p:nvPr>
            </p:nvGraphicFramePr>
            <p:xfrm>
              <a:off x="0" y="1528551"/>
              <a:ext cx="8802806" cy="49814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8304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5">
            <a:extLst>
              <a:ext uri="{FF2B5EF4-FFF2-40B4-BE49-F238E27FC236}">
                <a16:creationId xmlns:a16="http://schemas.microsoft.com/office/drawing/2014/main" id="{BD618203-8F1A-483C-977B-5FC27B509EB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DA271C9-E34C-4161-9017-E16FE291575A}" type="datetime1">
              <a:rPr lang="en-US"/>
              <a:pPr>
                <a:defRPr/>
              </a:pPr>
              <a:t>11/26/2021</a:t>
            </a:fld>
            <a:endParaRPr lang="en-US"/>
          </a:p>
        </p:txBody>
      </p:sp>
      <p:sp>
        <p:nvSpPr>
          <p:cNvPr id="30725" name="Rectangle 46">
            <a:extLst>
              <a:ext uri="{FF2B5EF4-FFF2-40B4-BE49-F238E27FC236}">
                <a16:creationId xmlns:a16="http://schemas.microsoft.com/office/drawing/2014/main" id="{8631AC12-98CD-421E-AD6E-424CAACE5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2400"/>
            <a:ext cx="6477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Berlin Sans FB" panose="020E0602020502020306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Berlin Sans FB" panose="020E0602020502020306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Berlin Sans FB" panose="020E0602020502020306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Berlin Sans FB" panose="020E0602020502020306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Berlin Sans FB" panose="020E0602020502020306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erlin Sans FB" panose="020E0602020502020306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erlin Sans FB" panose="020E0602020502020306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erlin Sans FB" panose="020E0602020502020306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erlin Sans FB" panose="020E0602020502020306" pitchFamily="34" charset="0"/>
              </a:defRPr>
            </a:lvl9pPr>
          </a:lstStyle>
          <a:p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</a:rPr>
              <a:t>MERUMUSKAN SUATU FUNGSI</a:t>
            </a:r>
          </a:p>
          <a:p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       </a:t>
            </a:r>
            <a:endParaRPr lang="en-US" altLang="en-US" dirty="0">
              <a:solidFill>
                <a:schemeClr val="accent5">
                  <a:lumMod val="75000"/>
                </a:schemeClr>
              </a:solidFill>
              <a:sym typeface="Symbol" panose="05050102010706020507" pitchFamily="18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1634" name="Rectangle 2">
                <a:extLst>
                  <a:ext uri="{FF2B5EF4-FFF2-40B4-BE49-F238E27FC236}">
                    <a16:creationId xmlns:a16="http://schemas.microsoft.com/office/drawing/2014/main" id="{0B326CB6-870A-40FB-9353-2F2300C5389E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199" y="1066800"/>
                <a:ext cx="8321003" cy="5410200"/>
              </a:xfrm>
              <a:solidFill>
                <a:schemeClr val="bg2"/>
              </a:solidFill>
            </p:spPr>
            <p:txBody>
              <a:bodyPr>
                <a:normAutofit/>
              </a:bodyPr>
              <a:lstStyle/>
              <a:p>
                <a:pPr marL="0" indent="0" algn="just" eaLnBrk="1" hangingPunct="1">
                  <a:lnSpc>
                    <a:spcPct val="80000"/>
                  </a:lnSpc>
                  <a:buFont typeface="Wingdings" panose="05000000000000000000" pitchFamily="2" charset="2"/>
                  <a:buNone/>
                  <a:tabLst>
                    <a:tab pos="1968500" algn="l"/>
                  </a:tabLst>
                  <a:defRPr/>
                </a:pPr>
                <a:r>
                  <a:rPr lang="en-US" sz="2400" dirty="0" smtClean="0">
                    <a:solidFill>
                      <a:srgbClr val="002060"/>
                    </a:solidFill>
                    <a:effectLst/>
                    <a:latin typeface="Berlin Sans FB" pitchFamily="34" charset="0"/>
                  </a:rPr>
                  <a:t>f : x </a:t>
                </a:r>
                <a:r>
                  <a:rPr lang="en-US" sz="2800" dirty="0">
                    <a:solidFill>
                      <a:srgbClr val="002060"/>
                    </a:solidFill>
                    <a:effectLst/>
                    <a:sym typeface="Wingdings" pitchFamily="2" charset="2"/>
                  </a:rPr>
                  <a:t></a:t>
                </a:r>
                <a:r>
                  <a:rPr lang="en-US" sz="3200" dirty="0">
                    <a:solidFill>
                      <a:srgbClr val="002060"/>
                    </a:solidFill>
                    <a:effectLst/>
                    <a:sym typeface="Wingdings" pitchFamily="2" charset="2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y </a:t>
                </a:r>
                <a:r>
                  <a:rPr lang="en-US" sz="2400" dirty="0" err="1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dibaca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 f </a:t>
                </a:r>
                <a:r>
                  <a:rPr lang="en-US" sz="2400" dirty="0" err="1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memetakkan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 x </a:t>
                </a:r>
                <a:r>
                  <a:rPr lang="en-US" sz="2400" dirty="0" err="1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ke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 y dan </a:t>
                </a:r>
                <a:r>
                  <a:rPr lang="en-US" sz="2400" dirty="0" err="1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dapat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dinyatakan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dengan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 f(x).</a:t>
                </a:r>
              </a:p>
              <a:p>
                <a:pPr marL="0" indent="0" algn="just" eaLnBrk="1" hangingPunct="1">
                  <a:lnSpc>
                    <a:spcPct val="80000"/>
                  </a:lnSpc>
                  <a:buFont typeface="Wingdings" panose="05000000000000000000" pitchFamily="2" charset="2"/>
                  <a:buNone/>
                  <a:tabLst>
                    <a:tab pos="1968500" algn="l"/>
                  </a:tabLst>
                  <a:defRPr/>
                </a:pPr>
                <a:r>
                  <a:rPr lang="en-US" sz="2400" dirty="0" err="1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Maka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rumus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fungsi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dapat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ditulis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 f(x) = y .</a:t>
                </a:r>
              </a:p>
              <a:p>
                <a:pPr marL="0" indent="0" algn="just" eaLnBrk="1" hangingPunct="1">
                  <a:lnSpc>
                    <a:spcPct val="80000"/>
                  </a:lnSpc>
                  <a:buFont typeface="Wingdings" panose="05000000000000000000" pitchFamily="2" charset="2"/>
                  <a:buNone/>
                  <a:tabLst>
                    <a:tab pos="1968500" algn="l"/>
                  </a:tabLst>
                  <a:defRPr/>
                </a:pP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Contoh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 :</a:t>
                </a:r>
              </a:p>
              <a:p>
                <a:pPr marL="0" indent="0" algn="just" eaLnBrk="1" hangingPunct="1">
                  <a:lnSpc>
                    <a:spcPct val="80000"/>
                  </a:lnSpc>
                  <a:buFont typeface="Wingdings" panose="05000000000000000000" pitchFamily="2" charset="2"/>
                  <a:buNone/>
                  <a:tabLst>
                    <a:tab pos="1968500" algn="l"/>
                  </a:tabLst>
                  <a:defRPr/>
                </a:pP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Diketahui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suatu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fungsi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 f : x </a:t>
                </a:r>
                <a:r>
                  <a:rPr lang="en-US" sz="2800" dirty="0">
                    <a:solidFill>
                      <a:srgbClr val="002060"/>
                    </a:solidFill>
                    <a:effectLst/>
                    <a:sym typeface="Wingdings" pitchFamily="2" charset="2"/>
                  </a:rPr>
                  <a:t> 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x + 2 </a:t>
                </a:r>
                <a:r>
                  <a:rPr lang="en-US" sz="2400" dirty="0" err="1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dengan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daerah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asal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fungsi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 </a:t>
                </a:r>
                <a:endParaRPr lang="en-US" sz="2400" dirty="0" smtClean="0">
                  <a:solidFill>
                    <a:srgbClr val="002060"/>
                  </a:solidFill>
                  <a:effectLst/>
                  <a:latin typeface="Berlin Sans FB" pitchFamily="34" charset="0"/>
                  <a:sym typeface="Wingdings" pitchFamily="2" charset="2"/>
                </a:endParaRPr>
              </a:p>
              <a:p>
                <a:pPr marL="0" indent="0" algn="just" eaLnBrk="1" hangingPunct="1">
                  <a:lnSpc>
                    <a:spcPct val="80000"/>
                  </a:lnSpc>
                  <a:buFont typeface="Wingdings" panose="05000000000000000000" pitchFamily="2" charset="2"/>
                  <a:buNone/>
                  <a:tabLst>
                    <a:tab pos="1968500" algn="l"/>
                  </a:tabLst>
                  <a:defRPr/>
                </a:pPr>
                <a:r>
                  <a:rPr lang="en-US" sz="2400" dirty="0" smtClean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{ 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x</a:t>
                </a:r>
                <a:r>
                  <a:rPr lang="id-ID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d-ID" sz="2400" i="1" smtClea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sym typeface="Wingdings" pitchFamily="2" charset="2"/>
                      </a:rPr>
                      <m:t>│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 </a:t>
                </a:r>
                <a:r>
                  <a:rPr lang="id-ID" sz="2400" dirty="0">
                    <a:solidFill>
                      <a:srgbClr val="002060"/>
                    </a:solidFill>
                    <a:latin typeface="Berlin Sans FB" pitchFamily="34" charset="0"/>
                    <a:sym typeface="Wingdings" pitchFamily="2" charset="2"/>
                  </a:rPr>
                  <a:t>2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Berlin Sans FB" pitchFamily="34" charset="0"/>
                  </a:rPr>
                  <a:t>≤  x </a:t>
                </a:r>
                <a:r>
                  <a:rPr lang="en-US" sz="2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&lt;</a:t>
                </a:r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Berlin Sans FB" pitchFamily="34" charset="0"/>
                  </a:rPr>
                  <a:t>6, x </a:t>
                </a:r>
                <a:r>
                  <a:rPr lang="en-US" sz="2400" b="1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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 A</a:t>
                </a:r>
                <a:r>
                  <a:rPr lang="en-US" sz="2400" dirty="0" smtClean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}</a:t>
                </a:r>
              </a:p>
              <a:p>
                <a:pPr marL="0" indent="0" algn="just" eaLnBrk="1" hangingPunct="1">
                  <a:lnSpc>
                    <a:spcPct val="80000"/>
                  </a:lnSpc>
                  <a:buFont typeface="Wingdings" panose="05000000000000000000" pitchFamily="2" charset="2"/>
                  <a:buNone/>
                  <a:tabLst>
                    <a:tab pos="1968500" algn="l"/>
                  </a:tabLst>
                  <a:defRPr/>
                </a:pPr>
                <a:endParaRPr lang="en-US" sz="2400" dirty="0">
                  <a:solidFill>
                    <a:srgbClr val="002060"/>
                  </a:solidFill>
                  <a:effectLst/>
                  <a:latin typeface="Berlin Sans FB" pitchFamily="34" charset="0"/>
                  <a:sym typeface="Symbol" pitchFamily="18" charset="2"/>
                </a:endParaRPr>
              </a:p>
              <a:p>
                <a:pPr marL="0" indent="0" algn="just" eaLnBrk="1" hangingPunct="1">
                  <a:lnSpc>
                    <a:spcPct val="80000"/>
                  </a:lnSpc>
                  <a:buFont typeface="Wingdings" panose="05000000000000000000" pitchFamily="2" charset="2"/>
                  <a:buNone/>
                  <a:tabLst>
                    <a:tab pos="1968500" algn="l"/>
                  </a:tabLst>
                  <a:defRPr/>
                </a:pP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 a. </a:t>
                </a:r>
                <a:r>
                  <a:rPr lang="en-US" sz="2400" dirty="0" err="1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Tentukan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rumus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fungsi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 !</a:t>
                </a:r>
              </a:p>
              <a:p>
                <a:pPr marL="0" indent="0" algn="just" eaLnBrk="1" hangingPunct="1">
                  <a:lnSpc>
                    <a:spcPct val="80000"/>
                  </a:lnSpc>
                  <a:buFont typeface="Wingdings" panose="05000000000000000000" pitchFamily="2" charset="2"/>
                  <a:buNone/>
                  <a:tabLst>
                    <a:tab pos="1968500" algn="l"/>
                  </a:tabLst>
                  <a:defRPr/>
                </a:pP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 b. </a:t>
                </a:r>
                <a:r>
                  <a:rPr lang="en-US" sz="2400" dirty="0" err="1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Tentukan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daerah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asal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fungsi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 !</a:t>
                </a:r>
              </a:p>
              <a:p>
                <a:pPr marL="0" indent="0" algn="just" eaLnBrk="1" hangingPunct="1">
                  <a:lnSpc>
                    <a:spcPct val="80000"/>
                  </a:lnSpc>
                  <a:buFont typeface="Wingdings" panose="05000000000000000000" pitchFamily="2" charset="2"/>
                  <a:buNone/>
                  <a:tabLst>
                    <a:tab pos="1968500" algn="l"/>
                  </a:tabLst>
                  <a:defRPr/>
                </a:pP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 c . </a:t>
                </a:r>
                <a:r>
                  <a:rPr lang="en-US" sz="2400" dirty="0" err="1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Tentukan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daerah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hasil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fungsi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 !</a:t>
                </a:r>
              </a:p>
              <a:p>
                <a:pPr marL="0" indent="0" algn="just" eaLnBrk="1" hangingPunct="1">
                  <a:lnSpc>
                    <a:spcPct val="80000"/>
                  </a:lnSpc>
                  <a:buFont typeface="Wingdings" panose="05000000000000000000" pitchFamily="2" charset="2"/>
                  <a:buNone/>
                  <a:tabLst>
                    <a:tab pos="1968500" algn="l"/>
                  </a:tabLst>
                  <a:defRPr/>
                </a:pP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 d.  Jika f(x) = </a:t>
                </a:r>
                <a:r>
                  <a:rPr lang="id-ID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1</a:t>
                </a:r>
                <a:r>
                  <a:rPr lang="id-ID" sz="2400" dirty="0">
                    <a:solidFill>
                      <a:srgbClr val="002060"/>
                    </a:solidFill>
                    <a:latin typeface="Berlin Sans FB" pitchFamily="34" charset="0"/>
                    <a:sym typeface="Symbol" pitchFamily="18" charset="2"/>
                  </a:rPr>
                  <a:t>7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 , </a:t>
                </a:r>
                <a:r>
                  <a:rPr lang="en-US" sz="2400" dirty="0" err="1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maka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tentukan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nilai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 x ! </a:t>
                </a:r>
                <a:endParaRPr lang="id-ID" sz="2400" dirty="0">
                  <a:solidFill>
                    <a:srgbClr val="002060"/>
                  </a:solidFill>
                  <a:effectLst/>
                  <a:latin typeface="Berlin Sans FB" pitchFamily="34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581634" name="Rectangle 2">
                <a:extLst>
                  <a:ext uri="{FF2B5EF4-FFF2-40B4-BE49-F238E27FC236}">
                    <a16:creationId xmlns:a16="http://schemas.microsoft.com/office/drawing/2014/main" id="{0B326CB6-870A-40FB-9353-2F2300C538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199" y="1066800"/>
                <a:ext cx="8321003" cy="5410200"/>
              </a:xfrm>
              <a:blipFill>
                <a:blip r:embed="rId4"/>
                <a:stretch>
                  <a:fillRect l="-1099" t="-2140" r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9463910"/>
      </p:ext>
    </p:extLst>
  </p:cSld>
  <p:clrMapOvr>
    <a:masterClrMapping/>
  </p:clrMapOvr>
  <p:transition spd="slow">
    <p:strips/>
    <p:sndAc>
      <p:stSnd>
        <p:snd r:embed="rId3" name="coi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816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81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81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81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81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81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81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816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816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816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4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>
            <a:extLst>
              <a:ext uri="{FF2B5EF4-FFF2-40B4-BE49-F238E27FC236}">
                <a16:creationId xmlns:a16="http://schemas.microsoft.com/office/drawing/2014/main" id="{DF528068-0F96-4065-908D-0A6868636D4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036638"/>
            <a:ext cx="8375176" cy="5473344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533400" indent="-53340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968500" algn="l"/>
              </a:tabLst>
            </a:pPr>
            <a:r>
              <a:rPr lang="en-US" altLang="en-US" sz="2800" dirty="0">
                <a:solidFill>
                  <a:schemeClr val="tx1"/>
                </a:solidFill>
                <a:effectLst/>
                <a:latin typeface="Berlin Sans FB" panose="020E0602020502020306" pitchFamily="34" charset="0"/>
              </a:rPr>
              <a:t>   a. </a:t>
            </a:r>
            <a:r>
              <a:rPr lang="en-US" altLang="en-US" sz="2800" dirty="0" err="1">
                <a:solidFill>
                  <a:schemeClr val="tx1"/>
                </a:solidFill>
                <a:effectLst/>
                <a:latin typeface="Berlin Sans FB" panose="020E0602020502020306" pitchFamily="34" charset="0"/>
              </a:rPr>
              <a:t>Rumus</a:t>
            </a:r>
            <a:r>
              <a:rPr lang="en-US" altLang="en-US" sz="2800" dirty="0">
                <a:solidFill>
                  <a:schemeClr val="tx1"/>
                </a:solidFill>
                <a:effectLst/>
                <a:latin typeface="Berlin Sans FB" panose="020E0602020502020306" pitchFamily="34" charset="0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effectLst/>
                <a:latin typeface="Berlin Sans FB" panose="020E0602020502020306" pitchFamily="34" charset="0"/>
              </a:rPr>
              <a:t>fungsi</a:t>
            </a:r>
            <a:r>
              <a:rPr lang="en-US" altLang="en-US" sz="2800" dirty="0">
                <a:solidFill>
                  <a:schemeClr val="tx1"/>
                </a:solidFill>
                <a:effectLst/>
                <a:latin typeface="Berlin Sans FB" panose="020E0602020502020306" pitchFamily="34" charset="0"/>
              </a:rPr>
              <a:t> f(x) = x +2</a:t>
            </a:r>
          </a:p>
          <a:p>
            <a:pPr marL="533400" indent="-53340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968500" algn="l"/>
              </a:tabLst>
            </a:pPr>
            <a:r>
              <a:rPr lang="en-US" altLang="en-US" sz="2800" dirty="0">
                <a:solidFill>
                  <a:schemeClr val="tx1"/>
                </a:solidFill>
                <a:effectLst/>
                <a:latin typeface="Berlin Sans FB" panose="020E0602020502020306" pitchFamily="34" charset="0"/>
              </a:rPr>
              <a:t>   b. Daerah </a:t>
            </a:r>
            <a:r>
              <a:rPr lang="en-US" altLang="en-US" sz="2800" dirty="0" err="1">
                <a:solidFill>
                  <a:schemeClr val="tx1"/>
                </a:solidFill>
                <a:effectLst/>
                <a:latin typeface="Berlin Sans FB" panose="020E0602020502020306" pitchFamily="34" charset="0"/>
              </a:rPr>
              <a:t>asal</a:t>
            </a:r>
            <a:r>
              <a:rPr lang="en-US" altLang="en-US" sz="2800" dirty="0">
                <a:solidFill>
                  <a:schemeClr val="tx1"/>
                </a:solidFill>
                <a:effectLst/>
                <a:latin typeface="Berlin Sans FB" panose="020E0602020502020306" pitchFamily="34" charset="0"/>
              </a:rPr>
              <a:t> = { 2, 3, 4, 5 }</a:t>
            </a:r>
          </a:p>
          <a:p>
            <a:pPr marL="533400" indent="-53340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968500" algn="l"/>
              </a:tabLst>
            </a:pPr>
            <a:r>
              <a:rPr lang="en-US" altLang="en-US" sz="2800" dirty="0">
                <a:solidFill>
                  <a:schemeClr val="tx1"/>
                </a:solidFill>
                <a:effectLst/>
                <a:latin typeface="Berlin Sans FB" panose="020E0602020502020306" pitchFamily="34" charset="0"/>
              </a:rPr>
              <a:t>   c. Daerah </a:t>
            </a:r>
            <a:r>
              <a:rPr lang="en-US" altLang="en-US" sz="2800" dirty="0" err="1">
                <a:solidFill>
                  <a:schemeClr val="tx1"/>
                </a:solidFill>
                <a:effectLst/>
                <a:latin typeface="Berlin Sans FB" panose="020E0602020502020306" pitchFamily="34" charset="0"/>
              </a:rPr>
              <a:t>hasil</a:t>
            </a:r>
            <a:r>
              <a:rPr lang="en-US" altLang="en-US" sz="2800" dirty="0">
                <a:solidFill>
                  <a:schemeClr val="tx1"/>
                </a:solidFill>
                <a:effectLst/>
                <a:latin typeface="Berlin Sans FB" panose="020E0602020502020306" pitchFamily="34" charset="0"/>
              </a:rPr>
              <a:t> : f(x) = x + 2</a:t>
            </a:r>
          </a:p>
          <a:p>
            <a:pPr marL="533400" indent="-53340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968500" algn="l"/>
              </a:tabLst>
            </a:pPr>
            <a:r>
              <a:rPr lang="en-US" altLang="en-US" sz="2800" dirty="0">
                <a:solidFill>
                  <a:schemeClr val="tx1"/>
                </a:solidFill>
                <a:effectLst/>
                <a:latin typeface="Berlin Sans FB" panose="020E0602020502020306" pitchFamily="34" charset="0"/>
              </a:rPr>
              <a:t>              </a:t>
            </a:r>
            <a:r>
              <a:rPr lang="en-US" altLang="en-US" sz="2800" dirty="0" err="1">
                <a:solidFill>
                  <a:schemeClr val="tx1"/>
                </a:solidFill>
                <a:effectLst/>
                <a:latin typeface="Berlin Sans FB" panose="020E0602020502020306" pitchFamily="34" charset="0"/>
              </a:rPr>
              <a:t>untuk</a:t>
            </a:r>
            <a:r>
              <a:rPr lang="en-US" altLang="en-US" sz="2800" dirty="0">
                <a:solidFill>
                  <a:schemeClr val="tx1"/>
                </a:solidFill>
                <a:effectLst/>
                <a:latin typeface="Berlin Sans FB" panose="020E0602020502020306" pitchFamily="34" charset="0"/>
              </a:rPr>
              <a:t> x = 2  </a:t>
            </a:r>
            <a:r>
              <a:rPr lang="en-US" altLang="en-US" sz="3200" dirty="0">
                <a:solidFill>
                  <a:schemeClr val="tx1"/>
                </a:solidFill>
                <a:effectLst/>
                <a:sym typeface="Wingdings" panose="05000000000000000000" pitchFamily="2" charset="2"/>
              </a:rPr>
              <a:t> </a:t>
            </a:r>
            <a:r>
              <a:rPr lang="en-US" altLang="en-US" sz="2800" dirty="0">
                <a:solidFill>
                  <a:schemeClr val="tx1"/>
                </a:solidFill>
                <a:effectLst/>
                <a:latin typeface="Berlin Sans FB" panose="020E0602020502020306" pitchFamily="34" charset="0"/>
                <a:sym typeface="Wingdings" panose="05000000000000000000" pitchFamily="2" charset="2"/>
              </a:rPr>
              <a:t>f(x) = 2 + 2 = 4</a:t>
            </a:r>
          </a:p>
          <a:p>
            <a:pPr marL="533400" indent="-53340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968500" algn="l"/>
              </a:tabLst>
            </a:pPr>
            <a:r>
              <a:rPr lang="en-US" altLang="en-US" sz="2800" dirty="0">
                <a:solidFill>
                  <a:schemeClr val="tx1"/>
                </a:solidFill>
                <a:effectLst/>
                <a:latin typeface="Berlin Sans FB" panose="020E0602020502020306" pitchFamily="34" charset="0"/>
                <a:sym typeface="Wingdings" panose="05000000000000000000" pitchFamily="2" charset="2"/>
              </a:rPr>
              <a:t>                         x = 3  </a:t>
            </a:r>
            <a:r>
              <a:rPr lang="en-US" altLang="en-US" sz="3200" dirty="0">
                <a:solidFill>
                  <a:schemeClr val="tx1"/>
                </a:solidFill>
                <a:effectLst/>
                <a:sym typeface="Wingdings" panose="05000000000000000000" pitchFamily="2" charset="2"/>
              </a:rPr>
              <a:t> </a:t>
            </a:r>
            <a:r>
              <a:rPr lang="en-US" altLang="en-US" sz="2800" dirty="0">
                <a:solidFill>
                  <a:schemeClr val="tx1"/>
                </a:solidFill>
                <a:effectLst/>
                <a:latin typeface="Berlin Sans FB" panose="020E0602020502020306" pitchFamily="34" charset="0"/>
                <a:sym typeface="Wingdings" panose="05000000000000000000" pitchFamily="2" charset="2"/>
              </a:rPr>
              <a:t>f(x) = 3 + 2 = 5</a:t>
            </a:r>
          </a:p>
          <a:p>
            <a:pPr marL="533400" indent="-53340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968500" algn="l"/>
              </a:tabLst>
            </a:pPr>
            <a:r>
              <a:rPr lang="en-US" altLang="en-US" sz="2800" dirty="0">
                <a:solidFill>
                  <a:schemeClr val="tx1"/>
                </a:solidFill>
                <a:effectLst/>
                <a:latin typeface="Berlin Sans FB" panose="020E0602020502020306" pitchFamily="34" charset="0"/>
                <a:sym typeface="Wingdings" panose="05000000000000000000" pitchFamily="2" charset="2"/>
              </a:rPr>
              <a:t>                         x = 4  </a:t>
            </a:r>
            <a:r>
              <a:rPr lang="en-US" altLang="en-US" sz="3200" dirty="0">
                <a:solidFill>
                  <a:schemeClr val="tx1"/>
                </a:solidFill>
                <a:effectLst/>
                <a:sym typeface="Wingdings" panose="05000000000000000000" pitchFamily="2" charset="2"/>
              </a:rPr>
              <a:t> </a:t>
            </a:r>
            <a:r>
              <a:rPr lang="en-US" altLang="en-US" sz="2800" dirty="0">
                <a:solidFill>
                  <a:schemeClr val="tx1"/>
                </a:solidFill>
                <a:effectLst/>
                <a:latin typeface="Berlin Sans FB" panose="020E0602020502020306" pitchFamily="34" charset="0"/>
                <a:sym typeface="Wingdings" panose="05000000000000000000" pitchFamily="2" charset="2"/>
              </a:rPr>
              <a:t>f(x) = 4 + 2 = 6</a:t>
            </a:r>
          </a:p>
          <a:p>
            <a:pPr marL="533400" indent="-53340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968500" algn="l"/>
              </a:tabLst>
            </a:pPr>
            <a:r>
              <a:rPr lang="en-US" altLang="en-US" sz="2800" dirty="0">
                <a:solidFill>
                  <a:schemeClr val="tx1"/>
                </a:solidFill>
                <a:effectLst/>
                <a:latin typeface="Berlin Sans FB" panose="020E0602020502020306" pitchFamily="34" charset="0"/>
                <a:sym typeface="Wingdings" panose="05000000000000000000" pitchFamily="2" charset="2"/>
              </a:rPr>
              <a:t>                         x = 5  </a:t>
            </a:r>
            <a:r>
              <a:rPr lang="en-US" altLang="en-US" sz="3200" dirty="0">
                <a:solidFill>
                  <a:schemeClr val="tx1"/>
                </a:solidFill>
                <a:effectLst/>
                <a:sym typeface="Wingdings" panose="05000000000000000000" pitchFamily="2" charset="2"/>
              </a:rPr>
              <a:t> </a:t>
            </a:r>
            <a:r>
              <a:rPr lang="en-US" altLang="en-US" sz="2800" dirty="0">
                <a:solidFill>
                  <a:schemeClr val="tx1"/>
                </a:solidFill>
                <a:effectLst/>
                <a:latin typeface="Berlin Sans FB" panose="020E0602020502020306" pitchFamily="34" charset="0"/>
                <a:sym typeface="Wingdings" panose="05000000000000000000" pitchFamily="2" charset="2"/>
              </a:rPr>
              <a:t>f(x) = 5 + 2 = 7</a:t>
            </a:r>
          </a:p>
          <a:p>
            <a:pPr marL="533400" indent="-53340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968500" algn="l"/>
              </a:tabLst>
            </a:pPr>
            <a:r>
              <a:rPr lang="en-US" altLang="en-US" sz="2800" dirty="0">
                <a:solidFill>
                  <a:schemeClr val="tx1"/>
                </a:solidFill>
                <a:effectLst/>
                <a:latin typeface="Berlin Sans FB" panose="020E0602020502020306" pitchFamily="34" charset="0"/>
                <a:sym typeface="Wingdings" panose="05000000000000000000" pitchFamily="2" charset="2"/>
              </a:rPr>
              <a:t>         Jadi </a:t>
            </a:r>
            <a:r>
              <a:rPr lang="en-US" altLang="en-US" sz="2800" dirty="0" err="1">
                <a:solidFill>
                  <a:schemeClr val="tx1"/>
                </a:solidFill>
                <a:effectLst/>
                <a:latin typeface="Berlin Sans FB" panose="020E0602020502020306" pitchFamily="34" charset="0"/>
                <a:sym typeface="Wingdings" panose="05000000000000000000" pitchFamily="2" charset="2"/>
              </a:rPr>
              <a:t>daerah</a:t>
            </a:r>
            <a:r>
              <a:rPr lang="en-US" altLang="en-US" sz="2800" dirty="0">
                <a:solidFill>
                  <a:schemeClr val="tx1"/>
                </a:solidFill>
                <a:effectLst/>
                <a:latin typeface="Berlin Sans FB" panose="020E0602020502020306" pitchFamily="34" charset="0"/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effectLst/>
                <a:latin typeface="Berlin Sans FB" panose="020E0602020502020306" pitchFamily="34" charset="0"/>
                <a:sym typeface="Wingdings" panose="05000000000000000000" pitchFamily="2" charset="2"/>
              </a:rPr>
              <a:t>hasil</a:t>
            </a:r>
            <a:r>
              <a:rPr lang="en-US" altLang="en-US" sz="2800" dirty="0">
                <a:solidFill>
                  <a:schemeClr val="tx1"/>
                </a:solidFill>
                <a:effectLst/>
                <a:latin typeface="Berlin Sans FB" panose="020E0602020502020306" pitchFamily="34" charset="0"/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effectLst/>
                <a:latin typeface="Berlin Sans FB" panose="020E0602020502020306" pitchFamily="34" charset="0"/>
                <a:sym typeface="Wingdings" panose="05000000000000000000" pitchFamily="2" charset="2"/>
              </a:rPr>
              <a:t>fungsi</a:t>
            </a:r>
            <a:r>
              <a:rPr lang="en-US" altLang="en-US" sz="2800" dirty="0">
                <a:solidFill>
                  <a:schemeClr val="tx1"/>
                </a:solidFill>
                <a:effectLst/>
                <a:latin typeface="Berlin Sans FB" panose="020E0602020502020306" pitchFamily="34" charset="0"/>
                <a:sym typeface="Wingdings" panose="05000000000000000000" pitchFamily="2" charset="2"/>
              </a:rPr>
              <a:t> : { 4, 5, 6, 7 }</a:t>
            </a:r>
          </a:p>
          <a:p>
            <a:pPr marL="533400" indent="-53340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968500" algn="l"/>
              </a:tabLst>
            </a:pPr>
            <a:r>
              <a:rPr lang="en-US" altLang="en-US" sz="2800" dirty="0">
                <a:solidFill>
                  <a:schemeClr val="tx1"/>
                </a:solidFill>
                <a:effectLst/>
                <a:latin typeface="Berlin Sans FB" panose="020E0602020502020306" pitchFamily="34" charset="0"/>
                <a:sym typeface="Wingdings" panose="05000000000000000000" pitchFamily="2" charset="2"/>
              </a:rPr>
              <a:t>   d. f(x) = 1</a:t>
            </a:r>
            <a:r>
              <a:rPr lang="id-ID" altLang="en-US" sz="2800" dirty="0">
                <a:solidFill>
                  <a:schemeClr val="tx1"/>
                </a:solidFill>
                <a:effectLst/>
                <a:latin typeface="Berlin Sans FB" panose="020E0602020502020306" pitchFamily="34" charset="0"/>
                <a:sym typeface="Wingdings" panose="05000000000000000000" pitchFamily="2" charset="2"/>
              </a:rPr>
              <a:t>7</a:t>
            </a:r>
            <a:r>
              <a:rPr lang="en-US" altLang="en-US" sz="2800" dirty="0">
                <a:solidFill>
                  <a:schemeClr val="tx1"/>
                </a:solidFill>
                <a:effectLst/>
                <a:latin typeface="Berlin Sans FB" panose="020E0602020502020306" pitchFamily="34" charset="0"/>
                <a:sym typeface="Wingdings" panose="05000000000000000000" pitchFamily="2" charset="2"/>
              </a:rPr>
              <a:t>          x + 2 = 1</a:t>
            </a:r>
            <a:r>
              <a:rPr lang="id-ID" altLang="en-US" sz="2800" dirty="0">
                <a:solidFill>
                  <a:schemeClr val="tx1"/>
                </a:solidFill>
                <a:effectLst/>
                <a:latin typeface="Berlin Sans FB" panose="020E0602020502020306" pitchFamily="34" charset="0"/>
                <a:sym typeface="Wingdings" panose="05000000000000000000" pitchFamily="2" charset="2"/>
              </a:rPr>
              <a:t>7</a:t>
            </a:r>
            <a:endParaRPr lang="en-US" altLang="en-US" sz="2800" dirty="0">
              <a:solidFill>
                <a:schemeClr val="tx1"/>
              </a:solidFill>
              <a:effectLst/>
              <a:latin typeface="Berlin Sans FB" panose="020E0602020502020306" pitchFamily="34" charset="0"/>
              <a:sym typeface="Wingdings" panose="05000000000000000000" pitchFamily="2" charset="2"/>
            </a:endParaRPr>
          </a:p>
          <a:p>
            <a:pPr marL="533400" indent="-53340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968500" algn="l"/>
              </a:tabLst>
            </a:pPr>
            <a:r>
              <a:rPr lang="en-US" altLang="en-US" sz="2800" dirty="0">
                <a:solidFill>
                  <a:schemeClr val="tx1"/>
                </a:solidFill>
                <a:effectLst/>
                <a:latin typeface="Berlin Sans FB" panose="020E0602020502020306" pitchFamily="34" charset="0"/>
                <a:sym typeface="Wingdings" panose="05000000000000000000" pitchFamily="2" charset="2"/>
              </a:rPr>
              <a:t>                                x    = 1</a:t>
            </a:r>
            <a:r>
              <a:rPr lang="id-ID" altLang="en-US" sz="2800" dirty="0">
                <a:solidFill>
                  <a:schemeClr val="tx1"/>
                </a:solidFill>
                <a:effectLst/>
                <a:latin typeface="Berlin Sans FB" panose="020E0602020502020306" pitchFamily="34" charset="0"/>
                <a:sym typeface="Wingdings" panose="05000000000000000000" pitchFamily="2" charset="2"/>
              </a:rPr>
              <a:t>7</a:t>
            </a:r>
            <a:r>
              <a:rPr lang="en-US" altLang="en-US" sz="2800" dirty="0">
                <a:solidFill>
                  <a:schemeClr val="tx1"/>
                </a:solidFill>
                <a:effectLst/>
                <a:latin typeface="Berlin Sans FB" panose="020E0602020502020306" pitchFamily="34" charset="0"/>
                <a:sym typeface="Wingdings" panose="05000000000000000000" pitchFamily="2" charset="2"/>
              </a:rPr>
              <a:t> – </a:t>
            </a:r>
            <a:r>
              <a:rPr lang="id-ID" altLang="en-US" sz="2800" dirty="0">
                <a:solidFill>
                  <a:schemeClr val="tx1"/>
                </a:solidFill>
                <a:effectLst/>
                <a:latin typeface="Berlin Sans FB" panose="020E0602020502020306" pitchFamily="34" charset="0"/>
                <a:sym typeface="Wingdings" panose="05000000000000000000" pitchFamily="2" charset="2"/>
              </a:rPr>
              <a:t>2</a:t>
            </a:r>
            <a:r>
              <a:rPr lang="en-US" altLang="en-US" sz="2800" dirty="0">
                <a:solidFill>
                  <a:schemeClr val="tx1"/>
                </a:solidFill>
                <a:effectLst/>
                <a:latin typeface="Berlin Sans FB" panose="020E0602020502020306" pitchFamily="34" charset="0"/>
                <a:sym typeface="Wingdings" panose="05000000000000000000" pitchFamily="2" charset="2"/>
              </a:rPr>
              <a:t> </a:t>
            </a:r>
          </a:p>
          <a:p>
            <a:pPr marL="533400" indent="-53340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968500" algn="l"/>
              </a:tabLst>
            </a:pPr>
            <a:r>
              <a:rPr lang="en-US" altLang="en-US" sz="2800" dirty="0">
                <a:solidFill>
                  <a:schemeClr val="tx1"/>
                </a:solidFill>
                <a:effectLst/>
                <a:latin typeface="Berlin Sans FB" panose="020E0602020502020306" pitchFamily="34" charset="0"/>
                <a:sym typeface="Wingdings" panose="05000000000000000000" pitchFamily="2" charset="2"/>
              </a:rPr>
              <a:t>                                  x  =  1</a:t>
            </a:r>
            <a:r>
              <a:rPr lang="id-ID" altLang="en-US" sz="2800" dirty="0">
                <a:solidFill>
                  <a:schemeClr val="tx1"/>
                </a:solidFill>
                <a:effectLst/>
                <a:latin typeface="Berlin Sans FB" panose="020E0602020502020306" pitchFamily="34" charset="0"/>
                <a:sym typeface="Wingdings" panose="05000000000000000000" pitchFamily="2" charset="2"/>
              </a:rPr>
              <a:t>5</a:t>
            </a:r>
            <a:r>
              <a:rPr lang="en-US" altLang="en-US" sz="2800" dirty="0">
                <a:solidFill>
                  <a:schemeClr val="tx1"/>
                </a:solidFill>
                <a:effectLst/>
                <a:latin typeface="Berlin Sans FB" panose="020E0602020502020306" pitchFamily="34" charset="0"/>
                <a:sym typeface="Wingdings" panose="05000000000000000000" pitchFamily="2" charset="2"/>
              </a:rPr>
              <a:t>        Jadi </a:t>
            </a:r>
            <a:r>
              <a:rPr lang="en-US" altLang="en-US" sz="2800" dirty="0" err="1">
                <a:solidFill>
                  <a:schemeClr val="tx1"/>
                </a:solidFill>
                <a:effectLst/>
                <a:latin typeface="Berlin Sans FB" panose="020E0602020502020306" pitchFamily="34" charset="0"/>
                <a:sym typeface="Wingdings" panose="05000000000000000000" pitchFamily="2" charset="2"/>
              </a:rPr>
              <a:t>nilai</a:t>
            </a:r>
            <a:r>
              <a:rPr lang="en-US" altLang="en-US" sz="2800" dirty="0">
                <a:solidFill>
                  <a:schemeClr val="tx1"/>
                </a:solidFill>
                <a:effectLst/>
                <a:latin typeface="Berlin Sans FB" panose="020E0602020502020306" pitchFamily="34" charset="0"/>
                <a:sym typeface="Wingdings" panose="05000000000000000000" pitchFamily="2" charset="2"/>
              </a:rPr>
              <a:t> x = 1</a:t>
            </a:r>
            <a:r>
              <a:rPr lang="id-ID" altLang="en-US" sz="2800" dirty="0">
                <a:solidFill>
                  <a:schemeClr val="tx1"/>
                </a:solidFill>
                <a:effectLst/>
                <a:latin typeface="Berlin Sans FB" panose="020E0602020502020306" pitchFamily="34" charset="0"/>
                <a:sym typeface="Wingdings" panose="05000000000000000000" pitchFamily="2" charset="2"/>
              </a:rPr>
              <a:t>5</a:t>
            </a:r>
          </a:p>
        </p:txBody>
      </p:sp>
      <p:sp>
        <p:nvSpPr>
          <p:cNvPr id="31749" name="Text Box 3">
            <a:extLst>
              <a:ext uri="{FF2B5EF4-FFF2-40B4-BE49-F238E27FC236}">
                <a16:creationId xmlns:a16="http://schemas.microsoft.com/office/drawing/2014/main" id="{968283E0-CFDD-4219-8175-9BF37D54F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2819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Berlin Sans FB" panose="020E0602020502020306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Berlin Sans FB" panose="020E0602020502020306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Berlin Sans FB" panose="020E0602020502020306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Berlin Sans FB" panose="020E0602020502020306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Berlin Sans FB" panose="020E0602020502020306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erlin Sans FB" panose="020E0602020502020306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erlin Sans FB" panose="020E0602020502020306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erlin Sans FB" panose="020E0602020502020306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erlin Sans FB" panose="020E0602020502020306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B0F0"/>
                </a:solidFill>
              </a:rPr>
              <a:t>Jawab </a:t>
            </a:r>
            <a:r>
              <a:rPr lang="id-ID" altLang="en-US">
                <a:solidFill>
                  <a:srgbClr val="00B0F0"/>
                </a:solidFill>
              </a:rPr>
              <a:t> :</a:t>
            </a:r>
            <a:endParaRPr lang="en-US" alt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429644"/>
      </p:ext>
    </p:extLst>
  </p:cSld>
  <p:clrMapOvr>
    <a:masterClrMapping/>
  </p:clrMapOvr>
  <p:transition spd="slow">
    <p:strips dir="rd"/>
    <p:sndAc>
      <p:stSnd>
        <p:snd r:embed="rId3" name="drumroll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826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82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82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82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82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82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82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82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826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826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5826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5826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58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>
            <a:extLst>
              <a:ext uri="{FF2B5EF4-FFF2-40B4-BE49-F238E27FC236}">
                <a16:creationId xmlns:a16="http://schemas.microsoft.com/office/drawing/2014/main" id="{D4D2CEBC-8BDD-4AA1-BC3C-ACE4FC1B5A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77813"/>
            <a:ext cx="7543800" cy="1139825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MENGHITUNG NILAI FUNGSI</a:t>
            </a:r>
            <a:endParaRPr lang="en-US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Berlin Sans FB" pitchFamily="34" charset="0"/>
            </a:endParaRPr>
          </a:p>
        </p:txBody>
      </p:sp>
      <p:sp>
        <p:nvSpPr>
          <p:cNvPr id="641027" name="Rectangle 3">
            <a:extLst>
              <a:ext uri="{FF2B5EF4-FFF2-40B4-BE49-F238E27FC236}">
                <a16:creationId xmlns:a16="http://schemas.microsoft.com/office/drawing/2014/main" id="{E2EA0B5E-F9E8-49E7-A11F-08804AB5DF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34400" cy="45307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  </a:t>
            </a: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Untuk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menghitung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nilai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fungsi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dapat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digunakan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rumus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: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     f (x) = ax + b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    </a:t>
            </a: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Contoh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 1. </a:t>
            </a: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Suatu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fungsi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ditentukan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dengan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f : x </a:t>
            </a:r>
            <a:r>
              <a:rPr lang="en-US" sz="2800" dirty="0">
                <a:effectLst/>
                <a:sym typeface="Wingdings" pitchFamily="2" charset="2"/>
              </a:rPr>
              <a:t>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5x -3</a:t>
            </a:r>
            <a:r>
              <a:rPr lang="id-ID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  </a:t>
            </a:r>
            <a:r>
              <a:rPr lang="en-US" sz="2800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Tentukan</a:t>
            </a:r>
            <a:r>
              <a:rPr lang="en-US" sz="2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     a. </a:t>
            </a: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Rumus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fun</a:t>
            </a:r>
            <a:r>
              <a:rPr lang="id-ID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g</a:t>
            </a: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si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     b. Nilai </a:t>
            </a: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fungsi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untuk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x = 4 dan x = -1 .</a:t>
            </a:r>
          </a:p>
        </p:txBody>
      </p:sp>
    </p:spTree>
    <p:extLst>
      <p:ext uri="{BB962C8B-B14F-4D97-AF65-F5344CB8AC3E}">
        <p14:creationId xmlns:p14="http://schemas.microsoft.com/office/powerpoint/2010/main" val="912171051"/>
      </p:ext>
    </p:extLst>
  </p:cSld>
  <p:clrMapOvr>
    <a:masterClrMapping/>
  </p:clrMapOvr>
  <p:transition spd="slow">
    <p:zoom dir="in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>
            <a:extLst>
              <a:ext uri="{FF2B5EF4-FFF2-40B4-BE49-F238E27FC236}">
                <a16:creationId xmlns:a16="http://schemas.microsoft.com/office/drawing/2014/main" id="{08BD25BF-37DF-44C2-BA25-B749330DD3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1828800" cy="1139825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200" dirty="0" err="1">
                <a:solidFill>
                  <a:srgbClr val="00B0F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Jawab</a:t>
            </a:r>
            <a:r>
              <a:rPr lang="en-US" sz="3200" dirty="0">
                <a:solidFill>
                  <a:srgbClr val="00B0F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:</a:t>
            </a:r>
          </a:p>
        </p:txBody>
      </p:sp>
      <p:sp>
        <p:nvSpPr>
          <p:cNvPr id="642051" name="Rectangle 3">
            <a:extLst>
              <a:ext uri="{FF2B5EF4-FFF2-40B4-BE49-F238E27FC236}">
                <a16:creationId xmlns:a16="http://schemas.microsoft.com/office/drawing/2014/main" id="{2F0546EC-9DB3-45ED-B8A3-8F22ABAFF4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8741" y="1187355"/>
            <a:ext cx="8109464" cy="4902549"/>
          </a:xfrm>
          <a:solidFill>
            <a:schemeClr val="bg2"/>
          </a:solidFill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 a. </a:t>
            </a: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Rumus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fungsinya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f(x) = 5x – 3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3200" dirty="0">
              <a:effectLst>
                <a:outerShdw blurRad="38100" dist="38100" dir="2700000" algn="tl">
                  <a:srgbClr val="FFFFFF"/>
                </a:outerShdw>
              </a:effectLst>
              <a:latin typeface="Berlin Sans FB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 b. Nilai </a:t>
            </a: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fungsi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f(x) = 5x – 3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     </a:t>
            </a: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untuk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x = 4  </a:t>
            </a: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maka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f(4) = 5 . 4 – 3 = 17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                x = -1 </a:t>
            </a: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maka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f(-1) = 5 .(-1) – 3 = -8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    Jadi </a:t>
            </a: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nilai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fungsi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untuk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x = 4 </a:t>
            </a: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adalah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17  dan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                                         x = -1 </a:t>
            </a: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adalah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-8</a:t>
            </a:r>
          </a:p>
        </p:txBody>
      </p:sp>
    </p:spTree>
    <p:extLst>
      <p:ext uri="{BB962C8B-B14F-4D97-AF65-F5344CB8AC3E}">
        <p14:creationId xmlns:p14="http://schemas.microsoft.com/office/powerpoint/2010/main" val="277465297"/>
      </p:ext>
    </p:extLst>
  </p:cSld>
  <p:clrMapOvr>
    <a:masterClrMapping/>
  </p:clrMapOvr>
  <p:transition spd="slow">
    <p:zoom/>
    <p:sndAc>
      <p:stSnd>
        <p:snd r:embed="rId2" name="bomb.wav"/>
      </p:stSnd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>
            <a:extLst>
              <a:ext uri="{FF2B5EF4-FFF2-40B4-BE49-F238E27FC236}">
                <a16:creationId xmlns:a16="http://schemas.microsoft.com/office/drawing/2014/main" id="{FC77E430-7C9F-4E17-893F-101BE39293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MENENTUKAN BENTUK FUNGSI</a:t>
            </a:r>
          </a:p>
        </p:txBody>
      </p:sp>
      <p:sp>
        <p:nvSpPr>
          <p:cNvPr id="645123" name="Rectangle 3">
            <a:extLst>
              <a:ext uri="{FF2B5EF4-FFF2-40B4-BE49-F238E27FC236}">
                <a16:creationId xmlns:a16="http://schemas.microsoft.com/office/drawing/2014/main" id="{E1B614DB-7B41-4041-A116-F06F46BAE4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09934"/>
            <a:ext cx="8382000" cy="5695666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1588" indent="-1588"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Suatu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fungsi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dapat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ditentukan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bentuknya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jika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id-ID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data</a:t>
            </a:r>
            <a:r>
              <a:rPr lang="id-ID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fungsi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diketahui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.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Bentuk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fungsi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linier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dapat</a:t>
            </a:r>
            <a:r>
              <a:rPr lang="id-ID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dirumuskan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sebagai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f (x) = ax + b 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Contoh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Suatu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fungsi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ditentukan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dengan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rumus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f (x) = ax + b ,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jika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f (2) = 10 dan f (-4) = -8 .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Tentukan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  a. Nilai a dan b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  b.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Bentuk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fungsinya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  c.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Bayangan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dari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– 3 </a:t>
            </a:r>
          </a:p>
        </p:txBody>
      </p:sp>
    </p:spTree>
    <p:extLst>
      <p:ext uri="{BB962C8B-B14F-4D97-AF65-F5344CB8AC3E}">
        <p14:creationId xmlns:p14="http://schemas.microsoft.com/office/powerpoint/2010/main" val="534168986"/>
      </p:ext>
    </p:extLst>
  </p:cSld>
  <p:clrMapOvr>
    <a:masterClrMapping/>
  </p:clrMapOvr>
  <p:transition spd="slow">
    <p:cover dir="d"/>
    <p:sndAc>
      <p:stSnd>
        <p:snd r:embed="rId2" name="cashreg.wav"/>
      </p:stSnd>
    </p:sndAc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>
            <a:extLst>
              <a:ext uri="{FF2B5EF4-FFF2-40B4-BE49-F238E27FC236}">
                <a16:creationId xmlns:a16="http://schemas.microsoft.com/office/drawing/2014/main" id="{76CE4863-8C31-47AC-956B-47619D065C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7587"/>
            <a:ext cx="3505200" cy="4492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dirty="0">
                <a:solidFill>
                  <a:srgbClr val="080808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Jawab :</a:t>
            </a:r>
          </a:p>
        </p:txBody>
      </p:sp>
      <p:sp>
        <p:nvSpPr>
          <p:cNvPr id="646147" name="Rectangle 3">
            <a:extLst>
              <a:ext uri="{FF2B5EF4-FFF2-40B4-BE49-F238E27FC236}">
                <a16:creationId xmlns:a16="http://schemas.microsoft.com/office/drawing/2014/main" id="{93898E23-A164-4129-B43E-1B35F2FB9E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727076"/>
            <a:ext cx="8229600" cy="5853110"/>
          </a:xfrm>
          <a:solidFill>
            <a:schemeClr val="bg2"/>
          </a:solidFill>
        </p:spPr>
        <p:txBody>
          <a:bodyPr>
            <a:normAutofit fontScale="62500" lnSpcReduction="2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a. f (x) = ax + b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   f (2) = 2a + b = 10     </a:t>
            </a:r>
            <a:r>
              <a:rPr lang="en-US" sz="2800" dirty="0">
                <a:effectLst/>
                <a:sym typeface="Wingdings" pitchFamily="2" charset="2"/>
              </a:rPr>
              <a:t>  </a:t>
            </a:r>
            <a:r>
              <a:rPr lang="en-US" sz="2800" dirty="0">
                <a:effectLst/>
                <a:latin typeface="Berlin Sans FB" pitchFamily="34" charset="0"/>
                <a:sym typeface="Wingdings" pitchFamily="2" charset="2"/>
              </a:rPr>
              <a:t>2a  + b = 10</a:t>
            </a:r>
            <a:endParaRPr lang="en-US" sz="2800" dirty="0">
              <a:effectLst>
                <a:outerShdw blurRad="38100" dist="38100" dir="2700000" algn="tl">
                  <a:srgbClr val="FFFFFF"/>
                </a:outerShdw>
              </a:effectLst>
              <a:latin typeface="Berlin Sans FB" pitchFamily="34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   f (-4) = -4a + b = -8   </a:t>
            </a:r>
            <a:r>
              <a:rPr lang="en-US" sz="2800" dirty="0">
                <a:effectLst/>
                <a:latin typeface="Berlin Sans FB" pitchFamily="34" charset="0"/>
                <a:sym typeface="Wingdings" pitchFamily="2" charset="2"/>
              </a:rPr>
              <a:t>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-4a + b = -8    -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                                           6a       = 18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                                               a     =  3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     </a:t>
            </a: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untuk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a = 3 </a:t>
            </a:r>
            <a:r>
              <a:rPr lang="en-US" sz="2800" dirty="0">
                <a:effectLst/>
                <a:latin typeface="Berlin Sans FB" pitchFamily="34" charset="0"/>
                <a:sym typeface="Wingdings" pitchFamily="2" charset="2"/>
              </a:rPr>
              <a:t> 2a + b = 10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>
                <a:effectLst/>
                <a:latin typeface="Berlin Sans FB" pitchFamily="34" charset="0"/>
                <a:sym typeface="Wingdings" pitchFamily="2" charset="2"/>
              </a:rPr>
              <a:t>                                2 . 3 + b = 10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>
                <a:effectLst/>
                <a:latin typeface="Berlin Sans FB" pitchFamily="34" charset="0"/>
                <a:sym typeface="Wingdings" pitchFamily="2" charset="2"/>
              </a:rPr>
              <a:t>                                 6 + b = 10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>
                <a:effectLst/>
                <a:latin typeface="Berlin Sans FB" pitchFamily="34" charset="0"/>
                <a:sym typeface="Wingdings" pitchFamily="2" charset="2"/>
              </a:rPr>
              <a:t>                                     b  = 4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>
                <a:effectLst/>
                <a:latin typeface="Berlin Sans FB" pitchFamily="34" charset="0"/>
                <a:sym typeface="Wingdings" pitchFamily="2" charset="2"/>
              </a:rPr>
              <a:t>              Jadi , </a:t>
            </a:r>
            <a:r>
              <a:rPr lang="en-US" sz="2800" dirty="0" err="1">
                <a:effectLst/>
                <a:latin typeface="Berlin Sans FB" pitchFamily="34" charset="0"/>
                <a:sym typeface="Wingdings" pitchFamily="2" charset="2"/>
              </a:rPr>
              <a:t>nilai</a:t>
            </a:r>
            <a:r>
              <a:rPr lang="en-US" sz="2800" dirty="0">
                <a:effectLst/>
                <a:latin typeface="Berlin Sans FB" pitchFamily="34" charset="0"/>
                <a:sym typeface="Wingdings" pitchFamily="2" charset="2"/>
              </a:rPr>
              <a:t>  a = 3   dan   b = 4</a:t>
            </a:r>
            <a:endParaRPr lang="id-ID" sz="2800" dirty="0">
              <a:effectLst/>
              <a:latin typeface="Berlin Sans FB" pitchFamily="34" charset="0"/>
              <a:sym typeface="Wingdings" pitchFamily="2" charset="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b. f (x) = ax + b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     f (x) = 3x + 4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       Jadi , </a:t>
            </a: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bentuk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fungsinya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 f (x) = 3x + 4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 c.  </a:t>
            </a: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Bayangan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dari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– 3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      f (x) = 3x + 4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      f (- 3) = 3 ( - 3 ) + 4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                 = - 9 + 4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                 = - 5 </a:t>
            </a:r>
            <a:endParaRPr lang="en-US" sz="2800" dirty="0">
              <a:effectLst/>
              <a:latin typeface="Berlin Sans FB" pitchFamily="34" charset="0"/>
              <a:sym typeface="Wingdings" pitchFamily="2" charset="2"/>
            </a:endParaRPr>
          </a:p>
        </p:txBody>
      </p:sp>
      <p:sp>
        <p:nvSpPr>
          <p:cNvPr id="53254" name="Line 4">
            <a:extLst>
              <a:ext uri="{FF2B5EF4-FFF2-40B4-BE49-F238E27FC236}">
                <a16:creationId xmlns:a16="http://schemas.microsoft.com/office/drawing/2014/main" id="{B00941A6-72C9-4113-874F-88C8946D70E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8964" y="1529497"/>
            <a:ext cx="1905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3024019"/>
      </p:ext>
    </p:extLst>
  </p:cSld>
  <p:clrMapOvr>
    <a:masterClrMapping/>
  </p:clrMapOvr>
  <p:transition spd="slow">
    <p:cover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DE5F5B-AE06-4065-B864-CBBE614A044D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140917" y="573205"/>
                <a:ext cx="8868428" cy="5527343"/>
              </a:xfrm>
              <a:solidFill>
                <a:schemeClr val="bg2">
                  <a:lumMod val="90000"/>
                </a:schemeClr>
              </a:solidFill>
            </p:spPr>
            <p:txBody>
              <a:bodyPr/>
              <a:lstStyle/>
              <a:p>
                <a:r>
                  <a:rPr lang="id-ID" sz="3600" b="1" dirty="0">
                    <a:solidFill>
                      <a:srgbClr val="C00000"/>
                    </a:solidFill>
                  </a:rPr>
                  <a:t>Fungsi Komposisi</a:t>
                </a:r>
              </a:p>
              <a:p>
                <a:pPr algn="just"/>
                <a:r>
                  <a:rPr lang="en-ID" sz="2400" dirty="0" err="1"/>
                  <a:t>Fungsi</a:t>
                </a:r>
                <a:r>
                  <a:rPr lang="en-ID" sz="2400" dirty="0"/>
                  <a:t> yang </a:t>
                </a:r>
                <a:r>
                  <a:rPr lang="en-ID" sz="2400" dirty="0" err="1"/>
                  <a:t>merupakan</a:t>
                </a:r>
                <a:r>
                  <a:rPr lang="en-ID" sz="2400" dirty="0"/>
                  <a:t> </a:t>
                </a:r>
                <a:r>
                  <a:rPr lang="en-ID" sz="2400" b="1" dirty="0" err="1">
                    <a:solidFill>
                      <a:srgbClr val="0070C0"/>
                    </a:solidFill>
                  </a:rPr>
                  <a:t>kombinasi</a:t>
                </a:r>
                <a:r>
                  <a:rPr lang="en-ID" sz="2400" b="1" dirty="0">
                    <a:solidFill>
                      <a:srgbClr val="0070C0"/>
                    </a:solidFill>
                  </a:rPr>
                  <a:t> </a:t>
                </a:r>
                <a:r>
                  <a:rPr lang="en-ID" sz="2400" b="1" dirty="0" err="1">
                    <a:solidFill>
                      <a:srgbClr val="0070C0"/>
                    </a:solidFill>
                  </a:rPr>
                  <a:t>dari</a:t>
                </a:r>
                <a:r>
                  <a:rPr lang="en-ID" sz="2400" b="1" dirty="0">
                    <a:solidFill>
                      <a:srgbClr val="0070C0"/>
                    </a:solidFill>
                  </a:rPr>
                  <a:t> </a:t>
                </a:r>
                <a:r>
                  <a:rPr lang="en-ID" sz="2400" b="1" dirty="0" err="1">
                    <a:solidFill>
                      <a:srgbClr val="0070C0"/>
                    </a:solidFill>
                  </a:rPr>
                  <a:t>beberapa</a:t>
                </a:r>
                <a:r>
                  <a:rPr lang="en-ID" sz="2400" b="1" dirty="0">
                    <a:solidFill>
                      <a:srgbClr val="0070C0"/>
                    </a:solidFill>
                  </a:rPr>
                  <a:t> </a:t>
                </a:r>
                <a:r>
                  <a:rPr lang="en-ID" sz="2400" b="1" dirty="0" err="1">
                    <a:solidFill>
                      <a:srgbClr val="0070C0"/>
                    </a:solidFill>
                  </a:rPr>
                  <a:t>fungsi</a:t>
                </a:r>
                <a:r>
                  <a:rPr lang="en-ID" sz="2400" dirty="0"/>
                  <a:t>. </a:t>
                </a:r>
                <a:r>
                  <a:rPr lang="en-ID" sz="2400" dirty="0" err="1"/>
                  <a:t>Misal</a:t>
                </a:r>
                <a:r>
                  <a:rPr lang="en-ID" sz="2400" dirty="0"/>
                  <a:t> </a:t>
                </a:r>
                <a:r>
                  <a:rPr lang="en-ID" sz="2400" dirty="0" err="1"/>
                  <a:t>terdapat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dua</a:t>
                </a:r>
                <a:r>
                  <a:rPr lang="en-ID" sz="2400" dirty="0"/>
                  <a:t> </a:t>
                </a:r>
                <a:r>
                  <a:rPr lang="en-ID" sz="2400" dirty="0" err="1"/>
                  <a:t>buah</a:t>
                </a:r>
                <a:r>
                  <a:rPr lang="en-ID" sz="2400" dirty="0"/>
                  <a:t> </a:t>
                </a:r>
                <a:r>
                  <a:rPr lang="en-ID" sz="2400" dirty="0" err="1"/>
                  <a:t>fungsi</a:t>
                </a:r>
                <a:r>
                  <a:rPr lang="en-ID" sz="2400" dirty="0"/>
                  <a:t>, </a:t>
                </a:r>
                <a:r>
                  <a:rPr lang="en-ID" sz="2400" dirty="0" err="1"/>
                  <a:t>yaitu</a:t>
                </a:r>
                <a:r>
                  <a:rPr lang="en-ID" sz="2400" dirty="0"/>
                  <a:t> f dan g. Jika </a:t>
                </a:r>
                <a:r>
                  <a:rPr lang="en-ID" sz="2400" dirty="0" err="1"/>
                  <a:t>daerah</a:t>
                </a:r>
                <a:r>
                  <a:rPr lang="en-ID" sz="2400" dirty="0"/>
                  <a:t> </a:t>
                </a:r>
                <a:r>
                  <a:rPr lang="en-ID" sz="2400" dirty="0" err="1"/>
                  <a:t>nilai</a:t>
                </a:r>
                <a:r>
                  <a:rPr lang="en-ID" sz="2400" dirty="0"/>
                  <a:t> </a:t>
                </a:r>
                <a:r>
                  <a:rPr lang="en-ID" sz="2400" dirty="0" err="1"/>
                  <a:t>fungsi</a:t>
                </a:r>
                <a:r>
                  <a:rPr lang="en-ID" sz="2400" dirty="0"/>
                  <a:t> g </a:t>
                </a:r>
                <a:r>
                  <a:rPr lang="en-ID" sz="2400" dirty="0" err="1"/>
                  <a:t>merupakan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daerah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definisi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dari</a:t>
                </a:r>
                <a:r>
                  <a:rPr lang="en-ID" sz="2400" dirty="0"/>
                  <a:t> </a:t>
                </a:r>
                <a:r>
                  <a:rPr lang="en-ID" sz="2400" dirty="0" err="1"/>
                  <a:t>fungsi</a:t>
                </a:r>
                <a:r>
                  <a:rPr lang="en-ID" sz="2400" dirty="0"/>
                  <a:t> f, </a:t>
                </a:r>
                <a:r>
                  <a:rPr lang="en-ID" sz="2400" dirty="0" err="1"/>
                  <a:t>maka</a:t>
                </a:r>
                <a:r>
                  <a:rPr lang="en-ID" sz="2400" dirty="0"/>
                  <a:t> </a:t>
                </a:r>
                <a:r>
                  <a:rPr lang="en-ID" sz="2400" dirty="0" err="1"/>
                  <a:t>kombinasi</a:t>
                </a:r>
                <a:r>
                  <a:rPr lang="en-ID" sz="2400" dirty="0"/>
                  <a:t> f dan g </a:t>
                </a:r>
                <a:r>
                  <a:rPr lang="en-ID" sz="2400" dirty="0" err="1"/>
                  <a:t>kita</a:t>
                </a:r>
                <a:r>
                  <a:rPr lang="en-ID" sz="2400" dirty="0"/>
                  <a:t> </a:t>
                </a:r>
                <a:r>
                  <a:rPr lang="en-ID" sz="2400" dirty="0" err="1"/>
                  <a:t>tulis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dengan</a:t>
                </a:r>
                <a:r>
                  <a:rPr lang="en-ID" sz="2400" dirty="0"/>
                  <a:t> fog (</a:t>
                </a:r>
                <a:r>
                  <a:rPr lang="en-ID" sz="2400" dirty="0" err="1"/>
                  <a:t>baca</a:t>
                </a:r>
                <a:r>
                  <a:rPr lang="en-ID" sz="2400" dirty="0"/>
                  <a:t> f circle g) dan </a:t>
                </a:r>
                <a:r>
                  <a:rPr lang="en-ID" sz="2400" dirty="0" err="1"/>
                  <a:t>didefinisikan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sebagai</a:t>
                </a:r>
                <a:r>
                  <a:rPr lang="en-ID" sz="2400" dirty="0"/>
                  <a:t> :</a:t>
                </a:r>
                <a:endParaRPr lang="id-ID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d-ID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d-ID" sz="2400" i="1">
                              <a:latin typeface="Cambria Math" panose="02040503050406030204" pitchFamily="18" charset="0"/>
                            </a:rPr>
                            <m:t>𝝾</m:t>
                          </m:r>
                          <m:r>
                            <a:rPr lang="id-ID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d>
                        <m:dPr>
                          <m:ctrlPr>
                            <a:rPr lang="id-ID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d-ID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id-ID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id-ID" sz="2400" dirty="0"/>
              </a:p>
              <a:p>
                <a:pPr algn="just"/>
                <a:r>
                  <a:rPr lang="en-ID" sz="2400" dirty="0" err="1"/>
                  <a:t>Sebaliknya</a:t>
                </a:r>
                <a:r>
                  <a:rPr lang="en-ID" sz="2400" dirty="0"/>
                  <a:t> </a:t>
                </a:r>
                <a:r>
                  <a:rPr lang="en-ID" sz="2400" dirty="0" err="1"/>
                  <a:t>jika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daerah</a:t>
                </a:r>
                <a:r>
                  <a:rPr lang="en-ID" sz="2400" dirty="0"/>
                  <a:t> </a:t>
                </a:r>
                <a:r>
                  <a:rPr lang="en-ID" sz="2400" dirty="0" err="1"/>
                  <a:t>nilai</a:t>
                </a:r>
                <a:r>
                  <a:rPr lang="en-ID" sz="2400" dirty="0"/>
                  <a:t> </a:t>
                </a:r>
                <a:r>
                  <a:rPr lang="en-ID" sz="2400" dirty="0" err="1"/>
                  <a:t>fungsi</a:t>
                </a:r>
                <a:r>
                  <a:rPr lang="en-ID" sz="2400" dirty="0"/>
                  <a:t> f </a:t>
                </a:r>
                <a:r>
                  <a:rPr lang="en-ID" sz="2400" dirty="0" err="1"/>
                  <a:t>merupakan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daerah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definisi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dari</a:t>
                </a:r>
                <a:r>
                  <a:rPr lang="en-ID" sz="2400" dirty="0"/>
                  <a:t> g </a:t>
                </a:r>
                <a:r>
                  <a:rPr lang="en-ID" sz="2400" dirty="0" err="1"/>
                  <a:t>maka</a:t>
                </a:r>
                <a:r>
                  <a:rPr lang="en-ID" sz="2400" dirty="0"/>
                  <a:t> </a:t>
                </a:r>
                <a:r>
                  <a:rPr lang="en-ID" sz="2400" dirty="0" err="1"/>
                  <a:t>kombinasinya</a:t>
                </a:r>
                <a:r>
                  <a:rPr lang="en-ID" sz="2400" dirty="0"/>
                  <a:t> </a:t>
                </a:r>
                <a:r>
                  <a:rPr lang="en-ID" sz="2400" dirty="0" err="1"/>
                  <a:t>kita</a:t>
                </a:r>
                <a:r>
                  <a:rPr lang="en-ID" sz="2400" dirty="0"/>
                  <a:t> </a:t>
                </a:r>
                <a:r>
                  <a:rPr lang="en-ID" sz="2400" dirty="0" err="1"/>
                  <a:t>tulis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dengan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gof</a:t>
                </a:r>
                <a:r>
                  <a:rPr lang="en-ID" sz="2400" dirty="0"/>
                  <a:t> (</a:t>
                </a:r>
                <a:r>
                  <a:rPr lang="en-ID" sz="2400" dirty="0" err="1"/>
                  <a:t>baca</a:t>
                </a:r>
                <a:r>
                  <a:rPr lang="en-ID" sz="2400" dirty="0"/>
                  <a:t> g circle f) dan </a:t>
                </a:r>
                <a:r>
                  <a:rPr lang="en-ID" sz="2400" dirty="0" err="1"/>
                  <a:t>didefinisikan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sebagai</a:t>
                </a:r>
                <a:r>
                  <a:rPr lang="en-ID" sz="2400" dirty="0"/>
                  <a:t>:</a:t>
                </a:r>
                <a:endParaRPr lang="id-ID" sz="24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d-ID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id-ID" sz="2400" i="1">
                              <a:latin typeface="Cambria Math" panose="02040503050406030204" pitchFamily="18" charset="0"/>
                            </a:rPr>
                            <m:t>𝝾</m:t>
                          </m:r>
                          <m:r>
                            <a:rPr lang="id-ID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d>
                        <m:dPr>
                          <m:ctrlPr>
                            <a:rPr lang="id-ID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24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id-ID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d-ID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id-ID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DE5F5B-AE06-4065-B864-CBBE614A0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140917" y="573205"/>
                <a:ext cx="8868428" cy="5527343"/>
              </a:xfrm>
              <a:blipFill>
                <a:blip r:embed="rId2"/>
                <a:stretch>
                  <a:fillRect l="-2131" t="-1323" r="-1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61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DE5F5B-AE06-4065-B864-CBBE614A044D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140917" y="272955"/>
                <a:ext cx="8868428" cy="6373505"/>
              </a:xfrm>
              <a:solidFill>
                <a:schemeClr val="bg2"/>
              </a:solidFill>
            </p:spPr>
            <p:txBody>
              <a:bodyPr>
                <a:noAutofit/>
              </a:bodyPr>
              <a:lstStyle/>
              <a:p>
                <a:r>
                  <a:rPr lang="id-ID" dirty="0"/>
                  <a:t>Contoh :</a:t>
                </a:r>
              </a:p>
              <a:p>
                <a:r>
                  <a:rPr lang="id-ID" dirty="0"/>
                  <a:t>Diketahui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d-ID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id-ID" dirty="0"/>
                  <a:t> dan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endParaRPr lang="id-ID" b="0" dirty="0"/>
              </a:p>
              <a:p>
                <a:r>
                  <a:rPr lang="id-ID" b="0" dirty="0"/>
                  <a:t>Carilah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𝝾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d-ID" b="0" dirty="0"/>
                  <a:t> dan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𝝾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id-ID" b="0" dirty="0"/>
              </a:p>
              <a:p>
                <a:r>
                  <a:rPr lang="id-ID" dirty="0"/>
                  <a:t>Jawab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𝝾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+5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d-ID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(4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+5)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</a:rPr>
                      <m:t>+3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+5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id-ID" dirty="0"/>
                  <a:t>	</a:t>
                </a:r>
              </a:p>
              <a:p>
                <a:pPr marL="1680210" lvl="7" indent="0">
                  <a:buNone/>
                </a:pPr>
                <a:r>
                  <a:rPr lang="en-US" sz="2000" dirty="0" smtClean="0"/>
                  <a:t>                                          </a:t>
                </a:r>
                <a:r>
                  <a:rPr lang="id-ID" sz="2000" dirty="0" smtClean="0"/>
                  <a:t>= </a:t>
                </a:r>
                <a14:m>
                  <m:oMath xmlns:m="http://schemas.openxmlformats.org/officeDocument/2006/math">
                    <m:r>
                      <a:rPr lang="id-ID" sz="2000" i="1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16</m:t>
                        </m:r>
                        <m:sSup>
                          <m:sSupPr>
                            <m:ctrlPr>
                              <a:rPr lang="id-ID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d-ID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+40</m:t>
                        </m:r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+25</m:t>
                        </m:r>
                      </m:e>
                    </m:d>
                    <m:r>
                      <a:rPr lang="id-ID" sz="2000" i="1">
                        <a:latin typeface="Cambria Math" panose="02040503050406030204" pitchFamily="18" charset="0"/>
                      </a:rPr>
                      <m:t>+3</m:t>
                    </m:r>
                    <m:d>
                      <m:dPr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+5</m:t>
                        </m:r>
                      </m:e>
                    </m:d>
                    <m:r>
                      <a:rPr lang="id-ID" sz="2000" i="1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id-ID" sz="2000" dirty="0"/>
                  <a:t/>
                </a:r>
                <a:br>
                  <a:rPr lang="id-ID" sz="2000" dirty="0"/>
                </a:br>
                <a:r>
                  <a:rPr lang="en-US" sz="2000" dirty="0" smtClean="0"/>
                  <a:t>				</a:t>
                </a:r>
                <a:r>
                  <a:rPr lang="id-ID" sz="2000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32</m:t>
                        </m:r>
                        <m:sSup>
                          <m:sSupPr>
                            <m:ctrlPr>
                              <a:rPr lang="id-ID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d-ID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+80</m:t>
                        </m:r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+50</m:t>
                        </m:r>
                      </m:e>
                    </m:d>
                    <m:r>
                      <a:rPr lang="id-ID" sz="20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+15</m:t>
                        </m:r>
                      </m:e>
                    </m:d>
                    <m:r>
                      <a:rPr lang="id-ID" sz="2000" i="1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id-ID" sz="2000" dirty="0"/>
                  <a:t/>
                </a:r>
                <a:br>
                  <a:rPr lang="id-ID" sz="2000" dirty="0"/>
                </a:br>
                <a:r>
                  <a:rPr lang="en-US" sz="2000" dirty="0" smtClean="0"/>
                  <a:t>				</a:t>
                </a:r>
                <a14:m>
                  <m:oMath xmlns:m="http://schemas.openxmlformats.org/officeDocument/2006/math">
                    <m:r>
                      <a:rPr lang="id-ID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32</m:t>
                        </m:r>
                        <m:sSup>
                          <m:sSupPr>
                            <m:ctrlPr>
                              <a:rPr lang="id-ID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d-ID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+92</m:t>
                        </m:r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+67</m:t>
                        </m:r>
                      </m:e>
                    </m:d>
                  </m:oMath>
                </a14:m>
                <a:r>
                  <a:rPr lang="id-ID" sz="2000" dirty="0"/>
                  <a:t/>
                </a:r>
                <a:br>
                  <a:rPr lang="id-ID" sz="2000" dirty="0"/>
                </a:br>
                <a:r>
                  <a:rPr lang="id-ID" sz="2000" dirty="0"/>
                  <a:t> </a:t>
                </a:r>
                <a:r>
                  <a:rPr lang="id-ID" sz="2000" dirty="0" smtClean="0"/>
                  <a:t> </a:t>
                </a:r>
                <a:endParaRPr lang="id-ID" sz="2000" b="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𝝾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id-ID" dirty="0"/>
                  <a:t>)=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4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d-ID" i="1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id-ID" dirty="0"/>
                  <a:t/>
                </a:r>
                <a:br>
                  <a:rPr lang="id-ID" dirty="0"/>
                </a:br>
                <a:endParaRPr lang="id-ID" dirty="0"/>
              </a:p>
              <a:p>
                <a:pPr marL="0" indent="0">
                  <a:buNone/>
                </a:pPr>
                <a:r>
                  <a:rPr lang="en-US" b="0" dirty="0" smtClean="0"/>
                  <a:t>				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d-ID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+13</m:t>
                    </m:r>
                  </m:oMath>
                </a14:m>
                <a:endParaRPr lang="id-ID" dirty="0"/>
              </a:p>
              <a:p>
                <a:endParaRPr lang="id-ID" dirty="0"/>
              </a:p>
              <a:p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DE5F5B-AE06-4065-B864-CBBE614A0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140917" y="272955"/>
                <a:ext cx="8868428" cy="6373505"/>
              </a:xfrm>
              <a:blipFill>
                <a:blip r:embed="rId2"/>
                <a:stretch>
                  <a:fillRect l="-756" t="-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ular Callout 1"/>
              <p:cNvSpPr/>
              <p:nvPr/>
            </p:nvSpPr>
            <p:spPr>
              <a:xfrm>
                <a:off x="818866" y="2934268"/>
                <a:ext cx="2402006" cy="573206"/>
              </a:xfrm>
              <a:prstGeom prst="wedgeRectCallout">
                <a:avLst>
                  <a:gd name="adj1" fmla="val 115184"/>
                  <a:gd name="adj2" fmla="val -133725"/>
                </a:avLst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+5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  . 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+5</m:t>
                        </m:r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</a:rPr>
                        <m:t>=16 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i="1">
                          <a:latin typeface="Cambria Math" panose="02040503050406030204" pitchFamily="18" charset="0"/>
                        </a:rPr>
                        <m:t>+40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+25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ular Callout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66" y="2934268"/>
                <a:ext cx="2402006" cy="573206"/>
              </a:xfrm>
              <a:prstGeom prst="wedgeRectCallout">
                <a:avLst>
                  <a:gd name="adj1" fmla="val 115184"/>
                  <a:gd name="adj2" fmla="val -133725"/>
                </a:avLst>
              </a:prstGeom>
              <a:blipFill>
                <a:blip r:embed="rId3"/>
                <a:stretch>
                  <a:fillRect b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663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14" y="172560"/>
            <a:ext cx="8772669" cy="174934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LATIHAN</a:t>
            </a:r>
            <a:br>
              <a:rPr lang="en-US" dirty="0" smtClean="0"/>
            </a:br>
            <a:r>
              <a:rPr lang="en-US" sz="2200" dirty="0" err="1" smtClean="0">
                <a:solidFill>
                  <a:srgbClr val="0070C0"/>
                </a:solidFill>
              </a:rPr>
              <a:t>Kerjakan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sesuai</a:t>
            </a:r>
            <a:r>
              <a:rPr lang="en-US" sz="2200" dirty="0" smtClean="0">
                <a:solidFill>
                  <a:srgbClr val="0070C0"/>
                </a:solidFill>
              </a:rPr>
              <a:t> NPM:</a:t>
            </a:r>
            <a:br>
              <a:rPr lang="en-US" sz="2200" dirty="0" smtClean="0">
                <a:solidFill>
                  <a:srgbClr val="0070C0"/>
                </a:solidFill>
              </a:rPr>
            </a:br>
            <a:r>
              <a:rPr lang="en-US" sz="2200" dirty="0" smtClean="0">
                <a:solidFill>
                  <a:srgbClr val="0070C0"/>
                </a:solidFill>
              </a:rPr>
              <a:t>NPM </a:t>
            </a:r>
            <a:r>
              <a:rPr lang="en-US" sz="2200" dirty="0" err="1" smtClean="0">
                <a:solidFill>
                  <a:srgbClr val="0070C0"/>
                </a:solidFill>
              </a:rPr>
              <a:t>Genaap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kerjakan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Nomor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Genap</a:t>
            </a:r>
            <a:r>
              <a:rPr lang="en-US" sz="2200" dirty="0" smtClean="0">
                <a:solidFill>
                  <a:srgbClr val="0070C0"/>
                </a:solidFill>
              </a:rPr>
              <a:t/>
            </a:r>
            <a:br>
              <a:rPr lang="en-US" sz="2200" dirty="0" smtClean="0">
                <a:solidFill>
                  <a:srgbClr val="0070C0"/>
                </a:solidFill>
              </a:rPr>
            </a:br>
            <a:r>
              <a:rPr lang="en-US" sz="2200" dirty="0" smtClean="0">
                <a:solidFill>
                  <a:srgbClr val="0070C0"/>
                </a:solidFill>
              </a:rPr>
              <a:t>NPM </a:t>
            </a:r>
            <a:r>
              <a:rPr lang="en-US" sz="2200" dirty="0" err="1" smtClean="0">
                <a:solidFill>
                  <a:srgbClr val="0070C0"/>
                </a:solidFill>
              </a:rPr>
              <a:t>Ganjil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kerjakan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nomor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Ganjil</a:t>
            </a:r>
            <a:r>
              <a:rPr lang="en-US" sz="2200" dirty="0" smtClean="0">
                <a:solidFill>
                  <a:srgbClr val="0070C0"/>
                </a:solidFill>
              </a:rPr>
              <a:t/>
            </a:r>
            <a:br>
              <a:rPr lang="en-US" sz="2200" dirty="0" smtClean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016"/>
          <a:stretch/>
        </p:blipFill>
        <p:spPr>
          <a:xfrm>
            <a:off x="166615" y="1921909"/>
            <a:ext cx="8923226" cy="456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97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66800" y="381000"/>
            <a:ext cx="71628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err="1" smtClean="0"/>
              <a:t>Definisi</a:t>
            </a:r>
            <a:r>
              <a:rPr lang="en-US" sz="3600" dirty="0" smtClean="0"/>
              <a:t> FUNGSI</a:t>
            </a:r>
            <a:endParaRPr lang="en-US" sz="36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399"/>
            <a:ext cx="8382000" cy="2621507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chemeClr val="tx1"/>
                </a:solidFill>
              </a:rPr>
              <a:t>Misalkan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i="1" dirty="0">
                <a:solidFill>
                  <a:schemeClr val="tx1"/>
                </a:solidFill>
              </a:rPr>
              <a:t>A </a:t>
            </a:r>
            <a:r>
              <a:rPr lang="en-US" sz="2800" dirty="0" err="1">
                <a:solidFill>
                  <a:schemeClr val="tx1"/>
                </a:solidFill>
              </a:rPr>
              <a:t>dan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i="1" dirty="0">
                <a:solidFill>
                  <a:schemeClr val="tx1"/>
                </a:solidFill>
              </a:rPr>
              <a:t>B </a:t>
            </a:r>
            <a:r>
              <a:rPr lang="en-US" sz="2800" dirty="0" err="1">
                <a:solidFill>
                  <a:schemeClr val="tx1"/>
                </a:solidFill>
              </a:rPr>
              <a:t>adalah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himpunan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tak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kosong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  <a:r>
              <a:rPr lang="en-US" sz="2800" dirty="0" err="1">
                <a:solidFill>
                  <a:schemeClr val="tx1"/>
                </a:solidFill>
              </a:rPr>
              <a:t>Fungsi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dari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i="1" dirty="0">
                <a:solidFill>
                  <a:schemeClr val="tx1"/>
                </a:solidFill>
              </a:rPr>
              <a:t>A </a:t>
            </a:r>
            <a:r>
              <a:rPr lang="en-US" sz="2800" dirty="0" err="1">
                <a:solidFill>
                  <a:schemeClr val="tx1"/>
                </a:solidFill>
              </a:rPr>
              <a:t>ke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i="1" dirty="0">
                <a:solidFill>
                  <a:schemeClr val="tx1"/>
                </a:solidFill>
              </a:rPr>
              <a:t>B</a:t>
            </a:r>
            <a:r>
              <a:rPr lang="en-US" sz="2800" dirty="0">
                <a:solidFill>
                  <a:schemeClr val="tx1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tx1"/>
                </a:solidFill>
              </a:rPr>
              <a:t>f </a:t>
            </a:r>
            <a:r>
              <a:rPr lang="en-US" sz="2800" dirty="0">
                <a:solidFill>
                  <a:schemeClr val="tx1"/>
                </a:solidFill>
              </a:rPr>
              <a:t>: </a:t>
            </a:r>
            <a:r>
              <a:rPr lang="en-US" sz="2800" i="1" dirty="0">
                <a:solidFill>
                  <a:schemeClr val="tx1"/>
                </a:solidFill>
              </a:rPr>
              <a:t>A</a:t>
            </a:r>
            <a:r>
              <a:rPr lang="en-US" sz="2800" dirty="0">
                <a:solidFill>
                  <a:schemeClr val="tx1"/>
                </a:solidFill>
              </a:rPr>
              <a:t>→ </a:t>
            </a:r>
            <a:r>
              <a:rPr lang="en-US" sz="2800" i="1" dirty="0" smtClean="0">
                <a:solidFill>
                  <a:schemeClr val="tx1"/>
                </a:solidFill>
              </a:rPr>
              <a:t>B  </a:t>
            </a:r>
            <a:r>
              <a:rPr lang="en-US" sz="2800" dirty="0" err="1" smtClean="0">
                <a:solidFill>
                  <a:schemeClr val="tx1"/>
                </a:solidFill>
              </a:rPr>
              <a:t>dapat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dipandang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sebagai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aturan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atau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cara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memasangkan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setiap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elemen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i="1" dirty="0">
                <a:solidFill>
                  <a:schemeClr val="tx1"/>
                </a:solidFill>
              </a:rPr>
              <a:t>A </a:t>
            </a:r>
            <a:r>
              <a:rPr lang="en-US" sz="2800" dirty="0" err="1" smtClean="0">
                <a:solidFill>
                  <a:schemeClr val="tx1"/>
                </a:solidFill>
              </a:rPr>
              <a:t>dengan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tepat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satu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elemen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i="1" dirty="0">
                <a:solidFill>
                  <a:schemeClr val="tx1"/>
                </a:solidFill>
              </a:rPr>
              <a:t>B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03248" y="4044356"/>
            <a:ext cx="4461326" cy="218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8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858" y="172560"/>
            <a:ext cx="8305516" cy="780358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LATIHAN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58" y="952918"/>
            <a:ext cx="840105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304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9F158-AC34-49EA-B861-74FD7793182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id-ID" dirty="0">
                <a:solidFill>
                  <a:srgbClr val="00B0F0"/>
                </a:solidFill>
              </a:rPr>
              <a:t>PENGERTIAN FUNGSI</a:t>
            </a:r>
            <a:endParaRPr lang="en-ID" dirty="0">
              <a:solidFill>
                <a:srgbClr val="00B0F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0252" y="2320118"/>
            <a:ext cx="4385831" cy="3957851"/>
          </a:xfrm>
          <a:solidFill>
            <a:schemeClr val="bg1"/>
          </a:solidFill>
        </p:spPr>
        <p:txBody>
          <a:bodyPr/>
          <a:lstStyle/>
          <a:p>
            <a:r>
              <a:rPr lang="id-ID" sz="2800" dirty="0">
                <a:solidFill>
                  <a:srgbClr val="00206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Sebuah fungsi f dari himpunan A ke himpunan B adalah suatu aturan yang </a:t>
            </a:r>
            <a:r>
              <a:rPr lang="id-ID" sz="2800" b="1" dirty="0">
                <a:solidFill>
                  <a:srgbClr val="00206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memasangkan</a:t>
            </a:r>
            <a:r>
              <a:rPr lang="id-ID" sz="2800" dirty="0">
                <a:solidFill>
                  <a:srgbClr val="00206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setiap </a:t>
            </a:r>
            <a:r>
              <a:rPr lang="id-ID" sz="2800" spc="-60" dirty="0">
                <a:solidFill>
                  <a:srgbClr val="00206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X </a:t>
            </a:r>
            <a:r>
              <a:rPr lang="id-ID" sz="2800" dirty="0">
                <a:solidFill>
                  <a:srgbClr val="00206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anggota A dengan tepat satu Y anggota </a:t>
            </a:r>
            <a:r>
              <a:rPr lang="id-ID" sz="2800" spc="-370" dirty="0">
                <a:solidFill>
                  <a:srgbClr val="00206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id-ID" sz="2800" dirty="0">
                <a:solidFill>
                  <a:srgbClr val="00206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77EADF-2C6B-4ADD-A068-3584C90CE08E}"/>
              </a:ext>
            </a:extLst>
          </p:cNvPr>
          <p:cNvSpPr/>
          <p:nvPr/>
        </p:nvSpPr>
        <p:spPr>
          <a:xfrm>
            <a:off x="5362818" y="3118993"/>
            <a:ext cx="1174316" cy="1954061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350" dirty="0"/>
              <a:t>10</a:t>
            </a:r>
          </a:p>
          <a:p>
            <a:pPr algn="ctr"/>
            <a:r>
              <a:rPr lang="id-ID" sz="1350" dirty="0"/>
              <a:t>9</a:t>
            </a:r>
          </a:p>
          <a:p>
            <a:pPr algn="ctr"/>
            <a:r>
              <a:rPr lang="id-ID" sz="1350" dirty="0"/>
              <a:t>8</a:t>
            </a:r>
          </a:p>
          <a:p>
            <a:pPr algn="ctr"/>
            <a:r>
              <a:rPr lang="id-ID" sz="1350" dirty="0"/>
              <a:t>7</a:t>
            </a:r>
          </a:p>
          <a:p>
            <a:pPr algn="ctr"/>
            <a:r>
              <a:rPr lang="id-ID" sz="1350" dirty="0"/>
              <a:t>6</a:t>
            </a:r>
          </a:p>
          <a:p>
            <a:pPr algn="ctr"/>
            <a:r>
              <a:rPr lang="id-ID" sz="1350" dirty="0"/>
              <a:t>5</a:t>
            </a:r>
            <a:endParaRPr lang="en-ID" sz="135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DCD9BD-90B4-4FAF-BF92-F4C9460DDCEE}"/>
              </a:ext>
            </a:extLst>
          </p:cNvPr>
          <p:cNvSpPr/>
          <p:nvPr/>
        </p:nvSpPr>
        <p:spPr>
          <a:xfrm>
            <a:off x="7285735" y="3116644"/>
            <a:ext cx="1174316" cy="1954061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350" dirty="0"/>
              <a:t>9</a:t>
            </a:r>
          </a:p>
          <a:p>
            <a:pPr algn="ctr"/>
            <a:r>
              <a:rPr lang="id-ID" sz="1350" dirty="0"/>
              <a:t>8</a:t>
            </a:r>
          </a:p>
          <a:p>
            <a:pPr algn="ctr"/>
            <a:r>
              <a:rPr lang="id-ID" sz="1350" dirty="0"/>
              <a:t>7</a:t>
            </a:r>
          </a:p>
          <a:p>
            <a:pPr algn="ctr"/>
            <a:r>
              <a:rPr lang="id-ID" sz="1350" dirty="0"/>
              <a:t>6</a:t>
            </a:r>
          </a:p>
          <a:p>
            <a:pPr algn="ctr"/>
            <a:r>
              <a:rPr lang="id-ID" sz="1350" dirty="0"/>
              <a:t>5</a:t>
            </a:r>
          </a:p>
          <a:p>
            <a:pPr algn="ctr"/>
            <a:r>
              <a:rPr lang="id-ID" sz="1350" dirty="0"/>
              <a:t>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8FE9E8D-42CB-4B1D-A794-BB45C7B1156A}"/>
              </a:ext>
            </a:extLst>
          </p:cNvPr>
          <p:cNvCxnSpPr/>
          <p:nvPr/>
        </p:nvCxnSpPr>
        <p:spPr>
          <a:xfrm>
            <a:off x="6074862" y="3588719"/>
            <a:ext cx="170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2BF523-333C-42C4-9092-C31B5031134A}"/>
              </a:ext>
            </a:extLst>
          </p:cNvPr>
          <p:cNvCxnSpPr/>
          <p:nvPr/>
        </p:nvCxnSpPr>
        <p:spPr>
          <a:xfrm>
            <a:off x="6082316" y="3780013"/>
            <a:ext cx="170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2F8DCC4-CAB0-41AC-9911-4DCC9E77C9D7}"/>
              </a:ext>
            </a:extLst>
          </p:cNvPr>
          <p:cNvCxnSpPr/>
          <p:nvPr/>
        </p:nvCxnSpPr>
        <p:spPr>
          <a:xfrm>
            <a:off x="6074862" y="4018552"/>
            <a:ext cx="170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DA24D7-2C6B-4FA9-9836-9C3BD0A3625F}"/>
              </a:ext>
            </a:extLst>
          </p:cNvPr>
          <p:cNvCxnSpPr/>
          <p:nvPr/>
        </p:nvCxnSpPr>
        <p:spPr>
          <a:xfrm>
            <a:off x="6074862" y="4212364"/>
            <a:ext cx="170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60ADFB-21B5-49A7-B0D0-7C74E585122A}"/>
              </a:ext>
            </a:extLst>
          </p:cNvPr>
          <p:cNvCxnSpPr/>
          <p:nvPr/>
        </p:nvCxnSpPr>
        <p:spPr>
          <a:xfrm>
            <a:off x="6074862" y="4398723"/>
            <a:ext cx="170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4D663D-9BB5-4219-9F2C-F512C5B51C46}"/>
              </a:ext>
            </a:extLst>
          </p:cNvPr>
          <p:cNvCxnSpPr/>
          <p:nvPr/>
        </p:nvCxnSpPr>
        <p:spPr>
          <a:xfrm>
            <a:off x="6064638" y="4599991"/>
            <a:ext cx="170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C949306-2715-4C72-A462-1AB9B6AF95DD}"/>
              </a:ext>
            </a:extLst>
          </p:cNvPr>
          <p:cNvSpPr/>
          <p:nvPr/>
        </p:nvSpPr>
        <p:spPr>
          <a:xfrm>
            <a:off x="6221883" y="2305232"/>
            <a:ext cx="1386509" cy="397664"/>
          </a:xfrm>
          <a:prstGeom prst="roundRect">
            <a:avLst/>
          </a:prstGeom>
          <a:solidFill>
            <a:schemeClr val="bg2">
              <a:lumMod val="75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350" dirty="0"/>
              <a:t>KURANG SATU DARI</a:t>
            </a:r>
            <a:endParaRPr lang="en-ID" sz="135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811D790-D0D9-4F6C-91DF-FB3BDC4C30D9}"/>
              </a:ext>
            </a:extLst>
          </p:cNvPr>
          <p:cNvSpPr/>
          <p:nvPr/>
        </p:nvSpPr>
        <p:spPr>
          <a:xfrm>
            <a:off x="5780160" y="2785998"/>
            <a:ext cx="321750" cy="283265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350" dirty="0"/>
              <a:t>A</a:t>
            </a:r>
            <a:endParaRPr lang="en-ID" sz="135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EF46638-4F04-489E-AB6B-6598F54A601D}"/>
              </a:ext>
            </a:extLst>
          </p:cNvPr>
          <p:cNvSpPr/>
          <p:nvPr/>
        </p:nvSpPr>
        <p:spPr>
          <a:xfrm>
            <a:off x="7712018" y="2771293"/>
            <a:ext cx="321750" cy="283265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350" dirty="0"/>
              <a:t>B</a:t>
            </a:r>
            <a:endParaRPr lang="en-ID" sz="1350" dirty="0"/>
          </a:p>
        </p:txBody>
      </p:sp>
      <p:sp>
        <p:nvSpPr>
          <p:cNvPr id="14" name="Rectangle 13"/>
          <p:cNvSpPr/>
          <p:nvPr/>
        </p:nvSpPr>
        <p:spPr>
          <a:xfrm>
            <a:off x="4876905" y="539288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id-ID" dirty="0">
                <a:solidFill>
                  <a:srgbClr val="0070C0"/>
                </a:solidFill>
                <a:latin typeface="Arial" panose="020B0604020202020204" pitchFamily="34" charset="0"/>
              </a:rPr>
              <a:t>A merupakan daerah asal/domain</a:t>
            </a:r>
          </a:p>
          <a:p>
            <a:pPr>
              <a:lnSpc>
                <a:spcPct val="100000"/>
              </a:lnSpc>
            </a:pPr>
            <a:r>
              <a:rPr lang="id-ID" dirty="0">
                <a:latin typeface="Arial" panose="020B0604020202020204" pitchFamily="34" charset="0"/>
              </a:rPr>
              <a:t>B merupakan daerah kawan/kodomain</a:t>
            </a:r>
          </a:p>
        </p:txBody>
      </p:sp>
    </p:spTree>
    <p:extLst>
      <p:ext uri="{BB962C8B-B14F-4D97-AF65-F5344CB8AC3E}">
        <p14:creationId xmlns:p14="http://schemas.microsoft.com/office/powerpoint/2010/main" val="36457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5A398C-8994-4EA9-8E9A-DBC87A89D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0276" y="2438400"/>
            <a:ext cx="6577928" cy="3651504"/>
          </a:xfrm>
        </p:spPr>
        <p:txBody>
          <a:bodyPr>
            <a:normAutofit lnSpcReduction="10000"/>
          </a:bodyPr>
          <a:lstStyle/>
          <a:p>
            <a:r>
              <a:rPr lang="id-ID" sz="2800" dirty="0"/>
              <a:t>Jika diketahui A = {1,2,3} dan B = {u,v,w} tentukanlah apakah berikut ini merupakan fungsi atau bukan</a:t>
            </a:r>
          </a:p>
          <a:p>
            <a:pPr marL="514350" indent="-514350">
              <a:buAutoNum type="alphaLcPeriod"/>
            </a:pP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{(1,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(2,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(3,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)}</a:t>
            </a:r>
            <a:endParaRPr lang="id-ID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514350">
              <a:buAutoNum type="alphaLcPeriod"/>
            </a:pP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{(1, </a:t>
            </a:r>
            <a:r>
              <a:rPr lang="id-ID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(2, </a:t>
            </a:r>
            <a:r>
              <a:rPr lang="id-ID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(3, </a:t>
            </a:r>
            <a:r>
              <a:rPr lang="id-ID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)}</a:t>
            </a:r>
            <a:endParaRPr lang="en-ID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514350">
              <a:buFont typeface="Wingdings 2"/>
              <a:buAutoNum type="alphaLcPeriod"/>
            </a:pP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{(1,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(2,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(</a:t>
            </a:r>
            <a:r>
              <a:rPr lang="id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)}</a:t>
            </a:r>
            <a:endParaRPr lang="en-ID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514350">
              <a:buFont typeface="Wingdings 2"/>
              <a:buAutoNum type="alphaLcPeriod"/>
            </a:pP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{(1,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(1,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(2,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(3,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)}</a:t>
            </a:r>
            <a:endParaRPr lang="en-ID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514350">
              <a:buAutoNum type="alphaLcPeriod"/>
            </a:pPr>
            <a:endParaRPr lang="id-ID" dirty="0"/>
          </a:p>
          <a:p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9BE3E2-E176-4691-8713-F3051F286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srgbClr val="FF0000"/>
                </a:solidFill>
              </a:rPr>
              <a:t>Contoh </a:t>
            </a:r>
            <a:endParaRPr lang="en-ID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72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F15E21-2308-4CF5-A8D3-DB19400A1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355" y="1856096"/>
            <a:ext cx="7482992" cy="378043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800" dirty="0" err="1">
                <a:sym typeface="Symbol" panose="05050102010706020507" pitchFamily="18" charset="2"/>
              </a:rPr>
              <a:t>Fungsi</a:t>
            </a:r>
            <a:r>
              <a:rPr lang="en-US" altLang="en-US" sz="2800" dirty="0">
                <a:sym typeface="Symbol" panose="05050102010706020507" pitchFamily="18" charset="2"/>
              </a:rPr>
              <a:t>/ </a:t>
            </a:r>
            <a:r>
              <a:rPr lang="en-US" altLang="en-US" sz="2800" dirty="0" err="1">
                <a:sym typeface="Symbol" panose="05050102010706020507" pitchFamily="18" charset="2"/>
              </a:rPr>
              <a:t>pemetaan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ym typeface="Symbol" panose="05050102010706020507" pitchFamily="18" charset="2"/>
              </a:rPr>
              <a:t>dapat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ym typeface="Symbol" panose="05050102010706020507" pitchFamily="18" charset="2"/>
              </a:rPr>
              <a:t>dinotasikan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ym typeface="Symbol" panose="05050102010706020507" pitchFamily="18" charset="2"/>
              </a:rPr>
              <a:t>dengan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ym typeface="Symbol" panose="05050102010706020507" pitchFamily="18" charset="2"/>
              </a:rPr>
              <a:t>huruf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ym typeface="Symbol" panose="05050102010706020507" pitchFamily="18" charset="2"/>
              </a:rPr>
              <a:t>kecil</a:t>
            </a:r>
            <a:r>
              <a:rPr lang="en-US" altLang="en-US" sz="2800" dirty="0">
                <a:sym typeface="Symbol" panose="05050102010706020507" pitchFamily="18" charset="2"/>
              </a:rPr>
              <a:t> f , g , h , dan  </a:t>
            </a:r>
            <a:r>
              <a:rPr lang="en-US" altLang="en-US" sz="2800" dirty="0" err="1">
                <a:sym typeface="Symbol" panose="05050102010706020507" pitchFamily="18" charset="2"/>
              </a:rPr>
              <a:t>sebagainya</a:t>
            </a:r>
            <a:r>
              <a:rPr lang="en-US" altLang="en-US" sz="2800" dirty="0">
                <a:sym typeface="Symbol" panose="05050102010706020507" pitchFamily="18" charset="2"/>
              </a:rPr>
              <a:t>.</a:t>
            </a:r>
            <a:endParaRPr lang="id-ID" altLang="en-US" sz="28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800" dirty="0" err="1">
                <a:sym typeface="Symbol" panose="05050102010706020507" pitchFamily="18" charset="2"/>
              </a:rPr>
              <a:t>Misal</a:t>
            </a:r>
            <a:r>
              <a:rPr lang="en-US" altLang="en-US" sz="2800" dirty="0">
                <a:sym typeface="Symbol" panose="05050102010706020507" pitchFamily="18" charset="2"/>
              </a:rPr>
              <a:t> :</a:t>
            </a:r>
            <a:endParaRPr lang="id-ID" altLang="en-US" sz="28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800" b="1" dirty="0">
                <a:sym typeface="Symbol" panose="05050102010706020507" pitchFamily="18" charset="2"/>
              </a:rPr>
              <a:t>f : x </a:t>
            </a:r>
            <a:r>
              <a:rPr lang="en-US" altLang="en-US" sz="2800" b="1" dirty="0">
                <a:sym typeface="Wingdings" panose="05000000000000000000" pitchFamily="2" charset="2"/>
              </a:rPr>
              <a:t></a:t>
            </a:r>
            <a:r>
              <a:rPr lang="en-US" altLang="en-US" b="1" dirty="0">
                <a:sym typeface="Wingdings" panose="05000000000000000000" pitchFamily="2" charset="2"/>
              </a:rPr>
              <a:t>  </a:t>
            </a:r>
            <a:r>
              <a:rPr lang="en-US" altLang="en-US" sz="2800" b="1" dirty="0">
                <a:sym typeface="Wingdings" panose="05000000000000000000" pitchFamily="2" charset="2"/>
              </a:rPr>
              <a:t>y </a:t>
            </a:r>
            <a:r>
              <a:rPr lang="en-US" altLang="en-US" sz="2800" dirty="0" err="1">
                <a:sym typeface="Wingdings" panose="05000000000000000000" pitchFamily="2" charset="2"/>
              </a:rPr>
              <a:t>dibaca</a:t>
            </a:r>
            <a:r>
              <a:rPr lang="en-US" altLang="en-US" sz="2800" dirty="0">
                <a:sym typeface="Wingdings" panose="05000000000000000000" pitchFamily="2" charset="2"/>
              </a:rPr>
              <a:t> f </a:t>
            </a:r>
            <a:r>
              <a:rPr lang="en-US" altLang="en-US" sz="2800" dirty="0" err="1">
                <a:sym typeface="Wingdings" panose="05000000000000000000" pitchFamily="2" charset="2"/>
              </a:rPr>
              <a:t>memetakkan</a:t>
            </a:r>
            <a:r>
              <a:rPr lang="en-US" altLang="en-US" sz="2800" dirty="0">
                <a:sym typeface="Wingdings" panose="05000000000000000000" pitchFamily="2" charset="2"/>
              </a:rPr>
              <a:t> x </a:t>
            </a:r>
            <a:r>
              <a:rPr lang="en-US" altLang="en-US" sz="2800" dirty="0" err="1">
                <a:sym typeface="Wingdings" panose="05000000000000000000" pitchFamily="2" charset="2"/>
              </a:rPr>
              <a:t>ke</a:t>
            </a:r>
            <a:r>
              <a:rPr lang="en-US" altLang="en-US" sz="2800" dirty="0">
                <a:sym typeface="Wingdings" panose="05000000000000000000" pitchFamily="2" charset="2"/>
              </a:rPr>
              <a:t> y,  </a:t>
            </a:r>
            <a:r>
              <a:rPr lang="en-US" altLang="en-US" sz="2800" dirty="0" err="1">
                <a:sym typeface="Wingdings" panose="05000000000000000000" pitchFamily="2" charset="2"/>
              </a:rPr>
              <a:t>maka</a:t>
            </a:r>
            <a:r>
              <a:rPr lang="en-US" altLang="en-US" sz="2800" dirty="0">
                <a:sym typeface="Wingdings" panose="05000000000000000000" pitchFamily="2" charset="2"/>
              </a:rPr>
              <a:t>  </a:t>
            </a:r>
            <a:endParaRPr lang="id-ID" altLang="en-US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en-US" sz="2800" b="1" dirty="0">
                <a:sym typeface="Wingdings" panose="05000000000000000000" pitchFamily="2" charset="2"/>
              </a:rPr>
              <a:t>y = f(x) </a:t>
            </a:r>
            <a:r>
              <a:rPr lang="en-US" altLang="en-US" sz="2800" dirty="0" err="1">
                <a:sym typeface="Wingdings" panose="05000000000000000000" pitchFamily="2" charset="2"/>
              </a:rPr>
              <a:t>dibaca</a:t>
            </a:r>
            <a:r>
              <a:rPr lang="en-US" altLang="en-US" sz="2800" dirty="0"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ym typeface="Wingdings" panose="05000000000000000000" pitchFamily="2" charset="2"/>
              </a:rPr>
              <a:t>sama</a:t>
            </a:r>
            <a:r>
              <a:rPr lang="en-US" altLang="en-US" sz="2800" dirty="0"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ym typeface="Wingdings" panose="05000000000000000000" pitchFamily="2" charset="2"/>
              </a:rPr>
              <a:t>dengan</a:t>
            </a:r>
            <a:r>
              <a:rPr lang="en-US" altLang="en-US" sz="2800" dirty="0">
                <a:sym typeface="Wingdings" panose="05000000000000000000" pitchFamily="2" charset="2"/>
              </a:rPr>
              <a:t> f </a:t>
            </a:r>
            <a:r>
              <a:rPr lang="en-US" altLang="en-US" sz="2800" dirty="0" err="1">
                <a:sym typeface="Wingdings" panose="05000000000000000000" pitchFamily="2" charset="2"/>
              </a:rPr>
              <a:t>dari</a:t>
            </a:r>
            <a:r>
              <a:rPr lang="en-US" altLang="en-US" sz="2800" dirty="0">
                <a:sym typeface="Wingdings" panose="05000000000000000000" pitchFamily="2" charset="2"/>
              </a:rPr>
              <a:t> x </a:t>
            </a:r>
            <a:r>
              <a:rPr lang="en-US" altLang="en-US" sz="2800" dirty="0" err="1">
                <a:sym typeface="Wingdings" panose="05000000000000000000" pitchFamily="2" charset="2"/>
              </a:rPr>
              <a:t>digunakan</a:t>
            </a:r>
            <a:r>
              <a:rPr lang="en-US" altLang="en-US" sz="2800" dirty="0"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ym typeface="Wingdings" panose="05000000000000000000" pitchFamily="2" charset="2"/>
              </a:rPr>
              <a:t>untuk</a:t>
            </a:r>
            <a:r>
              <a:rPr lang="en-US" altLang="en-US" sz="2800" dirty="0"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ym typeface="Wingdings" panose="05000000000000000000" pitchFamily="2" charset="2"/>
              </a:rPr>
              <a:t>menunjukkan</a:t>
            </a:r>
            <a:r>
              <a:rPr lang="en-US" altLang="en-US" sz="2800" dirty="0"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ym typeface="Wingdings" panose="05000000000000000000" pitchFamily="2" charset="2"/>
              </a:rPr>
              <a:t>bahwa</a:t>
            </a:r>
            <a:r>
              <a:rPr lang="en-US" altLang="en-US" sz="2800" dirty="0">
                <a:sym typeface="Wingdings" panose="05000000000000000000" pitchFamily="2" charset="2"/>
              </a:rPr>
              <a:t> y </a:t>
            </a:r>
            <a:r>
              <a:rPr lang="en-US" altLang="en-US" sz="2800" dirty="0" err="1">
                <a:sym typeface="Wingdings" panose="05000000000000000000" pitchFamily="2" charset="2"/>
              </a:rPr>
              <a:t>adalah</a:t>
            </a:r>
            <a:r>
              <a:rPr lang="en-US" altLang="en-US" sz="2800" dirty="0"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ym typeface="Wingdings" panose="05000000000000000000" pitchFamily="2" charset="2"/>
              </a:rPr>
              <a:t>fungsi</a:t>
            </a:r>
            <a:r>
              <a:rPr lang="en-US" altLang="en-US" sz="2800" dirty="0"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ym typeface="Wingdings" panose="05000000000000000000" pitchFamily="2" charset="2"/>
              </a:rPr>
              <a:t>dari</a:t>
            </a:r>
            <a:r>
              <a:rPr lang="en-US" altLang="en-US" sz="2800" dirty="0">
                <a:sym typeface="Wingdings" panose="05000000000000000000" pitchFamily="2" charset="2"/>
              </a:rPr>
              <a:t> x .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D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5BB5A4-C2F8-4BE1-A8E4-3641F7FB8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558" y="254447"/>
            <a:ext cx="7700031" cy="987499"/>
          </a:xfrm>
          <a:solidFill>
            <a:schemeClr val="bg2"/>
          </a:solidFill>
        </p:spPr>
        <p:txBody>
          <a:bodyPr/>
          <a:lstStyle/>
          <a:p>
            <a:r>
              <a:rPr lang="id-ID" dirty="0" smtClean="0">
                <a:solidFill>
                  <a:srgbClr val="0070C0"/>
                </a:solidFill>
              </a:rPr>
              <a:t>NOTASI FUNGSI</a:t>
            </a:r>
            <a:endParaRPr lang="en-ID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51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A2B8DE-189F-4E41-B64E-DA6E676CD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716" y="1310185"/>
            <a:ext cx="8615756" cy="5395415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 eaLnBrk="1" hangingPunct="1">
              <a:buFont typeface="Wingdings" panose="05000000000000000000" pitchFamily="2" charset="2"/>
              <a:buNone/>
              <a:tabLst>
                <a:tab pos="1968500" algn="l"/>
              </a:tabLst>
            </a:pP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Jika n(A) = a , dan n(B) = b , </a:t>
            </a:r>
            <a:r>
              <a:rPr lang="en-US" altLang="en-US" sz="2400" dirty="0" err="1">
                <a:solidFill>
                  <a:schemeClr val="accent5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maka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 </a:t>
            </a:r>
            <a:r>
              <a:rPr lang="en-US" altLang="en-US" sz="2400" dirty="0" err="1">
                <a:solidFill>
                  <a:schemeClr val="accent5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banyak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 </a:t>
            </a:r>
            <a:r>
              <a:rPr lang="en-US" altLang="en-US" sz="2400" dirty="0" err="1">
                <a:solidFill>
                  <a:schemeClr val="accent5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pemetaan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 yang </a:t>
            </a:r>
            <a:r>
              <a:rPr lang="en-US" altLang="en-US" sz="2400" dirty="0" err="1">
                <a:solidFill>
                  <a:schemeClr val="accent5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mungkin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 </a:t>
            </a:r>
            <a:r>
              <a:rPr lang="en-US" altLang="en-US" sz="2400" dirty="0" err="1">
                <a:solidFill>
                  <a:schemeClr val="accent5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terjadi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 </a:t>
            </a:r>
            <a:r>
              <a:rPr lang="en-US" altLang="en-US" sz="2400" dirty="0" err="1">
                <a:solidFill>
                  <a:schemeClr val="accent5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dari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 </a:t>
            </a: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1968500" algn="l"/>
              </a:tabLst>
            </a:pPr>
            <a:r>
              <a:rPr lang="en-US" altLang="en-US" sz="2800" dirty="0" err="1">
                <a:solidFill>
                  <a:schemeClr val="accent5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himpunan</a:t>
            </a:r>
            <a:r>
              <a:rPr lang="en-US" altLang="en-US" sz="2800" dirty="0">
                <a:solidFill>
                  <a:schemeClr val="accent5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 </a:t>
            </a:r>
            <a:r>
              <a:rPr lang="en-US" altLang="en-US" sz="2800" dirty="0">
                <a:solidFill>
                  <a:schemeClr val="accent5">
                    <a:lumMod val="50000"/>
                  </a:schemeClr>
                </a:solidFill>
                <a:effectLst/>
                <a:latin typeface="Berlin Sans FB" panose="020E0602020502020306" pitchFamily="34" charset="0"/>
              </a:rPr>
              <a:t>A </a:t>
            </a:r>
            <a:r>
              <a:rPr lang="en-US" altLang="en-US" sz="2800" dirty="0" err="1">
                <a:solidFill>
                  <a:schemeClr val="accent5">
                    <a:lumMod val="50000"/>
                  </a:schemeClr>
                </a:solidFill>
                <a:effectLst/>
                <a:latin typeface="Berlin Sans FB" panose="020E0602020502020306" pitchFamily="34" charset="0"/>
              </a:rPr>
              <a:t>ke</a:t>
            </a:r>
            <a:r>
              <a:rPr lang="en-US" altLang="en-US" sz="2800" dirty="0">
                <a:solidFill>
                  <a:schemeClr val="accent5">
                    <a:lumMod val="50000"/>
                  </a:schemeClr>
                </a:solidFill>
                <a:effectLst/>
                <a:latin typeface="Berlin Sans FB" panose="020E0602020502020306" pitchFamily="34" charset="0"/>
              </a:rPr>
              <a:t> B </a:t>
            </a:r>
            <a:r>
              <a:rPr lang="en-US" altLang="en-US" sz="2800" dirty="0" err="1">
                <a:solidFill>
                  <a:schemeClr val="accent5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adalah</a:t>
            </a:r>
            <a:r>
              <a:rPr lang="en-US" altLang="en-US" sz="2800" dirty="0">
                <a:solidFill>
                  <a:schemeClr val="accent5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 </a:t>
            </a:r>
            <a:r>
              <a:rPr lang="en-US" altLang="en-US" sz="2800" dirty="0" err="1">
                <a:solidFill>
                  <a:schemeClr val="accent5">
                    <a:lumMod val="50000"/>
                  </a:schemeClr>
                </a:solidFill>
                <a:effectLst/>
                <a:latin typeface="Berlin Sans FB" panose="020E0602020502020306" pitchFamily="34" charset="0"/>
              </a:rPr>
              <a:t>b</a:t>
            </a:r>
            <a:r>
              <a:rPr lang="en-US" altLang="en-US" sz="2800" baseline="30000" dirty="0" err="1">
                <a:solidFill>
                  <a:schemeClr val="accent5">
                    <a:lumMod val="50000"/>
                  </a:schemeClr>
                </a:solidFill>
                <a:effectLst/>
                <a:latin typeface="Berlin Sans FB" panose="020E0602020502020306" pitchFamily="34" charset="0"/>
              </a:rPr>
              <a:t>a</a:t>
            </a:r>
            <a:r>
              <a:rPr lang="en-US" altLang="en-US" sz="2800" dirty="0">
                <a:solidFill>
                  <a:schemeClr val="accent5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  dan </a:t>
            </a: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1968500" algn="l"/>
              </a:tabLst>
            </a:pPr>
            <a:r>
              <a:rPr lang="en-US" altLang="en-US" sz="2800" dirty="0" err="1">
                <a:solidFill>
                  <a:schemeClr val="accent5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himpunan</a:t>
            </a:r>
            <a:r>
              <a:rPr lang="en-US" altLang="en-US" sz="2800" dirty="0">
                <a:solidFill>
                  <a:schemeClr val="accent5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 </a:t>
            </a:r>
            <a:r>
              <a:rPr lang="en-US" altLang="en-US" sz="2800" dirty="0">
                <a:solidFill>
                  <a:schemeClr val="accent5">
                    <a:lumMod val="50000"/>
                  </a:schemeClr>
                </a:solidFill>
                <a:effectLst/>
                <a:latin typeface="Berlin Sans FB" panose="020E0602020502020306" pitchFamily="34" charset="0"/>
              </a:rPr>
              <a:t>B </a:t>
            </a:r>
            <a:r>
              <a:rPr lang="en-US" altLang="en-US" sz="2800" dirty="0" err="1">
                <a:solidFill>
                  <a:schemeClr val="accent5">
                    <a:lumMod val="50000"/>
                  </a:schemeClr>
                </a:solidFill>
                <a:effectLst/>
                <a:latin typeface="Berlin Sans FB" panose="020E0602020502020306" pitchFamily="34" charset="0"/>
              </a:rPr>
              <a:t>ke</a:t>
            </a:r>
            <a:r>
              <a:rPr lang="en-US" altLang="en-US" sz="2800" dirty="0">
                <a:solidFill>
                  <a:schemeClr val="accent5">
                    <a:lumMod val="50000"/>
                  </a:schemeClr>
                </a:solidFill>
                <a:effectLst/>
                <a:latin typeface="Berlin Sans FB" panose="020E0602020502020306" pitchFamily="34" charset="0"/>
              </a:rPr>
              <a:t> A </a:t>
            </a:r>
            <a:r>
              <a:rPr lang="en-US" altLang="en-US" sz="2800" dirty="0" err="1">
                <a:solidFill>
                  <a:schemeClr val="accent5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adalah</a:t>
            </a:r>
            <a:r>
              <a:rPr lang="en-US" altLang="en-US" sz="2800" dirty="0">
                <a:solidFill>
                  <a:schemeClr val="accent5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 </a:t>
            </a:r>
            <a:r>
              <a:rPr lang="en-US" altLang="en-US" sz="2800" dirty="0">
                <a:solidFill>
                  <a:schemeClr val="accent5">
                    <a:lumMod val="50000"/>
                  </a:schemeClr>
                </a:solidFill>
                <a:effectLst/>
                <a:latin typeface="Berlin Sans FB" panose="020E0602020502020306" pitchFamily="34" charset="0"/>
              </a:rPr>
              <a:t>a</a:t>
            </a:r>
            <a:r>
              <a:rPr lang="en-US" altLang="en-US" sz="2800" baseline="30000" dirty="0">
                <a:solidFill>
                  <a:schemeClr val="accent5">
                    <a:lumMod val="50000"/>
                  </a:schemeClr>
                </a:solidFill>
                <a:effectLst/>
                <a:latin typeface="Berlin Sans FB" panose="020E0602020502020306" pitchFamily="34" charset="0"/>
              </a:rPr>
              <a:t>b</a:t>
            </a:r>
            <a:endParaRPr lang="id-ID" altLang="en-US" sz="2800" dirty="0">
              <a:solidFill>
                <a:schemeClr val="accent5">
                  <a:lumMod val="50000"/>
                </a:schemeClr>
              </a:solidFill>
              <a:effectLst/>
              <a:latin typeface="Berlin Sans FB" panose="020E0602020502020306" pitchFamily="34" charset="0"/>
            </a:endParaRPr>
          </a:p>
          <a:p>
            <a:pPr marL="0" indent="0">
              <a:buNone/>
            </a:pPr>
            <a:r>
              <a:rPr lang="id-ID" b="1" u="sng" dirty="0" smtClean="0">
                <a:solidFill>
                  <a:srgbClr val="C00000"/>
                </a:solidFill>
              </a:rPr>
              <a:t>Contoh</a:t>
            </a:r>
            <a:r>
              <a:rPr lang="en-US" b="1" u="sng" dirty="0"/>
              <a:t> </a:t>
            </a:r>
            <a:r>
              <a:rPr lang="en-US" b="1" u="sng" dirty="0" smtClean="0"/>
              <a:t>:</a:t>
            </a:r>
            <a:endParaRPr lang="id-ID" b="1" u="sng" dirty="0"/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1968500" algn="l"/>
              </a:tabLst>
            </a:pPr>
            <a:r>
              <a:rPr lang="id-ID" altLang="en-US" dirty="0">
                <a:effectLst/>
                <a:latin typeface="Berlin Sans FB" panose="020E0602020502020306" pitchFamily="34" charset="0"/>
              </a:rPr>
              <a:t>a. </a:t>
            </a:r>
            <a:r>
              <a:rPr lang="en-US" altLang="en-US" dirty="0">
                <a:effectLst/>
                <a:latin typeface="Berlin Sans FB" panose="020E0602020502020306" pitchFamily="34" charset="0"/>
              </a:rPr>
              <a:t> Dari </a:t>
            </a:r>
            <a:r>
              <a:rPr lang="en-US" altLang="en-US" dirty="0" err="1">
                <a:effectLst/>
                <a:latin typeface="Berlin Sans FB" panose="020E0602020502020306" pitchFamily="34" charset="0"/>
              </a:rPr>
              <a:t>himpunan</a:t>
            </a:r>
            <a:r>
              <a:rPr lang="en-US" altLang="en-US" dirty="0">
                <a:effectLst/>
                <a:latin typeface="Berlin Sans FB" panose="020E0602020502020306" pitchFamily="34" charset="0"/>
              </a:rPr>
              <a:t> G = {1} dan H = { </a:t>
            </a:r>
            <a:r>
              <a:rPr lang="en-US" altLang="en-US" dirty="0" err="1">
                <a:effectLst/>
                <a:latin typeface="Berlin Sans FB" panose="020E0602020502020306" pitchFamily="34" charset="0"/>
              </a:rPr>
              <a:t>a,b,c</a:t>
            </a:r>
            <a:r>
              <a:rPr lang="en-US" altLang="en-US" dirty="0">
                <a:effectLst/>
                <a:latin typeface="Berlin Sans FB" panose="020E0602020502020306" pitchFamily="34" charset="0"/>
              </a:rPr>
              <a:t> }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  <a:tabLst>
                <a:tab pos="1968500" algn="l"/>
              </a:tabLst>
            </a:pPr>
            <a:r>
              <a:rPr lang="id-ID" altLang="en-US" dirty="0">
                <a:latin typeface="Berlin Sans FB" panose="020E0602020502020306" pitchFamily="34" charset="0"/>
              </a:rPr>
              <a:t>b</a:t>
            </a:r>
            <a:r>
              <a:rPr lang="en-US" altLang="en-US" dirty="0">
                <a:effectLst/>
                <a:latin typeface="Berlin Sans FB" panose="020E0602020502020306" pitchFamily="34" charset="0"/>
              </a:rPr>
              <a:t>. Dari </a:t>
            </a:r>
            <a:r>
              <a:rPr lang="en-US" altLang="en-US" dirty="0" err="1">
                <a:effectLst/>
                <a:latin typeface="Berlin Sans FB" panose="020E0602020502020306" pitchFamily="34" charset="0"/>
              </a:rPr>
              <a:t>himpunan</a:t>
            </a:r>
            <a:r>
              <a:rPr lang="en-US" altLang="en-US" dirty="0">
                <a:effectLst/>
                <a:latin typeface="Berlin Sans FB" panose="020E0602020502020306" pitchFamily="34" charset="0"/>
              </a:rPr>
              <a:t> I = {1,2} dan J = { </a:t>
            </a:r>
            <a:r>
              <a:rPr lang="en-US" altLang="en-US" dirty="0" err="1">
                <a:effectLst/>
                <a:latin typeface="Berlin Sans FB" panose="020E0602020502020306" pitchFamily="34" charset="0"/>
              </a:rPr>
              <a:t>a,b</a:t>
            </a:r>
            <a:r>
              <a:rPr lang="en-US" altLang="en-US" dirty="0">
                <a:effectLst/>
                <a:latin typeface="Berlin Sans FB" panose="020E0602020502020306" pitchFamily="34" charset="0"/>
              </a:rPr>
              <a:t>}</a:t>
            </a:r>
            <a:endParaRPr lang="id-ID" altLang="en-US" dirty="0">
              <a:effectLst/>
              <a:latin typeface="Berlin Sans FB" panose="020E0602020502020306" pitchFamily="34" charset="0"/>
            </a:endParaRP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1968500" algn="l"/>
              </a:tabLst>
            </a:pPr>
            <a:r>
              <a:rPr lang="id-ID" altLang="en-US" dirty="0">
                <a:latin typeface="Berlin Sans FB" panose="020E0602020502020306" pitchFamily="34" charset="0"/>
              </a:rPr>
              <a:t>c.</a:t>
            </a:r>
            <a:r>
              <a:rPr lang="en-US" altLang="en-US" dirty="0">
                <a:effectLst/>
                <a:latin typeface="Berlin Sans FB" panose="020E0602020502020306" pitchFamily="34" charset="0"/>
              </a:rPr>
              <a:t> Dari </a:t>
            </a:r>
            <a:r>
              <a:rPr lang="en-US" altLang="en-US" dirty="0" err="1">
                <a:effectLst/>
                <a:latin typeface="Berlin Sans FB" panose="020E0602020502020306" pitchFamily="34" charset="0"/>
              </a:rPr>
              <a:t>himpunan</a:t>
            </a:r>
            <a:r>
              <a:rPr lang="en-US" altLang="en-US" dirty="0">
                <a:effectLst/>
                <a:latin typeface="Berlin Sans FB" panose="020E0602020502020306" pitchFamily="34" charset="0"/>
              </a:rPr>
              <a:t> K = {</a:t>
            </a:r>
            <a:r>
              <a:rPr lang="en-US" altLang="en-US" dirty="0" err="1">
                <a:effectLst/>
                <a:latin typeface="Berlin Sans FB" panose="020E0602020502020306" pitchFamily="34" charset="0"/>
              </a:rPr>
              <a:t>a,i,u,e,o</a:t>
            </a:r>
            <a:r>
              <a:rPr lang="en-US" altLang="en-US" dirty="0">
                <a:effectLst/>
                <a:latin typeface="Berlin Sans FB" panose="020E0602020502020306" pitchFamily="34" charset="0"/>
              </a:rPr>
              <a:t>} dan L = {1,2,3}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1968500" algn="l"/>
              </a:tabLst>
            </a:pPr>
            <a:r>
              <a:rPr lang="id-ID" altLang="en-US" dirty="0">
                <a:latin typeface="Berlin Sans FB" panose="020E0602020502020306" pitchFamily="34" charset="0"/>
              </a:rPr>
              <a:t>d</a:t>
            </a:r>
            <a:r>
              <a:rPr lang="en-US" altLang="en-US" dirty="0">
                <a:effectLst/>
                <a:latin typeface="Berlin Sans FB" panose="020E0602020502020306" pitchFamily="34" charset="0"/>
              </a:rPr>
              <a:t>. Dari </a:t>
            </a:r>
            <a:r>
              <a:rPr lang="en-US" altLang="en-US" dirty="0" err="1">
                <a:effectLst/>
                <a:latin typeface="Berlin Sans FB" panose="020E0602020502020306" pitchFamily="34" charset="0"/>
              </a:rPr>
              <a:t>himpunan</a:t>
            </a:r>
            <a:r>
              <a:rPr lang="en-US" altLang="en-US" dirty="0">
                <a:effectLst/>
                <a:latin typeface="Berlin Sans FB" panose="020E0602020502020306" pitchFamily="34" charset="0"/>
              </a:rPr>
              <a:t> M = {</a:t>
            </a:r>
            <a:r>
              <a:rPr lang="en-US" altLang="en-US" dirty="0" err="1">
                <a:effectLst/>
                <a:latin typeface="Berlin Sans FB" panose="020E0602020502020306" pitchFamily="34" charset="0"/>
              </a:rPr>
              <a:t>a,b,c,d</a:t>
            </a:r>
            <a:r>
              <a:rPr lang="en-US" altLang="en-US" dirty="0">
                <a:effectLst/>
                <a:latin typeface="Berlin Sans FB" panose="020E0602020502020306" pitchFamily="34" charset="0"/>
              </a:rPr>
              <a:t>} dan N = {1,2,3,4,5}</a:t>
            </a:r>
            <a:endParaRPr lang="id-ID" altLang="en-US" dirty="0">
              <a:effectLst/>
              <a:latin typeface="Berlin Sans FB" panose="020E0602020502020306" pitchFamily="34" charset="0"/>
            </a:endParaRP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1968500" algn="l"/>
              </a:tabLst>
            </a:pPr>
            <a:r>
              <a:rPr lang="id-ID" altLang="en-US" dirty="0">
                <a:latin typeface="Berlin Sans FB" panose="020E0602020502020306" pitchFamily="34" charset="0"/>
              </a:rPr>
              <a:t>Jawab </a:t>
            </a:r>
          </a:p>
          <a:p>
            <a:pPr marL="514350" indent="-514350">
              <a:spcBef>
                <a:spcPct val="0"/>
              </a:spcBef>
              <a:buFont typeface="Wingdings" panose="05000000000000000000" pitchFamily="2" charset="2"/>
              <a:buAutoNum type="alphaLcPeriod"/>
              <a:tabLst>
                <a:tab pos="1968500" algn="l"/>
              </a:tabLst>
            </a:pPr>
            <a:r>
              <a:rPr lang="id-ID" altLang="en-US" dirty="0">
                <a:latin typeface="Berlin Sans FB" panose="020E0602020502020306" pitchFamily="34" charset="0"/>
              </a:rPr>
              <a:t>n(G) = 1 dan n(H) = 3 maka h</a:t>
            </a:r>
            <a:r>
              <a:rPr lang="id-ID" altLang="en-US" baseline="30000" dirty="0">
                <a:effectLst/>
                <a:latin typeface="Berlin Sans FB" panose="020E0602020502020306" pitchFamily="34" charset="0"/>
              </a:rPr>
              <a:t>g </a:t>
            </a:r>
            <a:r>
              <a:rPr lang="id-ID" altLang="en-US" dirty="0">
                <a:latin typeface="Berlin Sans FB" panose="020E0602020502020306" pitchFamily="34" charset="0"/>
              </a:rPr>
              <a:t>= 3</a:t>
            </a:r>
            <a:r>
              <a:rPr lang="id-ID" altLang="en-US" baseline="30000" dirty="0">
                <a:effectLst/>
                <a:latin typeface="Berlin Sans FB" panose="020E0602020502020306" pitchFamily="34" charset="0"/>
              </a:rPr>
              <a:t>1 </a:t>
            </a:r>
            <a:r>
              <a:rPr lang="id-ID" altLang="en-US" dirty="0">
                <a:latin typeface="Berlin Sans FB" panose="020E0602020502020306" pitchFamily="34" charset="0"/>
              </a:rPr>
              <a:t>=3</a:t>
            </a:r>
          </a:p>
          <a:p>
            <a:pPr marL="514350" indent="-514350">
              <a:spcBef>
                <a:spcPct val="0"/>
              </a:spcBef>
              <a:buFont typeface="Wingdings" panose="05000000000000000000" pitchFamily="2" charset="2"/>
              <a:buAutoNum type="alphaLcPeriod"/>
              <a:tabLst>
                <a:tab pos="1968500" algn="l"/>
              </a:tabLst>
            </a:pPr>
            <a:r>
              <a:rPr lang="id-ID" altLang="en-US" dirty="0">
                <a:latin typeface="Berlin Sans FB" panose="020E0602020502020306" pitchFamily="34" charset="0"/>
              </a:rPr>
              <a:t>n(I) = 1 dan n(J) = 3 maka J</a:t>
            </a:r>
            <a:r>
              <a:rPr lang="id-ID" altLang="en-US" baseline="30000" dirty="0">
                <a:effectLst/>
                <a:latin typeface="Berlin Sans FB" panose="020E0602020502020306" pitchFamily="34" charset="0"/>
              </a:rPr>
              <a:t>l </a:t>
            </a:r>
            <a:r>
              <a:rPr lang="id-ID" altLang="en-US" dirty="0">
                <a:latin typeface="Berlin Sans FB" panose="020E0602020502020306" pitchFamily="34" charset="0"/>
              </a:rPr>
              <a:t>= 2</a:t>
            </a:r>
            <a:r>
              <a:rPr lang="id-ID" altLang="en-US" baseline="30000" dirty="0">
                <a:effectLst/>
                <a:latin typeface="Berlin Sans FB" panose="020E0602020502020306" pitchFamily="34" charset="0"/>
              </a:rPr>
              <a:t>2 </a:t>
            </a:r>
            <a:r>
              <a:rPr lang="id-ID" altLang="en-US" dirty="0">
                <a:latin typeface="Berlin Sans FB" panose="020E0602020502020306" pitchFamily="34" charset="0"/>
              </a:rPr>
              <a:t>= 4</a:t>
            </a:r>
          </a:p>
          <a:p>
            <a:pPr marL="514350" indent="-514350">
              <a:spcBef>
                <a:spcPct val="0"/>
              </a:spcBef>
              <a:buFont typeface="Wingdings" panose="05000000000000000000" pitchFamily="2" charset="2"/>
              <a:buAutoNum type="alphaLcPeriod"/>
              <a:tabLst>
                <a:tab pos="1968500" algn="l"/>
              </a:tabLst>
            </a:pPr>
            <a:endParaRPr lang="id-ID" dirty="0"/>
          </a:p>
          <a:p>
            <a:pPr marL="514350" indent="-514350">
              <a:spcBef>
                <a:spcPct val="0"/>
              </a:spcBef>
              <a:buFont typeface="Wingdings" panose="05000000000000000000" pitchFamily="2" charset="2"/>
              <a:buAutoNum type="alphaLcPeriod"/>
              <a:tabLst>
                <a:tab pos="1968500" algn="l"/>
              </a:tabLst>
            </a:pPr>
            <a:endParaRPr lang="id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7CFF7A-A3DD-45E6-BB83-F1C94CE7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399"/>
            <a:ext cx="8363272" cy="953069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id-ID" altLang="en-US" sz="3200" dirty="0">
                <a:solidFill>
                  <a:srgbClr val="0070C0"/>
                </a:solidFill>
              </a:rPr>
              <a:t>Menetukan </a:t>
            </a:r>
            <a:r>
              <a:rPr lang="en-US" altLang="en-US" sz="3200" dirty="0" err="1">
                <a:solidFill>
                  <a:srgbClr val="0070C0"/>
                </a:solidFill>
              </a:rPr>
              <a:t>Banyaknya</a:t>
            </a:r>
            <a:r>
              <a:rPr lang="en-US" altLang="en-US" sz="3200" dirty="0">
                <a:solidFill>
                  <a:srgbClr val="0070C0"/>
                </a:solidFill>
              </a:rPr>
              <a:t> </a:t>
            </a:r>
            <a:r>
              <a:rPr lang="en-US" altLang="en-US" sz="3200" dirty="0" err="1">
                <a:solidFill>
                  <a:srgbClr val="0070C0"/>
                </a:solidFill>
              </a:rPr>
              <a:t>pemetaan</a:t>
            </a:r>
            <a:r>
              <a:rPr lang="en-US" altLang="en-US" sz="3200" dirty="0">
                <a:solidFill>
                  <a:srgbClr val="0070C0"/>
                </a:solidFill>
              </a:rPr>
              <a:t> </a:t>
            </a:r>
            <a:r>
              <a:rPr lang="en-US" altLang="en-US" sz="3200" dirty="0" err="1">
                <a:solidFill>
                  <a:srgbClr val="0070C0"/>
                </a:solidFill>
              </a:rPr>
              <a:t>dari</a:t>
            </a:r>
            <a:r>
              <a:rPr lang="en-US" altLang="en-US" sz="3200" dirty="0">
                <a:solidFill>
                  <a:srgbClr val="0070C0"/>
                </a:solidFill>
              </a:rPr>
              <a:t> </a:t>
            </a:r>
            <a:r>
              <a:rPr lang="en-US" altLang="en-US" sz="3200" dirty="0" err="1">
                <a:solidFill>
                  <a:srgbClr val="0070C0"/>
                </a:solidFill>
              </a:rPr>
              <a:t>dua</a:t>
            </a:r>
            <a:r>
              <a:rPr lang="en-US" altLang="en-US" sz="3200" dirty="0">
                <a:solidFill>
                  <a:srgbClr val="0070C0"/>
                </a:solidFill>
              </a:rPr>
              <a:t> </a:t>
            </a:r>
            <a:r>
              <a:rPr lang="en-US" altLang="en-US" sz="3200" dirty="0" err="1">
                <a:solidFill>
                  <a:srgbClr val="0070C0"/>
                </a:solidFill>
              </a:rPr>
              <a:t>himpunan</a:t>
            </a:r>
            <a:endParaRPr lang="en-ID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12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D8B2-6442-47ED-86EC-2D1083B10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328" y="292929"/>
            <a:ext cx="7773338" cy="627443"/>
          </a:xfrm>
        </p:spPr>
        <p:txBody>
          <a:bodyPr>
            <a:normAutofit fontScale="90000"/>
          </a:bodyPr>
          <a:lstStyle/>
          <a:p>
            <a:r>
              <a:rPr lang="id-ID" dirty="0" smtClean="0">
                <a:solidFill>
                  <a:srgbClr val="C00000"/>
                </a:solidFill>
              </a:rPr>
              <a:t>JENIS JENIS FUNGSI</a:t>
            </a:r>
            <a:endParaRPr lang="en-ID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42F79-B923-46D9-B112-ABE474B1A0D1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85330" y="1561839"/>
            <a:ext cx="7772870" cy="4359058"/>
          </a:xfrm>
        </p:spPr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B80F5E-4613-48EA-8B28-368522B885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70" t="32093" r="26221" b="15814"/>
          <a:stretch/>
        </p:blipFill>
        <p:spPr>
          <a:xfrm>
            <a:off x="389541" y="1286653"/>
            <a:ext cx="8364448" cy="463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51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Aljabar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3140" y="1569492"/>
            <a:ext cx="7195064" cy="4964535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D" sz="2400" b="1" dirty="0" err="1">
                <a:solidFill>
                  <a:schemeClr val="tx2"/>
                </a:solidFill>
                <a:latin typeface="Arial" panose="020B0604020202020204" pitchFamily="34" charset="0"/>
              </a:rPr>
              <a:t>Fungsi</a:t>
            </a:r>
            <a:r>
              <a:rPr lang="en-ID" sz="2400" b="1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ID" sz="2400" b="1" dirty="0" err="1">
                <a:solidFill>
                  <a:schemeClr val="tx2"/>
                </a:solidFill>
                <a:latin typeface="Arial" panose="020B0604020202020204" pitchFamily="34" charset="0"/>
              </a:rPr>
              <a:t>aljabar</a:t>
            </a:r>
            <a:r>
              <a:rPr lang="en-ID" sz="2400" dirty="0">
                <a:solidFill>
                  <a:schemeClr val="tx2"/>
                </a:solidFill>
                <a:latin typeface="Arial" panose="020B0604020202020204" pitchFamily="34" charset="0"/>
              </a:rPr>
              <a:t> </a:t>
            </a:r>
            <a:r>
              <a:rPr lang="en-ID" sz="2400" dirty="0" err="1">
                <a:solidFill>
                  <a:schemeClr val="tx2"/>
                </a:solidFill>
                <a:latin typeface="Arial" panose="020B0604020202020204" pitchFamily="34" charset="0"/>
              </a:rPr>
              <a:t>adalah</a:t>
            </a:r>
            <a:r>
              <a:rPr lang="en-ID" sz="2400" dirty="0">
                <a:solidFill>
                  <a:schemeClr val="tx2"/>
                </a:solidFill>
                <a:latin typeface="Arial" panose="020B0604020202020204" pitchFamily="34" charset="0"/>
              </a:rPr>
              <a:t> </a:t>
            </a:r>
            <a:r>
              <a:rPr lang="en-ID" sz="2400" u="sng" dirty="0" err="1">
                <a:solidFill>
                  <a:schemeClr val="tx2"/>
                </a:solidFill>
                <a:latin typeface="Arial" panose="020B0604020202020204" pitchFamily="34" charset="0"/>
                <a:hlinkClick r:id="rId2" tooltip="Fungsi (matematika)">
                  <a:extLst>
                    <a:ext uri="{A12FA001-AC4F-418D-AE19-62706E023703}">
                      <ahyp:hlinkClr xmlns:ahyp="http://schemas.microsoft.com/office/drawing/2018/hyperlinkcolor" xmlns:a14="http://schemas.microsoft.com/office/drawing/2010/main" xmlns:mc="http://schemas.openxmlformats.org/markup-compatibility/2006" xmlns="" xmlns:lc="http://schemas.openxmlformats.org/drawingml/2006/lockedCanvas" val="tx"/>
                    </a:ext>
                  </a:extLst>
                </a:hlinkClick>
              </a:rPr>
              <a:t>fungsi</a:t>
            </a:r>
            <a:r>
              <a:rPr lang="en-ID" sz="2400" dirty="0">
                <a:solidFill>
                  <a:schemeClr val="tx2"/>
                </a:solidFill>
                <a:latin typeface="Arial" panose="020B0604020202020204" pitchFamily="34" charset="0"/>
              </a:rPr>
              <a:t> yang </a:t>
            </a:r>
            <a:r>
              <a:rPr lang="en-ID" sz="2400" dirty="0" err="1">
                <a:solidFill>
                  <a:schemeClr val="tx2"/>
                </a:solidFill>
                <a:latin typeface="Arial" panose="020B0604020202020204" pitchFamily="34" charset="0"/>
              </a:rPr>
              <a:t>bisa</a:t>
            </a:r>
            <a:r>
              <a:rPr lang="en-ID" sz="2400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chemeClr val="tx2"/>
                </a:solidFill>
                <a:latin typeface="Arial" panose="020B0604020202020204" pitchFamily="34" charset="0"/>
              </a:rPr>
              <a:t>didefinisikan</a:t>
            </a:r>
            <a:r>
              <a:rPr lang="en-ID" sz="2400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chemeClr val="tx2"/>
                </a:solidFill>
                <a:latin typeface="Arial" panose="020B0604020202020204" pitchFamily="34" charset="0"/>
              </a:rPr>
              <a:t>sebagai</a:t>
            </a:r>
            <a:r>
              <a:rPr lang="en-ID" sz="2400" dirty="0">
                <a:solidFill>
                  <a:schemeClr val="tx2"/>
                </a:solidFill>
                <a:latin typeface="Arial" panose="020B0604020202020204" pitchFamily="34" charset="0"/>
              </a:rPr>
              <a:t> </a:t>
            </a:r>
            <a:r>
              <a:rPr lang="en-ID" sz="2400" u="sng" dirty="0" err="1">
                <a:solidFill>
                  <a:schemeClr val="tx2"/>
                </a:solidFill>
                <a:latin typeface="Arial" panose="020B0604020202020204" pitchFamily="34" charset="0"/>
                <a:hlinkClick r:id="rId3" tooltip="Nol suatu fungsi (halaman belum tersedia)">
                  <a:extLst>
                    <a:ext uri="{A12FA001-AC4F-418D-AE19-62706E023703}">
                      <ahyp:hlinkClr xmlns:ahyp="http://schemas.microsoft.com/office/drawing/2018/hyperlinkcolor" xmlns:a14="http://schemas.microsoft.com/office/drawing/2010/main" xmlns:mc="http://schemas.openxmlformats.org/markup-compatibility/2006" xmlns="" xmlns:lc="http://schemas.openxmlformats.org/drawingml/2006/lockedCanvas" val="tx"/>
                    </a:ext>
                  </a:extLst>
                </a:hlinkClick>
              </a:rPr>
              <a:t>akar</a:t>
            </a:r>
            <a:r>
              <a:rPr lang="en-ID" sz="2400" dirty="0">
                <a:solidFill>
                  <a:schemeClr val="tx2"/>
                </a:solidFill>
                <a:latin typeface="Arial" panose="020B0604020202020204" pitchFamily="34" charset="0"/>
              </a:rPr>
              <a:t> </a:t>
            </a:r>
            <a:r>
              <a:rPr lang="en-ID" sz="2400" dirty="0" err="1">
                <a:solidFill>
                  <a:schemeClr val="tx2"/>
                </a:solidFill>
                <a:latin typeface="Arial" panose="020B0604020202020204" pitchFamily="34" charset="0"/>
              </a:rPr>
              <a:t>dari</a:t>
            </a:r>
            <a:r>
              <a:rPr lang="en-ID" sz="2400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chemeClr val="tx2"/>
                </a:solidFill>
                <a:latin typeface="Arial" panose="020B0604020202020204" pitchFamily="34" charset="0"/>
              </a:rPr>
              <a:t>sebuah</a:t>
            </a:r>
            <a:r>
              <a:rPr lang="en-ID" sz="2400" dirty="0">
                <a:solidFill>
                  <a:schemeClr val="tx2"/>
                </a:solidFill>
                <a:latin typeface="Arial" panose="020B0604020202020204" pitchFamily="34" charset="0"/>
              </a:rPr>
              <a:t> </a:t>
            </a:r>
            <a:r>
              <a:rPr lang="en-ID" sz="2400" u="sng" dirty="0" err="1">
                <a:solidFill>
                  <a:schemeClr val="tx2"/>
                </a:solidFill>
                <a:latin typeface="Arial" panose="020B0604020202020204" pitchFamily="34" charset="0"/>
                <a:hlinkClick r:id="rId4" tooltip="Persamaan aljabar">
                  <a:extLst>
                    <a:ext uri="{A12FA001-AC4F-418D-AE19-62706E023703}">
                      <ahyp:hlinkClr xmlns:ahyp="http://schemas.microsoft.com/office/drawing/2018/hyperlinkcolor" xmlns:a14="http://schemas.microsoft.com/office/drawing/2010/main" xmlns:mc="http://schemas.openxmlformats.org/markup-compatibility/2006" xmlns="" xmlns:lc="http://schemas.openxmlformats.org/drawingml/2006/lockedCanvas" val="tx"/>
                    </a:ext>
                  </a:extLst>
                </a:hlinkClick>
              </a:rPr>
              <a:t>persamaa</a:t>
            </a:r>
            <a:r>
              <a:rPr lang="id-ID" sz="2400" u="sng" dirty="0">
                <a:solidFill>
                  <a:schemeClr val="tx2"/>
                </a:solidFill>
                <a:latin typeface="Arial" panose="020B0604020202020204" pitchFamily="34" charset="0"/>
                <a:hlinkClick r:id="rId4" tooltip="Persamaan aljabar">
                  <a:extLst>
                    <a:ext uri="{A12FA001-AC4F-418D-AE19-62706E023703}">
                      <ahyp:hlinkClr xmlns:ahyp="http://schemas.microsoft.com/office/drawing/2018/hyperlinkcolor" xmlns:a14="http://schemas.microsoft.com/office/drawing/2010/main" xmlns:mc="http://schemas.openxmlformats.org/markup-compatibility/2006" xmlns="" xmlns:lc="http://schemas.openxmlformats.org/drawingml/2006/lockedCanvas" val="tx"/>
                    </a:ext>
                  </a:extLst>
                </a:hlinkClick>
              </a:rPr>
              <a:t>n</a:t>
            </a:r>
            <a:r>
              <a:rPr lang="id-ID" sz="2400" u="sng" dirty="0">
                <a:solidFill>
                  <a:schemeClr val="tx2"/>
                </a:solidFill>
                <a:latin typeface="Arial" panose="020B0604020202020204" pitchFamily="34" charset="0"/>
                <a:hlinkClick r:id="rId4" tooltip="Persamaan aljabar">
                  <a:extLst>
                    <a:ext uri="{A12FA001-AC4F-418D-AE19-62706E023703}">
                      <ahyp:hlinkClr xmlns:ahyp="http://schemas.microsoft.com/office/drawing/2018/hyperlinkcolor" xmlns:a14="http://schemas.microsoft.com/office/drawing/2010/main" xmlns:mc="http://schemas.openxmlformats.org/markup-compatibility/2006" xmlns="" xmlns:lc="http://schemas.openxmlformats.org/drawingml/2006/lockedCanvas" val="tx"/>
                    </a:ext>
                  </a:extLst>
                </a:hlinkClick>
              </a:rPr>
              <a:t> </a:t>
            </a:r>
            <a:r>
              <a:rPr lang="en-ID" sz="2400" u="sng" dirty="0">
                <a:solidFill>
                  <a:schemeClr val="tx2"/>
                </a:solidFill>
                <a:latin typeface="Arial" panose="020B0604020202020204" pitchFamily="34" charset="0"/>
                <a:hlinkClick r:id="rId4" tooltip="Persamaan aljabar">
                  <a:extLst>
                    <a:ext uri="{A12FA001-AC4F-418D-AE19-62706E023703}">
                      <ahyp:hlinkClr xmlns:ahyp="http://schemas.microsoft.com/office/drawing/2018/hyperlinkcolor" xmlns:a14="http://schemas.microsoft.com/office/drawing/2010/main" xmlns:mc="http://schemas.openxmlformats.org/markup-compatibility/2006" xmlns="" xmlns:lc="http://schemas.openxmlformats.org/drawingml/2006/lockedCanvas" val="tx"/>
                    </a:ext>
                  </a:extLst>
                </a:hlinkClick>
              </a:rPr>
              <a:t> </a:t>
            </a:r>
            <a:r>
              <a:rPr lang="en-ID" sz="2400" u="sng" dirty="0" err="1">
                <a:solidFill>
                  <a:schemeClr val="tx2"/>
                </a:solidFill>
                <a:latin typeface="Arial" panose="020B0604020202020204" pitchFamily="34" charset="0"/>
                <a:hlinkClick r:id="rId4" tooltip="Persamaan aljabar">
                  <a:extLst>
                    <a:ext uri="{A12FA001-AC4F-418D-AE19-62706E023703}">
                      <ahyp:hlinkClr xmlns:ahyp="http://schemas.microsoft.com/office/drawing/2018/hyperlinkcolor" xmlns:a14="http://schemas.microsoft.com/office/drawing/2010/main" xmlns:mc="http://schemas.openxmlformats.org/markup-compatibility/2006" xmlns="" xmlns:lc="http://schemas.openxmlformats.org/drawingml/2006/lockedCanvas" val="tx"/>
                    </a:ext>
                  </a:extLst>
                </a:hlinkClick>
              </a:rPr>
              <a:t>aljabar</a:t>
            </a:r>
            <a:r>
              <a:rPr lang="id-ID" sz="2400" dirty="0" smtClean="0">
                <a:solidFill>
                  <a:schemeClr val="tx2"/>
                </a:solidFill>
                <a:latin typeface="Arial" panose="020B0604020202020204" pitchFamily="34" charset="0"/>
              </a:rPr>
              <a:t>.</a:t>
            </a:r>
            <a:endParaRPr lang="en-US" sz="2400" dirty="0" smtClean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r>
              <a:rPr lang="en-US" sz="2400" u="sng" dirty="0" err="1">
                <a:solidFill>
                  <a:schemeClr val="tx2"/>
                </a:solidFill>
                <a:hlinkClick r:id="rId5" tooltip="Ekspresi aljabar"/>
              </a:rPr>
              <a:t>E</a:t>
            </a:r>
            <a:r>
              <a:rPr lang="en-US" sz="2400" u="sng" dirty="0" err="1" smtClean="0">
                <a:solidFill>
                  <a:schemeClr val="tx2"/>
                </a:solidFill>
                <a:hlinkClick r:id="rId5" tooltip="Ekspresi aljabar"/>
              </a:rPr>
              <a:t>kspresi</a:t>
            </a:r>
            <a:r>
              <a:rPr lang="en-US" sz="2400" u="sng" dirty="0" smtClean="0">
                <a:solidFill>
                  <a:schemeClr val="tx2"/>
                </a:solidFill>
                <a:hlinkClick r:id="rId5" tooltip="Ekspresi aljabar"/>
              </a:rPr>
              <a:t> </a:t>
            </a:r>
            <a:r>
              <a:rPr lang="en-US" sz="2400" u="sng" dirty="0" err="1">
                <a:solidFill>
                  <a:schemeClr val="tx2"/>
                </a:solidFill>
                <a:hlinkClick r:id="rId5" tooltip="Ekspresi aljabar"/>
              </a:rPr>
              <a:t>aljabar</a:t>
            </a:r>
            <a:r>
              <a:rPr lang="en-US" sz="2400" dirty="0">
                <a:solidFill>
                  <a:schemeClr val="tx2"/>
                </a:solidFill>
              </a:rPr>
              <a:t> </a:t>
            </a:r>
            <a:r>
              <a:rPr lang="en-US" sz="2400" dirty="0" err="1">
                <a:solidFill>
                  <a:schemeClr val="tx2"/>
                </a:solidFill>
              </a:rPr>
              <a:t>menggunakan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sejumlah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suku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terbatas</a:t>
            </a:r>
            <a:r>
              <a:rPr lang="en-US" sz="2400" dirty="0">
                <a:solidFill>
                  <a:schemeClr val="tx2"/>
                </a:solidFill>
              </a:rPr>
              <a:t>, yang </a:t>
            </a:r>
            <a:r>
              <a:rPr lang="en-US" sz="2400" dirty="0" err="1">
                <a:solidFill>
                  <a:schemeClr val="tx2"/>
                </a:solidFill>
              </a:rPr>
              <a:t>hanya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melibatkan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penambahan</a:t>
            </a:r>
            <a:r>
              <a:rPr lang="en-US" sz="2400" dirty="0">
                <a:solidFill>
                  <a:schemeClr val="tx2"/>
                </a:solidFill>
              </a:rPr>
              <a:t> </a:t>
            </a:r>
            <a:r>
              <a:rPr lang="en-US" sz="2400" u="sng" dirty="0" err="1">
                <a:solidFill>
                  <a:schemeClr val="tx2"/>
                </a:solidFill>
                <a:hlinkClick r:id="rId6" tooltip="Operasi aljabar"/>
              </a:rPr>
              <a:t>operasi</a:t>
            </a:r>
            <a:r>
              <a:rPr lang="en-US" sz="2400" u="sng" dirty="0">
                <a:solidFill>
                  <a:schemeClr val="tx2"/>
                </a:solidFill>
                <a:hlinkClick r:id="rId6" tooltip="Operasi aljabar"/>
              </a:rPr>
              <a:t> </a:t>
            </a:r>
            <a:r>
              <a:rPr lang="en-US" sz="2400" u="sng" dirty="0" err="1">
                <a:solidFill>
                  <a:schemeClr val="tx2"/>
                </a:solidFill>
                <a:hlinkClick r:id="rId6" tooltip="Operasi aljabar"/>
              </a:rPr>
              <a:t>aljabar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 err="1">
                <a:solidFill>
                  <a:schemeClr val="tx2"/>
                </a:solidFill>
              </a:rPr>
              <a:t>pengurangan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 err="1">
                <a:solidFill>
                  <a:schemeClr val="tx2"/>
                </a:solidFill>
              </a:rPr>
              <a:t>perkalian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 err="1">
                <a:solidFill>
                  <a:schemeClr val="tx2"/>
                </a:solidFill>
              </a:rPr>
              <a:t>pembagian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 err="1">
                <a:solidFill>
                  <a:schemeClr val="tx2"/>
                </a:solidFill>
              </a:rPr>
              <a:t>dan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peningkatan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menjadi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pangkat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pecahan</a:t>
            </a:r>
            <a:r>
              <a:rPr lang="en-US" sz="2400" dirty="0">
                <a:solidFill>
                  <a:schemeClr val="tx2"/>
                </a:solidFill>
              </a:rPr>
              <a:t>. </a:t>
            </a:r>
            <a:r>
              <a:rPr lang="en-US" sz="2400" dirty="0" err="1">
                <a:solidFill>
                  <a:schemeClr val="tx2"/>
                </a:solidFill>
              </a:rPr>
              <a:t>Contoh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dari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fungsi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tersebut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adalah</a:t>
            </a:r>
            <a:r>
              <a:rPr lang="en-US" sz="2400" dirty="0">
                <a:solidFill>
                  <a:schemeClr val="tx2"/>
                </a:solidFill>
              </a:rPr>
              <a:t>:</a:t>
            </a: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8998" y="4844670"/>
            <a:ext cx="2874632" cy="168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529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068" y="341194"/>
            <a:ext cx="2538483" cy="6100549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r>
              <a:rPr lang="en-US" sz="2000" dirty="0" smtClean="0">
                <a:latin typeface="Arial" panose="020B0604020202020204" pitchFamily="34" charset="0"/>
              </a:rPr>
              <a:t/>
            </a:r>
            <a:br>
              <a:rPr lang="en-US" sz="2000" dirty="0" smtClean="0">
                <a:latin typeface="Arial" panose="020B0604020202020204" pitchFamily="34" charset="0"/>
              </a:rPr>
            </a:br>
            <a:r>
              <a:rPr lang="en-US" sz="2000" dirty="0" smtClean="0">
                <a:latin typeface="Arial" panose="020B0604020202020204" pitchFamily="34" charset="0"/>
              </a:rPr>
              <a:t/>
            </a:r>
            <a:br>
              <a:rPr lang="en-US" sz="2000" dirty="0" smtClean="0">
                <a:latin typeface="Arial" panose="020B0604020202020204" pitchFamily="34" charset="0"/>
              </a:rPr>
            </a:br>
            <a:r>
              <a:rPr lang="en-US" sz="2000" dirty="0" smtClean="0">
                <a:latin typeface="Arial" panose="020B0604020202020204" pitchFamily="34" charset="0"/>
              </a:rPr>
              <a:t/>
            </a:r>
            <a:br>
              <a:rPr lang="en-US" sz="2000" dirty="0" smtClean="0">
                <a:latin typeface="Arial" panose="020B0604020202020204" pitchFamily="34" charset="0"/>
              </a:rPr>
            </a:br>
            <a:r>
              <a:rPr lang="en-US" sz="2000" dirty="0" smtClean="0">
                <a:latin typeface="Arial" panose="020B0604020202020204" pitchFamily="34" charset="0"/>
              </a:rPr>
              <a:t/>
            </a:r>
            <a:br>
              <a:rPr lang="en-US" sz="2000" dirty="0" smtClean="0">
                <a:latin typeface="Arial" panose="020B0604020202020204" pitchFamily="34" charset="0"/>
              </a:rPr>
            </a:br>
            <a:r>
              <a:rPr lang="en-ID" sz="2400" b="1" i="1" dirty="0" err="1">
                <a:solidFill>
                  <a:srgbClr val="404040"/>
                </a:solidFill>
                <a:latin typeface="inherit"/>
              </a:rPr>
              <a:t>Fungsi</a:t>
            </a:r>
            <a:r>
              <a:rPr lang="en-ID" sz="2400" b="1" i="1" dirty="0">
                <a:solidFill>
                  <a:srgbClr val="404040"/>
                </a:solidFill>
                <a:latin typeface="inherit"/>
              </a:rPr>
              <a:t> </a:t>
            </a:r>
            <a:r>
              <a:rPr lang="en-ID" sz="2400" b="1" i="1" dirty="0" err="1">
                <a:solidFill>
                  <a:srgbClr val="404040"/>
                </a:solidFill>
                <a:latin typeface="inherit"/>
              </a:rPr>
              <a:t>Rasional</a:t>
            </a:r>
            <a:r>
              <a:rPr lang="en-ID" sz="2400" dirty="0">
                <a:solidFill>
                  <a:srgbClr val="404040"/>
                </a:solidFill>
                <a:latin typeface="Source Sans Pro" panose="020B0503030403020204" pitchFamily="34" charset="0"/>
              </a:rPr>
              <a:t>, </a:t>
            </a:r>
            <a:r>
              <a:rPr lang="en-ID" sz="2400" dirty="0" err="1">
                <a:solidFill>
                  <a:srgbClr val="404040"/>
                </a:solidFill>
                <a:latin typeface="Source Sans Pro" panose="020B0503030403020204" pitchFamily="34" charset="0"/>
              </a:rPr>
              <a:t>yaitu</a:t>
            </a:r>
            <a:r>
              <a:rPr lang="en-ID" sz="2400" dirty="0">
                <a:solidFill>
                  <a:srgbClr val="404040"/>
                </a:solidFill>
                <a:latin typeface="Source Sans Pro" panose="020B0503030403020204" pitchFamily="34" charset="0"/>
              </a:rPr>
              <a:t> </a:t>
            </a:r>
            <a:r>
              <a:rPr lang="en-ID" sz="2400" dirty="0" err="1">
                <a:solidFill>
                  <a:srgbClr val="404040"/>
                </a:solidFill>
                <a:latin typeface="Source Sans Pro" panose="020B0503030403020204" pitchFamily="34" charset="0"/>
              </a:rPr>
              <a:t>fungsi</a:t>
            </a:r>
            <a:r>
              <a:rPr lang="en-ID" sz="2400" dirty="0">
                <a:solidFill>
                  <a:srgbClr val="404040"/>
                </a:solidFill>
                <a:latin typeface="Source Sans Pro" panose="020B0503030403020204" pitchFamily="34" charset="0"/>
              </a:rPr>
              <a:t> yang variable </a:t>
            </a:r>
            <a:r>
              <a:rPr lang="en-ID" sz="2400" dirty="0" err="1">
                <a:solidFill>
                  <a:srgbClr val="404040"/>
                </a:solidFill>
                <a:latin typeface="Source Sans Pro" panose="020B0503030403020204" pitchFamily="34" charset="0"/>
              </a:rPr>
              <a:t>bebasnya</a:t>
            </a:r>
            <a:r>
              <a:rPr lang="en-ID" sz="2400" dirty="0">
                <a:solidFill>
                  <a:srgbClr val="404040"/>
                </a:solidFill>
                <a:latin typeface="Source Sans Pro" panose="020B0503030403020204" pitchFamily="34" charset="0"/>
              </a:rPr>
              <a:t> </a:t>
            </a:r>
            <a:r>
              <a:rPr lang="en-ID" sz="2400" dirty="0" err="1">
                <a:solidFill>
                  <a:srgbClr val="404040"/>
                </a:solidFill>
                <a:latin typeface="Source Sans Pro" panose="020B0503030403020204" pitchFamily="34" charset="0"/>
              </a:rPr>
              <a:t>berpangkat</a:t>
            </a:r>
            <a:r>
              <a:rPr lang="en-ID" sz="2400" dirty="0">
                <a:solidFill>
                  <a:srgbClr val="404040"/>
                </a:solidFill>
                <a:latin typeface="Source Sans Pro" panose="020B0503030403020204" pitchFamily="34" charset="0"/>
              </a:rPr>
              <a:t> </a:t>
            </a:r>
            <a:r>
              <a:rPr lang="en-ID" sz="2400" dirty="0" err="1">
                <a:solidFill>
                  <a:srgbClr val="404040"/>
                </a:solidFill>
                <a:latin typeface="Source Sans Pro" panose="020B0503030403020204" pitchFamily="34" charset="0"/>
              </a:rPr>
              <a:t>bilangan</a:t>
            </a:r>
            <a:r>
              <a:rPr lang="en-ID" sz="2400" dirty="0">
                <a:solidFill>
                  <a:srgbClr val="404040"/>
                </a:solidFill>
                <a:latin typeface="Source Sans Pro" panose="020B0503030403020204" pitchFamily="34" charset="0"/>
              </a:rPr>
              <a:t> </a:t>
            </a:r>
            <a:r>
              <a:rPr lang="en-ID" sz="2400" dirty="0" err="1">
                <a:solidFill>
                  <a:srgbClr val="404040"/>
                </a:solidFill>
                <a:latin typeface="Source Sans Pro" panose="020B0503030403020204" pitchFamily="34" charset="0"/>
              </a:rPr>
              <a:t>bulat</a:t>
            </a:r>
            <a:r>
              <a:rPr lang="en-ID" sz="2400" dirty="0">
                <a:solidFill>
                  <a:srgbClr val="404040"/>
                </a:solidFill>
                <a:latin typeface="Source Sans Pro" panose="020B0503030403020204" pitchFamily="34" charset="0"/>
              </a:rPr>
              <a:t> </a:t>
            </a:r>
            <a:r>
              <a:rPr lang="en-ID" sz="2400" dirty="0" err="1">
                <a:solidFill>
                  <a:srgbClr val="404040"/>
                </a:solidFill>
                <a:latin typeface="Source Sans Pro" panose="020B0503030403020204" pitchFamily="34" charset="0"/>
              </a:rPr>
              <a:t>atau</a:t>
            </a:r>
            <a:r>
              <a:rPr lang="en-ID" sz="2400" dirty="0">
                <a:solidFill>
                  <a:srgbClr val="404040"/>
                </a:solidFill>
                <a:latin typeface="Source Sans Pro" panose="020B0503030403020204" pitchFamily="34" charset="0"/>
              </a:rPr>
              <a:t> </a:t>
            </a:r>
            <a:r>
              <a:rPr lang="en-ID" sz="2400" dirty="0" err="1">
                <a:solidFill>
                  <a:srgbClr val="404040"/>
                </a:solidFill>
                <a:latin typeface="Source Sans Pro" panose="020B0503030403020204" pitchFamily="34" charset="0"/>
              </a:rPr>
              <a:t>fungsi</a:t>
            </a:r>
            <a:r>
              <a:rPr lang="en-ID" sz="2400" dirty="0">
                <a:solidFill>
                  <a:srgbClr val="404040"/>
                </a:solidFill>
                <a:latin typeface="Source Sans Pro" panose="020B0503030403020204" pitchFamily="34" charset="0"/>
              </a:rPr>
              <a:t> yang </a:t>
            </a:r>
            <a:r>
              <a:rPr lang="en-ID" sz="2400" dirty="0" err="1">
                <a:solidFill>
                  <a:srgbClr val="404040"/>
                </a:solidFill>
                <a:latin typeface="Source Sans Pro" panose="020B0503030403020204" pitchFamily="34" charset="0"/>
              </a:rPr>
              <a:t>memetakan</a:t>
            </a:r>
            <a:r>
              <a:rPr lang="en-ID" sz="2400" dirty="0">
                <a:solidFill>
                  <a:srgbClr val="404040"/>
                </a:solidFill>
                <a:latin typeface="Source Sans Pro" panose="020B0503030403020204" pitchFamily="34" charset="0"/>
              </a:rPr>
              <a:t> </a:t>
            </a:r>
            <a:r>
              <a:rPr lang="en-ID" sz="2400" dirty="0" err="1">
                <a:solidFill>
                  <a:srgbClr val="404040"/>
                </a:solidFill>
                <a:latin typeface="Source Sans Pro" panose="020B0503030403020204" pitchFamily="34" charset="0"/>
              </a:rPr>
              <a:t>suatu</a:t>
            </a:r>
            <a:r>
              <a:rPr lang="en-ID" sz="2400" dirty="0">
                <a:solidFill>
                  <a:srgbClr val="404040"/>
                </a:solidFill>
                <a:latin typeface="Source Sans Pro" panose="020B0503030403020204" pitchFamily="34" charset="0"/>
              </a:rPr>
              <a:t> </a:t>
            </a:r>
            <a:r>
              <a:rPr lang="en-ID" sz="2400" dirty="0" err="1">
                <a:solidFill>
                  <a:srgbClr val="404040"/>
                </a:solidFill>
                <a:latin typeface="Source Sans Pro" panose="020B0503030403020204" pitchFamily="34" charset="0"/>
              </a:rPr>
              <a:t>bilangan</a:t>
            </a:r>
            <a:r>
              <a:rPr lang="en-ID" sz="2400" dirty="0">
                <a:solidFill>
                  <a:srgbClr val="404040"/>
                </a:solidFill>
                <a:latin typeface="Source Sans Pro" panose="020B0503030403020204" pitchFamily="34" charset="0"/>
              </a:rPr>
              <a:t> real x </a:t>
            </a:r>
            <a:r>
              <a:rPr lang="en-ID" sz="2400" dirty="0" err="1">
                <a:solidFill>
                  <a:srgbClr val="404040"/>
                </a:solidFill>
                <a:latin typeface="Source Sans Pro" panose="020B0503030403020204" pitchFamily="34" charset="0"/>
              </a:rPr>
              <a:t>ke</a:t>
            </a:r>
            <a:r>
              <a:rPr lang="en-ID" sz="2400" dirty="0">
                <a:solidFill>
                  <a:srgbClr val="404040"/>
                </a:solidFill>
                <a:latin typeface="Source Sans Pro" panose="020B0503030403020204" pitchFamily="34" charset="0"/>
              </a:rPr>
              <a:t> </a:t>
            </a:r>
            <a:r>
              <a:rPr lang="en-ID" sz="2400" dirty="0" err="1">
                <a:solidFill>
                  <a:srgbClr val="404040"/>
                </a:solidFill>
                <a:latin typeface="Source Sans Pro" panose="020B0503030403020204" pitchFamily="34" charset="0"/>
              </a:rPr>
              <a:t>bilangan</a:t>
            </a:r>
            <a:r>
              <a:rPr lang="en-ID" sz="2400" dirty="0">
                <a:solidFill>
                  <a:srgbClr val="404040"/>
                </a:solidFill>
                <a:latin typeface="Source Sans Pro" panose="020B0503030403020204" pitchFamily="34" charset="0"/>
              </a:rPr>
              <a:t> </a:t>
            </a:r>
            <a:r>
              <a:rPr lang="en-ID" sz="2400" dirty="0" err="1">
                <a:solidFill>
                  <a:srgbClr val="404040"/>
                </a:solidFill>
                <a:latin typeface="Source Sans Pro" panose="020B0503030403020204" pitchFamily="34" charset="0"/>
              </a:rPr>
              <a:t>rasional</a:t>
            </a:r>
            <a:r>
              <a:rPr lang="id-ID" sz="2400" dirty="0">
                <a:latin typeface="Arial" panose="020B0604020202020204" pitchFamily="34" charset="0"/>
              </a:rPr>
              <a:t/>
            </a:r>
            <a:br>
              <a:rPr lang="id-ID" sz="2400" dirty="0">
                <a:latin typeface="Arial" panose="020B0604020202020204" pitchFamily="34" charset="0"/>
              </a:rPr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15973503"/>
                  </p:ext>
                </p:extLst>
              </p:nvPr>
            </p:nvGraphicFramePr>
            <p:xfrm>
              <a:off x="2729551" y="95534"/>
              <a:ext cx="6318914" cy="664646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15973503"/>
                  </p:ext>
                </p:extLst>
              </p:nvPr>
            </p:nvGraphicFramePr>
            <p:xfrm>
              <a:off x="2729551" y="95534"/>
              <a:ext cx="6318914" cy="664646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5898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234</TotalTime>
  <Words>1288</Words>
  <Application>Microsoft Office PowerPoint</Application>
  <PresentationFormat>On-screen Show (4:3)</PresentationFormat>
  <Paragraphs>172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4" baseType="lpstr">
      <vt:lpstr>Arial</vt:lpstr>
      <vt:lpstr>Berlin Sans FB</vt:lpstr>
      <vt:lpstr>Calibri</vt:lpstr>
      <vt:lpstr>Cambria Math</vt:lpstr>
      <vt:lpstr>Century Schoolbook</vt:lpstr>
      <vt:lpstr>Corbel</vt:lpstr>
      <vt:lpstr>inherit</vt:lpstr>
      <vt:lpstr>Source Sans Pro</vt:lpstr>
      <vt:lpstr>Symbol</vt:lpstr>
      <vt:lpstr>Times New Roman</vt:lpstr>
      <vt:lpstr>Trebuchet MS</vt:lpstr>
      <vt:lpstr>Wingdings</vt:lpstr>
      <vt:lpstr>Wingdings 2</vt:lpstr>
      <vt:lpstr>Feathered</vt:lpstr>
      <vt:lpstr>    KALKULUS</vt:lpstr>
      <vt:lpstr>Definisi FUNGSI</vt:lpstr>
      <vt:lpstr>PENGERTIAN FUNGSI</vt:lpstr>
      <vt:lpstr>Contoh </vt:lpstr>
      <vt:lpstr>NOTASI FUNGSI</vt:lpstr>
      <vt:lpstr>Menetukan Banyaknya pemetaan dari dua himpunan</vt:lpstr>
      <vt:lpstr>JENIS JENIS FUNGSI</vt:lpstr>
      <vt:lpstr>Fungsi Aljabar  </vt:lpstr>
      <vt:lpstr>    Fungsi Rasional, yaitu fungsi yang variable bebasnya berpangkat bilangan bulat atau fungsi yang memetakan suatu bilangan real x ke bilangan rasional  </vt:lpstr>
      <vt:lpstr>PowerPoint Presentation</vt:lpstr>
      <vt:lpstr>PowerPoint Presentation</vt:lpstr>
      <vt:lpstr>PowerPoint Presentation</vt:lpstr>
      <vt:lpstr>MENGHITUNG NILAI FUNGSI</vt:lpstr>
      <vt:lpstr>Jawab :</vt:lpstr>
      <vt:lpstr>MENENTUKAN BENTUK FUNGSI</vt:lpstr>
      <vt:lpstr>Jawab :</vt:lpstr>
      <vt:lpstr>PowerPoint Presentation</vt:lpstr>
      <vt:lpstr>PowerPoint Presentation</vt:lpstr>
      <vt:lpstr>LATIHAN Kerjakan sesuai NPM: NPM Genaap kerjakan Nomor Genap NPM Ganjil kerjakan nomor Ganjil </vt:lpstr>
      <vt:lpstr>LATIHAN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KALKULUS</dc:title>
  <dc:creator>User</dc:creator>
  <cp:lastModifiedBy>User</cp:lastModifiedBy>
  <cp:revision>13</cp:revision>
  <dcterms:created xsi:type="dcterms:W3CDTF">2021-11-25T21:58:38Z</dcterms:created>
  <dcterms:modified xsi:type="dcterms:W3CDTF">2021-11-26T01:54:00Z</dcterms:modified>
</cp:coreProperties>
</file>