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6" r:id="rId2"/>
    <p:sldId id="261" r:id="rId3"/>
    <p:sldId id="257" r:id="rId4"/>
    <p:sldId id="260" r:id="rId5"/>
    <p:sldId id="262" r:id="rId6"/>
    <p:sldId id="263" r:id="rId7"/>
    <p:sldId id="265" r:id="rId8"/>
    <p:sldId id="266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92" autoAdjust="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F81C3-206A-40B1-A025-BE38DA32A5DD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77DF6E-8601-4E42-A9A5-7433DC1D3033}">
      <dgm:prSet phldrT="[Text]"/>
      <dgm:spPr/>
      <dgm:t>
        <a:bodyPr/>
        <a:lstStyle/>
        <a:p>
          <a:r>
            <a:rPr lang="en-US" dirty="0" smtClean="0"/>
            <a:t>Synchronous</a:t>
          </a:r>
          <a:endParaRPr lang="en-US" dirty="0"/>
        </a:p>
      </dgm:t>
    </dgm:pt>
    <dgm:pt modelId="{7C0AD049-463B-4DDC-AC0A-948E70F3BC03}" type="parTrans" cxnId="{623CD327-0F16-4088-A029-0C400D7FEC70}">
      <dgm:prSet/>
      <dgm:spPr/>
      <dgm:t>
        <a:bodyPr/>
        <a:lstStyle/>
        <a:p>
          <a:endParaRPr lang="en-US"/>
        </a:p>
      </dgm:t>
    </dgm:pt>
    <dgm:pt modelId="{E4BDCA91-C1F0-4C9A-9517-05693B71C542}" type="sibTrans" cxnId="{623CD327-0F16-4088-A029-0C400D7FEC70}">
      <dgm:prSet/>
      <dgm:spPr/>
      <dgm:t>
        <a:bodyPr/>
        <a:lstStyle/>
        <a:p>
          <a:endParaRPr lang="en-US"/>
        </a:p>
      </dgm:t>
    </dgm:pt>
    <dgm:pt modelId="{472853D9-5953-41C2-82EB-3DD796F679B9}">
      <dgm:prSet phldrT="[Text]"/>
      <dgm:spPr/>
      <dgm:t>
        <a:bodyPr/>
        <a:lstStyle/>
        <a:p>
          <a:r>
            <a:rPr lang="en-US" dirty="0" err="1" smtClean="0"/>
            <a:t>Presensi</a:t>
          </a:r>
          <a:r>
            <a:rPr lang="en-US" dirty="0" smtClean="0"/>
            <a:t> : </a:t>
          </a:r>
          <a:endParaRPr lang="en-US" dirty="0"/>
        </a:p>
      </dgm:t>
    </dgm:pt>
    <dgm:pt modelId="{B0E1BE1E-914E-4290-9FE9-0C30144149A0}" type="parTrans" cxnId="{7401DC82-69C1-4F28-90F5-4B70E7D7B2B2}">
      <dgm:prSet/>
      <dgm:spPr/>
      <dgm:t>
        <a:bodyPr/>
        <a:lstStyle/>
        <a:p>
          <a:endParaRPr lang="en-US"/>
        </a:p>
      </dgm:t>
    </dgm:pt>
    <dgm:pt modelId="{AFD70F2B-59C5-45F8-8E5A-0FDE8ACB8E3D}" type="sibTrans" cxnId="{7401DC82-69C1-4F28-90F5-4B70E7D7B2B2}">
      <dgm:prSet/>
      <dgm:spPr/>
      <dgm:t>
        <a:bodyPr/>
        <a:lstStyle/>
        <a:p>
          <a:endParaRPr lang="en-US"/>
        </a:p>
      </dgm:t>
    </dgm:pt>
    <dgm:pt modelId="{52F93588-EEEE-4E4B-BADD-C1D39C21EB88}">
      <dgm:prSet phldrT="[Text]"/>
      <dgm:spPr/>
      <dgm:t>
        <a:bodyPr/>
        <a:lstStyle/>
        <a:p>
          <a:r>
            <a:rPr lang="en-US" dirty="0" err="1" smtClean="0"/>
            <a:t>Perkuliahan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smtClean="0"/>
            <a:t>LMS</a:t>
          </a:r>
          <a:endParaRPr lang="en-US" dirty="0"/>
        </a:p>
      </dgm:t>
    </dgm:pt>
    <dgm:pt modelId="{0143DD86-BEEF-473B-9393-395782673389}" type="parTrans" cxnId="{B80C9ADE-89D4-44E5-AF2D-979650927A82}">
      <dgm:prSet/>
      <dgm:spPr/>
      <dgm:t>
        <a:bodyPr/>
        <a:lstStyle/>
        <a:p>
          <a:endParaRPr lang="en-US"/>
        </a:p>
      </dgm:t>
    </dgm:pt>
    <dgm:pt modelId="{55000E82-37D9-4E9E-8C06-98E496DC604D}" type="sibTrans" cxnId="{B80C9ADE-89D4-44E5-AF2D-979650927A82}">
      <dgm:prSet/>
      <dgm:spPr/>
      <dgm:t>
        <a:bodyPr/>
        <a:lstStyle/>
        <a:p>
          <a:endParaRPr lang="en-US"/>
        </a:p>
      </dgm:t>
    </dgm:pt>
    <dgm:pt modelId="{E24B26D4-5A80-44AB-B8BF-62785F0B85ED}">
      <dgm:prSet phldrT="[Text]"/>
      <dgm:spPr/>
      <dgm:t>
        <a:bodyPr/>
        <a:lstStyle/>
        <a:p>
          <a:r>
            <a:rPr lang="en-US" dirty="0" err="1" smtClean="0"/>
            <a:t>ASynchronous</a:t>
          </a:r>
          <a:endParaRPr lang="en-US" dirty="0"/>
        </a:p>
      </dgm:t>
    </dgm:pt>
    <dgm:pt modelId="{4A99032B-5AD5-4DAA-B990-3B174187BBB5}" type="parTrans" cxnId="{78B4DDF4-5248-4FA3-B1DF-61147F774A7F}">
      <dgm:prSet/>
      <dgm:spPr/>
      <dgm:t>
        <a:bodyPr/>
        <a:lstStyle/>
        <a:p>
          <a:endParaRPr lang="en-US"/>
        </a:p>
      </dgm:t>
    </dgm:pt>
    <dgm:pt modelId="{CDEEB175-1433-49DA-9CEE-C92C713C64AE}" type="sibTrans" cxnId="{78B4DDF4-5248-4FA3-B1DF-61147F774A7F}">
      <dgm:prSet/>
      <dgm:spPr/>
      <dgm:t>
        <a:bodyPr/>
        <a:lstStyle/>
        <a:p>
          <a:endParaRPr lang="en-US"/>
        </a:p>
      </dgm:t>
    </dgm:pt>
    <dgm:pt modelId="{B92D1AC6-2FF3-4D04-BC5A-18E564DB9732}">
      <dgm:prSet phldrT="[Text]"/>
      <dgm:spPr/>
      <dgm:t>
        <a:bodyPr/>
        <a:lstStyle/>
        <a:p>
          <a:r>
            <a:rPr lang="en-US" dirty="0" err="1" smtClean="0"/>
            <a:t>Presensi</a:t>
          </a:r>
          <a:r>
            <a:rPr lang="en-US" dirty="0" smtClean="0"/>
            <a:t> : </a:t>
          </a:r>
          <a:endParaRPr lang="en-US" dirty="0"/>
        </a:p>
      </dgm:t>
    </dgm:pt>
    <dgm:pt modelId="{9DE03EC8-B7D9-4860-A0B4-1BA58F0FE59B}" type="parTrans" cxnId="{59AEA23B-F383-47AB-852A-228A0EE37225}">
      <dgm:prSet/>
      <dgm:spPr/>
      <dgm:t>
        <a:bodyPr/>
        <a:lstStyle/>
        <a:p>
          <a:endParaRPr lang="en-US"/>
        </a:p>
      </dgm:t>
    </dgm:pt>
    <dgm:pt modelId="{930DF5C2-7E7A-4EDB-A3E1-4183EBE1EEC8}" type="sibTrans" cxnId="{59AEA23B-F383-47AB-852A-228A0EE37225}">
      <dgm:prSet/>
      <dgm:spPr/>
      <dgm:t>
        <a:bodyPr/>
        <a:lstStyle/>
        <a:p>
          <a:endParaRPr lang="en-US"/>
        </a:p>
      </dgm:t>
    </dgm:pt>
    <dgm:pt modelId="{8429448C-E088-407D-9C2C-39214128628C}">
      <dgm:prSet phldrT="[Text]"/>
      <dgm:spPr/>
      <dgm:t>
        <a:bodyPr/>
        <a:lstStyle/>
        <a:p>
          <a:r>
            <a:rPr lang="en-US" dirty="0" err="1" smtClean="0"/>
            <a:t>Tatap</a:t>
          </a:r>
          <a:r>
            <a:rPr lang="en-US" dirty="0" smtClean="0"/>
            <a:t> </a:t>
          </a:r>
          <a:r>
            <a:rPr lang="en-US" dirty="0" err="1" smtClean="0"/>
            <a:t>Muka</a:t>
          </a:r>
          <a:endParaRPr lang="en-US" dirty="0"/>
        </a:p>
      </dgm:t>
    </dgm:pt>
    <dgm:pt modelId="{A9262AE5-E582-4A27-9EEF-58086C9C5C61}" type="parTrans" cxnId="{0A97FCF2-10C8-42D0-B852-FC7CAA1864C6}">
      <dgm:prSet/>
      <dgm:spPr/>
      <dgm:t>
        <a:bodyPr/>
        <a:lstStyle/>
        <a:p>
          <a:endParaRPr lang="en-US"/>
        </a:p>
      </dgm:t>
    </dgm:pt>
    <dgm:pt modelId="{BB65320D-3DB4-4373-8CAD-788814B693EB}" type="sibTrans" cxnId="{0A97FCF2-10C8-42D0-B852-FC7CAA1864C6}">
      <dgm:prSet/>
      <dgm:spPr/>
      <dgm:t>
        <a:bodyPr/>
        <a:lstStyle/>
        <a:p>
          <a:endParaRPr lang="en-US"/>
        </a:p>
      </dgm:t>
    </dgm:pt>
    <dgm:pt modelId="{A1819590-35F1-4A76-82B5-413DDBF6D51C}">
      <dgm:prSet phldrT="[Text]"/>
      <dgm:spPr/>
      <dgm:t>
        <a:bodyPr/>
        <a:lstStyle/>
        <a:p>
          <a:r>
            <a:rPr lang="en-US" dirty="0" err="1" smtClean="0"/>
            <a:t>Presensi</a:t>
          </a:r>
          <a:r>
            <a:rPr lang="en-US" dirty="0" smtClean="0"/>
            <a:t> :</a:t>
          </a:r>
          <a:endParaRPr lang="en-US" dirty="0"/>
        </a:p>
      </dgm:t>
    </dgm:pt>
    <dgm:pt modelId="{E6BF3ACA-4F7A-4CC6-9A18-CE3D8C5A8369}" type="parTrans" cxnId="{0DBB45C9-21A3-4E03-ADC7-6FC97F34CC08}">
      <dgm:prSet/>
      <dgm:spPr/>
      <dgm:t>
        <a:bodyPr/>
        <a:lstStyle/>
        <a:p>
          <a:endParaRPr lang="en-US"/>
        </a:p>
      </dgm:t>
    </dgm:pt>
    <dgm:pt modelId="{261BE222-4F3C-4F14-AD52-177F4FC2EC38}" type="sibTrans" cxnId="{0DBB45C9-21A3-4E03-ADC7-6FC97F34CC08}">
      <dgm:prSet/>
      <dgm:spPr/>
      <dgm:t>
        <a:bodyPr/>
        <a:lstStyle/>
        <a:p>
          <a:endParaRPr lang="en-US"/>
        </a:p>
      </dgm:t>
    </dgm:pt>
    <dgm:pt modelId="{BA1E8DFD-74E6-4CEB-B175-24ECC2A8CAD7}">
      <dgm:prSet phldrT="[Text]"/>
      <dgm:spPr/>
      <dgm:t>
        <a:bodyPr/>
        <a:lstStyle/>
        <a:p>
          <a:r>
            <a:rPr lang="en-US" dirty="0" err="1" smtClean="0"/>
            <a:t>Toleransi</a:t>
          </a:r>
          <a:r>
            <a:rPr lang="en-US" dirty="0" smtClean="0"/>
            <a:t> </a:t>
          </a:r>
          <a:r>
            <a:rPr lang="en-US" dirty="0" err="1" smtClean="0"/>
            <a:t>Keterlambatan</a:t>
          </a:r>
          <a:r>
            <a:rPr lang="en-US" dirty="0" smtClean="0"/>
            <a:t> </a:t>
          </a:r>
          <a:r>
            <a:rPr lang="en-US" dirty="0" err="1" smtClean="0"/>
            <a:t>masuk</a:t>
          </a:r>
          <a:r>
            <a:rPr lang="en-US" dirty="0" smtClean="0"/>
            <a:t> </a:t>
          </a:r>
          <a:r>
            <a:rPr lang="en-US" dirty="0" err="1" smtClean="0"/>
            <a:t>Gmeet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20 </a:t>
          </a:r>
          <a:r>
            <a:rPr lang="en-US" dirty="0" err="1" smtClean="0"/>
            <a:t>menit</a:t>
          </a:r>
          <a:endParaRPr lang="en-US" dirty="0"/>
        </a:p>
      </dgm:t>
    </dgm:pt>
    <dgm:pt modelId="{2B7AC6B6-EA47-4137-8377-1EC21E3A3410}" type="parTrans" cxnId="{B7B82675-47C9-437F-A915-8CB967413DA0}">
      <dgm:prSet/>
      <dgm:spPr/>
      <dgm:t>
        <a:bodyPr/>
        <a:lstStyle/>
        <a:p>
          <a:endParaRPr lang="en-US"/>
        </a:p>
      </dgm:t>
    </dgm:pt>
    <dgm:pt modelId="{B26E652F-FB88-4F55-8418-E8811A7F6943}" type="sibTrans" cxnId="{B7B82675-47C9-437F-A915-8CB967413DA0}">
      <dgm:prSet/>
      <dgm:spPr/>
      <dgm:t>
        <a:bodyPr/>
        <a:lstStyle/>
        <a:p>
          <a:endParaRPr lang="en-US"/>
        </a:p>
      </dgm:t>
    </dgm:pt>
    <dgm:pt modelId="{8F4CF9BE-6E2A-4852-85CC-2839ACD09959}">
      <dgm:prSet phldrT="[Text]"/>
      <dgm:spPr/>
      <dgm:t>
        <a:bodyPr/>
        <a:lstStyle/>
        <a:p>
          <a:r>
            <a:rPr lang="en-US" dirty="0" err="1" smtClean="0"/>
            <a:t>Perkuliahan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pembagian</a:t>
          </a:r>
          <a:r>
            <a:rPr lang="en-US" dirty="0" smtClean="0"/>
            <a:t> </a:t>
          </a:r>
          <a:r>
            <a:rPr lang="en-US" dirty="0" smtClean="0"/>
            <a:t>LMS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Youtube</a:t>
          </a:r>
          <a:endParaRPr lang="en-US" dirty="0"/>
        </a:p>
      </dgm:t>
    </dgm:pt>
    <dgm:pt modelId="{1C7F2412-2F4F-448F-874C-AFF20F0480AB}" type="parTrans" cxnId="{3C478797-2D75-4820-9E49-5234CB46356A}">
      <dgm:prSet/>
      <dgm:spPr/>
      <dgm:t>
        <a:bodyPr/>
        <a:lstStyle/>
        <a:p>
          <a:endParaRPr lang="en-US"/>
        </a:p>
      </dgm:t>
    </dgm:pt>
    <dgm:pt modelId="{B752C252-9EFA-4186-804F-22837FB15D1F}" type="sibTrans" cxnId="{3C478797-2D75-4820-9E49-5234CB46356A}">
      <dgm:prSet/>
      <dgm:spPr/>
      <dgm:t>
        <a:bodyPr/>
        <a:lstStyle/>
        <a:p>
          <a:endParaRPr lang="en-US"/>
        </a:p>
      </dgm:t>
    </dgm:pt>
    <dgm:pt modelId="{55858DA8-2A0A-47E9-98AD-3F6037BDCB04}">
      <dgm:prSet phldrT="[Text]"/>
      <dgm:spPr/>
      <dgm:t>
        <a:bodyPr/>
        <a:lstStyle/>
        <a:p>
          <a:r>
            <a:rPr lang="en-US" dirty="0" err="1" smtClean="0"/>
            <a:t>Perkuliahan</a:t>
          </a:r>
          <a:r>
            <a:rPr lang="en-US" dirty="0" smtClean="0"/>
            <a:t> </a:t>
          </a:r>
          <a:r>
            <a:rPr lang="en-US" dirty="0" err="1" smtClean="0"/>
            <a:t>langsung</a:t>
          </a:r>
          <a:r>
            <a:rPr lang="en-US" dirty="0" smtClean="0"/>
            <a:t> + </a:t>
          </a:r>
          <a:r>
            <a:rPr lang="en-US" dirty="0" err="1" smtClean="0"/>
            <a:t>pembagian</a:t>
          </a:r>
          <a:r>
            <a:rPr lang="en-US" dirty="0" smtClean="0"/>
            <a:t> </a:t>
          </a:r>
          <a:r>
            <a:rPr lang="en-US" dirty="0" err="1" smtClean="0"/>
            <a:t>materi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smtClean="0"/>
            <a:t>LMS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Youtube</a:t>
          </a:r>
          <a:r>
            <a:rPr lang="en-US" dirty="0" smtClean="0"/>
            <a:t> </a:t>
          </a:r>
          <a:r>
            <a:rPr lang="en-US" dirty="0" smtClean="0">
              <a:sym typeface="Wingdings" panose="05000000000000000000" pitchFamily="2" charset="2"/>
            </a:rPr>
            <a:t> BLENDED LEARNING</a:t>
          </a:r>
          <a:endParaRPr lang="en-US" dirty="0"/>
        </a:p>
      </dgm:t>
    </dgm:pt>
    <dgm:pt modelId="{C8231FF0-791B-42BC-B0E2-8C53970F8396}" type="parTrans" cxnId="{8E05B80F-3F04-4C80-8439-01284FA37BB4}">
      <dgm:prSet/>
      <dgm:spPr/>
      <dgm:t>
        <a:bodyPr/>
        <a:lstStyle/>
        <a:p>
          <a:endParaRPr lang="en-US"/>
        </a:p>
      </dgm:t>
    </dgm:pt>
    <dgm:pt modelId="{C242AF24-6C48-4213-ADC5-F7AA20B9A401}" type="sibTrans" cxnId="{8E05B80F-3F04-4C80-8439-01284FA37BB4}">
      <dgm:prSet/>
      <dgm:spPr/>
      <dgm:t>
        <a:bodyPr/>
        <a:lstStyle/>
        <a:p>
          <a:endParaRPr lang="en-US"/>
        </a:p>
      </dgm:t>
    </dgm:pt>
    <dgm:pt modelId="{6715B401-D44C-4CE5-A9A8-B523164345B6}">
      <dgm:prSet phldrT="[Text]"/>
      <dgm:spPr/>
      <dgm:t>
        <a:bodyPr/>
        <a:lstStyle/>
        <a:p>
          <a:r>
            <a:rPr lang="en-US" dirty="0" err="1" smtClean="0"/>
            <a:t>Toleransi</a:t>
          </a:r>
          <a:r>
            <a:rPr lang="en-US" dirty="0" smtClean="0"/>
            <a:t> </a:t>
          </a:r>
          <a:r>
            <a:rPr lang="en-US" dirty="0" err="1" smtClean="0"/>
            <a:t>Keterlambatan</a:t>
          </a:r>
          <a:r>
            <a:rPr lang="en-US" dirty="0" smtClean="0"/>
            <a:t> </a:t>
          </a:r>
          <a:r>
            <a:rPr lang="en-US" dirty="0" err="1" smtClean="0"/>
            <a:t>masuk</a:t>
          </a:r>
          <a:r>
            <a:rPr lang="en-US" dirty="0" smtClean="0"/>
            <a:t> </a:t>
          </a:r>
          <a:r>
            <a:rPr lang="en-US" dirty="0" err="1" smtClean="0"/>
            <a:t>Gmeet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20 </a:t>
          </a:r>
          <a:r>
            <a:rPr lang="en-US" dirty="0" err="1" smtClean="0"/>
            <a:t>menit</a:t>
          </a:r>
          <a:endParaRPr lang="en-US" dirty="0"/>
        </a:p>
      </dgm:t>
    </dgm:pt>
    <dgm:pt modelId="{809B5665-91DF-49EE-8444-C87292AACEC1}" type="parTrans" cxnId="{6FAB74A3-9F05-4B3A-84E1-7B837821AC3D}">
      <dgm:prSet/>
      <dgm:spPr/>
      <dgm:t>
        <a:bodyPr/>
        <a:lstStyle/>
        <a:p>
          <a:endParaRPr lang="en-US"/>
        </a:p>
      </dgm:t>
    </dgm:pt>
    <dgm:pt modelId="{119F512A-E1FA-4FB7-887B-EAF1E8166FAE}" type="sibTrans" cxnId="{6FAB74A3-9F05-4B3A-84E1-7B837821AC3D}">
      <dgm:prSet/>
      <dgm:spPr/>
      <dgm:t>
        <a:bodyPr/>
        <a:lstStyle/>
        <a:p>
          <a:endParaRPr lang="en-US"/>
        </a:p>
      </dgm:t>
    </dgm:pt>
    <dgm:pt modelId="{01F0F616-7996-4FFA-9403-66B4399B0BBA}" type="pres">
      <dgm:prSet presAssocID="{677F81C3-206A-40B1-A025-BE38DA32A5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4A3D-C81B-435E-927A-D70C483EA925}" type="pres">
      <dgm:prSet presAssocID="{E677DF6E-8601-4E42-A9A5-7433DC1D3033}" presName="composite" presStyleCnt="0"/>
      <dgm:spPr/>
    </dgm:pt>
    <dgm:pt modelId="{E240A244-BB71-4565-B18E-FD99E7BDED0F}" type="pres">
      <dgm:prSet presAssocID="{E677DF6E-8601-4E42-A9A5-7433DC1D30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ACEB0-E1D5-4E7E-B721-DB3DB4C1E62C}" type="pres">
      <dgm:prSet presAssocID="{E677DF6E-8601-4E42-A9A5-7433DC1D303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301CD-AB1F-46CD-BC4C-E173C046CD03}" type="pres">
      <dgm:prSet presAssocID="{E4BDCA91-C1F0-4C9A-9517-05693B71C542}" presName="space" presStyleCnt="0"/>
      <dgm:spPr/>
    </dgm:pt>
    <dgm:pt modelId="{358B539D-6C82-4FEF-AB42-193BAB39F834}" type="pres">
      <dgm:prSet presAssocID="{E24B26D4-5A80-44AB-B8BF-62785F0B85ED}" presName="composite" presStyleCnt="0"/>
      <dgm:spPr/>
    </dgm:pt>
    <dgm:pt modelId="{C136350E-FC57-4136-9540-CE5CA638242F}" type="pres">
      <dgm:prSet presAssocID="{E24B26D4-5A80-44AB-B8BF-62785F0B85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0BEBD-B1AA-4F23-A619-31BAFE93F96F}" type="pres">
      <dgm:prSet presAssocID="{E24B26D4-5A80-44AB-B8BF-62785F0B85E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47383-08ED-4908-B92D-3EC27570EA78}" type="pres">
      <dgm:prSet presAssocID="{CDEEB175-1433-49DA-9CEE-C92C713C64AE}" presName="space" presStyleCnt="0"/>
      <dgm:spPr/>
    </dgm:pt>
    <dgm:pt modelId="{8DB1709B-F6EF-4940-AF7D-A2A352575CB4}" type="pres">
      <dgm:prSet presAssocID="{8429448C-E088-407D-9C2C-39214128628C}" presName="composite" presStyleCnt="0"/>
      <dgm:spPr/>
    </dgm:pt>
    <dgm:pt modelId="{E11ECD24-567F-4CEC-A6DC-918010A0C7D3}" type="pres">
      <dgm:prSet presAssocID="{8429448C-E088-407D-9C2C-39214128628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52788-7193-48F5-9162-6C744F7A4581}" type="pres">
      <dgm:prSet presAssocID="{8429448C-E088-407D-9C2C-39214128628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B82675-47C9-437F-A915-8CB967413DA0}" srcId="{E677DF6E-8601-4E42-A9A5-7433DC1D3033}" destId="{BA1E8DFD-74E6-4CEB-B175-24ECC2A8CAD7}" srcOrd="2" destOrd="0" parTransId="{2B7AC6B6-EA47-4137-8377-1EC21E3A3410}" sibTransId="{B26E652F-FB88-4F55-8418-E8811A7F6943}"/>
    <dgm:cxn modelId="{0A97FCF2-10C8-42D0-B852-FC7CAA1864C6}" srcId="{677F81C3-206A-40B1-A025-BE38DA32A5DD}" destId="{8429448C-E088-407D-9C2C-39214128628C}" srcOrd="2" destOrd="0" parTransId="{A9262AE5-E582-4A27-9EEF-58086C9C5C61}" sibTransId="{BB65320D-3DB4-4373-8CAD-788814B693EB}"/>
    <dgm:cxn modelId="{7401DC82-69C1-4F28-90F5-4B70E7D7B2B2}" srcId="{E677DF6E-8601-4E42-A9A5-7433DC1D3033}" destId="{472853D9-5953-41C2-82EB-3DD796F679B9}" srcOrd="0" destOrd="0" parTransId="{B0E1BE1E-914E-4290-9FE9-0C30144149A0}" sibTransId="{AFD70F2B-59C5-45F8-8E5A-0FDE8ACB8E3D}"/>
    <dgm:cxn modelId="{0D951425-31A3-486E-988A-96AA8CD57604}" type="presOf" srcId="{677F81C3-206A-40B1-A025-BE38DA32A5DD}" destId="{01F0F616-7996-4FFA-9403-66B4399B0BBA}" srcOrd="0" destOrd="0" presId="urn:microsoft.com/office/officeart/2005/8/layout/hList1"/>
    <dgm:cxn modelId="{A7AC3E66-0CDF-43E3-932A-C89BFFC584D1}" type="presOf" srcId="{52F93588-EEEE-4E4B-BADD-C1D39C21EB88}" destId="{E05ACEB0-E1D5-4E7E-B721-DB3DB4C1E62C}" srcOrd="0" destOrd="1" presId="urn:microsoft.com/office/officeart/2005/8/layout/hList1"/>
    <dgm:cxn modelId="{0DBB45C9-21A3-4E03-ADC7-6FC97F34CC08}" srcId="{8429448C-E088-407D-9C2C-39214128628C}" destId="{A1819590-35F1-4A76-82B5-413DDBF6D51C}" srcOrd="0" destOrd="0" parTransId="{E6BF3ACA-4F7A-4CC6-9A18-CE3D8C5A8369}" sibTransId="{261BE222-4F3C-4F14-AD52-177F4FC2EC38}"/>
    <dgm:cxn modelId="{623CD327-0F16-4088-A029-0C400D7FEC70}" srcId="{677F81C3-206A-40B1-A025-BE38DA32A5DD}" destId="{E677DF6E-8601-4E42-A9A5-7433DC1D3033}" srcOrd="0" destOrd="0" parTransId="{7C0AD049-463B-4DDC-AC0A-948E70F3BC03}" sibTransId="{E4BDCA91-C1F0-4C9A-9517-05693B71C542}"/>
    <dgm:cxn modelId="{59AEA23B-F383-47AB-852A-228A0EE37225}" srcId="{E24B26D4-5A80-44AB-B8BF-62785F0B85ED}" destId="{B92D1AC6-2FF3-4D04-BC5A-18E564DB9732}" srcOrd="0" destOrd="0" parTransId="{9DE03EC8-B7D9-4860-A0B4-1BA58F0FE59B}" sibTransId="{930DF5C2-7E7A-4EDB-A3E1-4183EBE1EEC8}"/>
    <dgm:cxn modelId="{570DECEB-6998-48B1-8ABA-FA98D56EE9F9}" type="presOf" srcId="{E677DF6E-8601-4E42-A9A5-7433DC1D3033}" destId="{E240A244-BB71-4565-B18E-FD99E7BDED0F}" srcOrd="0" destOrd="0" presId="urn:microsoft.com/office/officeart/2005/8/layout/hList1"/>
    <dgm:cxn modelId="{B756365A-02EB-452B-AEB8-D9E81DEDC6F2}" type="presOf" srcId="{6715B401-D44C-4CE5-A9A8-B523164345B6}" destId="{71C52788-7193-48F5-9162-6C744F7A4581}" srcOrd="0" destOrd="2" presId="urn:microsoft.com/office/officeart/2005/8/layout/hList1"/>
    <dgm:cxn modelId="{BF62B715-02F3-4AC9-9AAC-1D5E984847EE}" type="presOf" srcId="{BA1E8DFD-74E6-4CEB-B175-24ECC2A8CAD7}" destId="{E05ACEB0-E1D5-4E7E-B721-DB3DB4C1E62C}" srcOrd="0" destOrd="2" presId="urn:microsoft.com/office/officeart/2005/8/layout/hList1"/>
    <dgm:cxn modelId="{06C5A75E-4F47-40BD-B33E-22A22AA472BB}" type="presOf" srcId="{E24B26D4-5A80-44AB-B8BF-62785F0B85ED}" destId="{C136350E-FC57-4136-9540-CE5CA638242F}" srcOrd="0" destOrd="0" presId="urn:microsoft.com/office/officeart/2005/8/layout/hList1"/>
    <dgm:cxn modelId="{EE1C89F5-7C49-4A21-88DE-590B873CBA7F}" type="presOf" srcId="{55858DA8-2A0A-47E9-98AD-3F6037BDCB04}" destId="{71C52788-7193-48F5-9162-6C744F7A4581}" srcOrd="0" destOrd="1" presId="urn:microsoft.com/office/officeart/2005/8/layout/hList1"/>
    <dgm:cxn modelId="{6FAB74A3-9F05-4B3A-84E1-7B837821AC3D}" srcId="{8429448C-E088-407D-9C2C-39214128628C}" destId="{6715B401-D44C-4CE5-A9A8-B523164345B6}" srcOrd="2" destOrd="0" parTransId="{809B5665-91DF-49EE-8444-C87292AACEC1}" sibTransId="{119F512A-E1FA-4FB7-887B-EAF1E8166FAE}"/>
    <dgm:cxn modelId="{3C478797-2D75-4820-9E49-5234CB46356A}" srcId="{E24B26D4-5A80-44AB-B8BF-62785F0B85ED}" destId="{8F4CF9BE-6E2A-4852-85CC-2839ACD09959}" srcOrd="1" destOrd="0" parTransId="{1C7F2412-2F4F-448F-874C-AFF20F0480AB}" sibTransId="{B752C252-9EFA-4186-804F-22837FB15D1F}"/>
    <dgm:cxn modelId="{F0161DF3-0AB5-4DE0-8F0E-5B7DE71D2E9A}" type="presOf" srcId="{B92D1AC6-2FF3-4D04-BC5A-18E564DB9732}" destId="{4810BEBD-B1AA-4F23-A619-31BAFE93F96F}" srcOrd="0" destOrd="0" presId="urn:microsoft.com/office/officeart/2005/8/layout/hList1"/>
    <dgm:cxn modelId="{EBDF691D-5C11-45B7-8C05-50DA1DC6ED8C}" type="presOf" srcId="{8F4CF9BE-6E2A-4852-85CC-2839ACD09959}" destId="{4810BEBD-B1AA-4F23-A619-31BAFE93F96F}" srcOrd="0" destOrd="1" presId="urn:microsoft.com/office/officeart/2005/8/layout/hList1"/>
    <dgm:cxn modelId="{78B4DDF4-5248-4FA3-B1DF-61147F774A7F}" srcId="{677F81C3-206A-40B1-A025-BE38DA32A5DD}" destId="{E24B26D4-5A80-44AB-B8BF-62785F0B85ED}" srcOrd="1" destOrd="0" parTransId="{4A99032B-5AD5-4DAA-B990-3B174187BBB5}" sibTransId="{CDEEB175-1433-49DA-9CEE-C92C713C64AE}"/>
    <dgm:cxn modelId="{8E05B80F-3F04-4C80-8439-01284FA37BB4}" srcId="{8429448C-E088-407D-9C2C-39214128628C}" destId="{55858DA8-2A0A-47E9-98AD-3F6037BDCB04}" srcOrd="1" destOrd="0" parTransId="{C8231FF0-791B-42BC-B0E2-8C53970F8396}" sibTransId="{C242AF24-6C48-4213-ADC5-F7AA20B9A401}"/>
    <dgm:cxn modelId="{06076F95-45AF-4469-A819-89277F1EC096}" type="presOf" srcId="{A1819590-35F1-4A76-82B5-413DDBF6D51C}" destId="{71C52788-7193-48F5-9162-6C744F7A4581}" srcOrd="0" destOrd="0" presId="urn:microsoft.com/office/officeart/2005/8/layout/hList1"/>
    <dgm:cxn modelId="{020BAA2F-9CE9-47AF-A6DC-64BF819E5F23}" type="presOf" srcId="{472853D9-5953-41C2-82EB-3DD796F679B9}" destId="{E05ACEB0-E1D5-4E7E-B721-DB3DB4C1E62C}" srcOrd="0" destOrd="0" presId="urn:microsoft.com/office/officeart/2005/8/layout/hList1"/>
    <dgm:cxn modelId="{B80C9ADE-89D4-44E5-AF2D-979650927A82}" srcId="{E677DF6E-8601-4E42-A9A5-7433DC1D3033}" destId="{52F93588-EEEE-4E4B-BADD-C1D39C21EB88}" srcOrd="1" destOrd="0" parTransId="{0143DD86-BEEF-473B-9393-395782673389}" sibTransId="{55000E82-37D9-4E9E-8C06-98E496DC604D}"/>
    <dgm:cxn modelId="{2C33EE94-374B-4125-ABB9-D19710194DF0}" type="presOf" srcId="{8429448C-E088-407D-9C2C-39214128628C}" destId="{E11ECD24-567F-4CEC-A6DC-918010A0C7D3}" srcOrd="0" destOrd="0" presId="urn:microsoft.com/office/officeart/2005/8/layout/hList1"/>
    <dgm:cxn modelId="{CC7B5230-5F34-48F7-99DF-A4542E479D17}" type="presParOf" srcId="{01F0F616-7996-4FFA-9403-66B4399B0BBA}" destId="{3BC94A3D-C81B-435E-927A-D70C483EA925}" srcOrd="0" destOrd="0" presId="urn:microsoft.com/office/officeart/2005/8/layout/hList1"/>
    <dgm:cxn modelId="{60A3C9A3-0CCB-4353-8009-9B88F7ED7710}" type="presParOf" srcId="{3BC94A3D-C81B-435E-927A-D70C483EA925}" destId="{E240A244-BB71-4565-B18E-FD99E7BDED0F}" srcOrd="0" destOrd="0" presId="urn:microsoft.com/office/officeart/2005/8/layout/hList1"/>
    <dgm:cxn modelId="{55A27BEA-F4DB-43F9-AB82-4A1230F59F67}" type="presParOf" srcId="{3BC94A3D-C81B-435E-927A-D70C483EA925}" destId="{E05ACEB0-E1D5-4E7E-B721-DB3DB4C1E62C}" srcOrd="1" destOrd="0" presId="urn:microsoft.com/office/officeart/2005/8/layout/hList1"/>
    <dgm:cxn modelId="{AA9CD535-0C53-4A64-988A-3B35A4F94F2C}" type="presParOf" srcId="{01F0F616-7996-4FFA-9403-66B4399B0BBA}" destId="{662301CD-AB1F-46CD-BC4C-E173C046CD03}" srcOrd="1" destOrd="0" presId="urn:microsoft.com/office/officeart/2005/8/layout/hList1"/>
    <dgm:cxn modelId="{82670B69-D56B-4489-AFB3-989BEEA383EC}" type="presParOf" srcId="{01F0F616-7996-4FFA-9403-66B4399B0BBA}" destId="{358B539D-6C82-4FEF-AB42-193BAB39F834}" srcOrd="2" destOrd="0" presId="urn:microsoft.com/office/officeart/2005/8/layout/hList1"/>
    <dgm:cxn modelId="{A1D713FE-4F54-4E2D-ADD9-CA31527AB5F9}" type="presParOf" srcId="{358B539D-6C82-4FEF-AB42-193BAB39F834}" destId="{C136350E-FC57-4136-9540-CE5CA638242F}" srcOrd="0" destOrd="0" presId="urn:microsoft.com/office/officeart/2005/8/layout/hList1"/>
    <dgm:cxn modelId="{8E9E1F8B-9E2D-4414-9940-9F01DCBADD9A}" type="presParOf" srcId="{358B539D-6C82-4FEF-AB42-193BAB39F834}" destId="{4810BEBD-B1AA-4F23-A619-31BAFE93F96F}" srcOrd="1" destOrd="0" presId="urn:microsoft.com/office/officeart/2005/8/layout/hList1"/>
    <dgm:cxn modelId="{7A8EF3D1-4DAB-4420-8EC5-464699EE46B7}" type="presParOf" srcId="{01F0F616-7996-4FFA-9403-66B4399B0BBA}" destId="{BCB47383-08ED-4908-B92D-3EC27570EA78}" srcOrd="3" destOrd="0" presId="urn:microsoft.com/office/officeart/2005/8/layout/hList1"/>
    <dgm:cxn modelId="{C2927052-37B0-4217-879E-ACDCE10A82C6}" type="presParOf" srcId="{01F0F616-7996-4FFA-9403-66B4399B0BBA}" destId="{8DB1709B-F6EF-4940-AF7D-A2A352575CB4}" srcOrd="4" destOrd="0" presId="urn:microsoft.com/office/officeart/2005/8/layout/hList1"/>
    <dgm:cxn modelId="{B0641412-FB48-4F81-89BF-0F7287A6365D}" type="presParOf" srcId="{8DB1709B-F6EF-4940-AF7D-A2A352575CB4}" destId="{E11ECD24-567F-4CEC-A6DC-918010A0C7D3}" srcOrd="0" destOrd="0" presId="urn:microsoft.com/office/officeart/2005/8/layout/hList1"/>
    <dgm:cxn modelId="{19997D6E-1716-4E1E-81DF-93D86E798589}" type="presParOf" srcId="{8DB1709B-F6EF-4940-AF7D-A2A352575CB4}" destId="{71C52788-7193-48F5-9162-6C744F7A45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0A244-BB71-4565-B18E-FD99E7BDED0F}">
      <dsp:nvSpPr>
        <dsp:cNvPr id="0" name=""/>
        <dsp:cNvSpPr/>
      </dsp:nvSpPr>
      <dsp:spPr>
        <a:xfrm>
          <a:off x="2584" y="99069"/>
          <a:ext cx="2519941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Synchronous</a:t>
          </a:r>
          <a:endParaRPr lang="en-US" sz="2000" kern="1200" dirty="0"/>
        </a:p>
      </dsp:txBody>
      <dsp:txXfrm>
        <a:off x="2584" y="99069"/>
        <a:ext cx="2519941" cy="576000"/>
      </dsp:txXfrm>
    </dsp:sp>
    <dsp:sp modelId="{E05ACEB0-E1D5-4E7E-B721-DB3DB4C1E62C}">
      <dsp:nvSpPr>
        <dsp:cNvPr id="0" name=""/>
        <dsp:cNvSpPr/>
      </dsp:nvSpPr>
      <dsp:spPr>
        <a:xfrm>
          <a:off x="2584" y="675069"/>
          <a:ext cx="2519941" cy="37623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Presensi</a:t>
          </a:r>
          <a:r>
            <a:rPr lang="en-US" sz="2000" kern="1200" dirty="0" smtClean="0"/>
            <a:t> :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Perkuliahan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smtClean="0"/>
            <a:t>LMS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Toleransi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Keterlambatan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masuk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Gmeet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adalah</a:t>
          </a:r>
          <a:r>
            <a:rPr lang="en-US" sz="2000" kern="1200" dirty="0" smtClean="0"/>
            <a:t> 20 </a:t>
          </a:r>
          <a:r>
            <a:rPr lang="en-US" sz="2000" kern="1200" dirty="0" err="1" smtClean="0"/>
            <a:t>menit</a:t>
          </a:r>
          <a:endParaRPr lang="en-US" sz="2000" kern="1200" dirty="0"/>
        </a:p>
      </dsp:txBody>
      <dsp:txXfrm>
        <a:off x="2584" y="675069"/>
        <a:ext cx="2519941" cy="3762365"/>
      </dsp:txXfrm>
    </dsp:sp>
    <dsp:sp modelId="{C136350E-FC57-4136-9540-CE5CA638242F}">
      <dsp:nvSpPr>
        <dsp:cNvPr id="0" name=""/>
        <dsp:cNvSpPr/>
      </dsp:nvSpPr>
      <dsp:spPr>
        <a:xfrm>
          <a:off x="2875317" y="99069"/>
          <a:ext cx="2519941" cy="576000"/>
        </a:xfrm>
        <a:prstGeom prst="rect">
          <a:avLst/>
        </a:prstGeom>
        <a:solidFill>
          <a:schemeClr val="accent4">
            <a:hueOff val="-9556544"/>
            <a:satOff val="16937"/>
            <a:lumOff val="5980"/>
            <a:alphaOff val="0"/>
          </a:schemeClr>
        </a:solidFill>
        <a:ln w="12700" cap="flat" cmpd="sng" algn="ctr">
          <a:solidFill>
            <a:schemeClr val="accent4">
              <a:hueOff val="-9556544"/>
              <a:satOff val="16937"/>
              <a:lumOff val="5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ASynchronous</a:t>
          </a:r>
          <a:endParaRPr lang="en-US" sz="2000" kern="1200" dirty="0"/>
        </a:p>
      </dsp:txBody>
      <dsp:txXfrm>
        <a:off x="2875317" y="99069"/>
        <a:ext cx="2519941" cy="576000"/>
      </dsp:txXfrm>
    </dsp:sp>
    <dsp:sp modelId="{4810BEBD-B1AA-4F23-A619-31BAFE93F96F}">
      <dsp:nvSpPr>
        <dsp:cNvPr id="0" name=""/>
        <dsp:cNvSpPr/>
      </dsp:nvSpPr>
      <dsp:spPr>
        <a:xfrm>
          <a:off x="2875317" y="675069"/>
          <a:ext cx="2519941" cy="3762365"/>
        </a:xfrm>
        <a:prstGeom prst="rect">
          <a:avLst/>
        </a:prstGeom>
        <a:solidFill>
          <a:schemeClr val="accent4">
            <a:tint val="40000"/>
            <a:alpha val="90000"/>
            <a:hueOff val="-9660425"/>
            <a:satOff val="16367"/>
            <a:lumOff val="178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9660425"/>
              <a:satOff val="16367"/>
              <a:lumOff val="1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Presensi</a:t>
          </a:r>
          <a:r>
            <a:rPr lang="en-US" sz="2000" kern="1200" dirty="0" smtClean="0"/>
            <a:t> :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Perkuliahan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pembagian</a:t>
          </a:r>
          <a:r>
            <a:rPr lang="en-US" sz="2000" kern="1200" dirty="0" smtClean="0"/>
            <a:t> </a:t>
          </a:r>
          <a:r>
            <a:rPr lang="en-US" sz="2000" kern="1200" dirty="0" smtClean="0"/>
            <a:t>LMS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atau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Youtube</a:t>
          </a:r>
          <a:endParaRPr lang="en-US" sz="2000" kern="1200" dirty="0"/>
        </a:p>
      </dsp:txBody>
      <dsp:txXfrm>
        <a:off x="2875317" y="675069"/>
        <a:ext cx="2519941" cy="3762365"/>
      </dsp:txXfrm>
    </dsp:sp>
    <dsp:sp modelId="{E11ECD24-567F-4CEC-A6DC-918010A0C7D3}">
      <dsp:nvSpPr>
        <dsp:cNvPr id="0" name=""/>
        <dsp:cNvSpPr/>
      </dsp:nvSpPr>
      <dsp:spPr>
        <a:xfrm>
          <a:off x="5748050" y="99069"/>
          <a:ext cx="2519941" cy="576000"/>
        </a:xfrm>
        <a:prstGeom prst="rect">
          <a:avLst/>
        </a:prstGeom>
        <a:solidFill>
          <a:schemeClr val="accent4">
            <a:hueOff val="-19113089"/>
            <a:satOff val="33873"/>
            <a:lumOff val="11960"/>
            <a:alphaOff val="0"/>
          </a:schemeClr>
        </a:solidFill>
        <a:ln w="12700" cap="flat" cmpd="sng" algn="ctr">
          <a:solidFill>
            <a:schemeClr val="accent4">
              <a:hueOff val="-19113089"/>
              <a:satOff val="33873"/>
              <a:lumOff val="1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Tatap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Muka</a:t>
          </a:r>
          <a:endParaRPr lang="en-US" sz="2000" kern="1200" dirty="0"/>
        </a:p>
      </dsp:txBody>
      <dsp:txXfrm>
        <a:off x="5748050" y="99069"/>
        <a:ext cx="2519941" cy="576000"/>
      </dsp:txXfrm>
    </dsp:sp>
    <dsp:sp modelId="{71C52788-7193-48F5-9162-6C744F7A4581}">
      <dsp:nvSpPr>
        <dsp:cNvPr id="0" name=""/>
        <dsp:cNvSpPr/>
      </dsp:nvSpPr>
      <dsp:spPr>
        <a:xfrm>
          <a:off x="5748050" y="675069"/>
          <a:ext cx="2519941" cy="3762365"/>
        </a:xfrm>
        <a:prstGeom prst="rect">
          <a:avLst/>
        </a:prstGeom>
        <a:solidFill>
          <a:schemeClr val="accent4">
            <a:tint val="40000"/>
            <a:alpha val="90000"/>
            <a:hueOff val="-19320850"/>
            <a:satOff val="32735"/>
            <a:lumOff val="357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9320850"/>
              <a:satOff val="32735"/>
              <a:lumOff val="3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Presensi</a:t>
          </a:r>
          <a:r>
            <a:rPr lang="en-US" sz="2000" kern="1200" dirty="0" smtClean="0"/>
            <a:t> :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Perkuliahan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langsung</a:t>
          </a:r>
          <a:r>
            <a:rPr lang="en-US" sz="2000" kern="1200" dirty="0" smtClean="0"/>
            <a:t> + </a:t>
          </a:r>
          <a:r>
            <a:rPr lang="en-US" sz="2000" kern="1200" dirty="0" err="1" smtClean="0"/>
            <a:t>pembagian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materi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smtClean="0"/>
            <a:t>LMS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atau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Youtube</a:t>
          </a:r>
          <a:r>
            <a:rPr lang="en-US" sz="2000" kern="1200" dirty="0" smtClean="0"/>
            <a:t> </a:t>
          </a:r>
          <a:r>
            <a:rPr lang="en-US" sz="2000" kern="1200" dirty="0" smtClean="0">
              <a:sym typeface="Wingdings" panose="05000000000000000000" pitchFamily="2" charset="2"/>
            </a:rPr>
            <a:t> BLENDED LEARNING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Toleransi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Keterlambatan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masuk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Gmeet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adalah</a:t>
          </a:r>
          <a:r>
            <a:rPr lang="en-US" sz="2000" kern="1200" dirty="0" smtClean="0"/>
            <a:t> 20 </a:t>
          </a:r>
          <a:r>
            <a:rPr lang="en-US" sz="2000" kern="1200" dirty="0" err="1" smtClean="0"/>
            <a:t>menit</a:t>
          </a:r>
          <a:endParaRPr lang="en-US" sz="2000" kern="1200" dirty="0"/>
        </a:p>
      </dsp:txBody>
      <dsp:txXfrm>
        <a:off x="5748050" y="675069"/>
        <a:ext cx="2519941" cy="3762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C9A44-85CF-43F1-8125-4D59E7EB4962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29C45-56B2-4FBC-95B5-BC156773FC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618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0764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453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970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55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85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220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2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0073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5583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06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F89A08F-93AE-402B-8132-7B5B48092AA0}" type="datetimeFigureOut">
              <a:rPr lang="id-ID" smtClean="0"/>
              <a:t>01/03/2023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A588CA4-007E-425D-A27B-68317680B2CA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5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witsakinah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8144" y="1124744"/>
            <a:ext cx="3024336" cy="3600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id-ID" sz="6000" dirty="0" smtClean="0">
                <a:solidFill>
                  <a:schemeClr val="tx1"/>
                </a:solidFill>
              </a:rPr>
              <a:t>KONTRAK KULIAH</a:t>
            </a:r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err="1" smtClean="0">
                <a:solidFill>
                  <a:schemeClr val="tx1"/>
                </a:solidFill>
              </a:rPr>
              <a:t>dan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SILABUS</a:t>
            </a:r>
            <a:endParaRPr lang="id-ID" sz="6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212976"/>
            <a:ext cx="4752528" cy="2592288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</a:rPr>
              <a:t>Awit M. Sakinah, S.Si, M.Stat</a:t>
            </a:r>
          </a:p>
          <a:p>
            <a:pPr algn="ctr"/>
            <a:r>
              <a:rPr lang="id-ID" sz="2800" b="1" dirty="0" smtClean="0">
                <a:solidFill>
                  <a:schemeClr val="tx1"/>
                </a:solidFill>
                <a:hlinkClick r:id="rId2"/>
              </a:rPr>
              <a:t>awitsakinah@gmail.com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085722626922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You tube </a:t>
            </a:r>
            <a:r>
              <a:rPr lang="en-US" sz="2000" b="1" dirty="0" err="1" smtClean="0">
                <a:solidFill>
                  <a:schemeClr val="tx1"/>
                </a:solidFill>
              </a:rPr>
              <a:t>pembelajaran</a:t>
            </a:r>
            <a:r>
              <a:rPr lang="en-US" sz="2000" b="1" dirty="0" smtClean="0">
                <a:solidFill>
                  <a:schemeClr val="tx1"/>
                </a:solidFill>
              </a:rPr>
              <a:t> : </a:t>
            </a:r>
            <a:r>
              <a:rPr lang="en-US" sz="2000" b="1" dirty="0" err="1" smtClean="0">
                <a:solidFill>
                  <a:schemeClr val="tx1"/>
                </a:solidFill>
              </a:rPr>
              <a:t>awit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sakinah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0917" y="692696"/>
            <a:ext cx="4752528" cy="20162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7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5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35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2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2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2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200" i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MATEMATIKA DISKRIT</a:t>
            </a:r>
            <a:endParaRPr lang="id-ID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Alhamdulillah..</a:t>
            </a:r>
            <a:br>
              <a:rPr lang="en-US" dirty="0" smtClean="0"/>
            </a:b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83768" y="4149080"/>
            <a:ext cx="4378090" cy="1038807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2">
                    <a:lumMod val="50000"/>
                  </a:schemeClr>
                </a:solidFill>
              </a:rPr>
              <a:t>Semangat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bg2">
                    <a:lumMod val="50000"/>
                  </a:schemeClr>
                </a:solidFill>
              </a:rPr>
              <a:t>Belajar</a:t>
            </a:r>
            <a:endParaRPr lang="en-US" sz="36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0537" y="188640"/>
            <a:ext cx="6673174" cy="1560716"/>
          </a:xfrm>
        </p:spPr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545297"/>
              </p:ext>
            </p:extLst>
          </p:nvPr>
        </p:nvGraphicFramePr>
        <p:xfrm>
          <a:off x="494307" y="1628800"/>
          <a:ext cx="827057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7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0814"/>
              </p:ext>
            </p:extLst>
          </p:nvPr>
        </p:nvGraphicFramePr>
        <p:xfrm>
          <a:off x="728653" y="2780928"/>
          <a:ext cx="3744417" cy="25202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1" u="none" strike="noStrike" dirty="0">
                          <a:effectLst/>
                        </a:rPr>
                        <a:t>No</a:t>
                      </a:r>
                      <a:endParaRPr lang="id-ID" sz="2400" b="1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1" u="none" strike="noStrike" dirty="0">
                          <a:effectLst/>
                        </a:rPr>
                        <a:t>Unsur Nilai</a:t>
                      </a:r>
                      <a:endParaRPr lang="id-ID" sz="2400" b="1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1" u="none" strike="noStrike" dirty="0">
                          <a:effectLst/>
                        </a:rPr>
                        <a:t>Bobot</a:t>
                      </a:r>
                      <a:endParaRPr lang="id-ID" sz="2400" b="1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>
                          <a:effectLst/>
                        </a:rPr>
                        <a:t>1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>
                          <a:effectLst/>
                        </a:rPr>
                        <a:t>UTS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 dirty="0">
                          <a:effectLst/>
                        </a:rPr>
                        <a:t>30%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>
                          <a:effectLst/>
                        </a:rPr>
                        <a:t>2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>
                          <a:effectLst/>
                        </a:rPr>
                        <a:t>UAS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 dirty="0" smtClean="0">
                          <a:effectLst/>
                        </a:rPr>
                        <a:t>3</a:t>
                      </a:r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r>
                        <a:rPr lang="id-ID" sz="2400" u="none" strike="noStrike" dirty="0" smtClean="0">
                          <a:effectLst/>
                        </a:rPr>
                        <a:t>%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 dirty="0">
                          <a:effectLst/>
                        </a:rPr>
                        <a:t>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 dirty="0" smtClean="0">
                          <a:effectLst/>
                        </a:rPr>
                        <a:t>Tugas</a:t>
                      </a:r>
                      <a:r>
                        <a:rPr lang="en-US" sz="2400" u="none" strike="noStrike" dirty="0" smtClean="0">
                          <a:effectLst/>
                        </a:rPr>
                        <a:t>+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Kuis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smtClean="0">
                          <a:effectLst/>
                        </a:rPr>
                        <a:t>30</a:t>
                      </a:r>
                      <a:r>
                        <a:rPr lang="id-ID" sz="2400" u="none" strike="noStrike" dirty="0" smtClean="0">
                          <a:effectLst/>
                        </a:rPr>
                        <a:t>%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>
                          <a:effectLst/>
                        </a:rPr>
                        <a:t>4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err="1" smtClean="0">
                          <a:effectLst/>
                        </a:rPr>
                        <a:t>Kehadiran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u="none" strike="noStrike" dirty="0" smtClean="0">
                          <a:effectLst/>
                        </a:rPr>
                        <a:t>1</a:t>
                      </a:r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r>
                        <a:rPr lang="id-ID" sz="2400" u="none" strike="noStrike" dirty="0" smtClean="0">
                          <a:effectLst/>
                        </a:rPr>
                        <a:t>%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228151" y="4951650"/>
            <a:ext cx="3143966" cy="15841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Maksimalkan</a:t>
            </a:r>
            <a:r>
              <a:rPr lang="en-US" sz="2400" dirty="0" smtClean="0">
                <a:solidFill>
                  <a:schemeClr val="tx1"/>
                </a:solidFill>
              </a:rPr>
              <a:t> TUGAS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KUIS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4893927" y="1628800"/>
            <a:ext cx="3812413" cy="2699169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Tidak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ada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perbaikan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UTS/UAS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404090" y="4214453"/>
            <a:ext cx="792088" cy="586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Ketentuan</a:t>
            </a:r>
            <a:r>
              <a:rPr lang="en-US" dirty="0" smtClean="0"/>
              <a:t> TUGAS/UTS/UAS daring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9792" y="2129062"/>
            <a:ext cx="6444208" cy="43571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polio /A4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scanner </a:t>
            </a:r>
            <a:r>
              <a:rPr lang="en-US" dirty="0" err="1" smtClean="0"/>
              <a:t>hingga</a:t>
            </a:r>
            <a:r>
              <a:rPr lang="en-US" dirty="0" smtClean="0"/>
              <a:t> format PDF. </a:t>
            </a:r>
            <a:r>
              <a:rPr lang="en-US" dirty="0" err="1" smtClean="0">
                <a:solidFill>
                  <a:srgbClr val="FF0000"/>
                </a:solidFill>
              </a:rPr>
              <a:t>Bukan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foto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Urutan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halaman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benar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/>
              <a:t>scan </a:t>
            </a:r>
            <a:r>
              <a:rPr lang="en-US" dirty="0" err="1"/>
              <a:t>seragam</a:t>
            </a:r>
            <a:r>
              <a:rPr lang="en-US" dirty="0"/>
              <a:t> portrait/landscape </a:t>
            </a:r>
            <a:r>
              <a:rPr lang="en-US" dirty="0" err="1" smtClean="0"/>
              <a:t>nya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</a:t>
            </a:r>
            <a:r>
              <a:rPr lang="en-US" dirty="0" err="1" smtClean="0"/>
              <a:t>menjadi</a:t>
            </a:r>
            <a:r>
              <a:rPr lang="en-US" dirty="0" smtClean="0"/>
              <a:t> 1 file, </a:t>
            </a: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bentuk</a:t>
            </a:r>
            <a:r>
              <a:rPr lang="en-US" dirty="0" smtClean="0">
                <a:solidFill>
                  <a:srgbClr val="FF0000"/>
                </a:solidFill>
              </a:rPr>
              <a:t> ZIP/RAR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Google </a:t>
            </a:r>
            <a:r>
              <a:rPr lang="en-US" dirty="0" err="1" smtClean="0"/>
              <a:t>Clasroom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file </a:t>
            </a:r>
            <a:r>
              <a:rPr lang="en-US" dirty="0" err="1" smtClean="0">
                <a:solidFill>
                  <a:srgbClr val="0070C0"/>
                </a:solidFill>
              </a:rPr>
              <a:t>maksimal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2 MG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4406825" cy="2461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1" y="3263172"/>
            <a:ext cx="7416824" cy="35337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Rectangular Callout 7"/>
          <p:cNvSpPr/>
          <p:nvPr/>
        </p:nvSpPr>
        <p:spPr>
          <a:xfrm>
            <a:off x="5652120" y="908720"/>
            <a:ext cx="2592288" cy="936104"/>
          </a:xfrm>
          <a:prstGeom prst="wedgeRectCallout">
            <a:avLst>
              <a:gd name="adj1" fmla="val -72904"/>
              <a:gd name="adj2" fmla="val 1045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berbayang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948264" y="3349804"/>
            <a:ext cx="2088232" cy="2095419"/>
          </a:xfrm>
          <a:prstGeom prst="wedgeRectCallout">
            <a:avLst>
              <a:gd name="adj1" fmla="val -104876"/>
              <a:gd name="adj2" fmla="val 131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,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tidka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di zoom</a:t>
            </a:r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903204" y="314715"/>
            <a:ext cx="648072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4255132" y="3501008"/>
            <a:ext cx="648072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7"/>
            <a:ext cx="5137468" cy="2376264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5153147" y="3047369"/>
            <a:ext cx="648072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09239"/>
            <a:ext cx="4536504" cy="2447629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5477183" y="332657"/>
            <a:ext cx="648072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048" y="4702487"/>
            <a:ext cx="5297785" cy="206025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652120" y="908720"/>
            <a:ext cx="2592288" cy="936104"/>
          </a:xfrm>
          <a:prstGeom prst="wedgeRectCallout">
            <a:avLst>
              <a:gd name="adj1" fmla="val -72904"/>
              <a:gd name="adj2" fmla="val 1045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940152" y="2769600"/>
            <a:ext cx="2592288" cy="936104"/>
          </a:xfrm>
          <a:prstGeom prst="wedgeRectCallout">
            <a:avLst>
              <a:gd name="adj1" fmla="val -72904"/>
              <a:gd name="adj2" fmla="val 1045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Landscape ?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43497" y="5557186"/>
            <a:ext cx="2592288" cy="936104"/>
          </a:xfrm>
          <a:prstGeom prst="wedgeRectCallout">
            <a:avLst>
              <a:gd name="adj1" fmla="val 60096"/>
              <a:gd name="adj2" fmla="val -1552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8105775" cy="42291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ular Callout 4"/>
          <p:cNvSpPr/>
          <p:nvPr/>
        </p:nvSpPr>
        <p:spPr>
          <a:xfrm>
            <a:off x="3347863" y="5445224"/>
            <a:ext cx="5225455" cy="1412776"/>
          </a:xfrm>
          <a:prstGeom prst="wedgeRectCallout">
            <a:avLst>
              <a:gd name="adj1" fmla="val 2848"/>
              <a:gd name="adj2" fmla="val -9078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Hasil</a:t>
            </a:r>
            <a:r>
              <a:rPr lang="en-US" sz="2400" dirty="0" smtClean="0"/>
              <a:t> FOTO x </a:t>
            </a:r>
          </a:p>
          <a:p>
            <a:pPr algn="ctr"/>
            <a:r>
              <a:rPr lang="en-US" sz="2400" dirty="0" err="1" smtClean="0"/>
              <a:t>Tulisan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scan </a:t>
            </a:r>
            <a:r>
              <a:rPr lang="en-US" sz="2400" dirty="0" err="1" smtClean="0"/>
              <a:t>dalam</a:t>
            </a:r>
            <a:r>
              <a:rPr lang="en-US" sz="2400" dirty="0" smtClean="0"/>
              <a:t> 1 </a:t>
            </a:r>
            <a:r>
              <a:rPr lang="en-US" sz="2400" dirty="0" err="1" smtClean="0"/>
              <a:t>halaman</a:t>
            </a:r>
            <a:endParaRPr lang="en-US" sz="2400" dirty="0" smtClean="0"/>
          </a:p>
          <a:p>
            <a:pPr algn="ctr"/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di zoom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0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6943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3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1" y="404664"/>
            <a:ext cx="5256584" cy="2505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24707"/>
            <a:ext cx="5138926" cy="22111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7572" y="3573016"/>
            <a:ext cx="3545011" cy="2376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optimal? </a:t>
            </a:r>
          </a:p>
          <a:p>
            <a:pPr algn="ctr"/>
            <a:r>
              <a:rPr lang="en-US" sz="2000" dirty="0" err="1" smtClean="0"/>
              <a:t>Kerjakan</a:t>
            </a:r>
            <a:r>
              <a:rPr lang="en-US" sz="2000" dirty="0" smtClean="0"/>
              <a:t> </a:t>
            </a:r>
            <a:r>
              <a:rPr lang="en-US" sz="2800" b="1" dirty="0" err="1" smtClean="0"/>
              <a:t>terstruktur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800" b="1" dirty="0" err="1" smtClean="0"/>
              <a:t>lengkap</a:t>
            </a:r>
            <a:r>
              <a:rPr lang="en-US" sz="2000" dirty="0" smtClean="0"/>
              <a:t>..</a:t>
            </a:r>
          </a:p>
          <a:p>
            <a:pPr algn="ctr"/>
            <a:r>
              <a:rPr lang="en-US" sz="3200" dirty="0" smtClean="0"/>
              <a:t>PROSES yang </a:t>
            </a:r>
            <a:r>
              <a:rPr lang="en-US" sz="3200" dirty="0" err="1" smtClean="0"/>
              <a:t>dinilai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578825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2965</TotalTime>
  <Words>213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Candara</vt:lpstr>
      <vt:lpstr>Century Schoolbook</vt:lpstr>
      <vt:lpstr>Corbel</vt:lpstr>
      <vt:lpstr>Wingdings</vt:lpstr>
      <vt:lpstr>Feathered</vt:lpstr>
      <vt:lpstr>KONTRAK KULIAH dan  SILABUS</vt:lpstr>
      <vt:lpstr>Ketentuan Perkuliahan</vt:lpstr>
      <vt:lpstr>Evaluasi</vt:lpstr>
      <vt:lpstr>Ketentuan TUGAS/UTS/UAS daring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Alhamdulillah..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</dc:title>
  <dc:creator>Asus</dc:creator>
  <cp:lastModifiedBy>User</cp:lastModifiedBy>
  <cp:revision>49</cp:revision>
  <cp:lastPrinted>2022-10-05T02:31:10Z</cp:lastPrinted>
  <dcterms:created xsi:type="dcterms:W3CDTF">2013-08-28T00:18:42Z</dcterms:created>
  <dcterms:modified xsi:type="dcterms:W3CDTF">2023-03-01T00:33:21Z</dcterms:modified>
</cp:coreProperties>
</file>