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46" r:id="rId2"/>
  </p:sldMasterIdLst>
  <p:sldIdLst>
    <p:sldId id="256" r:id="rId3"/>
    <p:sldId id="257" r:id="rId4"/>
    <p:sldId id="275" r:id="rId5"/>
    <p:sldId id="291" r:id="rId6"/>
    <p:sldId id="292" r:id="rId7"/>
    <p:sldId id="293" r:id="rId8"/>
    <p:sldId id="294" r:id="rId9"/>
    <p:sldId id="295" r:id="rId10"/>
    <p:sldId id="296" r:id="rId11"/>
    <p:sldId id="283" r:id="rId12"/>
    <p:sldId id="286" r:id="rId13"/>
    <p:sldId id="285" r:id="rId14"/>
    <p:sldId id="272" r:id="rId15"/>
    <p:sldId id="273" r:id="rId16"/>
    <p:sldId id="261" r:id="rId17"/>
    <p:sldId id="279" r:id="rId18"/>
    <p:sldId id="280" r:id="rId19"/>
    <p:sldId id="281" r:id="rId20"/>
    <p:sldId id="287" r:id="rId21"/>
    <p:sldId id="288" r:id="rId22"/>
    <p:sldId id="289" r:id="rId23"/>
    <p:sldId id="290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C1B3E-0B39-487B-8B95-9E4FFA339C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501E0-FB8D-4E19-92E9-8CCC21D08D55}">
      <dgm:prSet phldrT="[Text]" custT="1"/>
      <dgm:spPr/>
      <dgm:t>
        <a:bodyPr/>
        <a:lstStyle/>
        <a:p>
          <a:r>
            <a:rPr lang="id-ID" sz="2400" dirty="0" smtClean="0">
              <a:solidFill>
                <a:schemeClr val="tx1"/>
              </a:solidFill>
            </a:rPr>
            <a:t>Himpunan kosong </a:t>
          </a:r>
          <a:endParaRPr lang="en-US" sz="2400" dirty="0">
            <a:solidFill>
              <a:schemeClr val="tx1"/>
            </a:solidFill>
          </a:endParaRPr>
        </a:p>
      </dgm:t>
    </dgm:pt>
    <dgm:pt modelId="{0E6C4581-F80F-4693-A1DF-F2FD2411CF43}" type="parTrans" cxnId="{C9C5B24C-D218-4202-82FB-98C3C137A7AC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66BFCFD2-B486-425C-AE50-D45E244AF9F3}" type="sibTrans" cxnId="{C9C5B24C-D218-4202-82FB-98C3C137A7AC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D319484B-EA04-4F50-9E84-7048BA323D57}">
      <dgm:prSet custT="1"/>
      <dgm:spPr/>
      <dgm:t>
        <a:bodyPr/>
        <a:lstStyle/>
        <a:p>
          <a:r>
            <a:rPr lang="id-ID" sz="2400" dirty="0" smtClean="0">
              <a:solidFill>
                <a:schemeClr val="tx1"/>
              </a:solidFill>
            </a:rPr>
            <a:t>Himpunan semesta </a:t>
          </a:r>
          <a:endParaRPr lang="id-ID" sz="2400" dirty="0">
            <a:solidFill>
              <a:schemeClr val="tx1"/>
            </a:solidFill>
          </a:endParaRPr>
        </a:p>
      </dgm:t>
    </dgm:pt>
    <dgm:pt modelId="{3781E8F1-373E-48F6-A13C-7EB0D35AE4A2}" type="parTrans" cxnId="{261C184A-56C0-4979-A93F-5A3BFB97BC0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EB87688-360B-412A-B361-E7818FF1659D}" type="sibTrans" cxnId="{261C184A-56C0-4979-A93F-5A3BFB97BC0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43D45E1-79E1-4EB1-9D7E-146D507E5ECE}">
      <dgm:prSet custT="1"/>
      <dgm:spPr/>
      <dgm:t>
        <a:bodyPr/>
        <a:lstStyle/>
        <a:p>
          <a:r>
            <a:rPr lang="id-ID" sz="2400" dirty="0" smtClean="0">
              <a:solidFill>
                <a:schemeClr val="tx1"/>
              </a:solidFill>
            </a:rPr>
            <a:t>Himpunan Bilangan </a:t>
          </a:r>
          <a:endParaRPr lang="id-ID" sz="2400" dirty="0">
            <a:solidFill>
              <a:schemeClr val="tx1"/>
            </a:solidFill>
          </a:endParaRPr>
        </a:p>
      </dgm:t>
    </dgm:pt>
    <dgm:pt modelId="{37667845-A404-488A-99D0-7E5EFA03C92B}" type="parTrans" cxnId="{0E4ADAEC-8F3F-4C06-AFF8-346CB32581F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5C95E3A-5163-4877-B8AD-30FCEC6FB99B}" type="sibTrans" cxnId="{0E4ADAEC-8F3F-4C06-AFF8-346CB32581F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53067EF-8711-4B33-897F-597380D795B9}">
      <dgm:prSet custT="1"/>
      <dgm:spPr/>
      <dgm:t>
        <a:bodyPr/>
        <a:lstStyle/>
        <a:p>
          <a:r>
            <a:rPr lang="id-ID" sz="1800" dirty="0" smtClean="0">
              <a:solidFill>
                <a:schemeClr val="tx1"/>
              </a:solidFill>
            </a:rPr>
            <a:t>Himpunan terhingga (finite) dan tak terhingga (infinite) </a:t>
          </a:r>
          <a:endParaRPr lang="id-ID" sz="1800" dirty="0">
            <a:solidFill>
              <a:schemeClr val="tx1"/>
            </a:solidFill>
          </a:endParaRPr>
        </a:p>
      </dgm:t>
    </dgm:pt>
    <dgm:pt modelId="{EAA75313-DA8B-4843-A8D3-61BB4A98797F}" type="parTrans" cxnId="{8275E716-68B1-4000-9832-CACAC028D84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8E25AD9E-1FB8-4C2C-BE83-1908F1B6DDCC}" type="sibTrans" cxnId="{8275E716-68B1-4000-9832-CACAC028D84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8EA3FBBF-956F-4D6D-9CDA-46E40F6F5FBD}">
      <dgm:prSet custT="1"/>
      <dgm:spPr/>
      <dgm:t>
        <a:bodyPr/>
        <a:lstStyle/>
        <a:p>
          <a:r>
            <a:rPr lang="id-ID" sz="1800" dirty="0" smtClean="0">
              <a:solidFill>
                <a:schemeClr val="tx1"/>
              </a:solidFill>
            </a:rPr>
            <a:t>Himpunan Terhitung (countable) dan Tak Terhitung (uncountable)</a:t>
          </a:r>
          <a:endParaRPr lang="id-ID" sz="1800" dirty="0">
            <a:solidFill>
              <a:schemeClr val="tx1"/>
            </a:solidFill>
          </a:endParaRPr>
        </a:p>
      </dgm:t>
    </dgm:pt>
    <dgm:pt modelId="{A544CB84-9C38-4D53-A706-D9CF9DE2BEE6}" type="parTrans" cxnId="{E14AD18B-77C1-4A9E-969E-C0BE1FDEF0B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640000F-C8E2-487A-B01D-043AF988A51C}" type="sibTrans" cxnId="{E14AD18B-77C1-4A9E-969E-C0BE1FDEF0B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EC6320F-B8D5-47A5-A042-5BED4AA017DE}">
      <dgm:prSet phldrT="[Text]" custT="1"/>
      <dgm:spPr/>
      <dgm:t>
        <a:bodyPr/>
        <a:lstStyle/>
        <a:p>
          <a:r>
            <a:rPr lang="id-ID" sz="1800" dirty="0" smtClean="0">
              <a:solidFill>
                <a:schemeClr val="tx1"/>
              </a:solidFill>
            </a:rPr>
            <a:t>Himpunan kosong Yaitu himpunan yang tidak mempunyai anggota dan ditulis dengan simbol ø atau { }.</a:t>
          </a:r>
          <a:endParaRPr lang="en-US" sz="1800" dirty="0">
            <a:solidFill>
              <a:schemeClr val="tx1"/>
            </a:solidFill>
          </a:endParaRPr>
        </a:p>
      </dgm:t>
    </dgm:pt>
    <dgm:pt modelId="{7A46DCD6-0EF8-45D3-A8A9-80C0CA5E79B0}" type="parTrans" cxnId="{44A9CF0D-F4EF-438C-93A7-5D21BA2BB86E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7B86DEE-2731-4BB4-A62C-916D68BCE4F9}" type="sibTrans" cxnId="{44A9CF0D-F4EF-438C-93A7-5D21BA2BB86E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D617F9AD-D8BC-4D8B-A6EB-0AF601713550}">
      <dgm:prSet custT="1"/>
      <dgm:spPr/>
      <dgm:t>
        <a:bodyPr/>
        <a:lstStyle/>
        <a:p>
          <a:r>
            <a:rPr lang="id-ID" sz="1800" dirty="0" smtClean="0">
              <a:solidFill>
                <a:srgbClr val="002060"/>
              </a:solidFill>
            </a:rPr>
            <a:t>yaitu himpunan yang anggotanya adalah bilangan.</a:t>
          </a:r>
          <a:endParaRPr lang="id-ID" sz="1800" dirty="0">
            <a:solidFill>
              <a:schemeClr val="tx1"/>
            </a:solidFill>
          </a:endParaRPr>
        </a:p>
      </dgm:t>
    </dgm:pt>
    <dgm:pt modelId="{A29CD7A6-8999-430D-A097-4CC3E13A91D9}" type="parTrans" cxnId="{624E1447-3DB5-434B-A2C8-6D8849D22C0A}">
      <dgm:prSet/>
      <dgm:spPr/>
      <dgm:t>
        <a:bodyPr/>
        <a:lstStyle/>
        <a:p>
          <a:endParaRPr lang="en-US" sz="2400"/>
        </a:p>
      </dgm:t>
    </dgm:pt>
    <dgm:pt modelId="{E6C2691D-67D6-4E49-9B8D-280FA22EDD62}" type="sibTrans" cxnId="{624E1447-3DB5-434B-A2C8-6D8849D22C0A}">
      <dgm:prSet/>
      <dgm:spPr/>
      <dgm:t>
        <a:bodyPr/>
        <a:lstStyle/>
        <a:p>
          <a:endParaRPr lang="en-US" sz="2400"/>
        </a:p>
      </dgm:t>
    </dgm:pt>
    <dgm:pt modelId="{189CC1C2-0F4F-43FE-B8BA-BA31EDB2AC69}">
      <dgm:prSet custT="1"/>
      <dgm:spPr/>
      <dgm:t>
        <a:bodyPr/>
        <a:lstStyle/>
        <a:p>
          <a:r>
            <a:rPr lang="id-ID" sz="1800" dirty="0" smtClean="0">
              <a:solidFill>
                <a:srgbClr val="002060"/>
              </a:solidFill>
            </a:rPr>
            <a:t>Yaitu himpunan yang memuat semua anggota yang sedang dibicarakan, biasanya ditulis dengan simbol S.</a:t>
          </a:r>
          <a:endParaRPr lang="id-ID" sz="1800" dirty="0">
            <a:solidFill>
              <a:schemeClr val="tx1"/>
            </a:solidFill>
          </a:endParaRPr>
        </a:p>
      </dgm:t>
    </dgm:pt>
    <dgm:pt modelId="{C6EC2DFD-F2DA-445D-B913-95FACA23F28A}" type="parTrans" cxnId="{692E5177-4EC0-43F2-A0C8-3C29A06DF311}">
      <dgm:prSet/>
      <dgm:spPr/>
      <dgm:t>
        <a:bodyPr/>
        <a:lstStyle/>
        <a:p>
          <a:endParaRPr lang="en-US" sz="2400"/>
        </a:p>
      </dgm:t>
    </dgm:pt>
    <dgm:pt modelId="{7DBA5A92-4E0C-4A6D-BEE4-A4805A713EDA}" type="sibTrans" cxnId="{692E5177-4EC0-43F2-A0C8-3C29A06DF311}">
      <dgm:prSet/>
      <dgm:spPr/>
      <dgm:t>
        <a:bodyPr/>
        <a:lstStyle/>
        <a:p>
          <a:endParaRPr lang="en-US" sz="2400"/>
        </a:p>
      </dgm:t>
    </dgm:pt>
    <dgm:pt modelId="{07B7DC9E-B20D-413E-8001-F7FE2F5666A2}">
      <dgm:prSet custT="1"/>
      <dgm:spPr/>
      <dgm:t>
        <a:bodyPr/>
        <a:lstStyle/>
        <a:p>
          <a:r>
            <a:rPr lang="en-IL" sz="2400" dirty="0" smtClean="0">
              <a:solidFill>
                <a:schemeClr val="tx1"/>
              </a:solidFill>
              <a:sym typeface="Wingdings" panose="05000000000000000000" pitchFamily="2" charset="2"/>
            </a:rPr>
            <a:t></a:t>
          </a:r>
          <a:endParaRPr lang="id-ID" sz="2400" dirty="0">
            <a:solidFill>
              <a:schemeClr val="tx1"/>
            </a:solidFill>
          </a:endParaRPr>
        </a:p>
      </dgm:t>
    </dgm:pt>
    <dgm:pt modelId="{ACFBE062-C16E-48B1-9B10-4228E2C2022D}" type="parTrans" cxnId="{6B823B64-C65F-420B-B56C-17CBA76B5190}">
      <dgm:prSet/>
      <dgm:spPr/>
      <dgm:t>
        <a:bodyPr/>
        <a:lstStyle/>
        <a:p>
          <a:endParaRPr lang="en-US" sz="2000"/>
        </a:p>
      </dgm:t>
    </dgm:pt>
    <dgm:pt modelId="{6F1D844B-4A78-4DB6-A14E-8542499581FF}" type="sibTrans" cxnId="{6B823B64-C65F-420B-B56C-17CBA76B5190}">
      <dgm:prSet/>
      <dgm:spPr/>
      <dgm:t>
        <a:bodyPr/>
        <a:lstStyle/>
        <a:p>
          <a:endParaRPr lang="en-US" sz="2000"/>
        </a:p>
      </dgm:t>
    </dgm:pt>
    <dgm:pt modelId="{1778FF3F-134F-442A-83B4-538E982CC310}">
      <dgm:prSet custT="1"/>
      <dgm:spPr/>
      <dgm:t>
        <a:bodyPr/>
        <a:lstStyle/>
        <a:p>
          <a:r>
            <a:rPr lang="en-IL" sz="2400" dirty="0" smtClean="0">
              <a:solidFill>
                <a:schemeClr val="tx1"/>
              </a:solidFill>
              <a:sym typeface="Wingdings" panose="05000000000000000000" pitchFamily="2" charset="2"/>
            </a:rPr>
            <a:t></a:t>
          </a:r>
          <a:endParaRPr lang="id-ID" sz="2400" dirty="0">
            <a:solidFill>
              <a:schemeClr val="tx1"/>
            </a:solidFill>
          </a:endParaRPr>
        </a:p>
      </dgm:t>
    </dgm:pt>
    <dgm:pt modelId="{6226BA5B-5B4E-4547-8D7C-41BEAE807EE5}" type="parTrans" cxnId="{5A6C5629-DDD4-48B4-B08F-00A913C5C3A4}">
      <dgm:prSet/>
      <dgm:spPr/>
      <dgm:t>
        <a:bodyPr/>
        <a:lstStyle/>
        <a:p>
          <a:endParaRPr lang="en-US" sz="2000"/>
        </a:p>
      </dgm:t>
    </dgm:pt>
    <dgm:pt modelId="{74DCB995-8F82-4E35-91F0-A7F05A4FFDE9}" type="sibTrans" cxnId="{5A6C5629-DDD4-48B4-B08F-00A913C5C3A4}">
      <dgm:prSet/>
      <dgm:spPr/>
      <dgm:t>
        <a:bodyPr/>
        <a:lstStyle/>
        <a:p>
          <a:endParaRPr lang="en-US" sz="2000"/>
        </a:p>
      </dgm:t>
    </dgm:pt>
    <dgm:pt modelId="{1D6F013B-2077-47E6-9947-5934D77DB587}" type="pres">
      <dgm:prSet presAssocID="{120C1B3E-0B39-487B-8B95-9E4FFA339CF0}" presName="Name0" presStyleCnt="0">
        <dgm:presLayoutVars>
          <dgm:dir/>
          <dgm:animLvl val="lvl"/>
          <dgm:resizeHandles val="exact"/>
        </dgm:presLayoutVars>
      </dgm:prSet>
      <dgm:spPr/>
    </dgm:pt>
    <dgm:pt modelId="{7C954DEB-F3E3-496F-B477-FBC7ED3F35BA}" type="pres">
      <dgm:prSet presAssocID="{66E501E0-FB8D-4E19-92E9-8CCC21D08D55}" presName="linNode" presStyleCnt="0"/>
      <dgm:spPr/>
    </dgm:pt>
    <dgm:pt modelId="{5133127B-4CC4-4058-872F-566EBC735FB8}" type="pres">
      <dgm:prSet presAssocID="{66E501E0-FB8D-4E19-92E9-8CCC21D08D5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273DB-C47A-4C13-B6CA-E1BBAB194AF0}" type="pres">
      <dgm:prSet presAssocID="{66E501E0-FB8D-4E19-92E9-8CCC21D08D5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CF3B7-FA34-465C-A607-83781E2F9ACA}" type="pres">
      <dgm:prSet presAssocID="{66BFCFD2-B486-425C-AE50-D45E244AF9F3}" presName="sp" presStyleCnt="0"/>
      <dgm:spPr/>
    </dgm:pt>
    <dgm:pt modelId="{7F8DE5EC-8B0F-4635-A5B1-E88AF5E0F568}" type="pres">
      <dgm:prSet presAssocID="{D319484B-EA04-4F50-9E84-7048BA323D57}" presName="linNode" presStyleCnt="0"/>
      <dgm:spPr/>
    </dgm:pt>
    <dgm:pt modelId="{9D20AD17-7005-4DC1-9629-AD3F099E5F5F}" type="pres">
      <dgm:prSet presAssocID="{D319484B-EA04-4F50-9E84-7048BA323D5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F91B466-94CD-44FB-B867-E74409F717D5}" type="pres">
      <dgm:prSet presAssocID="{D319484B-EA04-4F50-9E84-7048BA323D57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8F2FD-902B-416A-8D3C-F0F8D43B3160}" type="pres">
      <dgm:prSet presAssocID="{7EB87688-360B-412A-B361-E7818FF1659D}" presName="sp" presStyleCnt="0"/>
      <dgm:spPr/>
    </dgm:pt>
    <dgm:pt modelId="{AFF0A0C2-7828-4ACD-8F2D-09E8EBF732A3}" type="pres">
      <dgm:prSet presAssocID="{E43D45E1-79E1-4EB1-9D7E-146D507E5ECE}" presName="linNode" presStyleCnt="0"/>
      <dgm:spPr/>
    </dgm:pt>
    <dgm:pt modelId="{6525D20F-1122-4FC7-B66A-845F29B53B0D}" type="pres">
      <dgm:prSet presAssocID="{E43D45E1-79E1-4EB1-9D7E-146D507E5EC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4F2BE18-7384-4CFC-86C0-FF909A6B6BFD}" type="pres">
      <dgm:prSet presAssocID="{E43D45E1-79E1-4EB1-9D7E-146D507E5EC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54195-87B5-4998-85CC-180AF3937873}" type="pres">
      <dgm:prSet presAssocID="{45C95E3A-5163-4877-B8AD-30FCEC6FB99B}" presName="sp" presStyleCnt="0"/>
      <dgm:spPr/>
    </dgm:pt>
    <dgm:pt modelId="{22CD6B9C-9E46-4C46-B35C-1335412A28E4}" type="pres">
      <dgm:prSet presAssocID="{753067EF-8711-4B33-897F-597380D795B9}" presName="linNode" presStyleCnt="0"/>
      <dgm:spPr/>
    </dgm:pt>
    <dgm:pt modelId="{192514AA-7FD7-4DD8-A05E-FA897457CC47}" type="pres">
      <dgm:prSet presAssocID="{753067EF-8711-4B33-897F-597380D795B9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C432B-1DC7-4BF8-90EF-26CA4962A52E}" type="pres">
      <dgm:prSet presAssocID="{753067EF-8711-4B33-897F-597380D795B9}" presName="descendantText" presStyleLbl="alignAccFollowNode1" presStyleIdx="3" presStyleCnt="5">
        <dgm:presLayoutVars>
          <dgm:bulletEnabled val="1"/>
        </dgm:presLayoutVars>
      </dgm:prSet>
      <dgm:spPr/>
    </dgm:pt>
    <dgm:pt modelId="{37CC3504-B0ED-4963-A396-7C01BAACA9C0}" type="pres">
      <dgm:prSet presAssocID="{8E25AD9E-1FB8-4C2C-BE83-1908F1B6DDCC}" presName="sp" presStyleCnt="0"/>
      <dgm:spPr/>
    </dgm:pt>
    <dgm:pt modelId="{69FFF915-98B8-4C46-8D04-94FE61B200C3}" type="pres">
      <dgm:prSet presAssocID="{8EA3FBBF-956F-4D6D-9CDA-46E40F6F5FBD}" presName="linNode" presStyleCnt="0"/>
      <dgm:spPr/>
    </dgm:pt>
    <dgm:pt modelId="{A5434CE2-AA55-425E-8F17-1533197D1DB7}" type="pres">
      <dgm:prSet presAssocID="{8EA3FBBF-956F-4D6D-9CDA-46E40F6F5FB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6E5F4321-61E8-485E-9A4A-ED6839050C3C}" type="pres">
      <dgm:prSet presAssocID="{8EA3FBBF-956F-4D6D-9CDA-46E40F6F5FB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F3BC7608-6C00-44F4-BD65-40FC60901869}" type="presOf" srcId="{66E501E0-FB8D-4E19-92E9-8CCC21D08D55}" destId="{5133127B-4CC4-4058-872F-566EBC735FB8}" srcOrd="0" destOrd="0" presId="urn:microsoft.com/office/officeart/2005/8/layout/vList5"/>
    <dgm:cxn modelId="{6B823B64-C65F-420B-B56C-17CBA76B5190}" srcId="{753067EF-8711-4B33-897F-597380D795B9}" destId="{07B7DC9E-B20D-413E-8001-F7FE2F5666A2}" srcOrd="0" destOrd="0" parTransId="{ACFBE062-C16E-48B1-9B10-4228E2C2022D}" sibTransId="{6F1D844B-4A78-4DB6-A14E-8542499581FF}"/>
    <dgm:cxn modelId="{237D1377-ED03-4BBA-96C5-14660DFF365A}" type="presOf" srcId="{E43D45E1-79E1-4EB1-9D7E-146D507E5ECE}" destId="{6525D20F-1122-4FC7-B66A-845F29B53B0D}" srcOrd="0" destOrd="0" presId="urn:microsoft.com/office/officeart/2005/8/layout/vList5"/>
    <dgm:cxn modelId="{12E22947-3EA9-4E88-8F3D-D888C25E4D11}" type="presOf" srcId="{D319484B-EA04-4F50-9E84-7048BA323D57}" destId="{9D20AD17-7005-4DC1-9629-AD3F099E5F5F}" srcOrd="0" destOrd="0" presId="urn:microsoft.com/office/officeart/2005/8/layout/vList5"/>
    <dgm:cxn modelId="{2EC205EB-E487-4A7A-AED3-6A9099B644CF}" type="presOf" srcId="{1778FF3F-134F-442A-83B4-538E982CC310}" destId="{6E5F4321-61E8-485E-9A4A-ED6839050C3C}" srcOrd="0" destOrd="0" presId="urn:microsoft.com/office/officeart/2005/8/layout/vList5"/>
    <dgm:cxn modelId="{7C8BE7D9-01B1-4947-B7F8-A4FF7B272911}" type="presOf" srcId="{753067EF-8711-4B33-897F-597380D795B9}" destId="{192514AA-7FD7-4DD8-A05E-FA897457CC47}" srcOrd="0" destOrd="0" presId="urn:microsoft.com/office/officeart/2005/8/layout/vList5"/>
    <dgm:cxn modelId="{D5DEE551-917B-486C-910D-9EC8AB3E3B69}" type="presOf" srcId="{189CC1C2-0F4F-43FE-B8BA-BA31EDB2AC69}" destId="{7F91B466-94CD-44FB-B867-E74409F717D5}" srcOrd="0" destOrd="0" presId="urn:microsoft.com/office/officeart/2005/8/layout/vList5"/>
    <dgm:cxn modelId="{A5DC8BD3-AB96-4F96-B63F-56CFF5EAC244}" type="presOf" srcId="{D617F9AD-D8BC-4D8B-A6EB-0AF601713550}" destId="{34F2BE18-7384-4CFC-86C0-FF909A6B6BFD}" srcOrd="0" destOrd="0" presId="urn:microsoft.com/office/officeart/2005/8/layout/vList5"/>
    <dgm:cxn modelId="{44A9CF0D-F4EF-438C-93A7-5D21BA2BB86E}" srcId="{66E501E0-FB8D-4E19-92E9-8CCC21D08D55}" destId="{2EC6320F-B8D5-47A5-A042-5BED4AA017DE}" srcOrd="0" destOrd="0" parTransId="{7A46DCD6-0EF8-45D3-A8A9-80C0CA5E79B0}" sibTransId="{B7B86DEE-2731-4BB4-A62C-916D68BCE4F9}"/>
    <dgm:cxn modelId="{647E876D-D1DF-404F-8DAE-E6E3ABCB62D9}" type="presOf" srcId="{07B7DC9E-B20D-413E-8001-F7FE2F5666A2}" destId="{0AEC432B-1DC7-4BF8-90EF-26CA4962A52E}" srcOrd="0" destOrd="0" presId="urn:microsoft.com/office/officeart/2005/8/layout/vList5"/>
    <dgm:cxn modelId="{8275E716-68B1-4000-9832-CACAC028D84D}" srcId="{120C1B3E-0B39-487B-8B95-9E4FFA339CF0}" destId="{753067EF-8711-4B33-897F-597380D795B9}" srcOrd="3" destOrd="0" parTransId="{EAA75313-DA8B-4843-A8D3-61BB4A98797F}" sibTransId="{8E25AD9E-1FB8-4C2C-BE83-1908F1B6DDCC}"/>
    <dgm:cxn modelId="{348A0EB6-2733-425F-BFCE-979C3E63D52E}" type="presOf" srcId="{2EC6320F-B8D5-47A5-A042-5BED4AA017DE}" destId="{B1E273DB-C47A-4C13-B6CA-E1BBAB194AF0}" srcOrd="0" destOrd="0" presId="urn:microsoft.com/office/officeart/2005/8/layout/vList5"/>
    <dgm:cxn modelId="{C9C5B24C-D218-4202-82FB-98C3C137A7AC}" srcId="{120C1B3E-0B39-487B-8B95-9E4FFA339CF0}" destId="{66E501E0-FB8D-4E19-92E9-8CCC21D08D55}" srcOrd="0" destOrd="0" parTransId="{0E6C4581-F80F-4693-A1DF-F2FD2411CF43}" sibTransId="{66BFCFD2-B486-425C-AE50-D45E244AF9F3}"/>
    <dgm:cxn modelId="{692E5177-4EC0-43F2-A0C8-3C29A06DF311}" srcId="{D319484B-EA04-4F50-9E84-7048BA323D57}" destId="{189CC1C2-0F4F-43FE-B8BA-BA31EDB2AC69}" srcOrd="0" destOrd="0" parTransId="{C6EC2DFD-F2DA-445D-B913-95FACA23F28A}" sibTransId="{7DBA5A92-4E0C-4A6D-BEE4-A4805A713EDA}"/>
    <dgm:cxn modelId="{E14AD18B-77C1-4A9E-969E-C0BE1FDEF0B8}" srcId="{120C1B3E-0B39-487B-8B95-9E4FFA339CF0}" destId="{8EA3FBBF-956F-4D6D-9CDA-46E40F6F5FBD}" srcOrd="4" destOrd="0" parTransId="{A544CB84-9C38-4D53-A706-D9CF9DE2BEE6}" sibTransId="{4640000F-C8E2-487A-B01D-043AF988A51C}"/>
    <dgm:cxn modelId="{624E1447-3DB5-434B-A2C8-6D8849D22C0A}" srcId="{E43D45E1-79E1-4EB1-9D7E-146D507E5ECE}" destId="{D617F9AD-D8BC-4D8B-A6EB-0AF601713550}" srcOrd="0" destOrd="0" parTransId="{A29CD7A6-8999-430D-A097-4CC3E13A91D9}" sibTransId="{E6C2691D-67D6-4E49-9B8D-280FA22EDD62}"/>
    <dgm:cxn modelId="{45B9D138-0999-4A53-AA30-64FBE26207B9}" type="presOf" srcId="{120C1B3E-0B39-487B-8B95-9E4FFA339CF0}" destId="{1D6F013B-2077-47E6-9947-5934D77DB587}" srcOrd="0" destOrd="0" presId="urn:microsoft.com/office/officeart/2005/8/layout/vList5"/>
    <dgm:cxn modelId="{5A6C5629-DDD4-48B4-B08F-00A913C5C3A4}" srcId="{8EA3FBBF-956F-4D6D-9CDA-46E40F6F5FBD}" destId="{1778FF3F-134F-442A-83B4-538E982CC310}" srcOrd="0" destOrd="0" parTransId="{6226BA5B-5B4E-4547-8D7C-41BEAE807EE5}" sibTransId="{74DCB995-8F82-4E35-91F0-A7F05A4FFDE9}"/>
    <dgm:cxn modelId="{261C184A-56C0-4979-A93F-5A3BFB97BC0D}" srcId="{120C1B3E-0B39-487B-8B95-9E4FFA339CF0}" destId="{D319484B-EA04-4F50-9E84-7048BA323D57}" srcOrd="1" destOrd="0" parTransId="{3781E8F1-373E-48F6-A13C-7EB0D35AE4A2}" sibTransId="{7EB87688-360B-412A-B361-E7818FF1659D}"/>
    <dgm:cxn modelId="{4D19DBEC-D2CD-4362-8DC0-849DD1A92453}" type="presOf" srcId="{8EA3FBBF-956F-4D6D-9CDA-46E40F6F5FBD}" destId="{A5434CE2-AA55-425E-8F17-1533197D1DB7}" srcOrd="0" destOrd="0" presId="urn:microsoft.com/office/officeart/2005/8/layout/vList5"/>
    <dgm:cxn modelId="{0E4ADAEC-8F3F-4C06-AFF8-346CB32581F7}" srcId="{120C1B3E-0B39-487B-8B95-9E4FFA339CF0}" destId="{E43D45E1-79E1-4EB1-9D7E-146D507E5ECE}" srcOrd="2" destOrd="0" parTransId="{37667845-A404-488A-99D0-7E5EFA03C92B}" sibTransId="{45C95E3A-5163-4877-B8AD-30FCEC6FB99B}"/>
    <dgm:cxn modelId="{CDBDDF96-5C6F-432F-AB3B-1AAAE8BF723E}" type="presParOf" srcId="{1D6F013B-2077-47E6-9947-5934D77DB587}" destId="{7C954DEB-F3E3-496F-B477-FBC7ED3F35BA}" srcOrd="0" destOrd="0" presId="urn:microsoft.com/office/officeart/2005/8/layout/vList5"/>
    <dgm:cxn modelId="{ECA544EE-5D5A-40F7-B3FE-123A4512D7B3}" type="presParOf" srcId="{7C954DEB-F3E3-496F-B477-FBC7ED3F35BA}" destId="{5133127B-4CC4-4058-872F-566EBC735FB8}" srcOrd="0" destOrd="0" presId="urn:microsoft.com/office/officeart/2005/8/layout/vList5"/>
    <dgm:cxn modelId="{2D27AAEE-D9F9-465E-A05F-E9362A0E462C}" type="presParOf" srcId="{7C954DEB-F3E3-496F-B477-FBC7ED3F35BA}" destId="{B1E273DB-C47A-4C13-B6CA-E1BBAB194AF0}" srcOrd="1" destOrd="0" presId="urn:microsoft.com/office/officeart/2005/8/layout/vList5"/>
    <dgm:cxn modelId="{83E9E193-A53A-4A34-B7C1-7E842147AA4F}" type="presParOf" srcId="{1D6F013B-2077-47E6-9947-5934D77DB587}" destId="{244CF3B7-FA34-465C-A607-83781E2F9ACA}" srcOrd="1" destOrd="0" presId="urn:microsoft.com/office/officeart/2005/8/layout/vList5"/>
    <dgm:cxn modelId="{F4C489E0-C207-4830-A2F0-63755A969EE4}" type="presParOf" srcId="{1D6F013B-2077-47E6-9947-5934D77DB587}" destId="{7F8DE5EC-8B0F-4635-A5B1-E88AF5E0F568}" srcOrd="2" destOrd="0" presId="urn:microsoft.com/office/officeart/2005/8/layout/vList5"/>
    <dgm:cxn modelId="{ABC6BBB6-6591-4426-B578-0B271C0A2379}" type="presParOf" srcId="{7F8DE5EC-8B0F-4635-A5B1-E88AF5E0F568}" destId="{9D20AD17-7005-4DC1-9629-AD3F099E5F5F}" srcOrd="0" destOrd="0" presId="urn:microsoft.com/office/officeart/2005/8/layout/vList5"/>
    <dgm:cxn modelId="{249F053E-902D-47B0-807D-B0CC96B813A4}" type="presParOf" srcId="{7F8DE5EC-8B0F-4635-A5B1-E88AF5E0F568}" destId="{7F91B466-94CD-44FB-B867-E74409F717D5}" srcOrd="1" destOrd="0" presId="urn:microsoft.com/office/officeart/2005/8/layout/vList5"/>
    <dgm:cxn modelId="{3C7069BF-F3C1-456D-A7E5-9A5C44261B8B}" type="presParOf" srcId="{1D6F013B-2077-47E6-9947-5934D77DB587}" destId="{5FA8F2FD-902B-416A-8D3C-F0F8D43B3160}" srcOrd="3" destOrd="0" presId="urn:microsoft.com/office/officeart/2005/8/layout/vList5"/>
    <dgm:cxn modelId="{9BA2901A-01DE-486C-B769-4D660FF135DA}" type="presParOf" srcId="{1D6F013B-2077-47E6-9947-5934D77DB587}" destId="{AFF0A0C2-7828-4ACD-8F2D-09E8EBF732A3}" srcOrd="4" destOrd="0" presId="urn:microsoft.com/office/officeart/2005/8/layout/vList5"/>
    <dgm:cxn modelId="{B0523F8A-8944-4521-9C69-C9401D0BEB22}" type="presParOf" srcId="{AFF0A0C2-7828-4ACD-8F2D-09E8EBF732A3}" destId="{6525D20F-1122-4FC7-B66A-845F29B53B0D}" srcOrd="0" destOrd="0" presId="urn:microsoft.com/office/officeart/2005/8/layout/vList5"/>
    <dgm:cxn modelId="{418A6E81-FEB4-4AD8-9B39-EF8EADF4B9DB}" type="presParOf" srcId="{AFF0A0C2-7828-4ACD-8F2D-09E8EBF732A3}" destId="{34F2BE18-7384-4CFC-86C0-FF909A6B6BFD}" srcOrd="1" destOrd="0" presId="urn:microsoft.com/office/officeart/2005/8/layout/vList5"/>
    <dgm:cxn modelId="{062850F5-812F-4CE6-942E-B2FB38042DF1}" type="presParOf" srcId="{1D6F013B-2077-47E6-9947-5934D77DB587}" destId="{0C854195-87B5-4998-85CC-180AF3937873}" srcOrd="5" destOrd="0" presId="urn:microsoft.com/office/officeart/2005/8/layout/vList5"/>
    <dgm:cxn modelId="{6C875BE0-6180-4090-853B-6E6FD806600F}" type="presParOf" srcId="{1D6F013B-2077-47E6-9947-5934D77DB587}" destId="{22CD6B9C-9E46-4C46-B35C-1335412A28E4}" srcOrd="6" destOrd="0" presId="urn:microsoft.com/office/officeart/2005/8/layout/vList5"/>
    <dgm:cxn modelId="{E931C09A-2ADB-404C-B090-AFA7E0005340}" type="presParOf" srcId="{22CD6B9C-9E46-4C46-B35C-1335412A28E4}" destId="{192514AA-7FD7-4DD8-A05E-FA897457CC47}" srcOrd="0" destOrd="0" presId="urn:microsoft.com/office/officeart/2005/8/layout/vList5"/>
    <dgm:cxn modelId="{0278805B-221A-4ED3-9C04-EDC52359D225}" type="presParOf" srcId="{22CD6B9C-9E46-4C46-B35C-1335412A28E4}" destId="{0AEC432B-1DC7-4BF8-90EF-26CA4962A52E}" srcOrd="1" destOrd="0" presId="urn:microsoft.com/office/officeart/2005/8/layout/vList5"/>
    <dgm:cxn modelId="{14D2EEFC-9FC6-40AE-B907-F3B9547891FA}" type="presParOf" srcId="{1D6F013B-2077-47E6-9947-5934D77DB587}" destId="{37CC3504-B0ED-4963-A396-7C01BAACA9C0}" srcOrd="7" destOrd="0" presId="urn:microsoft.com/office/officeart/2005/8/layout/vList5"/>
    <dgm:cxn modelId="{B338E7B6-1571-483F-9426-2344D122B107}" type="presParOf" srcId="{1D6F013B-2077-47E6-9947-5934D77DB587}" destId="{69FFF915-98B8-4C46-8D04-94FE61B200C3}" srcOrd="8" destOrd="0" presId="urn:microsoft.com/office/officeart/2005/8/layout/vList5"/>
    <dgm:cxn modelId="{B8720E92-5FEE-49D3-AA0A-4A9960069695}" type="presParOf" srcId="{69FFF915-98B8-4C46-8D04-94FE61B200C3}" destId="{A5434CE2-AA55-425E-8F17-1533197D1DB7}" srcOrd="0" destOrd="0" presId="urn:microsoft.com/office/officeart/2005/8/layout/vList5"/>
    <dgm:cxn modelId="{43053F81-A3E3-46B4-83D4-FD9EC3DF828D}" type="presParOf" srcId="{69FFF915-98B8-4C46-8D04-94FE61B200C3}" destId="{6E5F4321-61E8-485E-9A4A-ED6839050C3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CA149C-05C1-4B7B-A5A3-577CCBBFCDF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83D387-FFA1-4824-AF82-5FCA99E8E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d-ID" smtClean="0">
              <a:solidFill>
                <a:schemeClr val="tx1"/>
              </a:solidFill>
            </a:rPr>
            <a:t>Himpunan terhingga (finite)</a:t>
          </a:r>
          <a:endParaRPr lang="en-US" dirty="0">
            <a:solidFill>
              <a:schemeClr val="tx1"/>
            </a:solidFill>
          </a:endParaRPr>
        </a:p>
      </dgm:t>
    </dgm:pt>
    <dgm:pt modelId="{B527C9A3-BFAA-417E-A46D-50D869CC2C25}" type="parTrans" cxnId="{9B24C252-75EB-4EDA-B8DA-CA15492FA41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E48790-ABE0-4E3F-92B1-F980E784E5C0}" type="sibTrans" cxnId="{9B24C252-75EB-4EDA-B8DA-CA15492FA41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61ABDE-F6E9-401A-B8CB-F5CDCF4CC2C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d-ID" smtClean="0">
              <a:solidFill>
                <a:schemeClr val="tx1"/>
              </a:solidFill>
            </a:rPr>
            <a:t>Himpunan tak terhingga (infinite atau denumerable)</a:t>
          </a:r>
          <a:endParaRPr lang="id-ID" dirty="0">
            <a:solidFill>
              <a:schemeClr val="tx1"/>
            </a:solidFill>
          </a:endParaRPr>
        </a:p>
      </dgm:t>
    </dgm:pt>
    <dgm:pt modelId="{6CD57BDE-6961-4DE7-BDC4-78CD05F33257}" type="parTrans" cxnId="{50BA4B6B-DE9E-460B-BC5E-63B5D0D2559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4C89824-B7BD-4F27-9CA8-A1B90F391E85}" type="sibTrans" cxnId="{50BA4B6B-DE9E-460B-BC5E-63B5D0D2559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1796BB-6BC7-460D-8870-1C723DABFF5B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adalah himpunan yang banyak anggotanya terhingga, yaitu himpunan kosong atau himpunan yang mempunyai n elemen. </a:t>
          </a:r>
          <a:endParaRPr lang="en-US" dirty="0">
            <a:solidFill>
              <a:schemeClr val="tx1"/>
            </a:solidFill>
          </a:endParaRPr>
        </a:p>
      </dgm:t>
    </dgm:pt>
    <dgm:pt modelId="{6156DC28-F856-4F42-985D-0E3C99B7A8E2}" type="parTrans" cxnId="{7AF95D3F-F17C-4F5A-A8C2-44E4A4B59F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1335D3-4CE8-42A8-9069-53873173656E}" type="sibTrans" cxnId="{7AF95D3F-F17C-4F5A-A8C2-44E4A4B59F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90F966-74B8-4536-9241-05615C245E6F}">
      <dgm:prSet/>
      <dgm:spPr/>
      <dgm:t>
        <a:bodyPr/>
        <a:lstStyle/>
        <a:p>
          <a:r>
            <a:rPr lang="id-ID" smtClean="0">
              <a:solidFill>
                <a:schemeClr val="tx1"/>
              </a:solidFill>
            </a:rPr>
            <a:t>adalah himpunan yang berkorespondensi satu-satu dengan bilangan asli, yaitu himpunan yang banyak anggotanya tak terhingga.</a:t>
          </a:r>
          <a:endParaRPr lang="id-ID" dirty="0">
            <a:solidFill>
              <a:schemeClr val="tx1"/>
            </a:solidFill>
          </a:endParaRPr>
        </a:p>
      </dgm:t>
    </dgm:pt>
    <dgm:pt modelId="{85547F46-B282-4BAF-820C-FF91BF97103F}" type="parTrans" cxnId="{2DDB35C0-768C-4458-B064-B91B7AD92E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3C425C1-6287-4C2D-9151-940B7176CB42}" type="sibTrans" cxnId="{2DDB35C0-768C-4458-B064-B91B7AD92E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6E59D4-6519-4BBF-AD8F-99DA1F9FC469}" type="pres">
      <dgm:prSet presAssocID="{BECA149C-05C1-4B7B-A5A3-577CCBBFCDF4}" presName="Name0" presStyleCnt="0">
        <dgm:presLayoutVars>
          <dgm:dir/>
          <dgm:animLvl val="lvl"/>
          <dgm:resizeHandles val="exact"/>
        </dgm:presLayoutVars>
      </dgm:prSet>
      <dgm:spPr/>
    </dgm:pt>
    <dgm:pt modelId="{1943AD58-8C2A-45C0-A05F-BA2A8ECED283}" type="pres">
      <dgm:prSet presAssocID="{6983D387-FFA1-4824-AF82-5FCA99E8E0D9}" presName="linNode" presStyleCnt="0"/>
      <dgm:spPr/>
    </dgm:pt>
    <dgm:pt modelId="{07B69BB9-22D9-442A-A104-A563EC8387D3}" type="pres">
      <dgm:prSet presAssocID="{6983D387-FFA1-4824-AF82-5FCA99E8E0D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A598B-8A5B-4A8C-A109-540043812E16}" type="pres">
      <dgm:prSet presAssocID="{6983D387-FFA1-4824-AF82-5FCA99E8E0D9}" presName="descendantText" presStyleLbl="alignAccFollowNode1" presStyleIdx="0" presStyleCnt="2">
        <dgm:presLayoutVars>
          <dgm:bulletEnabled val="1"/>
        </dgm:presLayoutVars>
      </dgm:prSet>
      <dgm:spPr/>
    </dgm:pt>
    <dgm:pt modelId="{814869D8-9FBF-4152-8F72-2B372064BD3D}" type="pres">
      <dgm:prSet presAssocID="{89E48790-ABE0-4E3F-92B1-F980E784E5C0}" presName="sp" presStyleCnt="0"/>
      <dgm:spPr/>
    </dgm:pt>
    <dgm:pt modelId="{D8C9AEA1-77E5-477C-9394-EA3A414AFCC5}" type="pres">
      <dgm:prSet presAssocID="{F761ABDE-F6E9-401A-B8CB-F5CDCF4CC2C0}" presName="linNode" presStyleCnt="0"/>
      <dgm:spPr/>
    </dgm:pt>
    <dgm:pt modelId="{E6C6B93D-7F8C-45F8-B83A-D026EBF1BC62}" type="pres">
      <dgm:prSet presAssocID="{F761ABDE-F6E9-401A-B8CB-F5CDCF4CC2C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FF40DF0-A5B5-4CCF-93B9-2B67D60C79B8}" type="pres">
      <dgm:prSet presAssocID="{F761ABDE-F6E9-401A-B8CB-F5CDCF4CC2C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0D7F3-6D30-46BD-8955-033CDFA363CA}" type="presOf" srcId="{BECA149C-05C1-4B7B-A5A3-577CCBBFCDF4}" destId="{BF6E59D4-6519-4BBF-AD8F-99DA1F9FC469}" srcOrd="0" destOrd="0" presId="urn:microsoft.com/office/officeart/2005/8/layout/vList5"/>
    <dgm:cxn modelId="{AE6E949C-10FF-4E1E-BD52-075BC7606B52}" type="presOf" srcId="{3490F966-74B8-4536-9241-05615C245E6F}" destId="{4FF40DF0-A5B5-4CCF-93B9-2B67D60C79B8}" srcOrd="0" destOrd="0" presId="urn:microsoft.com/office/officeart/2005/8/layout/vList5"/>
    <dgm:cxn modelId="{DE2A319E-DAF9-4E07-9383-94C011FA41F9}" type="presOf" srcId="{411796BB-6BC7-460D-8870-1C723DABFF5B}" destId="{D34A598B-8A5B-4A8C-A109-540043812E16}" srcOrd="0" destOrd="0" presId="urn:microsoft.com/office/officeart/2005/8/layout/vList5"/>
    <dgm:cxn modelId="{2DDB35C0-768C-4458-B064-B91B7AD92E1D}" srcId="{F761ABDE-F6E9-401A-B8CB-F5CDCF4CC2C0}" destId="{3490F966-74B8-4536-9241-05615C245E6F}" srcOrd="0" destOrd="0" parTransId="{85547F46-B282-4BAF-820C-FF91BF97103F}" sibTransId="{13C425C1-6287-4C2D-9151-940B7176CB42}"/>
    <dgm:cxn modelId="{50BA4B6B-DE9E-460B-BC5E-63B5D0D25590}" srcId="{BECA149C-05C1-4B7B-A5A3-577CCBBFCDF4}" destId="{F761ABDE-F6E9-401A-B8CB-F5CDCF4CC2C0}" srcOrd="1" destOrd="0" parTransId="{6CD57BDE-6961-4DE7-BDC4-78CD05F33257}" sibTransId="{14C89824-B7BD-4F27-9CA8-A1B90F391E85}"/>
    <dgm:cxn modelId="{9B24C252-75EB-4EDA-B8DA-CA15492FA41C}" srcId="{BECA149C-05C1-4B7B-A5A3-577CCBBFCDF4}" destId="{6983D387-FFA1-4824-AF82-5FCA99E8E0D9}" srcOrd="0" destOrd="0" parTransId="{B527C9A3-BFAA-417E-A46D-50D869CC2C25}" sibTransId="{89E48790-ABE0-4E3F-92B1-F980E784E5C0}"/>
    <dgm:cxn modelId="{39072ED5-3A11-4A9C-A48E-257F13FB6EB8}" type="presOf" srcId="{6983D387-FFA1-4824-AF82-5FCA99E8E0D9}" destId="{07B69BB9-22D9-442A-A104-A563EC8387D3}" srcOrd="0" destOrd="0" presId="urn:microsoft.com/office/officeart/2005/8/layout/vList5"/>
    <dgm:cxn modelId="{7AF95D3F-F17C-4F5A-A8C2-44E4A4B59FF9}" srcId="{6983D387-FFA1-4824-AF82-5FCA99E8E0D9}" destId="{411796BB-6BC7-460D-8870-1C723DABFF5B}" srcOrd="0" destOrd="0" parTransId="{6156DC28-F856-4F42-985D-0E3C99B7A8E2}" sibTransId="{461335D3-4CE8-42A8-9069-53873173656E}"/>
    <dgm:cxn modelId="{3CBF4A8F-540A-415F-A597-8A491943E9B2}" type="presOf" srcId="{F761ABDE-F6E9-401A-B8CB-F5CDCF4CC2C0}" destId="{E6C6B93D-7F8C-45F8-B83A-D026EBF1BC62}" srcOrd="0" destOrd="0" presId="urn:microsoft.com/office/officeart/2005/8/layout/vList5"/>
    <dgm:cxn modelId="{5E596121-5BE6-4F52-A5E3-2924FECA88F0}" type="presParOf" srcId="{BF6E59D4-6519-4BBF-AD8F-99DA1F9FC469}" destId="{1943AD58-8C2A-45C0-A05F-BA2A8ECED283}" srcOrd="0" destOrd="0" presId="urn:microsoft.com/office/officeart/2005/8/layout/vList5"/>
    <dgm:cxn modelId="{4125DFA4-3645-4BB1-BEA6-7F22F3A97B38}" type="presParOf" srcId="{1943AD58-8C2A-45C0-A05F-BA2A8ECED283}" destId="{07B69BB9-22D9-442A-A104-A563EC8387D3}" srcOrd="0" destOrd="0" presId="urn:microsoft.com/office/officeart/2005/8/layout/vList5"/>
    <dgm:cxn modelId="{C0940005-8D54-4C04-A986-66379D423A35}" type="presParOf" srcId="{1943AD58-8C2A-45C0-A05F-BA2A8ECED283}" destId="{D34A598B-8A5B-4A8C-A109-540043812E16}" srcOrd="1" destOrd="0" presId="urn:microsoft.com/office/officeart/2005/8/layout/vList5"/>
    <dgm:cxn modelId="{265D4E70-2495-41B1-90F6-53A36213E8B7}" type="presParOf" srcId="{BF6E59D4-6519-4BBF-AD8F-99DA1F9FC469}" destId="{814869D8-9FBF-4152-8F72-2B372064BD3D}" srcOrd="1" destOrd="0" presId="urn:microsoft.com/office/officeart/2005/8/layout/vList5"/>
    <dgm:cxn modelId="{540E8DC3-F605-4D4E-9BD1-9DC834AE1B50}" type="presParOf" srcId="{BF6E59D4-6519-4BBF-AD8F-99DA1F9FC469}" destId="{D8C9AEA1-77E5-477C-9394-EA3A414AFCC5}" srcOrd="2" destOrd="0" presId="urn:microsoft.com/office/officeart/2005/8/layout/vList5"/>
    <dgm:cxn modelId="{36374B0F-C46B-4D92-B98C-FB38623D6B24}" type="presParOf" srcId="{D8C9AEA1-77E5-477C-9394-EA3A414AFCC5}" destId="{E6C6B93D-7F8C-45F8-B83A-D026EBF1BC62}" srcOrd="0" destOrd="0" presId="urn:microsoft.com/office/officeart/2005/8/layout/vList5"/>
    <dgm:cxn modelId="{B5C4267A-3A42-40D8-93AD-A83D1A68192B}" type="presParOf" srcId="{D8C9AEA1-77E5-477C-9394-EA3A414AFCC5}" destId="{4FF40DF0-A5B5-4CCF-93B9-2B67D60C79B8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8028FA-C4DD-47F8-AF1E-5CB0759B5C3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D7772A-55D9-4CE8-B37F-87026625984E}">
      <dgm:prSet phldrT="[Text]"/>
      <dgm:spPr/>
      <dgm:t>
        <a:bodyPr/>
        <a:lstStyle/>
        <a:p>
          <a:r>
            <a:rPr lang="id-ID" dirty="0" smtClean="0">
              <a:solidFill>
                <a:srgbClr val="002060"/>
              </a:solidFill>
            </a:rPr>
            <a:t>Himpunan Terhitung</a:t>
          </a:r>
          <a:endParaRPr lang="en-US" dirty="0"/>
        </a:p>
      </dgm:t>
    </dgm:pt>
    <dgm:pt modelId="{E5A902BA-912C-4D44-AA65-B43A81DACAD4}" type="parTrans" cxnId="{4DC679B4-9AD3-4D7B-A7E3-32EE665260E4}">
      <dgm:prSet/>
      <dgm:spPr/>
      <dgm:t>
        <a:bodyPr/>
        <a:lstStyle/>
        <a:p>
          <a:endParaRPr lang="en-US"/>
        </a:p>
      </dgm:t>
    </dgm:pt>
    <dgm:pt modelId="{F87C3E0F-B3AC-407C-8403-6CA509EA2BEF}" type="sibTrans" cxnId="{4DC679B4-9AD3-4D7B-A7E3-32EE665260E4}">
      <dgm:prSet/>
      <dgm:spPr/>
      <dgm:t>
        <a:bodyPr/>
        <a:lstStyle/>
        <a:p>
          <a:endParaRPr lang="en-US"/>
        </a:p>
      </dgm:t>
    </dgm:pt>
    <dgm:pt modelId="{E686A761-5A84-433C-88C4-A614F24FEEB1}">
      <dgm:prSet/>
      <dgm:spPr/>
      <dgm:t>
        <a:bodyPr/>
        <a:lstStyle/>
        <a:p>
          <a:r>
            <a:rPr lang="id-ID" dirty="0" smtClean="0">
              <a:solidFill>
                <a:srgbClr val="002060"/>
              </a:solidFill>
            </a:rPr>
            <a:t>Himpunan tak Terhitung (uncountable)</a:t>
          </a:r>
          <a:endParaRPr lang="id-ID" dirty="0">
            <a:solidFill>
              <a:srgbClr val="002060"/>
            </a:solidFill>
          </a:endParaRPr>
        </a:p>
      </dgm:t>
    </dgm:pt>
    <dgm:pt modelId="{D8F7AB89-0785-430E-AB5B-939C7D316E28}" type="parTrans" cxnId="{14A266E4-4D9A-4E19-831D-3A4EBC3CD4C6}">
      <dgm:prSet/>
      <dgm:spPr/>
      <dgm:t>
        <a:bodyPr/>
        <a:lstStyle/>
        <a:p>
          <a:endParaRPr lang="en-US"/>
        </a:p>
      </dgm:t>
    </dgm:pt>
    <dgm:pt modelId="{21D97311-F27D-4079-A9B6-DC814784166A}" type="sibTrans" cxnId="{14A266E4-4D9A-4E19-831D-3A4EBC3CD4C6}">
      <dgm:prSet/>
      <dgm:spPr/>
      <dgm:t>
        <a:bodyPr/>
        <a:lstStyle/>
        <a:p>
          <a:endParaRPr lang="en-US"/>
        </a:p>
      </dgm:t>
    </dgm:pt>
    <dgm:pt modelId="{F7F81553-0142-489E-B1B3-D373CD22A9E6}">
      <dgm:prSet/>
      <dgm:spPr/>
      <dgm:t>
        <a:bodyPr/>
        <a:lstStyle/>
        <a:p>
          <a:r>
            <a:rPr lang="id-ID" smtClean="0">
              <a:solidFill>
                <a:srgbClr val="002060"/>
              </a:solidFill>
            </a:rPr>
            <a:t>adalah </a:t>
          </a:r>
          <a:r>
            <a:rPr lang="id-ID" dirty="0" smtClean="0">
              <a:solidFill>
                <a:srgbClr val="002060"/>
              </a:solidFill>
            </a:rPr>
            <a:t>adalah himpunan yang tidak terhitung. </a:t>
          </a:r>
          <a:r>
            <a:rPr lang="id-ID" smtClean="0">
              <a:solidFill>
                <a:srgbClr val="002060"/>
              </a:solidFill>
            </a:rPr>
            <a:t>Contoh : R = Himpunan bilangan real</a:t>
          </a:r>
          <a:endParaRPr lang="id-ID" dirty="0">
            <a:solidFill>
              <a:srgbClr val="002060"/>
            </a:solidFill>
          </a:endParaRPr>
        </a:p>
      </dgm:t>
    </dgm:pt>
    <dgm:pt modelId="{D46B9596-B1F3-4CB4-8976-AA08283404F8}" type="parTrans" cxnId="{609DCB0C-6148-4F8D-A43A-AD07DE099F02}">
      <dgm:prSet/>
      <dgm:spPr/>
      <dgm:t>
        <a:bodyPr/>
        <a:lstStyle/>
        <a:p>
          <a:endParaRPr lang="en-US"/>
        </a:p>
      </dgm:t>
    </dgm:pt>
    <dgm:pt modelId="{BBEB7ADF-A889-4C2D-985D-4DDCC2531358}" type="sibTrans" cxnId="{609DCB0C-6148-4F8D-A43A-AD07DE099F02}">
      <dgm:prSet/>
      <dgm:spPr/>
      <dgm:t>
        <a:bodyPr/>
        <a:lstStyle/>
        <a:p>
          <a:endParaRPr lang="en-US"/>
        </a:p>
      </dgm:t>
    </dgm:pt>
    <dgm:pt modelId="{E6EE9A78-759B-4FA0-9E87-A5DE208DCDE3}">
      <dgm:prSet phldrT="[Text]"/>
      <dgm:spPr/>
      <dgm:t>
        <a:bodyPr/>
        <a:lstStyle/>
        <a:p>
          <a:r>
            <a:rPr lang="id-ID" smtClean="0">
              <a:solidFill>
                <a:srgbClr val="002060"/>
              </a:solidFill>
            </a:rPr>
            <a:t>adalah himpunan terhingga atau denumerable/ tak terhingga.</a:t>
          </a:r>
          <a:endParaRPr lang="en-US" dirty="0"/>
        </a:p>
      </dgm:t>
    </dgm:pt>
    <dgm:pt modelId="{2416A1BF-8375-4ECD-9B66-2A394F75B478}" type="parTrans" cxnId="{9A112531-CC81-4214-93EE-1C25C9F3D863}">
      <dgm:prSet/>
      <dgm:spPr/>
      <dgm:t>
        <a:bodyPr/>
        <a:lstStyle/>
        <a:p>
          <a:endParaRPr lang="en-US"/>
        </a:p>
      </dgm:t>
    </dgm:pt>
    <dgm:pt modelId="{5E5B0FD2-80A9-4584-B4C1-B4379A2EC088}" type="sibTrans" cxnId="{9A112531-CC81-4214-93EE-1C25C9F3D863}">
      <dgm:prSet/>
      <dgm:spPr/>
      <dgm:t>
        <a:bodyPr/>
        <a:lstStyle/>
        <a:p>
          <a:endParaRPr lang="en-US"/>
        </a:p>
      </dgm:t>
    </dgm:pt>
    <dgm:pt modelId="{3DA71AF6-1902-43AB-9995-DE2AE25A8DD6}" type="pres">
      <dgm:prSet presAssocID="{888028FA-C4DD-47F8-AF1E-5CB0759B5C3E}" presName="Name0" presStyleCnt="0">
        <dgm:presLayoutVars>
          <dgm:dir/>
          <dgm:animLvl val="lvl"/>
          <dgm:resizeHandles val="exact"/>
        </dgm:presLayoutVars>
      </dgm:prSet>
      <dgm:spPr/>
    </dgm:pt>
    <dgm:pt modelId="{53B0659D-DC73-4701-92C2-7F2C3ED1302D}" type="pres">
      <dgm:prSet presAssocID="{FED7772A-55D9-4CE8-B37F-87026625984E}" presName="linNode" presStyleCnt="0"/>
      <dgm:spPr/>
    </dgm:pt>
    <dgm:pt modelId="{BA51821E-A8C5-4430-B409-D8D4EE569A01}" type="pres">
      <dgm:prSet presAssocID="{FED7772A-55D9-4CE8-B37F-87026625984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08674-7639-42F6-AC38-5633D58AB25B}" type="pres">
      <dgm:prSet presAssocID="{FED7772A-55D9-4CE8-B37F-87026625984E}" presName="descendantText" presStyleLbl="alignAccFollowNode1" presStyleIdx="0" presStyleCnt="2">
        <dgm:presLayoutVars>
          <dgm:bulletEnabled val="1"/>
        </dgm:presLayoutVars>
      </dgm:prSet>
      <dgm:spPr/>
    </dgm:pt>
    <dgm:pt modelId="{97563145-A3FA-4AAD-B72C-FA1485B296AA}" type="pres">
      <dgm:prSet presAssocID="{F87C3E0F-B3AC-407C-8403-6CA509EA2BEF}" presName="sp" presStyleCnt="0"/>
      <dgm:spPr/>
    </dgm:pt>
    <dgm:pt modelId="{7AA24A48-3C9B-4BCB-BCE1-88B6B91825E3}" type="pres">
      <dgm:prSet presAssocID="{E686A761-5A84-433C-88C4-A614F24FEEB1}" presName="linNode" presStyleCnt="0"/>
      <dgm:spPr/>
    </dgm:pt>
    <dgm:pt modelId="{8715BD5F-9BD3-44A3-9218-1B9AFF4FDC9E}" type="pres">
      <dgm:prSet presAssocID="{E686A761-5A84-433C-88C4-A614F24FEEB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FEE04D3-BAAC-4E84-945E-8E2971A21347}" type="pres">
      <dgm:prSet presAssocID="{E686A761-5A84-433C-88C4-A614F24FEEB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09DCB0C-6148-4F8D-A43A-AD07DE099F02}" srcId="{E686A761-5A84-433C-88C4-A614F24FEEB1}" destId="{F7F81553-0142-489E-B1B3-D373CD22A9E6}" srcOrd="0" destOrd="0" parTransId="{D46B9596-B1F3-4CB4-8976-AA08283404F8}" sibTransId="{BBEB7ADF-A889-4C2D-985D-4DDCC2531358}"/>
    <dgm:cxn modelId="{4DC679B4-9AD3-4D7B-A7E3-32EE665260E4}" srcId="{888028FA-C4DD-47F8-AF1E-5CB0759B5C3E}" destId="{FED7772A-55D9-4CE8-B37F-87026625984E}" srcOrd="0" destOrd="0" parTransId="{E5A902BA-912C-4D44-AA65-B43A81DACAD4}" sibTransId="{F87C3E0F-B3AC-407C-8403-6CA509EA2BEF}"/>
    <dgm:cxn modelId="{9A112531-CC81-4214-93EE-1C25C9F3D863}" srcId="{FED7772A-55D9-4CE8-B37F-87026625984E}" destId="{E6EE9A78-759B-4FA0-9E87-A5DE208DCDE3}" srcOrd="0" destOrd="0" parTransId="{2416A1BF-8375-4ECD-9B66-2A394F75B478}" sibTransId="{5E5B0FD2-80A9-4584-B4C1-B4379A2EC088}"/>
    <dgm:cxn modelId="{17A8B747-AC0F-493D-AF4D-51AFAFE36353}" type="presOf" srcId="{888028FA-C4DD-47F8-AF1E-5CB0759B5C3E}" destId="{3DA71AF6-1902-43AB-9995-DE2AE25A8DD6}" srcOrd="0" destOrd="0" presId="urn:microsoft.com/office/officeart/2005/8/layout/vList5"/>
    <dgm:cxn modelId="{30C8C9E1-D5EE-452A-B413-4403308BA996}" type="presOf" srcId="{E686A761-5A84-433C-88C4-A614F24FEEB1}" destId="{8715BD5F-9BD3-44A3-9218-1B9AFF4FDC9E}" srcOrd="0" destOrd="0" presId="urn:microsoft.com/office/officeart/2005/8/layout/vList5"/>
    <dgm:cxn modelId="{F6C514B2-9FE9-4ABF-97D2-6DDA082141BD}" type="presOf" srcId="{E6EE9A78-759B-4FA0-9E87-A5DE208DCDE3}" destId="{85608674-7639-42F6-AC38-5633D58AB25B}" srcOrd="0" destOrd="0" presId="urn:microsoft.com/office/officeart/2005/8/layout/vList5"/>
    <dgm:cxn modelId="{14A266E4-4D9A-4E19-831D-3A4EBC3CD4C6}" srcId="{888028FA-C4DD-47F8-AF1E-5CB0759B5C3E}" destId="{E686A761-5A84-433C-88C4-A614F24FEEB1}" srcOrd="1" destOrd="0" parTransId="{D8F7AB89-0785-430E-AB5B-939C7D316E28}" sibTransId="{21D97311-F27D-4079-A9B6-DC814784166A}"/>
    <dgm:cxn modelId="{7F72356F-95C9-4E3F-A488-64CBC5D3A208}" type="presOf" srcId="{FED7772A-55D9-4CE8-B37F-87026625984E}" destId="{BA51821E-A8C5-4430-B409-D8D4EE569A01}" srcOrd="0" destOrd="0" presId="urn:microsoft.com/office/officeart/2005/8/layout/vList5"/>
    <dgm:cxn modelId="{6EAD5E66-C583-4EBE-AAD0-36AEAD32272E}" type="presOf" srcId="{F7F81553-0142-489E-B1B3-D373CD22A9E6}" destId="{7FEE04D3-BAAC-4E84-945E-8E2971A21347}" srcOrd="0" destOrd="0" presId="urn:microsoft.com/office/officeart/2005/8/layout/vList5"/>
    <dgm:cxn modelId="{F62E5B0E-B060-4B78-96F1-3C98FDCCC88B}" type="presParOf" srcId="{3DA71AF6-1902-43AB-9995-DE2AE25A8DD6}" destId="{53B0659D-DC73-4701-92C2-7F2C3ED1302D}" srcOrd="0" destOrd="0" presId="urn:microsoft.com/office/officeart/2005/8/layout/vList5"/>
    <dgm:cxn modelId="{5FB51BFF-FBED-47F8-AB91-399924E1FB99}" type="presParOf" srcId="{53B0659D-DC73-4701-92C2-7F2C3ED1302D}" destId="{BA51821E-A8C5-4430-B409-D8D4EE569A01}" srcOrd="0" destOrd="0" presId="urn:microsoft.com/office/officeart/2005/8/layout/vList5"/>
    <dgm:cxn modelId="{2A969B95-C9CA-49AE-9960-0DFCDC62B208}" type="presParOf" srcId="{53B0659D-DC73-4701-92C2-7F2C3ED1302D}" destId="{85608674-7639-42F6-AC38-5633D58AB25B}" srcOrd="1" destOrd="0" presId="urn:microsoft.com/office/officeart/2005/8/layout/vList5"/>
    <dgm:cxn modelId="{FDDECEE4-DAE4-4533-8DF4-35F7CC556EF0}" type="presParOf" srcId="{3DA71AF6-1902-43AB-9995-DE2AE25A8DD6}" destId="{97563145-A3FA-4AAD-B72C-FA1485B296AA}" srcOrd="1" destOrd="0" presId="urn:microsoft.com/office/officeart/2005/8/layout/vList5"/>
    <dgm:cxn modelId="{B117D8FE-C550-4A17-A14C-EA157A0F698E}" type="presParOf" srcId="{3DA71AF6-1902-43AB-9995-DE2AE25A8DD6}" destId="{7AA24A48-3C9B-4BCB-BCE1-88B6B91825E3}" srcOrd="2" destOrd="0" presId="urn:microsoft.com/office/officeart/2005/8/layout/vList5"/>
    <dgm:cxn modelId="{E6502FBD-A37E-439B-96C1-0C491AB1B046}" type="presParOf" srcId="{7AA24A48-3C9B-4BCB-BCE1-88B6B91825E3}" destId="{8715BD5F-9BD3-44A3-9218-1B9AFF4FDC9E}" srcOrd="0" destOrd="0" presId="urn:microsoft.com/office/officeart/2005/8/layout/vList5"/>
    <dgm:cxn modelId="{3296ED7F-4C71-4408-928F-64489DA16E88}" type="presParOf" srcId="{7AA24A48-3C9B-4BCB-BCE1-88B6B91825E3}" destId="{7FEE04D3-BAAC-4E84-945E-8E2971A213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54FFEE-76E4-4879-8598-43529DE347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CD0A8-D1BA-4563-9340-C9FC23B39CF7}">
      <dgm:prSet phldrT="[Text]" custT="1"/>
      <dgm:spPr/>
      <dgm:t>
        <a:bodyPr/>
        <a:lstStyle/>
        <a:p>
          <a:r>
            <a:rPr lang="en-US" sz="2800" dirty="0" smtClean="0"/>
            <a:t>BILANGAN</a:t>
          </a:r>
          <a:endParaRPr lang="en-US" sz="2800" dirty="0"/>
        </a:p>
      </dgm:t>
    </dgm:pt>
    <dgm:pt modelId="{E91E44BA-E403-42F1-BE83-1E77DEA6D725}" type="parTrans" cxnId="{B32E8950-C23A-47BB-AFE6-EE408E98A283}">
      <dgm:prSet/>
      <dgm:spPr/>
      <dgm:t>
        <a:bodyPr/>
        <a:lstStyle/>
        <a:p>
          <a:endParaRPr lang="en-US" sz="4000"/>
        </a:p>
      </dgm:t>
    </dgm:pt>
    <dgm:pt modelId="{6E23D0DA-4B27-47DE-8CE0-CB41C4FD750C}" type="sibTrans" cxnId="{B32E8950-C23A-47BB-AFE6-EE408E98A283}">
      <dgm:prSet/>
      <dgm:spPr/>
      <dgm:t>
        <a:bodyPr/>
        <a:lstStyle/>
        <a:p>
          <a:endParaRPr lang="en-US" sz="4000"/>
        </a:p>
      </dgm:t>
    </dgm:pt>
    <dgm:pt modelId="{4E795E99-1111-4652-A5AF-C01394B48079}" type="asst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400" dirty="0" smtClean="0"/>
            <a:t>Real /</a:t>
          </a:r>
          <a:r>
            <a:rPr lang="en-US" sz="2400" dirty="0" err="1" smtClean="0"/>
            <a:t>nyata</a:t>
          </a:r>
          <a:endParaRPr lang="en-US" sz="2400" dirty="0"/>
        </a:p>
      </dgm:t>
    </dgm:pt>
    <dgm:pt modelId="{273C179D-9AE1-4F8B-8346-7657349F3481}" type="parTrans" cxnId="{3A5723D5-967F-4E3D-AC33-DD8791EC0200}">
      <dgm:prSet/>
      <dgm:spPr/>
      <dgm:t>
        <a:bodyPr/>
        <a:lstStyle/>
        <a:p>
          <a:endParaRPr lang="en-US" sz="4000"/>
        </a:p>
      </dgm:t>
    </dgm:pt>
    <dgm:pt modelId="{26FE007C-AC21-406E-9A73-2141C16DDFE7}" type="sibTrans" cxnId="{3A5723D5-967F-4E3D-AC33-DD8791EC0200}">
      <dgm:prSet/>
      <dgm:spPr/>
      <dgm:t>
        <a:bodyPr/>
        <a:lstStyle/>
        <a:p>
          <a:endParaRPr lang="en-US" sz="4000"/>
        </a:p>
      </dgm:t>
    </dgm:pt>
    <dgm:pt modelId="{AA1B725F-4E0F-4F01-9A9A-2E76CB453170}" type="asst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800" dirty="0" err="1" smtClean="0"/>
            <a:t>Rasional</a:t>
          </a:r>
          <a:endParaRPr lang="en-US" sz="1800" dirty="0"/>
        </a:p>
      </dgm:t>
    </dgm:pt>
    <dgm:pt modelId="{078EDE27-881A-49B6-A19C-3532F78279EE}" type="parTrans" cxnId="{E733C9DF-A9AE-4A41-B4E3-9EDEA2EF3121}">
      <dgm:prSet/>
      <dgm:spPr/>
      <dgm:t>
        <a:bodyPr/>
        <a:lstStyle/>
        <a:p>
          <a:endParaRPr lang="en-US" sz="4000"/>
        </a:p>
      </dgm:t>
    </dgm:pt>
    <dgm:pt modelId="{D9B5A896-1C81-45DC-A66C-355B1804C235}" type="sibTrans" cxnId="{E733C9DF-A9AE-4A41-B4E3-9EDEA2EF3121}">
      <dgm:prSet/>
      <dgm:spPr/>
      <dgm:t>
        <a:bodyPr/>
        <a:lstStyle/>
        <a:p>
          <a:endParaRPr lang="en-US" sz="4000"/>
        </a:p>
      </dgm:t>
    </dgm:pt>
    <dgm:pt modelId="{68E348DF-8764-49F9-B0E7-01EDBC77760D}" type="asst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err="1" smtClean="0"/>
            <a:t>Bulat</a:t>
          </a:r>
          <a:r>
            <a:rPr lang="en-US" sz="1800" dirty="0" smtClean="0"/>
            <a:t> </a:t>
          </a:r>
          <a:br>
            <a:rPr lang="en-US" sz="1800" dirty="0" smtClean="0"/>
          </a:br>
          <a:r>
            <a:rPr lang="en-US" sz="1800" dirty="0" smtClean="0"/>
            <a:t>(</a:t>
          </a:r>
          <a:r>
            <a:rPr lang="en-US" sz="1800" dirty="0" err="1" smtClean="0"/>
            <a:t>positif</a:t>
          </a:r>
          <a:r>
            <a:rPr lang="en-US" sz="1800" dirty="0" smtClean="0"/>
            <a:t>, </a:t>
          </a:r>
          <a:r>
            <a:rPr lang="en-US" sz="1800" dirty="0" err="1" smtClean="0"/>
            <a:t>nol</a:t>
          </a:r>
          <a:r>
            <a:rPr lang="en-US" sz="1800" dirty="0" smtClean="0"/>
            <a:t>, </a:t>
          </a:r>
          <a:r>
            <a:rPr lang="en-US" sz="1800" dirty="0" err="1" smtClean="0"/>
            <a:t>dan</a:t>
          </a:r>
          <a:r>
            <a:rPr lang="en-US" sz="1800" dirty="0" smtClean="0"/>
            <a:t> </a:t>
          </a:r>
          <a:r>
            <a:rPr lang="en-US" sz="1800" dirty="0" err="1" smtClean="0"/>
            <a:t>negatif</a:t>
          </a:r>
          <a:endParaRPr lang="en-US" sz="1800" dirty="0"/>
        </a:p>
      </dgm:t>
    </dgm:pt>
    <dgm:pt modelId="{3E472CCA-70A7-41EA-B5E9-88440692463C}" type="parTrans" cxnId="{28790EC2-5714-47AD-9379-EB66C5587B4C}">
      <dgm:prSet/>
      <dgm:spPr/>
      <dgm:t>
        <a:bodyPr/>
        <a:lstStyle/>
        <a:p>
          <a:endParaRPr lang="en-US" sz="4000"/>
        </a:p>
      </dgm:t>
    </dgm:pt>
    <dgm:pt modelId="{8F80C904-3874-41CC-B1F8-0F8011CB96EA}" type="sibTrans" cxnId="{28790EC2-5714-47AD-9379-EB66C5587B4C}">
      <dgm:prSet/>
      <dgm:spPr/>
      <dgm:t>
        <a:bodyPr/>
        <a:lstStyle/>
        <a:p>
          <a:endParaRPr lang="en-US" sz="4000"/>
        </a:p>
      </dgm:t>
    </dgm:pt>
    <dgm:pt modelId="{E09F45C2-3283-497F-B7C9-17A9092DFBF0}" type="asst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err="1" smtClean="0"/>
            <a:t>Pecahan</a:t>
          </a:r>
          <a:endParaRPr lang="en-US" sz="1800" dirty="0"/>
        </a:p>
      </dgm:t>
    </dgm:pt>
    <dgm:pt modelId="{60CD2E96-8AB3-4F0F-8A4B-D97E15064171}" type="parTrans" cxnId="{B4CEC349-CD09-4817-B1E5-AC7CAFD2A2F9}">
      <dgm:prSet/>
      <dgm:spPr/>
      <dgm:t>
        <a:bodyPr/>
        <a:lstStyle/>
        <a:p>
          <a:endParaRPr lang="en-US" sz="4000"/>
        </a:p>
      </dgm:t>
    </dgm:pt>
    <dgm:pt modelId="{C04E12EA-438B-4FEA-ABB9-F1F5E397447B}" type="sibTrans" cxnId="{B4CEC349-CD09-4817-B1E5-AC7CAFD2A2F9}">
      <dgm:prSet/>
      <dgm:spPr/>
      <dgm:t>
        <a:bodyPr/>
        <a:lstStyle/>
        <a:p>
          <a:endParaRPr lang="en-US" sz="4000"/>
        </a:p>
      </dgm:t>
    </dgm:pt>
    <dgm:pt modelId="{0F61EAE1-FC82-48E5-8D08-9B0B28EDEBE1}" type="asst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 err="1" smtClean="0"/>
            <a:t>Pecahan</a:t>
          </a:r>
          <a:r>
            <a:rPr lang="en-US" sz="1800" dirty="0" smtClean="0"/>
            <a:t> </a:t>
          </a:r>
          <a:r>
            <a:rPr lang="en-US" sz="1800" dirty="0" err="1" smtClean="0"/>
            <a:t>Biasa</a:t>
          </a:r>
          <a:endParaRPr lang="en-US" sz="1800" dirty="0"/>
        </a:p>
      </dgm:t>
    </dgm:pt>
    <dgm:pt modelId="{CF23DD1F-A797-483E-AE0A-3B05D91AA27A}" type="parTrans" cxnId="{D9F008BB-2F8E-4D63-A500-44236237CD12}">
      <dgm:prSet/>
      <dgm:spPr/>
      <dgm:t>
        <a:bodyPr/>
        <a:lstStyle/>
        <a:p>
          <a:endParaRPr lang="en-US" sz="4000"/>
        </a:p>
      </dgm:t>
    </dgm:pt>
    <dgm:pt modelId="{1D111F05-0659-497E-96D6-816CBFCA8441}" type="sibTrans" cxnId="{D9F008BB-2F8E-4D63-A500-44236237CD12}">
      <dgm:prSet/>
      <dgm:spPr/>
      <dgm:t>
        <a:bodyPr/>
        <a:lstStyle/>
        <a:p>
          <a:endParaRPr lang="en-US" sz="4000"/>
        </a:p>
      </dgm:t>
    </dgm:pt>
    <dgm:pt modelId="{81763F32-24F5-4C84-A587-B48D00DC8C6D}" type="asst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 err="1" smtClean="0"/>
            <a:t>Pecahan</a:t>
          </a:r>
          <a:r>
            <a:rPr lang="en-US" sz="1800" dirty="0" smtClean="0"/>
            <a:t> </a:t>
          </a:r>
          <a:r>
            <a:rPr lang="en-US" sz="1800" dirty="0" err="1" smtClean="0"/>
            <a:t>campuran</a:t>
          </a:r>
          <a:endParaRPr lang="en-US" sz="1800" dirty="0"/>
        </a:p>
      </dgm:t>
    </dgm:pt>
    <dgm:pt modelId="{95415A0F-71EE-4D26-A237-AD449E9C2271}" type="parTrans" cxnId="{A18E9E34-7CE8-426D-9FC7-E6D2AD78CC24}">
      <dgm:prSet/>
      <dgm:spPr/>
      <dgm:t>
        <a:bodyPr/>
        <a:lstStyle/>
        <a:p>
          <a:endParaRPr lang="en-US" sz="4000"/>
        </a:p>
      </dgm:t>
    </dgm:pt>
    <dgm:pt modelId="{CA7AB9E3-A6F5-49C2-9B7F-2A6221276014}" type="sibTrans" cxnId="{A18E9E34-7CE8-426D-9FC7-E6D2AD78CC24}">
      <dgm:prSet/>
      <dgm:spPr/>
      <dgm:t>
        <a:bodyPr/>
        <a:lstStyle/>
        <a:p>
          <a:endParaRPr lang="en-US" sz="4000"/>
        </a:p>
      </dgm:t>
    </dgm:pt>
    <dgm:pt modelId="{1D3D8486-E6EB-4ABA-8728-A556ECA7293E}" type="asst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 err="1" smtClean="0"/>
            <a:t>Desimal</a:t>
          </a:r>
          <a:endParaRPr lang="en-US" sz="1800" dirty="0"/>
        </a:p>
      </dgm:t>
    </dgm:pt>
    <dgm:pt modelId="{B3B6070A-2917-40C7-BD18-5D5F9F4BD977}" type="parTrans" cxnId="{36F363F7-67FF-432A-A65B-6687691660FA}">
      <dgm:prSet/>
      <dgm:spPr/>
      <dgm:t>
        <a:bodyPr/>
        <a:lstStyle/>
        <a:p>
          <a:endParaRPr lang="en-US" sz="4000"/>
        </a:p>
      </dgm:t>
    </dgm:pt>
    <dgm:pt modelId="{222C8E18-3C96-4813-A65E-748778B68D20}" type="sibTrans" cxnId="{36F363F7-67FF-432A-A65B-6687691660FA}">
      <dgm:prSet/>
      <dgm:spPr/>
      <dgm:t>
        <a:bodyPr/>
        <a:lstStyle/>
        <a:p>
          <a:endParaRPr lang="en-US" sz="4000"/>
        </a:p>
      </dgm:t>
    </dgm:pt>
    <dgm:pt modelId="{A38CE7AE-5815-4AEE-8DBB-848773771B0D}" type="asst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800" dirty="0" err="1" smtClean="0"/>
            <a:t>Irasional</a:t>
          </a:r>
          <a:endParaRPr lang="en-US" sz="1800" dirty="0"/>
        </a:p>
      </dgm:t>
    </dgm:pt>
    <dgm:pt modelId="{8B671ACE-A774-49C8-A4DE-231439C331EF}" type="parTrans" cxnId="{1493CC9D-5DC0-4097-9026-C815A4AA3209}">
      <dgm:prSet/>
      <dgm:spPr/>
      <dgm:t>
        <a:bodyPr/>
        <a:lstStyle/>
        <a:p>
          <a:endParaRPr lang="en-US" sz="4000"/>
        </a:p>
      </dgm:t>
    </dgm:pt>
    <dgm:pt modelId="{B6097935-6679-4C6E-875D-20849B818DC2}" type="sibTrans" cxnId="{1493CC9D-5DC0-4097-9026-C815A4AA3209}">
      <dgm:prSet/>
      <dgm:spPr/>
      <dgm:t>
        <a:bodyPr/>
        <a:lstStyle/>
        <a:p>
          <a:endParaRPr lang="en-US" sz="4000"/>
        </a:p>
      </dgm:t>
    </dgm:pt>
    <dgm:pt modelId="{92C2D935-BDB0-4FCD-A8C6-BF72B8F1D1A5}" type="asst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400" dirty="0" err="1" smtClean="0"/>
            <a:t>Imajiner</a:t>
          </a:r>
          <a:r>
            <a:rPr lang="en-US" sz="2400" dirty="0" smtClean="0"/>
            <a:t> / </a:t>
          </a:r>
          <a:r>
            <a:rPr lang="en-US" sz="2400" dirty="0" err="1" smtClean="0"/>
            <a:t>khayal</a:t>
          </a:r>
          <a:endParaRPr lang="en-US" sz="2400" dirty="0"/>
        </a:p>
      </dgm:t>
    </dgm:pt>
    <dgm:pt modelId="{61224492-BE48-4373-9529-EF65E4115258}" type="parTrans" cxnId="{6ABF8921-9009-421E-97BC-86000366AF55}">
      <dgm:prSet/>
      <dgm:spPr/>
      <dgm:t>
        <a:bodyPr/>
        <a:lstStyle/>
        <a:p>
          <a:endParaRPr lang="en-US" sz="4000"/>
        </a:p>
      </dgm:t>
    </dgm:pt>
    <dgm:pt modelId="{5E13E6FE-4277-4376-8322-81E1CF999614}" type="sibTrans" cxnId="{6ABF8921-9009-421E-97BC-86000366AF55}">
      <dgm:prSet/>
      <dgm:spPr/>
      <dgm:t>
        <a:bodyPr/>
        <a:lstStyle/>
        <a:p>
          <a:endParaRPr lang="en-US" sz="4000"/>
        </a:p>
      </dgm:t>
    </dgm:pt>
    <dgm:pt modelId="{44B0B9CB-CEAA-45BF-BF14-EE14B5386A86}" type="pres">
      <dgm:prSet presAssocID="{B454FFEE-76E4-4879-8598-43529DE347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EC5582-0F53-4A60-9F6A-C865AF2D8463}" type="pres">
      <dgm:prSet presAssocID="{10DCD0A8-D1BA-4563-9340-C9FC23B39CF7}" presName="hierRoot1" presStyleCnt="0">
        <dgm:presLayoutVars>
          <dgm:hierBranch val="init"/>
        </dgm:presLayoutVars>
      </dgm:prSet>
      <dgm:spPr/>
    </dgm:pt>
    <dgm:pt modelId="{5A6CD228-D53D-4E84-AD0E-4A0973EEC557}" type="pres">
      <dgm:prSet presAssocID="{10DCD0A8-D1BA-4563-9340-C9FC23B39CF7}" presName="rootComposite1" presStyleCnt="0"/>
      <dgm:spPr/>
    </dgm:pt>
    <dgm:pt modelId="{C01EB0BD-51E8-426E-84ED-02B03075F026}" type="pres">
      <dgm:prSet presAssocID="{10DCD0A8-D1BA-4563-9340-C9FC23B39CF7}" presName="rootText1" presStyleLbl="node0" presStyleIdx="0" presStyleCnt="1" custScaleX="170291" custLinFactX="-27558" custLinFactNeighborX="-100000" custLinFactNeighborY="-39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FD2F22-003D-4CAD-9FCE-A9405260C5A1}" type="pres">
      <dgm:prSet presAssocID="{10DCD0A8-D1BA-4563-9340-C9FC23B39CF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82FDF27-CB8A-4A20-A424-C1972DBCC0A7}" type="pres">
      <dgm:prSet presAssocID="{10DCD0A8-D1BA-4563-9340-C9FC23B39CF7}" presName="hierChild2" presStyleCnt="0"/>
      <dgm:spPr/>
    </dgm:pt>
    <dgm:pt modelId="{71CDC0A9-3130-4695-8BE5-E31B58EFEC0B}" type="pres">
      <dgm:prSet presAssocID="{10DCD0A8-D1BA-4563-9340-C9FC23B39CF7}" presName="hierChild3" presStyleCnt="0"/>
      <dgm:spPr/>
    </dgm:pt>
    <dgm:pt modelId="{76D95CC2-E8F7-4AD4-8FC5-5ED4778FF7B1}" type="pres">
      <dgm:prSet presAssocID="{273C179D-9AE1-4F8B-8346-7657349F3481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7534B8E0-4A84-4992-9849-DFC8123312D8}" type="pres">
      <dgm:prSet presAssocID="{4E795E99-1111-4652-A5AF-C01394B48079}" presName="hierRoot3" presStyleCnt="0">
        <dgm:presLayoutVars>
          <dgm:hierBranch val="init"/>
        </dgm:presLayoutVars>
      </dgm:prSet>
      <dgm:spPr/>
    </dgm:pt>
    <dgm:pt modelId="{C71A816E-6054-4622-8BB8-E46DFF722657}" type="pres">
      <dgm:prSet presAssocID="{4E795E99-1111-4652-A5AF-C01394B48079}" presName="rootComposite3" presStyleCnt="0"/>
      <dgm:spPr/>
    </dgm:pt>
    <dgm:pt modelId="{344B7B61-C2BA-44BB-B41E-ACF2D16B1C10}" type="pres">
      <dgm:prSet presAssocID="{4E795E99-1111-4652-A5AF-C01394B48079}" presName="rootText3" presStyleLbl="asst1" presStyleIdx="0" presStyleCnt="9" custScaleX="189176" custLinFactX="-31973" custLinFactNeighborX="-100000" custLinFactNeighborY="-390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941393-4D43-449A-A099-5F01C1FB1B0B}" type="pres">
      <dgm:prSet presAssocID="{4E795E99-1111-4652-A5AF-C01394B48079}" presName="rootConnector3" presStyleLbl="asst1" presStyleIdx="0" presStyleCnt="9"/>
      <dgm:spPr/>
      <dgm:t>
        <a:bodyPr/>
        <a:lstStyle/>
        <a:p>
          <a:endParaRPr lang="en-US"/>
        </a:p>
      </dgm:t>
    </dgm:pt>
    <dgm:pt modelId="{A0E8B46E-ED2B-4A7E-943F-925DF3D54DDC}" type="pres">
      <dgm:prSet presAssocID="{4E795E99-1111-4652-A5AF-C01394B48079}" presName="hierChild6" presStyleCnt="0"/>
      <dgm:spPr/>
    </dgm:pt>
    <dgm:pt modelId="{38B3CD80-317F-4CBA-A9B7-4688B2D07481}" type="pres">
      <dgm:prSet presAssocID="{4E795E99-1111-4652-A5AF-C01394B48079}" presName="hierChild7" presStyleCnt="0"/>
      <dgm:spPr/>
    </dgm:pt>
    <dgm:pt modelId="{5C9A93A9-0E15-4F2B-BAFD-BE47F30381EE}" type="pres">
      <dgm:prSet presAssocID="{078EDE27-881A-49B6-A19C-3532F78279EE}" presName="Name111" presStyleLbl="parChTrans1D3" presStyleIdx="0" presStyleCnt="2"/>
      <dgm:spPr/>
      <dgm:t>
        <a:bodyPr/>
        <a:lstStyle/>
        <a:p>
          <a:endParaRPr lang="en-US"/>
        </a:p>
      </dgm:t>
    </dgm:pt>
    <dgm:pt modelId="{E668AECE-4C43-4817-9929-79109BB3ECA7}" type="pres">
      <dgm:prSet presAssocID="{AA1B725F-4E0F-4F01-9A9A-2E76CB453170}" presName="hierRoot3" presStyleCnt="0">
        <dgm:presLayoutVars>
          <dgm:hierBranch val="init"/>
        </dgm:presLayoutVars>
      </dgm:prSet>
      <dgm:spPr/>
    </dgm:pt>
    <dgm:pt modelId="{AAC81956-82C7-43A7-A06F-A2EC1698475E}" type="pres">
      <dgm:prSet presAssocID="{AA1B725F-4E0F-4F01-9A9A-2E76CB453170}" presName="rootComposite3" presStyleCnt="0"/>
      <dgm:spPr/>
    </dgm:pt>
    <dgm:pt modelId="{0F3B8D99-1B93-48CE-A83F-A329ADC96CF6}" type="pres">
      <dgm:prSet presAssocID="{AA1B725F-4E0F-4F01-9A9A-2E76CB453170}" presName="rootText3" presStyleLbl="asst1" presStyleIdx="1" presStyleCnt="9" custLinFactNeighborX="9716" custLinFactNeighborY="-38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E266BA-0191-4E80-9EE3-3C6A31D293D6}" type="pres">
      <dgm:prSet presAssocID="{AA1B725F-4E0F-4F01-9A9A-2E76CB453170}" presName="rootConnector3" presStyleLbl="asst1" presStyleIdx="1" presStyleCnt="9"/>
      <dgm:spPr/>
      <dgm:t>
        <a:bodyPr/>
        <a:lstStyle/>
        <a:p>
          <a:endParaRPr lang="en-US"/>
        </a:p>
      </dgm:t>
    </dgm:pt>
    <dgm:pt modelId="{44C231D0-06C7-4068-AF21-46BA01EB5F6A}" type="pres">
      <dgm:prSet presAssocID="{AA1B725F-4E0F-4F01-9A9A-2E76CB453170}" presName="hierChild6" presStyleCnt="0"/>
      <dgm:spPr/>
    </dgm:pt>
    <dgm:pt modelId="{2173A768-2B12-4F0B-8D8D-2167A4D10A6A}" type="pres">
      <dgm:prSet presAssocID="{AA1B725F-4E0F-4F01-9A9A-2E76CB453170}" presName="hierChild7" presStyleCnt="0"/>
      <dgm:spPr/>
    </dgm:pt>
    <dgm:pt modelId="{7FE5C338-AD87-4A6F-B129-AA6BAA48690E}" type="pres">
      <dgm:prSet presAssocID="{3E472CCA-70A7-41EA-B5E9-88440692463C}" presName="Name111" presStyleLbl="parChTrans1D4" presStyleIdx="0" presStyleCnt="5"/>
      <dgm:spPr/>
      <dgm:t>
        <a:bodyPr/>
        <a:lstStyle/>
        <a:p>
          <a:endParaRPr lang="en-US"/>
        </a:p>
      </dgm:t>
    </dgm:pt>
    <dgm:pt modelId="{00F151BA-D4F2-4461-9CE7-B2F99155EE44}" type="pres">
      <dgm:prSet presAssocID="{68E348DF-8764-49F9-B0E7-01EDBC77760D}" presName="hierRoot3" presStyleCnt="0">
        <dgm:presLayoutVars>
          <dgm:hierBranch val="init"/>
        </dgm:presLayoutVars>
      </dgm:prSet>
      <dgm:spPr/>
    </dgm:pt>
    <dgm:pt modelId="{B6BBFE33-2DAC-4BF1-B8A5-3BCF906D2E07}" type="pres">
      <dgm:prSet presAssocID="{68E348DF-8764-49F9-B0E7-01EDBC77760D}" presName="rootComposite3" presStyleCnt="0"/>
      <dgm:spPr/>
    </dgm:pt>
    <dgm:pt modelId="{9069951C-EE4B-4DFD-898A-22B0509E34F5}" type="pres">
      <dgm:prSet presAssocID="{68E348DF-8764-49F9-B0E7-01EDBC77760D}" presName="rootText3" presStyleLbl="asst1" presStyleIdx="2" presStyleCnt="9" custScaleY="177137" custLinFactNeighborX="5044" custLinFactNeighborY="-53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1C898-E087-4588-8A42-F9B381E06461}" type="pres">
      <dgm:prSet presAssocID="{68E348DF-8764-49F9-B0E7-01EDBC77760D}" presName="rootConnector3" presStyleLbl="asst1" presStyleIdx="2" presStyleCnt="9"/>
      <dgm:spPr/>
      <dgm:t>
        <a:bodyPr/>
        <a:lstStyle/>
        <a:p>
          <a:endParaRPr lang="en-US"/>
        </a:p>
      </dgm:t>
    </dgm:pt>
    <dgm:pt modelId="{B2E9E374-DD02-45F0-95A3-D13973C58AEE}" type="pres">
      <dgm:prSet presAssocID="{68E348DF-8764-49F9-B0E7-01EDBC77760D}" presName="hierChild6" presStyleCnt="0"/>
      <dgm:spPr/>
    </dgm:pt>
    <dgm:pt modelId="{CAF6AF4E-2085-4171-982B-BA7AB66660EA}" type="pres">
      <dgm:prSet presAssocID="{68E348DF-8764-49F9-B0E7-01EDBC77760D}" presName="hierChild7" presStyleCnt="0"/>
      <dgm:spPr/>
    </dgm:pt>
    <dgm:pt modelId="{5D510F88-7A17-48CE-A988-53C02692526D}" type="pres">
      <dgm:prSet presAssocID="{60CD2E96-8AB3-4F0F-8A4B-D97E15064171}" presName="Name111" presStyleLbl="parChTrans1D4" presStyleIdx="1" presStyleCnt="5"/>
      <dgm:spPr/>
      <dgm:t>
        <a:bodyPr/>
        <a:lstStyle/>
        <a:p>
          <a:endParaRPr lang="en-US"/>
        </a:p>
      </dgm:t>
    </dgm:pt>
    <dgm:pt modelId="{674924BD-60F0-408D-9B7E-B6F390498078}" type="pres">
      <dgm:prSet presAssocID="{E09F45C2-3283-497F-B7C9-17A9092DFBF0}" presName="hierRoot3" presStyleCnt="0">
        <dgm:presLayoutVars>
          <dgm:hierBranch val="init"/>
        </dgm:presLayoutVars>
      </dgm:prSet>
      <dgm:spPr/>
    </dgm:pt>
    <dgm:pt modelId="{0A7EDCC2-33F6-4C84-8662-F233F584DA42}" type="pres">
      <dgm:prSet presAssocID="{E09F45C2-3283-497F-B7C9-17A9092DFBF0}" presName="rootComposite3" presStyleCnt="0"/>
      <dgm:spPr/>
    </dgm:pt>
    <dgm:pt modelId="{2C3D8407-F70D-49EC-8D48-7A8966DFFB98}" type="pres">
      <dgm:prSet presAssocID="{E09F45C2-3283-497F-B7C9-17A9092DFBF0}" presName="rootText3" presStyleLbl="asst1" presStyleIdx="3" presStyleCnt="9" custLinFactNeighborX="88136" custLinFactNeighborY="-177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FA349B-3A93-42C9-A9C0-A5E69593676D}" type="pres">
      <dgm:prSet presAssocID="{E09F45C2-3283-497F-B7C9-17A9092DFBF0}" presName="rootConnector3" presStyleLbl="asst1" presStyleIdx="3" presStyleCnt="9"/>
      <dgm:spPr/>
      <dgm:t>
        <a:bodyPr/>
        <a:lstStyle/>
        <a:p>
          <a:endParaRPr lang="en-US"/>
        </a:p>
      </dgm:t>
    </dgm:pt>
    <dgm:pt modelId="{6E3BB440-09DC-4E82-8D07-05009A511602}" type="pres">
      <dgm:prSet presAssocID="{E09F45C2-3283-497F-B7C9-17A9092DFBF0}" presName="hierChild6" presStyleCnt="0"/>
      <dgm:spPr/>
    </dgm:pt>
    <dgm:pt modelId="{8B5A9D35-9FDB-4DC9-84DA-BD68BB4EE7C0}" type="pres">
      <dgm:prSet presAssocID="{E09F45C2-3283-497F-B7C9-17A9092DFBF0}" presName="hierChild7" presStyleCnt="0"/>
      <dgm:spPr/>
    </dgm:pt>
    <dgm:pt modelId="{8F048555-37AE-4265-9D63-CB66AD68E8A5}" type="pres">
      <dgm:prSet presAssocID="{CF23DD1F-A797-483E-AE0A-3B05D91AA27A}" presName="Name111" presStyleLbl="parChTrans1D4" presStyleIdx="2" presStyleCnt="5"/>
      <dgm:spPr/>
      <dgm:t>
        <a:bodyPr/>
        <a:lstStyle/>
        <a:p>
          <a:endParaRPr lang="en-US"/>
        </a:p>
      </dgm:t>
    </dgm:pt>
    <dgm:pt modelId="{6CB17B8A-3695-422B-90A8-E2FBF39EDB40}" type="pres">
      <dgm:prSet presAssocID="{0F61EAE1-FC82-48E5-8D08-9B0B28EDEBE1}" presName="hierRoot3" presStyleCnt="0">
        <dgm:presLayoutVars>
          <dgm:hierBranch val="init"/>
        </dgm:presLayoutVars>
      </dgm:prSet>
      <dgm:spPr/>
    </dgm:pt>
    <dgm:pt modelId="{9103DB5A-6706-4DC0-8385-0B5ECDD7085C}" type="pres">
      <dgm:prSet presAssocID="{0F61EAE1-FC82-48E5-8D08-9B0B28EDEBE1}" presName="rootComposite3" presStyleCnt="0"/>
      <dgm:spPr/>
    </dgm:pt>
    <dgm:pt modelId="{9054AD4A-D822-4A09-B1AD-7436883053C2}" type="pres">
      <dgm:prSet presAssocID="{0F61EAE1-FC82-48E5-8D08-9B0B28EDEBE1}" presName="rootText3" presStyleLbl="asst1" presStyleIdx="4" presStyleCnt="9" custLinFactNeighborX="40394" custLinFactNeighborY="-400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171F95-F644-45DC-913D-BE1ECE3A2591}" type="pres">
      <dgm:prSet presAssocID="{0F61EAE1-FC82-48E5-8D08-9B0B28EDEBE1}" presName="rootConnector3" presStyleLbl="asst1" presStyleIdx="4" presStyleCnt="9"/>
      <dgm:spPr/>
      <dgm:t>
        <a:bodyPr/>
        <a:lstStyle/>
        <a:p>
          <a:endParaRPr lang="en-US"/>
        </a:p>
      </dgm:t>
    </dgm:pt>
    <dgm:pt modelId="{7745F245-8119-4F7C-9F0C-FBB2D69231A4}" type="pres">
      <dgm:prSet presAssocID="{0F61EAE1-FC82-48E5-8D08-9B0B28EDEBE1}" presName="hierChild6" presStyleCnt="0"/>
      <dgm:spPr/>
    </dgm:pt>
    <dgm:pt modelId="{8653B985-DC44-45D2-9ECA-4968CECB60AC}" type="pres">
      <dgm:prSet presAssocID="{0F61EAE1-FC82-48E5-8D08-9B0B28EDEBE1}" presName="hierChild7" presStyleCnt="0"/>
      <dgm:spPr/>
    </dgm:pt>
    <dgm:pt modelId="{50354152-98EA-458C-A773-561B004FC2B5}" type="pres">
      <dgm:prSet presAssocID="{95415A0F-71EE-4D26-A237-AD449E9C2271}" presName="Name111" presStyleLbl="parChTrans1D4" presStyleIdx="3" presStyleCnt="5"/>
      <dgm:spPr/>
      <dgm:t>
        <a:bodyPr/>
        <a:lstStyle/>
        <a:p>
          <a:endParaRPr lang="en-US"/>
        </a:p>
      </dgm:t>
    </dgm:pt>
    <dgm:pt modelId="{6899C454-3A11-4CA3-A762-B90674BFE316}" type="pres">
      <dgm:prSet presAssocID="{81763F32-24F5-4C84-A587-B48D00DC8C6D}" presName="hierRoot3" presStyleCnt="0">
        <dgm:presLayoutVars>
          <dgm:hierBranch val="init"/>
        </dgm:presLayoutVars>
      </dgm:prSet>
      <dgm:spPr/>
    </dgm:pt>
    <dgm:pt modelId="{8BDF1FDF-0CC4-4733-9E23-34BC981F25EA}" type="pres">
      <dgm:prSet presAssocID="{81763F32-24F5-4C84-A587-B48D00DC8C6D}" presName="rootComposite3" presStyleCnt="0"/>
      <dgm:spPr/>
    </dgm:pt>
    <dgm:pt modelId="{C5AE9D84-4972-4412-BF27-8F52AC0F6972}" type="pres">
      <dgm:prSet presAssocID="{81763F32-24F5-4C84-A587-B48D00DC8C6D}" presName="rootText3" presStyleLbl="asst1" presStyleIdx="5" presStyleCnt="9" custLinFactX="53927" custLinFactNeighborX="100000" custLinFactNeighborY="-491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4002FD-A32D-4A94-932A-2B393E8A663B}" type="pres">
      <dgm:prSet presAssocID="{81763F32-24F5-4C84-A587-B48D00DC8C6D}" presName="rootConnector3" presStyleLbl="asst1" presStyleIdx="5" presStyleCnt="9"/>
      <dgm:spPr/>
      <dgm:t>
        <a:bodyPr/>
        <a:lstStyle/>
        <a:p>
          <a:endParaRPr lang="en-US"/>
        </a:p>
      </dgm:t>
    </dgm:pt>
    <dgm:pt modelId="{34CD652A-712E-4C87-AE2B-6492BE1F72D3}" type="pres">
      <dgm:prSet presAssocID="{81763F32-24F5-4C84-A587-B48D00DC8C6D}" presName="hierChild6" presStyleCnt="0"/>
      <dgm:spPr/>
    </dgm:pt>
    <dgm:pt modelId="{EC7C7821-2D6D-4C06-86F5-ABE34058B5F3}" type="pres">
      <dgm:prSet presAssocID="{81763F32-24F5-4C84-A587-B48D00DC8C6D}" presName="hierChild7" presStyleCnt="0"/>
      <dgm:spPr/>
    </dgm:pt>
    <dgm:pt modelId="{B2860F80-829A-4549-817C-BD598FE29EF2}" type="pres">
      <dgm:prSet presAssocID="{B3B6070A-2917-40C7-BD18-5D5F9F4BD977}" presName="Name111" presStyleLbl="parChTrans1D4" presStyleIdx="4" presStyleCnt="5"/>
      <dgm:spPr/>
      <dgm:t>
        <a:bodyPr/>
        <a:lstStyle/>
        <a:p>
          <a:endParaRPr lang="en-US"/>
        </a:p>
      </dgm:t>
    </dgm:pt>
    <dgm:pt modelId="{E4EAD77B-0C15-44AD-BCC0-3E392FD48A82}" type="pres">
      <dgm:prSet presAssocID="{1D3D8486-E6EB-4ABA-8728-A556ECA7293E}" presName="hierRoot3" presStyleCnt="0">
        <dgm:presLayoutVars>
          <dgm:hierBranch val="init"/>
        </dgm:presLayoutVars>
      </dgm:prSet>
      <dgm:spPr/>
    </dgm:pt>
    <dgm:pt modelId="{548F004A-4104-4F27-A136-EC8EDB5059B2}" type="pres">
      <dgm:prSet presAssocID="{1D3D8486-E6EB-4ABA-8728-A556ECA7293E}" presName="rootComposite3" presStyleCnt="0"/>
      <dgm:spPr/>
    </dgm:pt>
    <dgm:pt modelId="{73C305CC-F051-41DE-9534-7F7529EB4C2B}" type="pres">
      <dgm:prSet presAssocID="{1D3D8486-E6EB-4ABA-8728-A556ECA7293E}" presName="rootText3" presStyleLbl="asst1" presStyleIdx="6" presStyleCnt="9" custLinFactX="100000" custLinFactNeighborX="114784" custLinFactNeighborY="-568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E06C43-DE84-473A-8DDD-40185C63AA96}" type="pres">
      <dgm:prSet presAssocID="{1D3D8486-E6EB-4ABA-8728-A556ECA7293E}" presName="rootConnector3" presStyleLbl="asst1" presStyleIdx="6" presStyleCnt="9"/>
      <dgm:spPr/>
      <dgm:t>
        <a:bodyPr/>
        <a:lstStyle/>
        <a:p>
          <a:endParaRPr lang="en-US"/>
        </a:p>
      </dgm:t>
    </dgm:pt>
    <dgm:pt modelId="{1D941E15-43C0-47DF-87A8-14CE22A63304}" type="pres">
      <dgm:prSet presAssocID="{1D3D8486-E6EB-4ABA-8728-A556ECA7293E}" presName="hierChild6" presStyleCnt="0"/>
      <dgm:spPr/>
    </dgm:pt>
    <dgm:pt modelId="{BAF79A31-A6C9-4A15-BE82-DF93B4763DE9}" type="pres">
      <dgm:prSet presAssocID="{1D3D8486-E6EB-4ABA-8728-A556ECA7293E}" presName="hierChild7" presStyleCnt="0"/>
      <dgm:spPr/>
    </dgm:pt>
    <dgm:pt modelId="{9D662E54-B939-440A-BB70-0B4A3F59B807}" type="pres">
      <dgm:prSet presAssocID="{8B671ACE-A774-49C8-A4DE-231439C331EF}" presName="Name111" presStyleLbl="parChTrans1D3" presStyleIdx="1" presStyleCnt="2"/>
      <dgm:spPr/>
      <dgm:t>
        <a:bodyPr/>
        <a:lstStyle/>
        <a:p>
          <a:endParaRPr lang="en-US"/>
        </a:p>
      </dgm:t>
    </dgm:pt>
    <dgm:pt modelId="{5CA87494-C13B-431E-AAF2-F4500B1A0FE6}" type="pres">
      <dgm:prSet presAssocID="{A38CE7AE-5815-4AEE-8DBB-848773771B0D}" presName="hierRoot3" presStyleCnt="0">
        <dgm:presLayoutVars>
          <dgm:hierBranch val="init"/>
        </dgm:presLayoutVars>
      </dgm:prSet>
      <dgm:spPr/>
    </dgm:pt>
    <dgm:pt modelId="{6C2206FC-5340-4523-920C-0A612B46D58B}" type="pres">
      <dgm:prSet presAssocID="{A38CE7AE-5815-4AEE-8DBB-848773771B0D}" presName="rootComposite3" presStyleCnt="0"/>
      <dgm:spPr/>
    </dgm:pt>
    <dgm:pt modelId="{F635BF85-A289-4DF2-8E4B-EA7E05F46711}" type="pres">
      <dgm:prSet presAssocID="{A38CE7AE-5815-4AEE-8DBB-848773771B0D}" presName="rootText3" presStyleLbl="asst1" presStyleIdx="7" presStyleCnt="9" custLinFactNeighborX="-84359" custLinFactNeighborY="-358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B6B866-D8F5-4138-9959-DBB6B90ABA05}" type="pres">
      <dgm:prSet presAssocID="{A38CE7AE-5815-4AEE-8DBB-848773771B0D}" presName="rootConnector3" presStyleLbl="asst1" presStyleIdx="7" presStyleCnt="9"/>
      <dgm:spPr/>
      <dgm:t>
        <a:bodyPr/>
        <a:lstStyle/>
        <a:p>
          <a:endParaRPr lang="en-US"/>
        </a:p>
      </dgm:t>
    </dgm:pt>
    <dgm:pt modelId="{72839296-7755-4233-B417-61875E2E09E8}" type="pres">
      <dgm:prSet presAssocID="{A38CE7AE-5815-4AEE-8DBB-848773771B0D}" presName="hierChild6" presStyleCnt="0"/>
      <dgm:spPr/>
    </dgm:pt>
    <dgm:pt modelId="{A1473D3C-E4A3-4597-8F52-3FB56C0E259E}" type="pres">
      <dgm:prSet presAssocID="{A38CE7AE-5815-4AEE-8DBB-848773771B0D}" presName="hierChild7" presStyleCnt="0"/>
      <dgm:spPr/>
    </dgm:pt>
    <dgm:pt modelId="{51403395-6D75-46E1-A64B-2F05A028C03B}" type="pres">
      <dgm:prSet presAssocID="{61224492-BE48-4373-9529-EF65E4115258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308CB718-1BC2-485F-92E5-01200C4678CC}" type="pres">
      <dgm:prSet presAssocID="{92C2D935-BDB0-4FCD-A8C6-BF72B8F1D1A5}" presName="hierRoot3" presStyleCnt="0">
        <dgm:presLayoutVars>
          <dgm:hierBranch val="init"/>
        </dgm:presLayoutVars>
      </dgm:prSet>
      <dgm:spPr/>
    </dgm:pt>
    <dgm:pt modelId="{7B5210A6-34BF-456B-B56B-7261B010F773}" type="pres">
      <dgm:prSet presAssocID="{92C2D935-BDB0-4FCD-A8C6-BF72B8F1D1A5}" presName="rootComposite3" presStyleCnt="0"/>
      <dgm:spPr/>
    </dgm:pt>
    <dgm:pt modelId="{E876E478-D146-4F93-8A56-07A4C41F340C}" type="pres">
      <dgm:prSet presAssocID="{92C2D935-BDB0-4FCD-A8C6-BF72B8F1D1A5}" presName="rootText3" presStyleLbl="asst1" presStyleIdx="8" presStyleCnt="9" custScaleX="189176" custLinFactX="-31973" custLinFactNeighborX="-100000" custLinFactNeighborY="-390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F03E1B-7D60-4C3F-9E42-AA4AA0E59660}" type="pres">
      <dgm:prSet presAssocID="{92C2D935-BDB0-4FCD-A8C6-BF72B8F1D1A5}" presName="rootConnector3" presStyleLbl="asst1" presStyleIdx="8" presStyleCnt="9"/>
      <dgm:spPr/>
      <dgm:t>
        <a:bodyPr/>
        <a:lstStyle/>
        <a:p>
          <a:endParaRPr lang="en-US"/>
        </a:p>
      </dgm:t>
    </dgm:pt>
    <dgm:pt modelId="{91ACC6E6-C47B-4656-9732-BEE7ECCE2B6B}" type="pres">
      <dgm:prSet presAssocID="{92C2D935-BDB0-4FCD-A8C6-BF72B8F1D1A5}" presName="hierChild6" presStyleCnt="0"/>
      <dgm:spPr/>
    </dgm:pt>
    <dgm:pt modelId="{CD3C8E33-E4EB-496F-922F-48DA1B8A2F77}" type="pres">
      <dgm:prSet presAssocID="{92C2D935-BDB0-4FCD-A8C6-BF72B8F1D1A5}" presName="hierChild7" presStyleCnt="0"/>
      <dgm:spPr/>
    </dgm:pt>
  </dgm:ptLst>
  <dgm:cxnLst>
    <dgm:cxn modelId="{A18E9E34-7CE8-426D-9FC7-E6D2AD78CC24}" srcId="{E09F45C2-3283-497F-B7C9-17A9092DFBF0}" destId="{81763F32-24F5-4C84-A587-B48D00DC8C6D}" srcOrd="1" destOrd="0" parTransId="{95415A0F-71EE-4D26-A237-AD449E9C2271}" sibTransId="{CA7AB9E3-A6F5-49C2-9B7F-2A6221276014}"/>
    <dgm:cxn modelId="{BFE56DF2-A648-42A9-B4B1-7B9AA0150787}" type="presOf" srcId="{E09F45C2-3283-497F-B7C9-17A9092DFBF0}" destId="{2C3D8407-F70D-49EC-8D48-7A8966DFFB98}" srcOrd="0" destOrd="0" presId="urn:microsoft.com/office/officeart/2005/8/layout/orgChart1"/>
    <dgm:cxn modelId="{9C871735-5C32-48EF-899B-F5DE183231E9}" type="presOf" srcId="{0F61EAE1-FC82-48E5-8D08-9B0B28EDEBE1}" destId="{9054AD4A-D822-4A09-B1AD-7436883053C2}" srcOrd="0" destOrd="0" presId="urn:microsoft.com/office/officeart/2005/8/layout/orgChart1"/>
    <dgm:cxn modelId="{38C58DF1-1281-49F3-B4F8-353DCCC7DAB9}" type="presOf" srcId="{4E795E99-1111-4652-A5AF-C01394B48079}" destId="{FD941393-4D43-449A-A099-5F01C1FB1B0B}" srcOrd="1" destOrd="0" presId="urn:microsoft.com/office/officeart/2005/8/layout/orgChart1"/>
    <dgm:cxn modelId="{B4CEC349-CD09-4817-B1E5-AC7CAFD2A2F9}" srcId="{AA1B725F-4E0F-4F01-9A9A-2E76CB453170}" destId="{E09F45C2-3283-497F-B7C9-17A9092DFBF0}" srcOrd="1" destOrd="0" parTransId="{60CD2E96-8AB3-4F0F-8A4B-D97E15064171}" sibTransId="{C04E12EA-438B-4FEA-ABB9-F1F5E397447B}"/>
    <dgm:cxn modelId="{72EB66ED-5C7B-4956-A158-BDF18C318358}" type="presOf" srcId="{B3B6070A-2917-40C7-BD18-5D5F9F4BD977}" destId="{B2860F80-829A-4549-817C-BD598FE29EF2}" srcOrd="0" destOrd="0" presId="urn:microsoft.com/office/officeart/2005/8/layout/orgChart1"/>
    <dgm:cxn modelId="{E733C9DF-A9AE-4A41-B4E3-9EDEA2EF3121}" srcId="{4E795E99-1111-4652-A5AF-C01394B48079}" destId="{AA1B725F-4E0F-4F01-9A9A-2E76CB453170}" srcOrd="0" destOrd="0" parTransId="{078EDE27-881A-49B6-A19C-3532F78279EE}" sibTransId="{D9B5A896-1C81-45DC-A66C-355B1804C235}"/>
    <dgm:cxn modelId="{5B72E32C-066B-412E-A8BC-8FF2809992FA}" type="presOf" srcId="{95415A0F-71EE-4D26-A237-AD449E9C2271}" destId="{50354152-98EA-458C-A773-561B004FC2B5}" srcOrd="0" destOrd="0" presId="urn:microsoft.com/office/officeart/2005/8/layout/orgChart1"/>
    <dgm:cxn modelId="{BC6A44A5-C5DC-4BB9-BB1C-C892436CD636}" type="presOf" srcId="{92C2D935-BDB0-4FCD-A8C6-BF72B8F1D1A5}" destId="{E876E478-D146-4F93-8A56-07A4C41F340C}" srcOrd="0" destOrd="0" presId="urn:microsoft.com/office/officeart/2005/8/layout/orgChart1"/>
    <dgm:cxn modelId="{3FE113D9-E256-4113-932E-1BE1CE7874E6}" type="presOf" srcId="{8B671ACE-A774-49C8-A4DE-231439C331EF}" destId="{9D662E54-B939-440A-BB70-0B4A3F59B807}" srcOrd="0" destOrd="0" presId="urn:microsoft.com/office/officeart/2005/8/layout/orgChart1"/>
    <dgm:cxn modelId="{28790EC2-5714-47AD-9379-EB66C5587B4C}" srcId="{AA1B725F-4E0F-4F01-9A9A-2E76CB453170}" destId="{68E348DF-8764-49F9-B0E7-01EDBC77760D}" srcOrd="0" destOrd="0" parTransId="{3E472CCA-70A7-41EA-B5E9-88440692463C}" sibTransId="{8F80C904-3874-41CC-B1F8-0F8011CB96EA}"/>
    <dgm:cxn modelId="{337C0F29-7444-4693-BC0C-4DD4D64DB2A2}" type="presOf" srcId="{E09F45C2-3283-497F-B7C9-17A9092DFBF0}" destId="{83FA349B-3A93-42C9-A9C0-A5E69593676D}" srcOrd="1" destOrd="0" presId="urn:microsoft.com/office/officeart/2005/8/layout/orgChart1"/>
    <dgm:cxn modelId="{E2569BA0-DC21-4644-AAD0-5D69009126AB}" type="presOf" srcId="{CF23DD1F-A797-483E-AE0A-3B05D91AA27A}" destId="{8F048555-37AE-4265-9D63-CB66AD68E8A5}" srcOrd="0" destOrd="0" presId="urn:microsoft.com/office/officeart/2005/8/layout/orgChart1"/>
    <dgm:cxn modelId="{C7C32819-FA83-4D54-A4AB-AC50E98C2055}" type="presOf" srcId="{273C179D-9AE1-4F8B-8346-7657349F3481}" destId="{76D95CC2-E8F7-4AD4-8FC5-5ED4778FF7B1}" srcOrd="0" destOrd="0" presId="urn:microsoft.com/office/officeart/2005/8/layout/orgChart1"/>
    <dgm:cxn modelId="{B32E8950-C23A-47BB-AFE6-EE408E98A283}" srcId="{B454FFEE-76E4-4879-8598-43529DE3477B}" destId="{10DCD0A8-D1BA-4563-9340-C9FC23B39CF7}" srcOrd="0" destOrd="0" parTransId="{E91E44BA-E403-42F1-BE83-1E77DEA6D725}" sibTransId="{6E23D0DA-4B27-47DE-8CE0-CB41C4FD750C}"/>
    <dgm:cxn modelId="{91E2641F-2E45-406C-8E00-BC7629984958}" type="presOf" srcId="{0F61EAE1-FC82-48E5-8D08-9B0B28EDEBE1}" destId="{28171F95-F644-45DC-913D-BE1ECE3A2591}" srcOrd="1" destOrd="0" presId="urn:microsoft.com/office/officeart/2005/8/layout/orgChart1"/>
    <dgm:cxn modelId="{C699B519-21DB-4BB1-8FEE-DF8940C46FF8}" type="presOf" srcId="{AA1B725F-4E0F-4F01-9A9A-2E76CB453170}" destId="{0F3B8D99-1B93-48CE-A83F-A329ADC96CF6}" srcOrd="0" destOrd="0" presId="urn:microsoft.com/office/officeart/2005/8/layout/orgChart1"/>
    <dgm:cxn modelId="{C8D05379-C88B-499E-AEC6-E0DE97F0150D}" type="presOf" srcId="{A38CE7AE-5815-4AEE-8DBB-848773771B0D}" destId="{EBB6B866-D8F5-4138-9959-DBB6B90ABA05}" srcOrd="1" destOrd="0" presId="urn:microsoft.com/office/officeart/2005/8/layout/orgChart1"/>
    <dgm:cxn modelId="{6ABF8921-9009-421E-97BC-86000366AF55}" srcId="{10DCD0A8-D1BA-4563-9340-C9FC23B39CF7}" destId="{92C2D935-BDB0-4FCD-A8C6-BF72B8F1D1A5}" srcOrd="1" destOrd="0" parTransId="{61224492-BE48-4373-9529-EF65E4115258}" sibTransId="{5E13E6FE-4277-4376-8322-81E1CF999614}"/>
    <dgm:cxn modelId="{B3433B59-C56B-4259-B004-879D7FE2A7FF}" type="presOf" srcId="{B454FFEE-76E4-4879-8598-43529DE3477B}" destId="{44B0B9CB-CEAA-45BF-BF14-EE14B5386A86}" srcOrd="0" destOrd="0" presId="urn:microsoft.com/office/officeart/2005/8/layout/orgChart1"/>
    <dgm:cxn modelId="{6929EF6C-F5F5-4FD8-9415-DFB251277080}" type="presOf" srcId="{81763F32-24F5-4C84-A587-B48D00DC8C6D}" destId="{C5AE9D84-4972-4412-BF27-8F52AC0F6972}" srcOrd="0" destOrd="0" presId="urn:microsoft.com/office/officeart/2005/8/layout/orgChart1"/>
    <dgm:cxn modelId="{B6BD8E13-E9F5-484E-8400-9DB52C9D12FA}" type="presOf" srcId="{92C2D935-BDB0-4FCD-A8C6-BF72B8F1D1A5}" destId="{AFF03E1B-7D60-4C3F-9E42-AA4AA0E59660}" srcOrd="1" destOrd="0" presId="urn:microsoft.com/office/officeart/2005/8/layout/orgChart1"/>
    <dgm:cxn modelId="{31A3DE80-5BB4-45F8-9251-E1E9970A9DC3}" type="presOf" srcId="{10DCD0A8-D1BA-4563-9340-C9FC23B39CF7}" destId="{C01EB0BD-51E8-426E-84ED-02B03075F026}" srcOrd="0" destOrd="0" presId="urn:microsoft.com/office/officeart/2005/8/layout/orgChart1"/>
    <dgm:cxn modelId="{3A5723D5-967F-4E3D-AC33-DD8791EC0200}" srcId="{10DCD0A8-D1BA-4563-9340-C9FC23B39CF7}" destId="{4E795E99-1111-4652-A5AF-C01394B48079}" srcOrd="0" destOrd="0" parTransId="{273C179D-9AE1-4F8B-8346-7657349F3481}" sibTransId="{26FE007C-AC21-406E-9A73-2141C16DDFE7}"/>
    <dgm:cxn modelId="{BA2D4665-BE76-4B3C-A654-E34EEB66D5DE}" type="presOf" srcId="{4E795E99-1111-4652-A5AF-C01394B48079}" destId="{344B7B61-C2BA-44BB-B41E-ACF2D16B1C10}" srcOrd="0" destOrd="0" presId="urn:microsoft.com/office/officeart/2005/8/layout/orgChart1"/>
    <dgm:cxn modelId="{91F7736F-A188-41BC-BC7A-5703B9CE5C57}" type="presOf" srcId="{A38CE7AE-5815-4AEE-8DBB-848773771B0D}" destId="{F635BF85-A289-4DF2-8E4B-EA7E05F46711}" srcOrd="0" destOrd="0" presId="urn:microsoft.com/office/officeart/2005/8/layout/orgChart1"/>
    <dgm:cxn modelId="{1493CC9D-5DC0-4097-9026-C815A4AA3209}" srcId="{4E795E99-1111-4652-A5AF-C01394B48079}" destId="{A38CE7AE-5815-4AEE-8DBB-848773771B0D}" srcOrd="1" destOrd="0" parTransId="{8B671ACE-A774-49C8-A4DE-231439C331EF}" sibTransId="{B6097935-6679-4C6E-875D-20849B818DC2}"/>
    <dgm:cxn modelId="{F00AED8F-F9A9-4888-8B90-6BBC875A909D}" type="presOf" srcId="{078EDE27-881A-49B6-A19C-3532F78279EE}" destId="{5C9A93A9-0E15-4F2B-BAFD-BE47F30381EE}" srcOrd="0" destOrd="0" presId="urn:microsoft.com/office/officeart/2005/8/layout/orgChart1"/>
    <dgm:cxn modelId="{89872A1D-3EAD-4757-B089-B3FA17CB8BF3}" type="presOf" srcId="{3E472CCA-70A7-41EA-B5E9-88440692463C}" destId="{7FE5C338-AD87-4A6F-B129-AA6BAA48690E}" srcOrd="0" destOrd="0" presId="urn:microsoft.com/office/officeart/2005/8/layout/orgChart1"/>
    <dgm:cxn modelId="{D9F008BB-2F8E-4D63-A500-44236237CD12}" srcId="{E09F45C2-3283-497F-B7C9-17A9092DFBF0}" destId="{0F61EAE1-FC82-48E5-8D08-9B0B28EDEBE1}" srcOrd="0" destOrd="0" parTransId="{CF23DD1F-A797-483E-AE0A-3B05D91AA27A}" sibTransId="{1D111F05-0659-497E-96D6-816CBFCA8441}"/>
    <dgm:cxn modelId="{D1D70578-08BD-44CA-838B-BF16073653DD}" type="presOf" srcId="{AA1B725F-4E0F-4F01-9A9A-2E76CB453170}" destId="{B5E266BA-0191-4E80-9EE3-3C6A31D293D6}" srcOrd="1" destOrd="0" presId="urn:microsoft.com/office/officeart/2005/8/layout/orgChart1"/>
    <dgm:cxn modelId="{36F363F7-67FF-432A-A65B-6687691660FA}" srcId="{E09F45C2-3283-497F-B7C9-17A9092DFBF0}" destId="{1D3D8486-E6EB-4ABA-8728-A556ECA7293E}" srcOrd="2" destOrd="0" parTransId="{B3B6070A-2917-40C7-BD18-5D5F9F4BD977}" sibTransId="{222C8E18-3C96-4813-A65E-748778B68D20}"/>
    <dgm:cxn modelId="{01B3BCCC-79E5-4CDA-A3F8-D945AA0B4490}" type="presOf" srcId="{1D3D8486-E6EB-4ABA-8728-A556ECA7293E}" destId="{73C305CC-F051-41DE-9534-7F7529EB4C2B}" srcOrd="0" destOrd="0" presId="urn:microsoft.com/office/officeart/2005/8/layout/orgChart1"/>
    <dgm:cxn modelId="{BD8DE912-91AB-40E9-9E80-FC148ED81D76}" type="presOf" srcId="{1D3D8486-E6EB-4ABA-8728-A556ECA7293E}" destId="{41E06C43-DE84-473A-8DDD-40185C63AA96}" srcOrd="1" destOrd="0" presId="urn:microsoft.com/office/officeart/2005/8/layout/orgChart1"/>
    <dgm:cxn modelId="{013681A0-E44F-4657-AAA6-BA8A65AFD484}" type="presOf" srcId="{61224492-BE48-4373-9529-EF65E4115258}" destId="{51403395-6D75-46E1-A64B-2F05A028C03B}" srcOrd="0" destOrd="0" presId="urn:microsoft.com/office/officeart/2005/8/layout/orgChart1"/>
    <dgm:cxn modelId="{C8D40128-9B87-44F1-8A56-3952E98FDEA8}" type="presOf" srcId="{60CD2E96-8AB3-4F0F-8A4B-D97E15064171}" destId="{5D510F88-7A17-48CE-A988-53C02692526D}" srcOrd="0" destOrd="0" presId="urn:microsoft.com/office/officeart/2005/8/layout/orgChart1"/>
    <dgm:cxn modelId="{E0EC0D26-BEAC-48E0-9EF6-FD5C5411F078}" type="presOf" srcId="{10DCD0A8-D1BA-4563-9340-C9FC23B39CF7}" destId="{1BFD2F22-003D-4CAD-9FCE-A9405260C5A1}" srcOrd="1" destOrd="0" presId="urn:microsoft.com/office/officeart/2005/8/layout/orgChart1"/>
    <dgm:cxn modelId="{461F48A8-EBED-47A5-AB4A-CDA1B4F44D33}" type="presOf" srcId="{68E348DF-8764-49F9-B0E7-01EDBC77760D}" destId="{70F1C898-E087-4588-8A42-F9B381E06461}" srcOrd="1" destOrd="0" presId="urn:microsoft.com/office/officeart/2005/8/layout/orgChart1"/>
    <dgm:cxn modelId="{4B826A23-B436-45DB-B3B1-6A8A04E7EECE}" type="presOf" srcId="{81763F32-24F5-4C84-A587-B48D00DC8C6D}" destId="{AB4002FD-A32D-4A94-932A-2B393E8A663B}" srcOrd="1" destOrd="0" presId="urn:microsoft.com/office/officeart/2005/8/layout/orgChart1"/>
    <dgm:cxn modelId="{07BCAE72-6A7C-4A22-964B-E9A6AB8CC2C3}" type="presOf" srcId="{68E348DF-8764-49F9-B0E7-01EDBC77760D}" destId="{9069951C-EE4B-4DFD-898A-22B0509E34F5}" srcOrd="0" destOrd="0" presId="urn:microsoft.com/office/officeart/2005/8/layout/orgChart1"/>
    <dgm:cxn modelId="{286E0F88-66A7-46C1-854F-455819194F2E}" type="presParOf" srcId="{44B0B9CB-CEAA-45BF-BF14-EE14B5386A86}" destId="{F7EC5582-0F53-4A60-9F6A-C865AF2D8463}" srcOrd="0" destOrd="0" presId="urn:microsoft.com/office/officeart/2005/8/layout/orgChart1"/>
    <dgm:cxn modelId="{F25B4E03-06DC-44E8-81AE-80029D82F4E7}" type="presParOf" srcId="{F7EC5582-0F53-4A60-9F6A-C865AF2D8463}" destId="{5A6CD228-D53D-4E84-AD0E-4A0973EEC557}" srcOrd="0" destOrd="0" presId="urn:microsoft.com/office/officeart/2005/8/layout/orgChart1"/>
    <dgm:cxn modelId="{FB66C60A-2063-46DC-AD4F-A85849B40E84}" type="presParOf" srcId="{5A6CD228-D53D-4E84-AD0E-4A0973EEC557}" destId="{C01EB0BD-51E8-426E-84ED-02B03075F026}" srcOrd="0" destOrd="0" presId="urn:microsoft.com/office/officeart/2005/8/layout/orgChart1"/>
    <dgm:cxn modelId="{79993ADB-B350-40CD-A6BC-4A9F6D8B317D}" type="presParOf" srcId="{5A6CD228-D53D-4E84-AD0E-4A0973EEC557}" destId="{1BFD2F22-003D-4CAD-9FCE-A9405260C5A1}" srcOrd="1" destOrd="0" presId="urn:microsoft.com/office/officeart/2005/8/layout/orgChart1"/>
    <dgm:cxn modelId="{5CB3C21F-A408-430A-821F-94B5ACF04705}" type="presParOf" srcId="{F7EC5582-0F53-4A60-9F6A-C865AF2D8463}" destId="{982FDF27-CB8A-4A20-A424-C1972DBCC0A7}" srcOrd="1" destOrd="0" presId="urn:microsoft.com/office/officeart/2005/8/layout/orgChart1"/>
    <dgm:cxn modelId="{A0CCE731-03CE-445B-B97D-90F3695065D4}" type="presParOf" srcId="{F7EC5582-0F53-4A60-9F6A-C865AF2D8463}" destId="{71CDC0A9-3130-4695-8BE5-E31B58EFEC0B}" srcOrd="2" destOrd="0" presId="urn:microsoft.com/office/officeart/2005/8/layout/orgChart1"/>
    <dgm:cxn modelId="{820F480E-F621-4177-89BB-3B7FDD41C28B}" type="presParOf" srcId="{71CDC0A9-3130-4695-8BE5-E31B58EFEC0B}" destId="{76D95CC2-E8F7-4AD4-8FC5-5ED4778FF7B1}" srcOrd="0" destOrd="0" presId="urn:microsoft.com/office/officeart/2005/8/layout/orgChart1"/>
    <dgm:cxn modelId="{A2A39698-9BF4-464D-9D55-D6D5DEB249E0}" type="presParOf" srcId="{71CDC0A9-3130-4695-8BE5-E31B58EFEC0B}" destId="{7534B8E0-4A84-4992-9849-DFC8123312D8}" srcOrd="1" destOrd="0" presId="urn:microsoft.com/office/officeart/2005/8/layout/orgChart1"/>
    <dgm:cxn modelId="{D053E54F-0721-4FDE-B969-55976C82D9BD}" type="presParOf" srcId="{7534B8E0-4A84-4992-9849-DFC8123312D8}" destId="{C71A816E-6054-4622-8BB8-E46DFF722657}" srcOrd="0" destOrd="0" presId="urn:microsoft.com/office/officeart/2005/8/layout/orgChart1"/>
    <dgm:cxn modelId="{58BBBD43-0097-49D8-8D32-5B6A9FCF91ED}" type="presParOf" srcId="{C71A816E-6054-4622-8BB8-E46DFF722657}" destId="{344B7B61-C2BA-44BB-B41E-ACF2D16B1C10}" srcOrd="0" destOrd="0" presId="urn:microsoft.com/office/officeart/2005/8/layout/orgChart1"/>
    <dgm:cxn modelId="{B61E55EF-024F-4338-903A-8FAF3E0C56FC}" type="presParOf" srcId="{C71A816E-6054-4622-8BB8-E46DFF722657}" destId="{FD941393-4D43-449A-A099-5F01C1FB1B0B}" srcOrd="1" destOrd="0" presId="urn:microsoft.com/office/officeart/2005/8/layout/orgChart1"/>
    <dgm:cxn modelId="{C1BA7409-DAD0-416A-B5D3-36EF99AC0BE3}" type="presParOf" srcId="{7534B8E0-4A84-4992-9849-DFC8123312D8}" destId="{A0E8B46E-ED2B-4A7E-943F-925DF3D54DDC}" srcOrd="1" destOrd="0" presId="urn:microsoft.com/office/officeart/2005/8/layout/orgChart1"/>
    <dgm:cxn modelId="{B13CAF13-274C-43CF-9BD5-9593A22735A6}" type="presParOf" srcId="{7534B8E0-4A84-4992-9849-DFC8123312D8}" destId="{38B3CD80-317F-4CBA-A9B7-4688B2D07481}" srcOrd="2" destOrd="0" presId="urn:microsoft.com/office/officeart/2005/8/layout/orgChart1"/>
    <dgm:cxn modelId="{FA8F24B5-C9D8-493F-BEB7-1F184D0084FA}" type="presParOf" srcId="{38B3CD80-317F-4CBA-A9B7-4688B2D07481}" destId="{5C9A93A9-0E15-4F2B-BAFD-BE47F30381EE}" srcOrd="0" destOrd="0" presId="urn:microsoft.com/office/officeart/2005/8/layout/orgChart1"/>
    <dgm:cxn modelId="{3C878639-7030-4011-87A7-B6ABA3C05231}" type="presParOf" srcId="{38B3CD80-317F-4CBA-A9B7-4688B2D07481}" destId="{E668AECE-4C43-4817-9929-79109BB3ECA7}" srcOrd="1" destOrd="0" presId="urn:microsoft.com/office/officeart/2005/8/layout/orgChart1"/>
    <dgm:cxn modelId="{D403B8A6-2E28-4CA9-96D3-F6CD1A799C18}" type="presParOf" srcId="{E668AECE-4C43-4817-9929-79109BB3ECA7}" destId="{AAC81956-82C7-43A7-A06F-A2EC1698475E}" srcOrd="0" destOrd="0" presId="urn:microsoft.com/office/officeart/2005/8/layout/orgChart1"/>
    <dgm:cxn modelId="{CE532A49-7FD3-4DDA-86BF-1B61A950F07C}" type="presParOf" srcId="{AAC81956-82C7-43A7-A06F-A2EC1698475E}" destId="{0F3B8D99-1B93-48CE-A83F-A329ADC96CF6}" srcOrd="0" destOrd="0" presId="urn:microsoft.com/office/officeart/2005/8/layout/orgChart1"/>
    <dgm:cxn modelId="{0C1D1D81-A9AC-46B8-BCC3-AC63E9FA6D8A}" type="presParOf" srcId="{AAC81956-82C7-43A7-A06F-A2EC1698475E}" destId="{B5E266BA-0191-4E80-9EE3-3C6A31D293D6}" srcOrd="1" destOrd="0" presId="urn:microsoft.com/office/officeart/2005/8/layout/orgChart1"/>
    <dgm:cxn modelId="{75124A60-FDF9-4DCE-BD6A-AF40F79B6CAB}" type="presParOf" srcId="{E668AECE-4C43-4817-9929-79109BB3ECA7}" destId="{44C231D0-06C7-4068-AF21-46BA01EB5F6A}" srcOrd="1" destOrd="0" presId="urn:microsoft.com/office/officeart/2005/8/layout/orgChart1"/>
    <dgm:cxn modelId="{8DC8F832-BEDA-4411-AC7A-CB29126364B4}" type="presParOf" srcId="{E668AECE-4C43-4817-9929-79109BB3ECA7}" destId="{2173A768-2B12-4F0B-8D8D-2167A4D10A6A}" srcOrd="2" destOrd="0" presId="urn:microsoft.com/office/officeart/2005/8/layout/orgChart1"/>
    <dgm:cxn modelId="{1E2B6BE4-896D-4AEE-9ABC-DAEA80295D7C}" type="presParOf" srcId="{2173A768-2B12-4F0B-8D8D-2167A4D10A6A}" destId="{7FE5C338-AD87-4A6F-B129-AA6BAA48690E}" srcOrd="0" destOrd="0" presId="urn:microsoft.com/office/officeart/2005/8/layout/orgChart1"/>
    <dgm:cxn modelId="{6936ACF3-8D14-46CE-9BD1-11462286D039}" type="presParOf" srcId="{2173A768-2B12-4F0B-8D8D-2167A4D10A6A}" destId="{00F151BA-D4F2-4461-9CE7-B2F99155EE44}" srcOrd="1" destOrd="0" presId="urn:microsoft.com/office/officeart/2005/8/layout/orgChart1"/>
    <dgm:cxn modelId="{CE230E8B-E04E-4D28-8081-E1C16C2DE305}" type="presParOf" srcId="{00F151BA-D4F2-4461-9CE7-B2F99155EE44}" destId="{B6BBFE33-2DAC-4BF1-B8A5-3BCF906D2E07}" srcOrd="0" destOrd="0" presId="urn:microsoft.com/office/officeart/2005/8/layout/orgChart1"/>
    <dgm:cxn modelId="{6B191F4D-38BF-4EAD-B2E4-55AF326695C2}" type="presParOf" srcId="{B6BBFE33-2DAC-4BF1-B8A5-3BCF906D2E07}" destId="{9069951C-EE4B-4DFD-898A-22B0509E34F5}" srcOrd="0" destOrd="0" presId="urn:microsoft.com/office/officeart/2005/8/layout/orgChart1"/>
    <dgm:cxn modelId="{2E354CCF-6CCE-4A12-81FD-89039642AA1D}" type="presParOf" srcId="{B6BBFE33-2DAC-4BF1-B8A5-3BCF906D2E07}" destId="{70F1C898-E087-4588-8A42-F9B381E06461}" srcOrd="1" destOrd="0" presId="urn:microsoft.com/office/officeart/2005/8/layout/orgChart1"/>
    <dgm:cxn modelId="{F10E66CF-F79B-48C1-AF99-8E842657CCD8}" type="presParOf" srcId="{00F151BA-D4F2-4461-9CE7-B2F99155EE44}" destId="{B2E9E374-DD02-45F0-95A3-D13973C58AEE}" srcOrd="1" destOrd="0" presId="urn:microsoft.com/office/officeart/2005/8/layout/orgChart1"/>
    <dgm:cxn modelId="{1C31473F-D665-44CD-9BEA-8D4BA5B1B742}" type="presParOf" srcId="{00F151BA-D4F2-4461-9CE7-B2F99155EE44}" destId="{CAF6AF4E-2085-4171-982B-BA7AB66660EA}" srcOrd="2" destOrd="0" presId="urn:microsoft.com/office/officeart/2005/8/layout/orgChart1"/>
    <dgm:cxn modelId="{7DAF2A84-49D5-4263-B889-FEBDA0BCA86F}" type="presParOf" srcId="{2173A768-2B12-4F0B-8D8D-2167A4D10A6A}" destId="{5D510F88-7A17-48CE-A988-53C02692526D}" srcOrd="2" destOrd="0" presId="urn:microsoft.com/office/officeart/2005/8/layout/orgChart1"/>
    <dgm:cxn modelId="{5CB46BE8-14F6-4679-B44F-6CBD0007E2A2}" type="presParOf" srcId="{2173A768-2B12-4F0B-8D8D-2167A4D10A6A}" destId="{674924BD-60F0-408D-9B7E-B6F390498078}" srcOrd="3" destOrd="0" presId="urn:microsoft.com/office/officeart/2005/8/layout/orgChart1"/>
    <dgm:cxn modelId="{65FE7029-ECFC-49DE-93B5-21986D171D43}" type="presParOf" srcId="{674924BD-60F0-408D-9B7E-B6F390498078}" destId="{0A7EDCC2-33F6-4C84-8662-F233F584DA42}" srcOrd="0" destOrd="0" presId="urn:microsoft.com/office/officeart/2005/8/layout/orgChart1"/>
    <dgm:cxn modelId="{87E58447-9B96-4CFA-B2FF-5ACB15869559}" type="presParOf" srcId="{0A7EDCC2-33F6-4C84-8662-F233F584DA42}" destId="{2C3D8407-F70D-49EC-8D48-7A8966DFFB98}" srcOrd="0" destOrd="0" presId="urn:microsoft.com/office/officeart/2005/8/layout/orgChart1"/>
    <dgm:cxn modelId="{B42EEAF0-F9C0-4F74-95DA-0A8676D7D145}" type="presParOf" srcId="{0A7EDCC2-33F6-4C84-8662-F233F584DA42}" destId="{83FA349B-3A93-42C9-A9C0-A5E69593676D}" srcOrd="1" destOrd="0" presId="urn:microsoft.com/office/officeart/2005/8/layout/orgChart1"/>
    <dgm:cxn modelId="{B89719B5-6480-49C7-A498-28100C9163D8}" type="presParOf" srcId="{674924BD-60F0-408D-9B7E-B6F390498078}" destId="{6E3BB440-09DC-4E82-8D07-05009A511602}" srcOrd="1" destOrd="0" presId="urn:microsoft.com/office/officeart/2005/8/layout/orgChart1"/>
    <dgm:cxn modelId="{A8E979A3-F595-4EE5-9C1A-01C93953DF6A}" type="presParOf" srcId="{674924BD-60F0-408D-9B7E-B6F390498078}" destId="{8B5A9D35-9FDB-4DC9-84DA-BD68BB4EE7C0}" srcOrd="2" destOrd="0" presId="urn:microsoft.com/office/officeart/2005/8/layout/orgChart1"/>
    <dgm:cxn modelId="{426721D5-A0B0-4A9B-BAF1-B232FA393AF5}" type="presParOf" srcId="{8B5A9D35-9FDB-4DC9-84DA-BD68BB4EE7C0}" destId="{8F048555-37AE-4265-9D63-CB66AD68E8A5}" srcOrd="0" destOrd="0" presId="urn:microsoft.com/office/officeart/2005/8/layout/orgChart1"/>
    <dgm:cxn modelId="{216B232B-14D7-43BC-8060-C44028FE9697}" type="presParOf" srcId="{8B5A9D35-9FDB-4DC9-84DA-BD68BB4EE7C0}" destId="{6CB17B8A-3695-422B-90A8-E2FBF39EDB40}" srcOrd="1" destOrd="0" presId="urn:microsoft.com/office/officeart/2005/8/layout/orgChart1"/>
    <dgm:cxn modelId="{1CE2A727-EFBF-4FF2-94CD-6DA81CB79FD0}" type="presParOf" srcId="{6CB17B8A-3695-422B-90A8-E2FBF39EDB40}" destId="{9103DB5A-6706-4DC0-8385-0B5ECDD7085C}" srcOrd="0" destOrd="0" presId="urn:microsoft.com/office/officeart/2005/8/layout/orgChart1"/>
    <dgm:cxn modelId="{11EE38DD-8772-4FFE-B6A8-4CF463CA953D}" type="presParOf" srcId="{9103DB5A-6706-4DC0-8385-0B5ECDD7085C}" destId="{9054AD4A-D822-4A09-B1AD-7436883053C2}" srcOrd="0" destOrd="0" presId="urn:microsoft.com/office/officeart/2005/8/layout/orgChart1"/>
    <dgm:cxn modelId="{A3F1A7F8-CC1B-416B-BE71-ABF2527513D9}" type="presParOf" srcId="{9103DB5A-6706-4DC0-8385-0B5ECDD7085C}" destId="{28171F95-F644-45DC-913D-BE1ECE3A2591}" srcOrd="1" destOrd="0" presId="urn:microsoft.com/office/officeart/2005/8/layout/orgChart1"/>
    <dgm:cxn modelId="{632E2C16-78BC-43F6-9650-9107E81F22B0}" type="presParOf" srcId="{6CB17B8A-3695-422B-90A8-E2FBF39EDB40}" destId="{7745F245-8119-4F7C-9F0C-FBB2D69231A4}" srcOrd="1" destOrd="0" presId="urn:microsoft.com/office/officeart/2005/8/layout/orgChart1"/>
    <dgm:cxn modelId="{E459A10B-82E8-445B-A31C-FF1EE863F48A}" type="presParOf" srcId="{6CB17B8A-3695-422B-90A8-E2FBF39EDB40}" destId="{8653B985-DC44-45D2-9ECA-4968CECB60AC}" srcOrd="2" destOrd="0" presId="urn:microsoft.com/office/officeart/2005/8/layout/orgChart1"/>
    <dgm:cxn modelId="{35D4D073-3786-4F49-8471-42BB4CFD3BE4}" type="presParOf" srcId="{8B5A9D35-9FDB-4DC9-84DA-BD68BB4EE7C0}" destId="{50354152-98EA-458C-A773-561B004FC2B5}" srcOrd="2" destOrd="0" presId="urn:microsoft.com/office/officeart/2005/8/layout/orgChart1"/>
    <dgm:cxn modelId="{62895151-3127-4336-AB11-B97FAED9E408}" type="presParOf" srcId="{8B5A9D35-9FDB-4DC9-84DA-BD68BB4EE7C0}" destId="{6899C454-3A11-4CA3-A762-B90674BFE316}" srcOrd="3" destOrd="0" presId="urn:microsoft.com/office/officeart/2005/8/layout/orgChart1"/>
    <dgm:cxn modelId="{12EAE31E-D662-4226-BE1B-B3B675B66A5E}" type="presParOf" srcId="{6899C454-3A11-4CA3-A762-B90674BFE316}" destId="{8BDF1FDF-0CC4-4733-9E23-34BC981F25EA}" srcOrd="0" destOrd="0" presId="urn:microsoft.com/office/officeart/2005/8/layout/orgChart1"/>
    <dgm:cxn modelId="{628F323B-4BF2-4D3A-833E-3E2BADB7DCF3}" type="presParOf" srcId="{8BDF1FDF-0CC4-4733-9E23-34BC981F25EA}" destId="{C5AE9D84-4972-4412-BF27-8F52AC0F6972}" srcOrd="0" destOrd="0" presId="urn:microsoft.com/office/officeart/2005/8/layout/orgChart1"/>
    <dgm:cxn modelId="{FE569E13-3A0E-4B14-A338-CCD74DBEA9E3}" type="presParOf" srcId="{8BDF1FDF-0CC4-4733-9E23-34BC981F25EA}" destId="{AB4002FD-A32D-4A94-932A-2B393E8A663B}" srcOrd="1" destOrd="0" presId="urn:microsoft.com/office/officeart/2005/8/layout/orgChart1"/>
    <dgm:cxn modelId="{9E99BC61-49DC-4DCC-9E9F-6882E9663A15}" type="presParOf" srcId="{6899C454-3A11-4CA3-A762-B90674BFE316}" destId="{34CD652A-712E-4C87-AE2B-6492BE1F72D3}" srcOrd="1" destOrd="0" presId="urn:microsoft.com/office/officeart/2005/8/layout/orgChart1"/>
    <dgm:cxn modelId="{D53CFAF9-4778-4D4E-B18A-A399CA116F61}" type="presParOf" srcId="{6899C454-3A11-4CA3-A762-B90674BFE316}" destId="{EC7C7821-2D6D-4C06-86F5-ABE34058B5F3}" srcOrd="2" destOrd="0" presId="urn:microsoft.com/office/officeart/2005/8/layout/orgChart1"/>
    <dgm:cxn modelId="{05FDB386-38BA-4AAD-A516-C4267EE4B469}" type="presParOf" srcId="{8B5A9D35-9FDB-4DC9-84DA-BD68BB4EE7C0}" destId="{B2860F80-829A-4549-817C-BD598FE29EF2}" srcOrd="4" destOrd="0" presId="urn:microsoft.com/office/officeart/2005/8/layout/orgChart1"/>
    <dgm:cxn modelId="{7AA9852F-2045-4F3F-97AB-8DFEE14FDAC2}" type="presParOf" srcId="{8B5A9D35-9FDB-4DC9-84DA-BD68BB4EE7C0}" destId="{E4EAD77B-0C15-44AD-BCC0-3E392FD48A82}" srcOrd="5" destOrd="0" presId="urn:microsoft.com/office/officeart/2005/8/layout/orgChart1"/>
    <dgm:cxn modelId="{8E4EA61E-51AB-4A8C-AA4D-42CC14D3C891}" type="presParOf" srcId="{E4EAD77B-0C15-44AD-BCC0-3E392FD48A82}" destId="{548F004A-4104-4F27-A136-EC8EDB5059B2}" srcOrd="0" destOrd="0" presId="urn:microsoft.com/office/officeart/2005/8/layout/orgChart1"/>
    <dgm:cxn modelId="{CA5ADEE4-3048-4191-97C7-383AF3D6C6B5}" type="presParOf" srcId="{548F004A-4104-4F27-A136-EC8EDB5059B2}" destId="{73C305CC-F051-41DE-9534-7F7529EB4C2B}" srcOrd="0" destOrd="0" presId="urn:microsoft.com/office/officeart/2005/8/layout/orgChart1"/>
    <dgm:cxn modelId="{DA3A68D3-CAF0-4C6C-AF64-A421DD067C7C}" type="presParOf" srcId="{548F004A-4104-4F27-A136-EC8EDB5059B2}" destId="{41E06C43-DE84-473A-8DDD-40185C63AA96}" srcOrd="1" destOrd="0" presId="urn:microsoft.com/office/officeart/2005/8/layout/orgChart1"/>
    <dgm:cxn modelId="{565383DC-1DB3-4EC5-B32C-A4354A97E5B2}" type="presParOf" srcId="{E4EAD77B-0C15-44AD-BCC0-3E392FD48A82}" destId="{1D941E15-43C0-47DF-87A8-14CE22A63304}" srcOrd="1" destOrd="0" presId="urn:microsoft.com/office/officeart/2005/8/layout/orgChart1"/>
    <dgm:cxn modelId="{94FDC846-FADF-4D40-942B-A7374B29E188}" type="presParOf" srcId="{E4EAD77B-0C15-44AD-BCC0-3E392FD48A82}" destId="{BAF79A31-A6C9-4A15-BE82-DF93B4763DE9}" srcOrd="2" destOrd="0" presId="urn:microsoft.com/office/officeart/2005/8/layout/orgChart1"/>
    <dgm:cxn modelId="{FEA8105A-3F1C-4468-9037-473D10B6370F}" type="presParOf" srcId="{38B3CD80-317F-4CBA-A9B7-4688B2D07481}" destId="{9D662E54-B939-440A-BB70-0B4A3F59B807}" srcOrd="2" destOrd="0" presId="urn:microsoft.com/office/officeart/2005/8/layout/orgChart1"/>
    <dgm:cxn modelId="{1E15FD9C-A70B-4791-89A1-3A0B2002E2EC}" type="presParOf" srcId="{38B3CD80-317F-4CBA-A9B7-4688B2D07481}" destId="{5CA87494-C13B-431E-AAF2-F4500B1A0FE6}" srcOrd="3" destOrd="0" presId="urn:microsoft.com/office/officeart/2005/8/layout/orgChart1"/>
    <dgm:cxn modelId="{C8FABDB5-D82B-43E3-A0E4-AB1BB4037E3C}" type="presParOf" srcId="{5CA87494-C13B-431E-AAF2-F4500B1A0FE6}" destId="{6C2206FC-5340-4523-920C-0A612B46D58B}" srcOrd="0" destOrd="0" presId="urn:microsoft.com/office/officeart/2005/8/layout/orgChart1"/>
    <dgm:cxn modelId="{DB79F06A-709C-425B-913F-C7C779D07907}" type="presParOf" srcId="{6C2206FC-5340-4523-920C-0A612B46D58B}" destId="{F635BF85-A289-4DF2-8E4B-EA7E05F46711}" srcOrd="0" destOrd="0" presId="urn:microsoft.com/office/officeart/2005/8/layout/orgChart1"/>
    <dgm:cxn modelId="{22AFCD3A-CF91-4544-A978-B12CC3A6A287}" type="presParOf" srcId="{6C2206FC-5340-4523-920C-0A612B46D58B}" destId="{EBB6B866-D8F5-4138-9959-DBB6B90ABA05}" srcOrd="1" destOrd="0" presId="urn:microsoft.com/office/officeart/2005/8/layout/orgChart1"/>
    <dgm:cxn modelId="{DCD450DC-8005-4783-A9E7-71E58C1ED359}" type="presParOf" srcId="{5CA87494-C13B-431E-AAF2-F4500B1A0FE6}" destId="{72839296-7755-4233-B417-61875E2E09E8}" srcOrd="1" destOrd="0" presId="urn:microsoft.com/office/officeart/2005/8/layout/orgChart1"/>
    <dgm:cxn modelId="{D8608CD2-F76F-492A-ACAD-264661A497B4}" type="presParOf" srcId="{5CA87494-C13B-431E-AAF2-F4500B1A0FE6}" destId="{A1473D3C-E4A3-4597-8F52-3FB56C0E259E}" srcOrd="2" destOrd="0" presId="urn:microsoft.com/office/officeart/2005/8/layout/orgChart1"/>
    <dgm:cxn modelId="{4B0C040F-9290-4646-B9C4-D0DBB73C91C9}" type="presParOf" srcId="{71CDC0A9-3130-4695-8BE5-E31B58EFEC0B}" destId="{51403395-6D75-46E1-A64B-2F05A028C03B}" srcOrd="2" destOrd="0" presId="urn:microsoft.com/office/officeart/2005/8/layout/orgChart1"/>
    <dgm:cxn modelId="{2AD9810C-8A0F-42FA-A12C-5816D259D32E}" type="presParOf" srcId="{71CDC0A9-3130-4695-8BE5-E31B58EFEC0B}" destId="{308CB718-1BC2-485F-92E5-01200C4678CC}" srcOrd="3" destOrd="0" presId="urn:microsoft.com/office/officeart/2005/8/layout/orgChart1"/>
    <dgm:cxn modelId="{C445549D-486E-428C-832F-AC719997969F}" type="presParOf" srcId="{308CB718-1BC2-485F-92E5-01200C4678CC}" destId="{7B5210A6-34BF-456B-B56B-7261B010F773}" srcOrd="0" destOrd="0" presId="urn:microsoft.com/office/officeart/2005/8/layout/orgChart1"/>
    <dgm:cxn modelId="{649C0B4B-1741-4AC3-B851-1632D2D6AD07}" type="presParOf" srcId="{7B5210A6-34BF-456B-B56B-7261B010F773}" destId="{E876E478-D146-4F93-8A56-07A4C41F340C}" srcOrd="0" destOrd="0" presId="urn:microsoft.com/office/officeart/2005/8/layout/orgChart1"/>
    <dgm:cxn modelId="{EBF9BC64-A734-4003-BCAE-0D853D97BEB7}" type="presParOf" srcId="{7B5210A6-34BF-456B-B56B-7261B010F773}" destId="{AFF03E1B-7D60-4C3F-9E42-AA4AA0E59660}" srcOrd="1" destOrd="0" presId="urn:microsoft.com/office/officeart/2005/8/layout/orgChart1"/>
    <dgm:cxn modelId="{09B52FFA-0FA9-45BA-840A-4B6A3C7C75FE}" type="presParOf" srcId="{308CB718-1BC2-485F-92E5-01200C4678CC}" destId="{91ACC6E6-C47B-4656-9732-BEE7ECCE2B6B}" srcOrd="1" destOrd="0" presId="urn:microsoft.com/office/officeart/2005/8/layout/orgChart1"/>
    <dgm:cxn modelId="{0D1D2AF3-E648-417F-A27B-6AB244CA0EEC}" type="presParOf" srcId="{308CB718-1BC2-485F-92E5-01200C4678CC}" destId="{CD3C8E33-E4EB-496F-922F-48DA1B8A2F77}" srcOrd="2" destOrd="0" presId="urn:microsoft.com/office/officeart/2005/8/layout/orgChart1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273DB-C47A-4C13-B6CA-E1BBAB194AF0}">
      <dsp:nvSpPr>
        <dsp:cNvPr id="0" name=""/>
        <dsp:cNvSpPr/>
      </dsp:nvSpPr>
      <dsp:spPr>
        <a:xfrm rot="5400000">
          <a:off x="4885154" y="-1999086"/>
          <a:ext cx="763720" cy="49571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>
              <a:solidFill>
                <a:schemeClr val="tx1"/>
              </a:solidFill>
            </a:rPr>
            <a:t>Himpunan kosong Yaitu himpunan yang tidak mempunyai anggota dan ditulis dengan simbol ø atau { }.</a:t>
          </a:r>
          <a:endParaRPr lang="en-US" sz="1800" kern="1200" dirty="0">
            <a:solidFill>
              <a:schemeClr val="tx1"/>
            </a:solidFill>
          </a:endParaRPr>
        </a:p>
      </dsp:txBody>
      <dsp:txXfrm rot="-5400000">
        <a:off x="2788419" y="134931"/>
        <a:ext cx="4919908" cy="689156"/>
      </dsp:txXfrm>
    </dsp:sp>
    <dsp:sp modelId="{5133127B-4CC4-4058-872F-566EBC735FB8}">
      <dsp:nvSpPr>
        <dsp:cNvPr id="0" name=""/>
        <dsp:cNvSpPr/>
      </dsp:nvSpPr>
      <dsp:spPr>
        <a:xfrm>
          <a:off x="0" y="2183"/>
          <a:ext cx="2788419" cy="954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tx1"/>
              </a:solidFill>
            </a:rPr>
            <a:t>Himpunan kosong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6602" y="48785"/>
        <a:ext cx="2695215" cy="861446"/>
      </dsp:txXfrm>
    </dsp:sp>
    <dsp:sp modelId="{7F91B466-94CD-44FB-B867-E74409F717D5}">
      <dsp:nvSpPr>
        <dsp:cNvPr id="0" name=""/>
        <dsp:cNvSpPr/>
      </dsp:nvSpPr>
      <dsp:spPr>
        <a:xfrm rot="5400000">
          <a:off x="4885154" y="-996702"/>
          <a:ext cx="763720" cy="49571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>
              <a:solidFill>
                <a:srgbClr val="002060"/>
              </a:solidFill>
            </a:rPr>
            <a:t>Yaitu himpunan yang memuat semua anggota yang sedang dibicarakan, biasanya ditulis dengan simbol S.</a:t>
          </a:r>
          <a:endParaRPr lang="id-ID" sz="1800" kern="1200" dirty="0">
            <a:solidFill>
              <a:schemeClr val="tx1"/>
            </a:solidFill>
          </a:endParaRPr>
        </a:p>
      </dsp:txBody>
      <dsp:txXfrm rot="-5400000">
        <a:off x="2788419" y="1137315"/>
        <a:ext cx="4919908" cy="689156"/>
      </dsp:txXfrm>
    </dsp:sp>
    <dsp:sp modelId="{9D20AD17-7005-4DC1-9629-AD3F099E5F5F}">
      <dsp:nvSpPr>
        <dsp:cNvPr id="0" name=""/>
        <dsp:cNvSpPr/>
      </dsp:nvSpPr>
      <dsp:spPr>
        <a:xfrm>
          <a:off x="0" y="1004566"/>
          <a:ext cx="2788419" cy="954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tx1"/>
              </a:solidFill>
            </a:rPr>
            <a:t>Himpunan semesta </a:t>
          </a:r>
          <a:endParaRPr lang="id-ID" sz="2400" kern="1200" dirty="0">
            <a:solidFill>
              <a:schemeClr val="tx1"/>
            </a:solidFill>
          </a:endParaRPr>
        </a:p>
      </dsp:txBody>
      <dsp:txXfrm>
        <a:off x="46602" y="1051168"/>
        <a:ext cx="2695215" cy="861446"/>
      </dsp:txXfrm>
    </dsp:sp>
    <dsp:sp modelId="{34F2BE18-7384-4CFC-86C0-FF909A6B6BFD}">
      <dsp:nvSpPr>
        <dsp:cNvPr id="0" name=""/>
        <dsp:cNvSpPr/>
      </dsp:nvSpPr>
      <dsp:spPr>
        <a:xfrm rot="5400000">
          <a:off x="4885154" y="5680"/>
          <a:ext cx="763720" cy="49571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>
              <a:solidFill>
                <a:srgbClr val="002060"/>
              </a:solidFill>
            </a:rPr>
            <a:t>yaitu himpunan yang anggotanya adalah bilangan.</a:t>
          </a:r>
          <a:endParaRPr lang="id-ID" sz="1800" kern="1200" dirty="0">
            <a:solidFill>
              <a:schemeClr val="tx1"/>
            </a:solidFill>
          </a:endParaRPr>
        </a:p>
      </dsp:txBody>
      <dsp:txXfrm rot="-5400000">
        <a:off x="2788419" y="2139697"/>
        <a:ext cx="4919908" cy="689156"/>
      </dsp:txXfrm>
    </dsp:sp>
    <dsp:sp modelId="{6525D20F-1122-4FC7-B66A-845F29B53B0D}">
      <dsp:nvSpPr>
        <dsp:cNvPr id="0" name=""/>
        <dsp:cNvSpPr/>
      </dsp:nvSpPr>
      <dsp:spPr>
        <a:xfrm>
          <a:off x="0" y="2006950"/>
          <a:ext cx="2788419" cy="954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tx1"/>
              </a:solidFill>
            </a:rPr>
            <a:t>Himpunan Bilangan </a:t>
          </a:r>
          <a:endParaRPr lang="id-ID" sz="2400" kern="1200" dirty="0">
            <a:solidFill>
              <a:schemeClr val="tx1"/>
            </a:solidFill>
          </a:endParaRPr>
        </a:p>
      </dsp:txBody>
      <dsp:txXfrm>
        <a:off x="46602" y="2053552"/>
        <a:ext cx="2695215" cy="861446"/>
      </dsp:txXfrm>
    </dsp:sp>
    <dsp:sp modelId="{0AEC432B-1DC7-4BF8-90EF-26CA4962A52E}">
      <dsp:nvSpPr>
        <dsp:cNvPr id="0" name=""/>
        <dsp:cNvSpPr/>
      </dsp:nvSpPr>
      <dsp:spPr>
        <a:xfrm rot="5400000">
          <a:off x="4885154" y="1008064"/>
          <a:ext cx="763720" cy="49571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L" sz="24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</a:t>
          </a:r>
          <a:endParaRPr lang="id-ID" sz="2400" kern="1200" dirty="0">
            <a:solidFill>
              <a:schemeClr val="tx1"/>
            </a:solidFill>
          </a:endParaRPr>
        </a:p>
      </dsp:txBody>
      <dsp:txXfrm rot="-5400000">
        <a:off x="2788419" y="3142081"/>
        <a:ext cx="4919908" cy="689156"/>
      </dsp:txXfrm>
    </dsp:sp>
    <dsp:sp modelId="{192514AA-7FD7-4DD8-A05E-FA897457CC47}">
      <dsp:nvSpPr>
        <dsp:cNvPr id="0" name=""/>
        <dsp:cNvSpPr/>
      </dsp:nvSpPr>
      <dsp:spPr>
        <a:xfrm>
          <a:off x="0" y="3009334"/>
          <a:ext cx="2788419" cy="954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tx1"/>
              </a:solidFill>
            </a:rPr>
            <a:t>Himpunan terhingga (finite) dan tak terhingga (infinite) </a:t>
          </a:r>
          <a:endParaRPr lang="id-ID" sz="1800" kern="1200" dirty="0">
            <a:solidFill>
              <a:schemeClr val="tx1"/>
            </a:solidFill>
          </a:endParaRPr>
        </a:p>
      </dsp:txBody>
      <dsp:txXfrm>
        <a:off x="46602" y="3055936"/>
        <a:ext cx="2695215" cy="861446"/>
      </dsp:txXfrm>
    </dsp:sp>
    <dsp:sp modelId="{6E5F4321-61E8-485E-9A4A-ED6839050C3C}">
      <dsp:nvSpPr>
        <dsp:cNvPr id="0" name=""/>
        <dsp:cNvSpPr/>
      </dsp:nvSpPr>
      <dsp:spPr>
        <a:xfrm rot="5400000">
          <a:off x="4885154" y="2010447"/>
          <a:ext cx="763720" cy="49571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L" sz="24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</a:t>
          </a:r>
          <a:endParaRPr lang="id-ID" sz="2400" kern="1200" dirty="0">
            <a:solidFill>
              <a:schemeClr val="tx1"/>
            </a:solidFill>
          </a:endParaRPr>
        </a:p>
      </dsp:txBody>
      <dsp:txXfrm rot="-5400000">
        <a:off x="2788419" y="4144464"/>
        <a:ext cx="4919908" cy="689156"/>
      </dsp:txXfrm>
    </dsp:sp>
    <dsp:sp modelId="{A5434CE2-AA55-425E-8F17-1533197D1DB7}">
      <dsp:nvSpPr>
        <dsp:cNvPr id="0" name=""/>
        <dsp:cNvSpPr/>
      </dsp:nvSpPr>
      <dsp:spPr>
        <a:xfrm>
          <a:off x="0" y="4011717"/>
          <a:ext cx="2788419" cy="954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tx1"/>
              </a:solidFill>
            </a:rPr>
            <a:t>Himpunan Terhitung (countable) dan Tak Terhitung (uncountable)</a:t>
          </a:r>
          <a:endParaRPr lang="id-ID" sz="1800" kern="1200" dirty="0">
            <a:solidFill>
              <a:schemeClr val="tx1"/>
            </a:solidFill>
          </a:endParaRPr>
        </a:p>
      </dsp:txBody>
      <dsp:txXfrm>
        <a:off x="46602" y="4058319"/>
        <a:ext cx="2695215" cy="861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A598B-8A5B-4A8C-A109-540043812E16}">
      <dsp:nvSpPr>
        <dsp:cNvPr id="0" name=""/>
        <dsp:cNvSpPr/>
      </dsp:nvSpPr>
      <dsp:spPr>
        <a:xfrm rot="5400000">
          <a:off x="4004051" y="-1226751"/>
          <a:ext cx="1687055" cy="456242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>
              <a:solidFill>
                <a:schemeClr val="tx1"/>
              </a:solidFill>
            </a:rPr>
            <a:t>adalah himpunan yang banyak anggotanya terhingga, yaitu himpunan kosong atau himpunan yang mempunyai n elemen. 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2566366" y="293289"/>
        <a:ext cx="4480071" cy="1522345"/>
      </dsp:txXfrm>
    </dsp:sp>
    <dsp:sp modelId="{07B69BB9-22D9-442A-A104-A563EC8387D3}">
      <dsp:nvSpPr>
        <dsp:cNvPr id="0" name=""/>
        <dsp:cNvSpPr/>
      </dsp:nvSpPr>
      <dsp:spPr>
        <a:xfrm>
          <a:off x="0" y="52"/>
          <a:ext cx="2566365" cy="2108818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>
              <a:solidFill>
                <a:schemeClr val="tx1"/>
              </a:solidFill>
            </a:rPr>
            <a:t>Himpunan terhingga (finite)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02944" y="102996"/>
        <a:ext cx="2360477" cy="1902930"/>
      </dsp:txXfrm>
    </dsp:sp>
    <dsp:sp modelId="{4FF40DF0-A5B5-4CCF-93B9-2B67D60C79B8}">
      <dsp:nvSpPr>
        <dsp:cNvPr id="0" name=""/>
        <dsp:cNvSpPr/>
      </dsp:nvSpPr>
      <dsp:spPr>
        <a:xfrm rot="5400000">
          <a:off x="4004051" y="987508"/>
          <a:ext cx="1687055" cy="456242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smtClean="0">
              <a:solidFill>
                <a:schemeClr val="tx1"/>
              </a:solidFill>
            </a:rPr>
            <a:t>adalah himpunan yang berkorespondensi satu-satu dengan bilangan asli, yaitu himpunan yang banyak anggotanya tak terhingga.</a:t>
          </a:r>
          <a:endParaRPr lang="id-ID" sz="2200" kern="1200" dirty="0">
            <a:solidFill>
              <a:schemeClr val="tx1"/>
            </a:solidFill>
          </a:endParaRPr>
        </a:p>
      </dsp:txBody>
      <dsp:txXfrm rot="-5400000">
        <a:off x="2566366" y="2507549"/>
        <a:ext cx="4480071" cy="1522345"/>
      </dsp:txXfrm>
    </dsp:sp>
    <dsp:sp modelId="{E6C6B93D-7F8C-45F8-B83A-D026EBF1BC62}">
      <dsp:nvSpPr>
        <dsp:cNvPr id="0" name=""/>
        <dsp:cNvSpPr/>
      </dsp:nvSpPr>
      <dsp:spPr>
        <a:xfrm>
          <a:off x="0" y="2214312"/>
          <a:ext cx="2566365" cy="2108818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>
              <a:solidFill>
                <a:schemeClr val="tx1"/>
              </a:solidFill>
            </a:rPr>
            <a:t>Himpunan tak terhingga (infinite atau denumerable)</a:t>
          </a:r>
          <a:endParaRPr lang="id-ID" sz="2800" kern="1200" dirty="0">
            <a:solidFill>
              <a:schemeClr val="tx1"/>
            </a:solidFill>
          </a:endParaRPr>
        </a:p>
      </dsp:txBody>
      <dsp:txXfrm>
        <a:off x="102944" y="2317256"/>
        <a:ext cx="2360477" cy="190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08674-7639-42F6-AC38-5633D58AB25B}">
      <dsp:nvSpPr>
        <dsp:cNvPr id="0" name=""/>
        <dsp:cNvSpPr/>
      </dsp:nvSpPr>
      <dsp:spPr>
        <a:xfrm rot="5400000">
          <a:off x="3962847" y="-1251579"/>
          <a:ext cx="1573599" cy="447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kern="1200" smtClean="0">
              <a:solidFill>
                <a:srgbClr val="002060"/>
              </a:solidFill>
            </a:rPr>
            <a:t>adalah himpunan terhingga atau denumerable/ tak terhingga.</a:t>
          </a:r>
          <a:endParaRPr lang="en-US" sz="2600" kern="1200" dirty="0"/>
        </a:p>
      </dsp:txBody>
      <dsp:txXfrm rot="-5400000">
        <a:off x="2514519" y="273566"/>
        <a:ext cx="4393439" cy="1419965"/>
      </dsp:txXfrm>
    </dsp:sp>
    <dsp:sp modelId="{BA51821E-A8C5-4430-B409-D8D4EE569A01}">
      <dsp:nvSpPr>
        <dsp:cNvPr id="0" name=""/>
        <dsp:cNvSpPr/>
      </dsp:nvSpPr>
      <dsp:spPr>
        <a:xfrm>
          <a:off x="0" y="49"/>
          <a:ext cx="2514519" cy="1966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solidFill>
                <a:srgbClr val="002060"/>
              </a:solidFill>
            </a:rPr>
            <a:t>Himpunan Terhitung</a:t>
          </a:r>
          <a:endParaRPr lang="en-US" sz="2800" kern="1200" dirty="0"/>
        </a:p>
      </dsp:txBody>
      <dsp:txXfrm>
        <a:off x="96021" y="96070"/>
        <a:ext cx="2322477" cy="1774957"/>
      </dsp:txXfrm>
    </dsp:sp>
    <dsp:sp modelId="{7FEE04D3-BAAC-4E84-945E-8E2971A21347}">
      <dsp:nvSpPr>
        <dsp:cNvPr id="0" name=""/>
        <dsp:cNvSpPr/>
      </dsp:nvSpPr>
      <dsp:spPr>
        <a:xfrm rot="5400000">
          <a:off x="3962847" y="813770"/>
          <a:ext cx="1573599" cy="447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kern="1200" smtClean="0">
              <a:solidFill>
                <a:srgbClr val="002060"/>
              </a:solidFill>
            </a:rPr>
            <a:t>adalah </a:t>
          </a:r>
          <a:r>
            <a:rPr lang="id-ID" sz="2600" kern="1200" dirty="0" smtClean="0">
              <a:solidFill>
                <a:srgbClr val="002060"/>
              </a:solidFill>
            </a:rPr>
            <a:t>adalah himpunan yang tidak terhitung. </a:t>
          </a:r>
          <a:r>
            <a:rPr lang="id-ID" sz="2600" kern="1200" smtClean="0">
              <a:solidFill>
                <a:srgbClr val="002060"/>
              </a:solidFill>
            </a:rPr>
            <a:t>Contoh : R = Himpunan bilangan real</a:t>
          </a:r>
          <a:endParaRPr lang="id-ID" sz="2600" kern="1200" dirty="0">
            <a:solidFill>
              <a:srgbClr val="002060"/>
            </a:solidFill>
          </a:endParaRPr>
        </a:p>
      </dsp:txBody>
      <dsp:txXfrm rot="-5400000">
        <a:off x="2514519" y="2338916"/>
        <a:ext cx="4393439" cy="1419965"/>
      </dsp:txXfrm>
    </dsp:sp>
    <dsp:sp modelId="{8715BD5F-9BD3-44A3-9218-1B9AFF4FDC9E}">
      <dsp:nvSpPr>
        <dsp:cNvPr id="0" name=""/>
        <dsp:cNvSpPr/>
      </dsp:nvSpPr>
      <dsp:spPr>
        <a:xfrm>
          <a:off x="0" y="2065398"/>
          <a:ext cx="2514519" cy="1966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solidFill>
                <a:srgbClr val="002060"/>
              </a:solidFill>
            </a:rPr>
            <a:t>Himpunan tak Terhitung (uncountable)</a:t>
          </a:r>
          <a:endParaRPr lang="id-ID" sz="2800" kern="1200" dirty="0">
            <a:solidFill>
              <a:srgbClr val="002060"/>
            </a:solidFill>
          </a:endParaRPr>
        </a:p>
      </dsp:txBody>
      <dsp:txXfrm>
        <a:off x="96021" y="2161419"/>
        <a:ext cx="2322477" cy="1774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03395-6D75-46E1-A64B-2F05A028C03B}">
      <dsp:nvSpPr>
        <dsp:cNvPr id="0" name=""/>
        <dsp:cNvSpPr/>
      </dsp:nvSpPr>
      <dsp:spPr>
        <a:xfrm>
          <a:off x="4217560" y="720589"/>
          <a:ext cx="91440" cy="566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826"/>
              </a:lnTo>
              <a:lnTo>
                <a:pt x="120669" y="5668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62E54-B939-440A-BB70-0B4A3F59B807}">
      <dsp:nvSpPr>
        <dsp:cNvPr id="0" name=""/>
        <dsp:cNvSpPr/>
      </dsp:nvSpPr>
      <dsp:spPr>
        <a:xfrm>
          <a:off x="2718531" y="1595343"/>
          <a:ext cx="715796" cy="58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558"/>
              </a:lnTo>
              <a:lnTo>
                <a:pt x="715796" y="58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0F80-829A-4549-817C-BD598FE29EF2}">
      <dsp:nvSpPr>
        <dsp:cNvPr id="0" name=""/>
        <dsp:cNvSpPr/>
      </dsp:nvSpPr>
      <dsp:spPr>
        <a:xfrm>
          <a:off x="3939266" y="3475463"/>
          <a:ext cx="198896" cy="1200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381"/>
              </a:lnTo>
              <a:lnTo>
                <a:pt x="198896" y="1200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54152-98EA-458C-A773-561B004FC2B5}">
      <dsp:nvSpPr>
        <dsp:cNvPr id="0" name=""/>
        <dsp:cNvSpPr/>
      </dsp:nvSpPr>
      <dsp:spPr>
        <a:xfrm>
          <a:off x="3939266" y="3475463"/>
          <a:ext cx="939684" cy="37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69"/>
              </a:lnTo>
              <a:lnTo>
                <a:pt x="939684" y="373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48555-37AE-4265-9D63-CB66AD68E8A5}">
      <dsp:nvSpPr>
        <dsp:cNvPr id="0" name=""/>
        <dsp:cNvSpPr/>
      </dsp:nvSpPr>
      <dsp:spPr>
        <a:xfrm>
          <a:off x="3221894" y="3475463"/>
          <a:ext cx="717372" cy="429263"/>
        </a:xfrm>
        <a:custGeom>
          <a:avLst/>
          <a:gdLst/>
          <a:ahLst/>
          <a:cxnLst/>
          <a:rect l="0" t="0" r="0" b="0"/>
          <a:pathLst>
            <a:path>
              <a:moveTo>
                <a:pt x="717372" y="0"/>
              </a:moveTo>
              <a:lnTo>
                <a:pt x="717372" y="429263"/>
              </a:lnTo>
              <a:lnTo>
                <a:pt x="0" y="429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10F88-7A17-48CE-A988-53C02692526D}">
      <dsp:nvSpPr>
        <dsp:cNvPr id="0" name=""/>
        <dsp:cNvSpPr/>
      </dsp:nvSpPr>
      <dsp:spPr>
        <a:xfrm>
          <a:off x="1482990" y="2472278"/>
          <a:ext cx="1840421" cy="695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257"/>
              </a:lnTo>
              <a:lnTo>
                <a:pt x="1840421" y="695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5C338-AD87-4A6F-B129-AA6BAA48690E}">
      <dsp:nvSpPr>
        <dsp:cNvPr id="0" name=""/>
        <dsp:cNvSpPr/>
      </dsp:nvSpPr>
      <dsp:spPr>
        <a:xfrm>
          <a:off x="1296114" y="2472278"/>
          <a:ext cx="186875" cy="710582"/>
        </a:xfrm>
        <a:custGeom>
          <a:avLst/>
          <a:gdLst/>
          <a:ahLst/>
          <a:cxnLst/>
          <a:rect l="0" t="0" r="0" b="0"/>
          <a:pathLst>
            <a:path>
              <a:moveTo>
                <a:pt x="186875" y="0"/>
              </a:moveTo>
              <a:lnTo>
                <a:pt x="186875" y="710582"/>
              </a:lnTo>
              <a:lnTo>
                <a:pt x="0" y="710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A93A9-0E15-4F2B-BAFD-BE47F30381EE}">
      <dsp:nvSpPr>
        <dsp:cNvPr id="0" name=""/>
        <dsp:cNvSpPr/>
      </dsp:nvSpPr>
      <dsp:spPr>
        <a:xfrm>
          <a:off x="2098845" y="1595343"/>
          <a:ext cx="619685" cy="569007"/>
        </a:xfrm>
        <a:custGeom>
          <a:avLst/>
          <a:gdLst/>
          <a:ahLst/>
          <a:cxnLst/>
          <a:rect l="0" t="0" r="0" b="0"/>
          <a:pathLst>
            <a:path>
              <a:moveTo>
                <a:pt x="619685" y="0"/>
              </a:moveTo>
              <a:lnTo>
                <a:pt x="619685" y="569007"/>
              </a:lnTo>
              <a:lnTo>
                <a:pt x="0" y="569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95CC2-E8F7-4AD4-8FC5-5ED4778FF7B1}">
      <dsp:nvSpPr>
        <dsp:cNvPr id="0" name=""/>
        <dsp:cNvSpPr/>
      </dsp:nvSpPr>
      <dsp:spPr>
        <a:xfrm>
          <a:off x="3883581" y="720589"/>
          <a:ext cx="379699" cy="566826"/>
        </a:xfrm>
        <a:custGeom>
          <a:avLst/>
          <a:gdLst/>
          <a:ahLst/>
          <a:cxnLst/>
          <a:rect l="0" t="0" r="0" b="0"/>
          <a:pathLst>
            <a:path>
              <a:moveTo>
                <a:pt x="379699" y="0"/>
              </a:moveTo>
              <a:lnTo>
                <a:pt x="379699" y="566826"/>
              </a:lnTo>
              <a:lnTo>
                <a:pt x="0" y="5668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EB0BD-51E8-426E-84ED-02B03075F026}">
      <dsp:nvSpPr>
        <dsp:cNvPr id="0" name=""/>
        <dsp:cNvSpPr/>
      </dsp:nvSpPr>
      <dsp:spPr>
        <a:xfrm>
          <a:off x="3214534" y="104733"/>
          <a:ext cx="2097491" cy="615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BILANGAN</a:t>
          </a:r>
          <a:endParaRPr lang="en-US" sz="2800" kern="1200" dirty="0"/>
        </a:p>
      </dsp:txBody>
      <dsp:txXfrm>
        <a:off x="3214534" y="104733"/>
        <a:ext cx="2097491" cy="615855"/>
      </dsp:txXfrm>
    </dsp:sp>
    <dsp:sp modelId="{344B7B61-C2BA-44BB-B41E-ACF2D16B1C10}">
      <dsp:nvSpPr>
        <dsp:cNvPr id="0" name=""/>
        <dsp:cNvSpPr/>
      </dsp:nvSpPr>
      <dsp:spPr>
        <a:xfrm>
          <a:off x="1553480" y="979488"/>
          <a:ext cx="2330100" cy="615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Real /</a:t>
          </a:r>
          <a:r>
            <a:rPr lang="en-US" sz="2400" kern="1200" dirty="0" err="1" smtClean="0"/>
            <a:t>nyata</a:t>
          </a:r>
          <a:endParaRPr lang="en-US" sz="2400" kern="1200" dirty="0"/>
        </a:p>
      </dsp:txBody>
      <dsp:txXfrm>
        <a:off x="1553480" y="979488"/>
        <a:ext cx="2330100" cy="615855"/>
      </dsp:txXfrm>
    </dsp:sp>
    <dsp:sp modelId="{0F3B8D99-1B93-48CE-A83F-A329ADC96CF6}">
      <dsp:nvSpPr>
        <dsp:cNvPr id="0" name=""/>
        <dsp:cNvSpPr/>
      </dsp:nvSpPr>
      <dsp:spPr>
        <a:xfrm>
          <a:off x="867134" y="1856423"/>
          <a:ext cx="1231710" cy="615855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Rasional</a:t>
          </a:r>
          <a:endParaRPr lang="en-US" sz="1800" kern="1200" dirty="0"/>
        </a:p>
      </dsp:txBody>
      <dsp:txXfrm>
        <a:off x="867134" y="1856423"/>
        <a:ext cx="1231710" cy="615855"/>
      </dsp:txXfrm>
    </dsp:sp>
    <dsp:sp modelId="{9069951C-EE4B-4DFD-898A-22B0509E34F5}">
      <dsp:nvSpPr>
        <dsp:cNvPr id="0" name=""/>
        <dsp:cNvSpPr/>
      </dsp:nvSpPr>
      <dsp:spPr>
        <a:xfrm>
          <a:off x="64404" y="2637407"/>
          <a:ext cx="1231710" cy="109090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Bulat</a:t>
          </a:r>
          <a:r>
            <a:rPr lang="en-US" sz="1800" kern="1200" dirty="0" smtClean="0"/>
            <a:t> </a:t>
          </a:r>
          <a:br>
            <a:rPr lang="en-US" sz="1800" kern="1200" dirty="0" smtClean="0"/>
          </a:br>
          <a:r>
            <a:rPr lang="en-US" sz="1800" kern="1200" dirty="0" smtClean="0"/>
            <a:t>(</a:t>
          </a:r>
          <a:r>
            <a:rPr lang="en-US" sz="1800" kern="1200" dirty="0" err="1" smtClean="0"/>
            <a:t>positif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nol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negatif</a:t>
          </a:r>
          <a:endParaRPr lang="en-US" sz="1800" kern="1200" dirty="0"/>
        </a:p>
      </dsp:txBody>
      <dsp:txXfrm>
        <a:off x="64404" y="2637407"/>
        <a:ext cx="1231710" cy="1090907"/>
      </dsp:txXfrm>
    </dsp:sp>
    <dsp:sp modelId="{2C3D8407-F70D-49EC-8D48-7A8966DFFB98}">
      <dsp:nvSpPr>
        <dsp:cNvPr id="0" name=""/>
        <dsp:cNvSpPr/>
      </dsp:nvSpPr>
      <dsp:spPr>
        <a:xfrm>
          <a:off x="3323411" y="2859608"/>
          <a:ext cx="1231710" cy="615855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Pecahan</a:t>
          </a:r>
          <a:endParaRPr lang="en-US" sz="1800" kern="1200" dirty="0"/>
        </a:p>
      </dsp:txBody>
      <dsp:txXfrm>
        <a:off x="3323411" y="2859608"/>
        <a:ext cx="1231710" cy="615855"/>
      </dsp:txXfrm>
    </dsp:sp>
    <dsp:sp modelId="{9054AD4A-D822-4A09-B1AD-7436883053C2}">
      <dsp:nvSpPr>
        <dsp:cNvPr id="0" name=""/>
        <dsp:cNvSpPr/>
      </dsp:nvSpPr>
      <dsp:spPr>
        <a:xfrm>
          <a:off x="1990183" y="3596799"/>
          <a:ext cx="1231710" cy="61585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Pecahan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Biasa</a:t>
          </a:r>
          <a:endParaRPr lang="en-US" sz="1800" kern="1200" dirty="0"/>
        </a:p>
      </dsp:txBody>
      <dsp:txXfrm>
        <a:off x="1990183" y="3596799"/>
        <a:ext cx="1231710" cy="615855"/>
      </dsp:txXfrm>
    </dsp:sp>
    <dsp:sp modelId="{C5AE9D84-4972-4412-BF27-8F52AC0F6972}">
      <dsp:nvSpPr>
        <dsp:cNvPr id="0" name=""/>
        <dsp:cNvSpPr/>
      </dsp:nvSpPr>
      <dsp:spPr>
        <a:xfrm>
          <a:off x="4878951" y="3540805"/>
          <a:ext cx="1231710" cy="61585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Pecahan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campuran</a:t>
          </a:r>
          <a:endParaRPr lang="en-US" sz="1800" kern="1200" dirty="0"/>
        </a:p>
      </dsp:txBody>
      <dsp:txXfrm>
        <a:off x="4878951" y="3540805"/>
        <a:ext cx="1231710" cy="615855"/>
      </dsp:txXfrm>
    </dsp:sp>
    <dsp:sp modelId="{73C305CC-F051-41DE-9534-7F7529EB4C2B}">
      <dsp:nvSpPr>
        <dsp:cNvPr id="0" name=""/>
        <dsp:cNvSpPr/>
      </dsp:nvSpPr>
      <dsp:spPr>
        <a:xfrm>
          <a:off x="4138163" y="4367917"/>
          <a:ext cx="1231710" cy="61585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Desimal</a:t>
          </a:r>
          <a:endParaRPr lang="en-US" sz="1800" kern="1200" dirty="0"/>
        </a:p>
      </dsp:txBody>
      <dsp:txXfrm>
        <a:off x="4138163" y="4367917"/>
        <a:ext cx="1231710" cy="615855"/>
      </dsp:txXfrm>
    </dsp:sp>
    <dsp:sp modelId="{F635BF85-A289-4DF2-8E4B-EA7E05F46711}">
      <dsp:nvSpPr>
        <dsp:cNvPr id="0" name=""/>
        <dsp:cNvSpPr/>
      </dsp:nvSpPr>
      <dsp:spPr>
        <a:xfrm>
          <a:off x="3434327" y="1873975"/>
          <a:ext cx="1231710" cy="615855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Irasional</a:t>
          </a:r>
          <a:endParaRPr lang="en-US" sz="1800" kern="1200" dirty="0"/>
        </a:p>
      </dsp:txBody>
      <dsp:txXfrm>
        <a:off x="3434327" y="1873975"/>
        <a:ext cx="1231710" cy="615855"/>
      </dsp:txXfrm>
    </dsp:sp>
    <dsp:sp modelId="{E876E478-D146-4F93-8A56-07A4C41F340C}">
      <dsp:nvSpPr>
        <dsp:cNvPr id="0" name=""/>
        <dsp:cNvSpPr/>
      </dsp:nvSpPr>
      <dsp:spPr>
        <a:xfrm>
          <a:off x="4338230" y="979488"/>
          <a:ext cx="2330100" cy="615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Imajiner</a:t>
          </a:r>
          <a:r>
            <a:rPr lang="en-US" sz="2400" kern="1200" dirty="0" smtClean="0"/>
            <a:t> / </a:t>
          </a:r>
          <a:r>
            <a:rPr lang="en-US" sz="2400" kern="1200" dirty="0" err="1" smtClean="0"/>
            <a:t>khayal</a:t>
          </a:r>
          <a:endParaRPr lang="en-US" sz="2400" kern="1200" dirty="0"/>
        </a:p>
      </dsp:txBody>
      <dsp:txXfrm>
        <a:off x="4338230" y="979488"/>
        <a:ext cx="2330100" cy="615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6B9FF86D-254B-4ACD-8936-A8BA73C7CA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172349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02B-A2D4-4F06-AA24-3C45D8BE12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0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321429F2-9651-412E-A5E6-60D2A31ADE6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361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2008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128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4546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2052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5236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003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879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704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0CC-DFEA-4E10-A7C9-15C28AA9AF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046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470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8226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433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ADFFC811-0491-4574-85ED-6A7392CAA6E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188C-C3B5-4031-B7D2-EEC34CC0B9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31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ED2-9B85-4D0B-926E-26164EDA69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14C-83BB-4045-9314-B9012A3BB3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7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741-62BC-4D4B-8BCC-F3492D04B9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331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FFFC0EE5-AE93-47F1-9374-986879B4F5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2925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A559ADE3-C702-4F3D-8D70-EB4805FCE5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18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91427B4-F5B7-4807-908F-F535088C364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5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27B4-F5B7-4807-908F-F535088C36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48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0.wmf"/><Relationship Id="rId5" Type="http://schemas.openxmlformats.org/officeDocument/2006/relationships/diagramQuickStyle" Target="../diagrams/quickStyle4.xml"/><Relationship Id="rId10" Type="http://schemas.openxmlformats.org/officeDocument/2006/relationships/oleObject" Target="../embeddings/oleObject1.bin"/><Relationship Id="rId4" Type="http://schemas.openxmlformats.org/officeDocument/2006/relationships/diagramLayout" Target="../diagrams/layout4.xml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2060"/>
                </a:solidFill>
              </a:rPr>
              <a:t>MATEMATIKA DISKRIT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7150" y="2204864"/>
            <a:ext cx="7794802" cy="1296144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-100" normalizeH="0" baseline="0" noProof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2060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HIMPUNAN</a:t>
            </a:r>
            <a:endParaRPr kumimoji="0" lang="id-ID" sz="54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002060"/>
              </a:solidFill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7150" y="4653136"/>
            <a:ext cx="7772400" cy="936104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Awit</a:t>
            </a:r>
            <a:r>
              <a:rPr kumimoji="0" lang="en-US" sz="48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800" b="0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M.Sakinah</a:t>
            </a:r>
            <a:r>
              <a:rPr kumimoji="0" lang="en-US" sz="48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8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8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awitsakinah@gmail.com</a:t>
            </a:r>
            <a:endParaRPr kumimoji="0" lang="id-ID" sz="48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accent1"/>
              </a:solidFill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AB1AA1-435C-4BEE-96BE-281DD37B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98437"/>
            <a:ext cx="7886700" cy="1325563"/>
          </a:xfrm>
        </p:spPr>
        <p:txBody>
          <a:bodyPr/>
          <a:lstStyle/>
          <a:p>
            <a:r>
              <a:rPr lang="id-ID" b="1" dirty="0">
                <a:solidFill>
                  <a:srgbClr val="002060"/>
                </a:solidFill>
              </a:rPr>
              <a:t>Macam macam himpunan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03880923"/>
              </p:ext>
            </p:extLst>
          </p:nvPr>
        </p:nvGraphicFramePr>
        <p:xfrm>
          <a:off x="611560" y="1340768"/>
          <a:ext cx="774561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40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540D5-F027-4524-B866-81A1010FA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331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 </a:t>
            </a:r>
            <a:r>
              <a:rPr lang="id-ID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terhingga (finite) dan tak terhingga (infinite</a:t>
            </a:r>
            <a:r>
              <a:rPr lang="id-ID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7432948"/>
              </p:ext>
            </p:extLst>
          </p:nvPr>
        </p:nvGraphicFramePr>
        <p:xfrm>
          <a:off x="611560" y="1484784"/>
          <a:ext cx="7128792" cy="4323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48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2D6AB1-AE53-4420-8123-AA226B61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4616"/>
          </a:xfrm>
        </p:spPr>
        <p:txBody>
          <a:bodyPr>
            <a:normAutofit/>
          </a:bodyPr>
          <a:lstStyle/>
          <a:p>
            <a:pPr algn="just"/>
            <a:r>
              <a:rPr lang="id-ID" sz="2800" b="1" dirty="0" smtClean="0">
                <a:solidFill>
                  <a:srgbClr val="002060"/>
                </a:solidFill>
              </a:rPr>
              <a:t>Himpunan </a:t>
            </a:r>
            <a:r>
              <a:rPr lang="id-ID" sz="2800" b="1" dirty="0">
                <a:solidFill>
                  <a:srgbClr val="002060"/>
                </a:solidFill>
              </a:rPr>
              <a:t>Terhitung (countable) dan Tak Terhitung (uncountable</a:t>
            </a:r>
            <a:r>
              <a:rPr lang="id-ID" sz="2800" b="1" dirty="0" smtClean="0">
                <a:solidFill>
                  <a:srgbClr val="002060"/>
                </a:solidFill>
              </a:rPr>
              <a:t>)</a:t>
            </a:r>
            <a:endParaRPr lang="id-ID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84041419"/>
              </p:ext>
            </p:extLst>
          </p:nvPr>
        </p:nvGraphicFramePr>
        <p:xfrm>
          <a:off x="1115616" y="2060848"/>
          <a:ext cx="6984776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26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82" y="251457"/>
            <a:ext cx="8229600" cy="606896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Hukum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Hukum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Aljabar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Himpunan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882" y="1412776"/>
            <a:ext cx="8586614" cy="4752528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47664" y="364502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989" t="17516" r="53320" b="16882"/>
          <a:stretch/>
        </p:blipFill>
        <p:spPr>
          <a:xfrm>
            <a:off x="611560" y="858353"/>
            <a:ext cx="2952327" cy="4798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989" t="18500" r="52767" b="1851"/>
          <a:stretch/>
        </p:blipFill>
        <p:spPr>
          <a:xfrm>
            <a:off x="4283968" y="878366"/>
            <a:ext cx="3024336" cy="58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99202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82" y="186954"/>
            <a:ext cx="8229600" cy="606896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Prinsip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Dualitas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882" y="692697"/>
            <a:ext cx="8586614" cy="676646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Prinsip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dualitas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mengemukakan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bahwa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dua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konsep</a:t>
            </a:r>
            <a:r>
              <a:rPr lang="en-US" sz="2000" dirty="0">
                <a:solidFill>
                  <a:schemeClr val="accent1"/>
                </a:solidFill>
              </a:rPr>
              <a:t> yang </a:t>
            </a:r>
            <a:r>
              <a:rPr lang="en-US" sz="2000" dirty="0" err="1">
                <a:solidFill>
                  <a:schemeClr val="accent1"/>
                </a:solidFill>
              </a:rPr>
              <a:t>berbeda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dapat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dipertukarkan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namun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tetap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memberikan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jawaban</a:t>
            </a:r>
            <a:r>
              <a:rPr lang="en-US" sz="2000" dirty="0">
                <a:solidFill>
                  <a:schemeClr val="accent1"/>
                </a:solidFill>
              </a:rPr>
              <a:t> yang </a:t>
            </a:r>
            <a:r>
              <a:rPr lang="en-US" sz="2000" dirty="0" err="1">
                <a:solidFill>
                  <a:schemeClr val="accent1"/>
                </a:solidFill>
              </a:rPr>
              <a:t>benar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47664" y="364502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367" t="44093" r="49446" b="28345"/>
          <a:stretch/>
        </p:blipFill>
        <p:spPr>
          <a:xfrm>
            <a:off x="554630" y="1427349"/>
            <a:ext cx="5040560" cy="2016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367" t="35242" r="49446" b="22438"/>
          <a:stretch/>
        </p:blipFill>
        <p:spPr>
          <a:xfrm>
            <a:off x="539552" y="3501579"/>
            <a:ext cx="5040560" cy="30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7810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652438"/>
            <a:ext cx="7772400" cy="2272506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Pembuktian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Proposisi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Himpunan</a:t>
            </a:r>
            <a:endParaRPr lang="en-US" sz="2400" dirty="0">
              <a:solidFill>
                <a:srgbClr val="002060"/>
              </a:solidFill>
              <a:cs typeface="Times New Roman" pitchFamily="18" charset="0"/>
            </a:endParaRPr>
          </a:p>
          <a:p>
            <a:pPr marL="457200" indent="-457200" algn="just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Pembuktian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Menggunakan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Diagram Venn</a:t>
            </a:r>
          </a:p>
          <a:p>
            <a:pPr marL="457200" indent="-457200" algn="just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Pembuktian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menggunakan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Tabel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Kenggotaan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atau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sering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kita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kenal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tabel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kebenaran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pada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logika</a:t>
            </a:r>
            <a:endParaRPr lang="en-US" sz="2400" dirty="0">
              <a:solidFill>
                <a:srgbClr val="002060"/>
              </a:solidFill>
              <a:cs typeface="Times New Roman" pitchFamily="18" charset="0"/>
            </a:endParaRPr>
          </a:p>
          <a:p>
            <a:pPr marL="457200" indent="-457200" algn="just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Pembuktian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menggunakan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aljabar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proposisi</a:t>
            </a:r>
            <a:r>
              <a:rPr lang="id-ID" sz="2400" dirty="0">
                <a:solidFill>
                  <a:srgbClr val="002060"/>
                </a:solidFill>
                <a:cs typeface="Times New Roman" pitchFamily="18" charset="0"/>
              </a:rPr>
              <a:t>/himpunan</a:t>
            </a:r>
            <a:endParaRPr lang="en-US" sz="2400" dirty="0">
              <a:solidFill>
                <a:srgbClr val="002060"/>
              </a:solidFill>
              <a:cs typeface="Times New Roman" pitchFamily="18" charset="0"/>
            </a:endParaRPr>
          </a:p>
          <a:p>
            <a:pPr marL="342900" indent="-342900" algn="just" eaLnBrk="1" hangingPunct="1">
              <a:lnSpc>
                <a:spcPct val="90000"/>
              </a:lnSpc>
              <a:buClrTx/>
              <a:buFontTx/>
              <a:buAutoNum type="arabicPeriod"/>
            </a:pPr>
            <a:endParaRPr lang="en-US" sz="1800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541B7B-EE07-4139-8523-A9B28212DA4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2636912"/>
            <a:ext cx="8003232" cy="1944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Misalkan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A B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dan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C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adalah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Himpunan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,</a:t>
            </a:r>
          </a:p>
          <a:p>
            <a:pPr marL="0" indent="12700" algn="just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Buktikan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∩ (</a:t>
            </a:r>
            <a:r>
              <a:rPr lang="en-US" sz="2400" i="1" dirty="0">
                <a:solidFill>
                  <a:srgbClr val="FF0000"/>
                </a:solidFill>
              </a:rPr>
              <a:t>B</a:t>
            </a:r>
            <a:r>
              <a:rPr lang="pt-BR" sz="2400" dirty="0">
                <a:solidFill>
                  <a:srgbClr val="FF0000"/>
                </a:solidFill>
              </a:rPr>
              <a:t> ∪ C) =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 </a:t>
            </a:r>
            <a:r>
              <a:rPr lang="en-US" sz="2400" i="1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∩ </a:t>
            </a:r>
            <a:r>
              <a:rPr lang="en-US" sz="2400" i="1" dirty="0">
                <a:solidFill>
                  <a:srgbClr val="FF0000"/>
                </a:solidFill>
              </a:rPr>
              <a:t>B</a:t>
            </a:r>
            <a:r>
              <a:rPr lang="pt-BR" sz="2400" dirty="0">
                <a:solidFill>
                  <a:srgbClr val="FF0000"/>
                </a:solidFill>
              </a:rPr>
              <a:t> ) ∪</a:t>
            </a:r>
            <a:r>
              <a:rPr lang="en-US" sz="2400" dirty="0">
                <a:solidFill>
                  <a:srgbClr val="FF0000"/>
                </a:solidFill>
              </a:rPr>
              <a:t> ( </a:t>
            </a:r>
            <a:r>
              <a:rPr lang="en-US" sz="2400" i="1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∩ </a:t>
            </a:r>
            <a:r>
              <a:rPr lang="en-US" sz="2400" i="1" dirty="0">
                <a:solidFill>
                  <a:srgbClr val="FF0000"/>
                </a:solidFill>
              </a:rPr>
              <a:t>C</a:t>
            </a:r>
            <a:r>
              <a:rPr lang="pt-BR" sz="2400" dirty="0">
                <a:solidFill>
                  <a:srgbClr val="FF0000"/>
                </a:solidFill>
              </a:rPr>
              <a:t> ) </a:t>
            </a:r>
            <a:r>
              <a:rPr lang="pt-BR" sz="2400" dirty="0">
                <a:solidFill>
                  <a:srgbClr val="002060"/>
                </a:solidFill>
              </a:rPr>
              <a:t>dengan menggunakan ketiga cara pembuktian tersebut.</a:t>
            </a:r>
            <a:r>
              <a:rPr lang="en-US" sz="2400" i="1" dirty="0">
                <a:solidFill>
                  <a:srgbClr val="002060"/>
                </a:solidFill>
              </a:rPr>
              <a:t> </a:t>
            </a:r>
            <a:r>
              <a:rPr lang="pt-BR" sz="1800" dirty="0">
                <a:solidFill>
                  <a:srgbClr val="002060"/>
                </a:solidFill>
              </a:rPr>
              <a:t> </a:t>
            </a:r>
            <a:endParaRPr lang="en-US" sz="1800" dirty="0">
              <a:solidFill>
                <a:srgbClr val="00206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72000"/>
          </a:xfrm>
        </p:spPr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Pembuktian dengan diagram venn</a:t>
            </a:r>
          </a:p>
          <a:p>
            <a:r>
              <a:rPr lang="id-ID" dirty="0">
                <a:solidFill>
                  <a:srgbClr val="FF0000"/>
                </a:solidFill>
              </a:rPr>
              <a:t>S = { 1,2,3 . . . 10}</a:t>
            </a:r>
          </a:p>
          <a:p>
            <a:r>
              <a:rPr lang="id-ID" dirty="0">
                <a:solidFill>
                  <a:srgbClr val="FF0000"/>
                </a:solidFill>
              </a:rPr>
              <a:t>A = { 3,4,5}</a:t>
            </a:r>
          </a:p>
          <a:p>
            <a:r>
              <a:rPr lang="id-ID" dirty="0">
                <a:solidFill>
                  <a:srgbClr val="FF0000"/>
                </a:solidFill>
              </a:rPr>
              <a:t>B = {2,4,5,7}</a:t>
            </a:r>
          </a:p>
          <a:p>
            <a:r>
              <a:rPr lang="id-ID" dirty="0">
                <a:solidFill>
                  <a:srgbClr val="FF0000"/>
                </a:solidFill>
              </a:rPr>
              <a:t>C = { 2,3,4,5}</a:t>
            </a:r>
          </a:p>
          <a:p>
            <a:r>
              <a:rPr lang="id-ID" dirty="0">
                <a:solidFill>
                  <a:srgbClr val="FF0000"/>
                </a:solidFill>
              </a:rPr>
              <a:t>A 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∩ (</a:t>
            </a:r>
            <a:r>
              <a:rPr lang="en-US" sz="2800" i="1" dirty="0">
                <a:solidFill>
                  <a:srgbClr val="FF0000"/>
                </a:solidFill>
              </a:rPr>
              <a:t>B</a:t>
            </a:r>
            <a:r>
              <a:rPr lang="pt-BR" sz="2800" dirty="0">
                <a:solidFill>
                  <a:srgbClr val="FF0000"/>
                </a:solidFill>
              </a:rPr>
              <a:t> ∪ C) =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{3,4,5} </a:t>
            </a:r>
            <a:r>
              <a:rPr lang="en-US" sz="2400" dirty="0">
                <a:solidFill>
                  <a:srgbClr val="FF0000"/>
                </a:solidFill>
              </a:rPr>
              <a:t>∩</a:t>
            </a:r>
            <a:r>
              <a:rPr lang="id-ID" sz="2400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{ 2,3,4,5,7} = {3,4,5}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 </a:t>
            </a:r>
            <a:r>
              <a:rPr lang="en-US" sz="2800" i="1" dirty="0">
                <a:solidFill>
                  <a:srgbClr val="FF0000"/>
                </a:solidFill>
              </a:rPr>
              <a:t>A </a:t>
            </a:r>
            <a:r>
              <a:rPr lang="en-US" sz="2800" dirty="0">
                <a:solidFill>
                  <a:srgbClr val="FF0000"/>
                </a:solidFill>
              </a:rPr>
              <a:t>∩ </a:t>
            </a:r>
            <a:r>
              <a:rPr lang="en-US" sz="2800" i="1" dirty="0">
                <a:solidFill>
                  <a:srgbClr val="FF0000"/>
                </a:solidFill>
              </a:rPr>
              <a:t>B</a:t>
            </a:r>
            <a:r>
              <a:rPr lang="pt-BR" sz="2800" dirty="0">
                <a:solidFill>
                  <a:srgbClr val="FF0000"/>
                </a:solidFill>
              </a:rPr>
              <a:t> ) ∪</a:t>
            </a:r>
            <a:r>
              <a:rPr lang="en-US" sz="2800" dirty="0">
                <a:solidFill>
                  <a:srgbClr val="FF0000"/>
                </a:solidFill>
              </a:rPr>
              <a:t> ( </a:t>
            </a:r>
            <a:r>
              <a:rPr lang="en-US" sz="2800" i="1" dirty="0">
                <a:solidFill>
                  <a:srgbClr val="FF0000"/>
                </a:solidFill>
              </a:rPr>
              <a:t>A </a:t>
            </a:r>
            <a:r>
              <a:rPr lang="en-US" sz="2800" dirty="0">
                <a:solidFill>
                  <a:srgbClr val="FF0000"/>
                </a:solidFill>
              </a:rPr>
              <a:t>∩ </a:t>
            </a:r>
            <a:r>
              <a:rPr lang="en-US" sz="2800" i="1" dirty="0">
                <a:solidFill>
                  <a:srgbClr val="FF0000"/>
                </a:solidFill>
              </a:rPr>
              <a:t>C</a:t>
            </a:r>
            <a:r>
              <a:rPr lang="pt-BR" sz="2800" dirty="0">
                <a:solidFill>
                  <a:srgbClr val="FF0000"/>
                </a:solidFill>
              </a:rPr>
              <a:t> )</a:t>
            </a:r>
            <a:r>
              <a:rPr lang="id-ID" sz="2800" dirty="0">
                <a:solidFill>
                  <a:srgbClr val="FF0000"/>
                </a:solidFill>
              </a:rPr>
              <a:t> = {4,5} </a:t>
            </a:r>
            <a:r>
              <a:rPr lang="pt-BR" sz="2800" dirty="0">
                <a:solidFill>
                  <a:srgbClr val="FF0000"/>
                </a:solidFill>
              </a:rPr>
              <a:t>∪</a:t>
            </a:r>
            <a:r>
              <a:rPr lang="id-ID" sz="2800" dirty="0">
                <a:solidFill>
                  <a:srgbClr val="FF0000"/>
                </a:solidFill>
              </a:rPr>
              <a:t> {3,4,5} = </a:t>
            </a:r>
            <a:r>
              <a:rPr lang="id-ID" dirty="0">
                <a:solidFill>
                  <a:srgbClr val="FF0000"/>
                </a:solidFill>
              </a:rPr>
              <a:t>{3,4,5} </a:t>
            </a: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0384" y="399492"/>
            <a:ext cx="8003232" cy="1944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endParaRPr lang="id-ID" sz="2400" dirty="0">
              <a:solidFill>
                <a:srgbClr val="00206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Misalkan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A B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dan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C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adalah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Himpunan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,</a:t>
            </a:r>
          </a:p>
          <a:p>
            <a:pPr marL="0" indent="12700" algn="just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Buktikan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∩ (</a:t>
            </a:r>
            <a:r>
              <a:rPr lang="en-US" sz="2400" i="1" dirty="0">
                <a:solidFill>
                  <a:srgbClr val="FF0000"/>
                </a:solidFill>
              </a:rPr>
              <a:t>B</a:t>
            </a:r>
            <a:r>
              <a:rPr lang="pt-BR" sz="2400" dirty="0">
                <a:solidFill>
                  <a:srgbClr val="FF0000"/>
                </a:solidFill>
              </a:rPr>
              <a:t> ∪ C) =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 </a:t>
            </a:r>
            <a:r>
              <a:rPr lang="en-US" sz="2400" i="1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∩ </a:t>
            </a:r>
            <a:r>
              <a:rPr lang="en-US" sz="2400" i="1" dirty="0">
                <a:solidFill>
                  <a:srgbClr val="FF0000"/>
                </a:solidFill>
              </a:rPr>
              <a:t>B</a:t>
            </a:r>
            <a:r>
              <a:rPr lang="pt-BR" sz="2400" dirty="0">
                <a:solidFill>
                  <a:srgbClr val="FF0000"/>
                </a:solidFill>
              </a:rPr>
              <a:t> ) ∪</a:t>
            </a:r>
            <a:r>
              <a:rPr lang="en-US" sz="2400" dirty="0">
                <a:solidFill>
                  <a:srgbClr val="FF0000"/>
                </a:solidFill>
              </a:rPr>
              <a:t> ( </a:t>
            </a:r>
            <a:r>
              <a:rPr lang="en-US" sz="2400" i="1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∩ </a:t>
            </a:r>
            <a:r>
              <a:rPr lang="en-US" sz="2400" i="1" dirty="0">
                <a:solidFill>
                  <a:srgbClr val="FF0000"/>
                </a:solidFill>
              </a:rPr>
              <a:t>C</a:t>
            </a:r>
            <a:r>
              <a:rPr lang="pt-BR" sz="2400" dirty="0">
                <a:solidFill>
                  <a:srgbClr val="FF0000"/>
                </a:solidFill>
              </a:rPr>
              <a:t> ) </a:t>
            </a:r>
            <a:r>
              <a:rPr lang="pt-BR" sz="2400" dirty="0">
                <a:solidFill>
                  <a:srgbClr val="002060"/>
                </a:solidFill>
              </a:rPr>
              <a:t>dengan menggunakan ketiga cara pembuktian tersebut.</a:t>
            </a:r>
            <a:r>
              <a:rPr lang="en-US" sz="2400" i="1" dirty="0">
                <a:solidFill>
                  <a:srgbClr val="002060"/>
                </a:solidFill>
              </a:rPr>
              <a:t> </a:t>
            </a:r>
            <a:r>
              <a:rPr lang="pt-BR" sz="1800" dirty="0">
                <a:solidFill>
                  <a:srgbClr val="002060"/>
                </a:solidFill>
              </a:rPr>
              <a:t> </a:t>
            </a:r>
            <a:endParaRPr lang="en-US" sz="1800" dirty="0">
              <a:solidFill>
                <a:srgbClr val="00206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5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5710" y="908720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400" i="1" dirty="0">
                <a:solidFill>
                  <a:srgbClr val="FF0000"/>
                </a:solidFill>
              </a:rPr>
              <a:t>Pembuktian dengan Tabel keanggotaan</a:t>
            </a:r>
            <a:br>
              <a:rPr lang="id-ID" sz="4400" i="1" dirty="0">
                <a:solidFill>
                  <a:srgbClr val="FF0000"/>
                </a:solidFill>
              </a:rPr>
            </a:br>
            <a:r>
              <a:rPr lang="en-US" sz="4400" i="1" dirty="0">
                <a:solidFill>
                  <a:srgbClr val="FF0000"/>
                </a:solidFill>
              </a:rPr>
              <a:t>A </a:t>
            </a:r>
            <a:r>
              <a:rPr lang="en-US" sz="4400" dirty="0">
                <a:solidFill>
                  <a:srgbClr val="FF0000"/>
                </a:solidFill>
              </a:rPr>
              <a:t>∩ (</a:t>
            </a:r>
            <a:r>
              <a:rPr lang="en-US" sz="4400" i="1" dirty="0">
                <a:solidFill>
                  <a:srgbClr val="FF0000"/>
                </a:solidFill>
              </a:rPr>
              <a:t>B</a:t>
            </a:r>
            <a:r>
              <a:rPr lang="pt-BR" sz="4400" dirty="0">
                <a:solidFill>
                  <a:srgbClr val="FF0000"/>
                </a:solidFill>
              </a:rPr>
              <a:t> ∪ C) =</a:t>
            </a:r>
            <a:r>
              <a:rPr lang="en-US" sz="4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( </a:t>
            </a:r>
            <a:r>
              <a:rPr lang="en-US" sz="4400" i="1" dirty="0">
                <a:solidFill>
                  <a:srgbClr val="FF0000"/>
                </a:solidFill>
              </a:rPr>
              <a:t>A </a:t>
            </a:r>
            <a:r>
              <a:rPr lang="en-US" sz="4400" dirty="0">
                <a:solidFill>
                  <a:srgbClr val="FF0000"/>
                </a:solidFill>
              </a:rPr>
              <a:t>∩ </a:t>
            </a:r>
            <a:r>
              <a:rPr lang="en-US" sz="4400" i="1" dirty="0">
                <a:solidFill>
                  <a:srgbClr val="FF0000"/>
                </a:solidFill>
              </a:rPr>
              <a:t>B</a:t>
            </a:r>
            <a:r>
              <a:rPr lang="pt-BR" sz="4400" dirty="0">
                <a:solidFill>
                  <a:srgbClr val="FF0000"/>
                </a:solidFill>
              </a:rPr>
              <a:t> ) ∪</a:t>
            </a:r>
            <a:r>
              <a:rPr lang="en-US" sz="4400" dirty="0">
                <a:solidFill>
                  <a:srgbClr val="FF0000"/>
                </a:solidFill>
              </a:rPr>
              <a:t> ( </a:t>
            </a:r>
            <a:r>
              <a:rPr lang="en-US" sz="4400" i="1" dirty="0">
                <a:solidFill>
                  <a:srgbClr val="FF0000"/>
                </a:solidFill>
              </a:rPr>
              <a:t>A </a:t>
            </a:r>
            <a:r>
              <a:rPr lang="en-US" sz="4400" dirty="0">
                <a:solidFill>
                  <a:srgbClr val="FF0000"/>
                </a:solidFill>
              </a:rPr>
              <a:t>∩ </a:t>
            </a:r>
            <a:r>
              <a:rPr lang="en-US" sz="4400" i="1" dirty="0">
                <a:solidFill>
                  <a:srgbClr val="FF0000"/>
                </a:solidFill>
              </a:rPr>
              <a:t>C</a:t>
            </a:r>
            <a:r>
              <a:rPr lang="pt-BR" sz="4400" dirty="0">
                <a:solidFill>
                  <a:srgbClr val="FF0000"/>
                </a:solidFill>
              </a:rPr>
              <a:t> 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771502"/>
              </p:ext>
            </p:extLst>
          </p:nvPr>
        </p:nvGraphicFramePr>
        <p:xfrm>
          <a:off x="457200" y="2420888"/>
          <a:ext cx="84352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08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id-ID" sz="1800" dirty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∩ (</a:t>
                      </a:r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id-ID" sz="1800" dirty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C) </a:t>
                      </a:r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∩ </a:t>
                      </a:r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)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∩ </a:t>
                      </a:r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∩ </a:t>
                      </a:r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) </a:t>
                      </a:r>
                      <a:r>
                        <a:rPr lang="id-ID" sz="1800" dirty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( </a:t>
                      </a:r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∩ </a:t>
                      </a:r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0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572000"/>
          </a:xfrm>
        </p:spPr>
        <p:txBody>
          <a:bodyPr/>
          <a:lstStyle/>
          <a:p>
            <a:pPr marL="0" indent="0">
              <a:buNone/>
            </a:pPr>
            <a:r>
              <a:rPr lang="id-ID" sz="2800" i="1" dirty="0">
                <a:solidFill>
                  <a:schemeClr val="accent1"/>
                </a:solidFill>
              </a:rPr>
              <a:t>Pembuktian dengan aljabar proposisi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A </a:t>
            </a:r>
            <a:r>
              <a:rPr lang="en-US" sz="2800" dirty="0">
                <a:solidFill>
                  <a:schemeClr val="accent1"/>
                </a:solidFill>
              </a:rPr>
              <a:t>∩ (</a:t>
            </a:r>
            <a:r>
              <a:rPr lang="en-US" sz="2800" i="1" dirty="0">
                <a:solidFill>
                  <a:schemeClr val="accent1"/>
                </a:solidFill>
              </a:rPr>
              <a:t>B</a:t>
            </a:r>
            <a:r>
              <a:rPr lang="pt-BR" sz="2800" dirty="0">
                <a:solidFill>
                  <a:schemeClr val="accent1"/>
                </a:solidFill>
              </a:rPr>
              <a:t> ∪ C) =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( </a:t>
            </a:r>
            <a:r>
              <a:rPr lang="en-US" sz="2800" i="1" dirty="0">
                <a:solidFill>
                  <a:schemeClr val="accent1"/>
                </a:solidFill>
              </a:rPr>
              <a:t>A </a:t>
            </a:r>
            <a:r>
              <a:rPr lang="en-US" sz="2800" dirty="0">
                <a:solidFill>
                  <a:schemeClr val="accent1"/>
                </a:solidFill>
              </a:rPr>
              <a:t>∩ </a:t>
            </a:r>
            <a:r>
              <a:rPr lang="en-US" sz="2800" i="1" dirty="0">
                <a:solidFill>
                  <a:schemeClr val="accent1"/>
                </a:solidFill>
              </a:rPr>
              <a:t>B</a:t>
            </a:r>
            <a:r>
              <a:rPr lang="pt-BR" sz="2800" dirty="0">
                <a:solidFill>
                  <a:schemeClr val="accent1"/>
                </a:solidFill>
              </a:rPr>
              <a:t> ) ∪</a:t>
            </a:r>
            <a:r>
              <a:rPr lang="en-US" sz="2800" dirty="0">
                <a:solidFill>
                  <a:schemeClr val="accent1"/>
                </a:solidFill>
              </a:rPr>
              <a:t> ( </a:t>
            </a:r>
            <a:r>
              <a:rPr lang="en-US" sz="2800" i="1" dirty="0">
                <a:solidFill>
                  <a:schemeClr val="accent1"/>
                </a:solidFill>
              </a:rPr>
              <a:t>A </a:t>
            </a:r>
            <a:r>
              <a:rPr lang="en-US" sz="2800" dirty="0">
                <a:solidFill>
                  <a:schemeClr val="accent1"/>
                </a:solidFill>
              </a:rPr>
              <a:t>∩ </a:t>
            </a:r>
            <a:r>
              <a:rPr lang="en-US" sz="2800" i="1" dirty="0">
                <a:solidFill>
                  <a:schemeClr val="accent1"/>
                </a:solidFill>
              </a:rPr>
              <a:t>C</a:t>
            </a:r>
            <a:r>
              <a:rPr lang="pt-BR" sz="2800" dirty="0">
                <a:solidFill>
                  <a:schemeClr val="accent1"/>
                </a:solidFill>
              </a:rPr>
              <a:t> ) </a:t>
            </a:r>
            <a:r>
              <a:rPr lang="id-ID" sz="2800" dirty="0">
                <a:solidFill>
                  <a:schemeClr val="accent1"/>
                </a:solidFill>
              </a:rPr>
              <a:t>HUKUM DISTRIBUTIF</a:t>
            </a:r>
          </a:p>
          <a:p>
            <a:endParaRPr lang="id-ID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9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914400"/>
            <a:ext cx="4495800" cy="685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Bilangan</a:t>
            </a:r>
            <a:r>
              <a:rPr lang="en-US" dirty="0" smtClean="0"/>
              <a:t> Real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3194" y="2438400"/>
            <a:ext cx="7086600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Bilangan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adalah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bilangan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merupakan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gabungan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bilangan rasional dan bilangan irrasional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561" b="68573"/>
          <a:stretch/>
        </p:blipFill>
        <p:spPr>
          <a:xfrm>
            <a:off x="950794" y="4572000"/>
            <a:ext cx="7239000" cy="14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232" y="544421"/>
            <a:ext cx="8229600" cy="60689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5"/>
                </a:solidFill>
              </a:rPr>
              <a:t>Definisi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Himpunan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endParaRPr lang="id-ID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32" y="1172364"/>
            <a:ext cx="8229600" cy="21930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Himpunan</a:t>
            </a:r>
            <a:r>
              <a:rPr lang="en-US" sz="2400" dirty="0"/>
              <a:t> (</a:t>
            </a:r>
            <a:r>
              <a:rPr lang="en-US" sz="2400" i="1" dirty="0"/>
              <a:t>set</a:t>
            </a:r>
            <a:r>
              <a:rPr lang="en-US" sz="2400" dirty="0"/>
              <a:t>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sekumpulan</a:t>
            </a:r>
            <a:r>
              <a:rPr lang="en-US" sz="2400" dirty="0"/>
              <a:t> </a:t>
            </a:r>
            <a:r>
              <a:rPr lang="en-US" sz="2400" dirty="0" err="1"/>
              <a:t>objek-objek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yang </a:t>
            </a:r>
            <a:r>
              <a:rPr lang="en-US" sz="2400" b="1" dirty="0" err="1">
                <a:solidFill>
                  <a:srgbClr val="FF0000"/>
                </a:solidFill>
              </a:rPr>
              <a:t>dapat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didefinisikan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dengan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jelas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dirty="0" smtClean="0"/>
              <a:t> </a:t>
            </a:r>
            <a:r>
              <a:rPr lang="en-US" sz="2800" dirty="0" err="1"/>
              <a:t>Objek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dinamakan</a:t>
            </a:r>
            <a:r>
              <a:rPr lang="en-US" sz="2800" dirty="0"/>
              <a:t> </a:t>
            </a:r>
            <a:r>
              <a:rPr lang="en-US" sz="2800" dirty="0" err="1"/>
              <a:t>unsur</a:t>
            </a:r>
            <a:r>
              <a:rPr lang="en-US" sz="2800" dirty="0"/>
              <a:t>,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anggota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. </a:t>
            </a:r>
            <a:r>
              <a:rPr lang="en-US" sz="2800" dirty="0" err="1"/>
              <a:t>Keanggotaan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dinyatakan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notasi</a:t>
            </a:r>
            <a:r>
              <a:rPr lang="en-US" sz="2800" dirty="0"/>
              <a:t> ’∈’.</a:t>
            </a:r>
            <a:r>
              <a:rPr lang="en-US" sz="2400" dirty="0"/>
              <a:t> </a:t>
            </a:r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27182" y="3614192"/>
            <a:ext cx="8229600" cy="606896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002060"/>
                </a:solidFill>
              </a:rPr>
              <a:t>Penyajian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Himpunan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27182" y="4221088"/>
            <a:ext cx="8229600" cy="21930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Dinotasikan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Kapital</a:t>
            </a:r>
            <a:endParaRPr lang="en-US" sz="2400" dirty="0"/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unsur</a:t>
            </a:r>
            <a:r>
              <a:rPr lang="en-US" sz="2400" dirty="0"/>
              <a:t> </a:t>
            </a:r>
            <a:r>
              <a:rPr lang="en-US" sz="2400" dirty="0" err="1"/>
              <a:t>Dinotasikan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symbol, </a:t>
            </a:r>
            <a:r>
              <a:rPr lang="en-US" sz="2400" dirty="0" err="1"/>
              <a:t>angka</a:t>
            </a:r>
            <a:r>
              <a:rPr lang="en-US" sz="2400" dirty="0"/>
              <a:t>,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dll</a:t>
            </a:r>
            <a:r>
              <a:rPr lang="en-US" sz="24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 err="1"/>
              <a:t>Enumerasi</a:t>
            </a:r>
            <a:r>
              <a:rPr lang="en-US" sz="2400" dirty="0"/>
              <a:t> (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menulisakan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yang </a:t>
            </a:r>
            <a:r>
              <a:rPr lang="en-US" sz="2400" dirty="0" err="1"/>
              <a:t>bersangkutan</a:t>
            </a:r>
            <a:r>
              <a:rPr lang="en-US" sz="2400" dirty="0"/>
              <a:t> di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kurung</a:t>
            </a:r>
            <a:r>
              <a:rPr lang="en-US" sz="2400" dirty="0"/>
              <a:t> </a:t>
            </a:r>
            <a:r>
              <a:rPr lang="en-US" sz="2400" dirty="0" err="1"/>
              <a:t>kurawal</a:t>
            </a:r>
            <a:r>
              <a:rPr lang="en-US" sz="2400" dirty="0"/>
              <a:t>)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tententu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endParaRPr lang="en-US" sz="2400" dirty="0"/>
          </a:p>
          <a:p>
            <a:pPr marL="0" indent="0" algn="just">
              <a:buFont typeface="Wingdings 2"/>
              <a:buNone/>
            </a:pPr>
            <a:endParaRPr lang="id-ID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4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Rasional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295400"/>
            <a:ext cx="8168604" cy="53339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Bilangan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rasional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(a/b) 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desimal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angkanya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 di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pengulangan</a:t>
            </a:r>
            <a:r>
              <a:rPr lang="en-US" sz="2400" dirty="0"/>
              <a:t>.</a:t>
            </a:r>
          </a:p>
          <a:p>
            <a:pPr marL="240030" lvl="1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smtClean="0"/>
              <a:t> : </a:t>
            </a:r>
          </a:p>
          <a:p>
            <a:pPr marL="240030" lvl="1" indent="0">
              <a:buNone/>
            </a:pPr>
            <a:endParaRPr lang="en-US" sz="2400" dirty="0" smtClean="0"/>
          </a:p>
          <a:p>
            <a:pPr marL="240030" lvl="1" indent="0">
              <a:buNone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s-ES" sz="2400" dirty="0" err="1"/>
              <a:t>Bilangan</a:t>
            </a:r>
            <a:r>
              <a:rPr lang="es-ES" sz="2400" dirty="0"/>
              <a:t> </a:t>
            </a:r>
            <a:r>
              <a:rPr lang="es-ES" sz="2400" dirty="0" err="1"/>
              <a:t>rasional</a:t>
            </a:r>
            <a:r>
              <a:rPr lang="es-ES" sz="2400" dirty="0"/>
              <a:t> juga </a:t>
            </a:r>
            <a:r>
              <a:rPr lang="es-ES" sz="2400" dirty="0" err="1"/>
              <a:t>memiliki</a:t>
            </a:r>
            <a:r>
              <a:rPr lang="es-ES" sz="2400" dirty="0"/>
              <a:t> </a:t>
            </a:r>
            <a:r>
              <a:rPr lang="es-ES" sz="2400" dirty="0" err="1"/>
              <a:t>batasan</a:t>
            </a:r>
            <a:r>
              <a:rPr lang="es-ES" sz="2400" dirty="0"/>
              <a:t> </a:t>
            </a:r>
            <a:r>
              <a:rPr lang="es-ES" sz="2400" dirty="0" err="1"/>
              <a:t>yaitu</a:t>
            </a:r>
            <a:r>
              <a:rPr lang="es-ES" sz="2400" dirty="0"/>
              <a:t> </a:t>
            </a:r>
            <a:r>
              <a:rPr lang="es-ES" sz="2400" dirty="0" err="1"/>
              <a:t>terdapat</a:t>
            </a:r>
            <a:r>
              <a:rPr lang="es-ES" sz="2400" dirty="0"/>
              <a:t> pada </a:t>
            </a:r>
            <a:r>
              <a:rPr lang="es-ES" sz="2400" dirty="0" err="1"/>
              <a:t>selang</a:t>
            </a:r>
            <a:r>
              <a:rPr lang="es-ES" sz="2400" dirty="0"/>
              <a:t> (-</a:t>
            </a:r>
            <a:r>
              <a:rPr lang="en-US" sz="2400" dirty="0"/>
              <a:t>∞,∞</a:t>
            </a:r>
            <a:r>
              <a:rPr lang="en-US" sz="2400" dirty="0" smtClean="0"/>
              <a:t>)</a:t>
            </a:r>
          </a:p>
          <a:p>
            <a:pPr marL="0" lvl="0" indent="0">
              <a:buNone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bilangan</a:t>
            </a:r>
            <a:r>
              <a:rPr lang="en-US" altLang="en-US" sz="2400" dirty="0"/>
              <a:t> real </a:t>
            </a:r>
            <a:r>
              <a:rPr lang="en-US" altLang="en-US" sz="2400" dirty="0" err="1"/>
              <a:t>dilambangkan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b="1" dirty="0"/>
              <a:t>R</a:t>
            </a:r>
            <a:r>
              <a:rPr lang="en-US" alt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52800"/>
            <a:ext cx="1676400" cy="130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Irasional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6502" y="1676400"/>
            <a:ext cx="8168604" cy="3200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400" b="1" dirty="0" err="1"/>
              <a:t>bilangan</a:t>
            </a:r>
            <a:r>
              <a:rPr lang="en-US" sz="2400" b="1" dirty="0"/>
              <a:t> </a:t>
            </a:r>
            <a:r>
              <a:rPr lang="en-US" sz="2400" b="1" dirty="0" err="1"/>
              <a:t>irasional</a:t>
            </a:r>
            <a:r>
              <a:rPr lang="en-US" sz="2400" dirty="0"/>
              <a:t> 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desimal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angkanya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 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dirty="0" err="1" smtClean="0"/>
              <a:t>Contoh</a:t>
            </a:r>
            <a:r>
              <a:rPr lang="en-US" sz="2800" dirty="0" smtClean="0"/>
              <a:t>  : </a:t>
            </a:r>
          </a:p>
          <a:p>
            <a:pPr marL="240030" lvl="1" indent="0">
              <a:buNone/>
            </a:pPr>
            <a:endParaRPr lang="en-US" sz="2800" dirty="0" smtClean="0"/>
          </a:p>
          <a:p>
            <a:pPr marL="240030" lvl="1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3219"/>
          <a:stretch/>
        </p:blipFill>
        <p:spPr>
          <a:xfrm>
            <a:off x="2895600" y="3571877"/>
            <a:ext cx="3233738" cy="12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7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/>
          </p:nvPr>
        </p:nvGraphicFramePr>
        <p:xfrm>
          <a:off x="533400" y="294077"/>
          <a:ext cx="8296133" cy="5679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4165318" y="5360076"/>
            <a:ext cx="4267200" cy="1227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1/8 = 0,125000 …. (0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berulang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teratur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1/3 = 0,333333 … (3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berulang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teratur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 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1/4 = 0,250000 …. (0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berulang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teratur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 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2/3 = 0,66666 …... (6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berulang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teratur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3/7 = 0,428571428571.(428571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berulang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beraturan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Calibri" panose="020F0502020204030204" pitchFamily="34" charset="0"/>
                <a:cs typeface="CIDFont+F1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98918" y="3835035"/>
                <a:ext cx="1950675" cy="61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,5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18" y="3835035"/>
                <a:ext cx="1950675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62200" y="4568372"/>
                <a:ext cx="1295400" cy="61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68372"/>
                <a:ext cx="1295400" cy="612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25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7274255" y="1479954"/>
          <a:ext cx="1349987" cy="38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0" imgW="749160" imgH="253800" progId="Equation.3">
                  <p:embed/>
                </p:oleObj>
              </mc:Choice>
              <mc:Fallback>
                <p:oleObj name="Equation" r:id="rId10" imgW="749160" imgH="253800" progId="Equation.3">
                  <p:embed/>
                  <p:pic>
                    <p:nvPicPr>
                      <p:cNvPr id="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255" y="1479954"/>
                        <a:ext cx="1349987" cy="388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5334000" y="2364297"/>
            <a:ext cx="2933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0,126827684340------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522788" y="3984009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2, -2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0, 1,1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7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219200"/>
          </a:xfrm>
        </p:spPr>
        <p:txBody>
          <a:bodyPr/>
          <a:lstStyle/>
          <a:p>
            <a:r>
              <a:rPr lang="id-ID" b="1" dirty="0" smtClean="0">
                <a:solidFill>
                  <a:schemeClr val="accent5"/>
                </a:solidFill>
              </a:rPr>
              <a:t>CONTOH</a:t>
            </a:r>
            <a:r>
              <a:rPr lang="en-US" b="1" dirty="0" smtClean="0">
                <a:solidFill>
                  <a:schemeClr val="accent5"/>
                </a:solidFill>
              </a:rPr>
              <a:t> :</a:t>
            </a:r>
            <a:endParaRPr lang="id-ID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027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/>
              <a:t>A adalah Bilangan Asli kurang dari 10</a:t>
            </a:r>
          </a:p>
          <a:p>
            <a:pPr marL="0" indent="0">
              <a:buNone/>
            </a:pPr>
            <a:r>
              <a:rPr lang="id-ID" sz="2800" dirty="0"/>
              <a:t>A = { 1, 2, 3, 4, 5, 6, 7, 8, 9} atau A = { x│x &lt; 10, x ∈ Asli</a:t>
            </a:r>
            <a:r>
              <a:rPr lang="id-ID" sz="2800" dirty="0" smtClean="0"/>
              <a:t>}</a:t>
            </a:r>
            <a:endParaRPr lang="en-US" sz="2800" dirty="0" smtClean="0"/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r>
              <a:rPr lang="id-ID" sz="2800" dirty="0"/>
              <a:t>B adalah kumpulan/himpunan mahasiswa stmik kelas A mata kuliah matdiks tahun 2020</a:t>
            </a:r>
          </a:p>
          <a:p>
            <a:pPr marL="0" indent="0">
              <a:buNone/>
            </a:pPr>
            <a:r>
              <a:rPr lang="id-ID" sz="2800" dirty="0"/>
              <a:t>B = {ajis,reno,reni,ipin,upin}</a:t>
            </a:r>
          </a:p>
        </p:txBody>
      </p:sp>
    </p:spTree>
    <p:extLst>
      <p:ext uri="{BB962C8B-B14F-4D97-AF65-F5344CB8AC3E}">
        <p14:creationId xmlns:p14="http://schemas.microsoft.com/office/powerpoint/2010/main" val="64054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83" y="116632"/>
            <a:ext cx="8229600" cy="606896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Menggunakan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simbol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standar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baku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672" y="1136406"/>
            <a:ext cx="8229600" cy="387677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b="1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dinyatakan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simbol</a:t>
            </a:r>
            <a:r>
              <a:rPr lang="en-US" sz="1800" dirty="0"/>
              <a:t> </a:t>
            </a:r>
            <a:r>
              <a:rPr lang="en-US" sz="1800" b="1" dirty="0" err="1"/>
              <a:t>standar</a:t>
            </a:r>
            <a:r>
              <a:rPr lang="en-US" sz="1800" dirty="0"/>
              <a:t> </a:t>
            </a:r>
            <a:r>
              <a:rPr lang="en-US" sz="1800" b="1" dirty="0"/>
              <a:t>(</a:t>
            </a:r>
            <a:r>
              <a:rPr lang="en-US" sz="1800" b="1" dirty="0" err="1"/>
              <a:t>baku</a:t>
            </a:r>
            <a:r>
              <a:rPr lang="en-US" sz="1800" b="1" dirty="0"/>
              <a:t>) </a:t>
            </a:r>
            <a:r>
              <a:rPr lang="en-US" sz="1800" dirty="0"/>
              <a:t>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(</a:t>
            </a:r>
            <a:r>
              <a:rPr lang="en-US" sz="1800" dirty="0" err="1"/>
              <a:t>ilmiah</a:t>
            </a:r>
            <a:r>
              <a:rPr lang="en-US" sz="1800" dirty="0"/>
              <a:t>). </a:t>
            </a:r>
            <a:endParaRPr lang="en-US" sz="1800" dirty="0" smtClean="0"/>
          </a:p>
          <a:p>
            <a:pPr marL="0" indent="0">
              <a:lnSpc>
                <a:spcPct val="170000"/>
              </a:lnSpc>
              <a:buNone/>
            </a:pPr>
            <a:endParaRPr lang="en-US" sz="1400" dirty="0"/>
          </a:p>
          <a:p>
            <a:r>
              <a:rPr lang="en-US" sz="2000" b="1" dirty="0" err="1"/>
              <a:t>Contoh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b="1" dirty="0"/>
              <a:t>N </a:t>
            </a:r>
            <a:r>
              <a:rPr lang="en-US" sz="2000" dirty="0"/>
              <a:t>=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alami</a:t>
            </a:r>
            <a:r>
              <a:rPr lang="en-US" sz="2000" dirty="0"/>
              <a:t> / </a:t>
            </a:r>
            <a:r>
              <a:rPr lang="en-US" sz="2000" dirty="0" err="1"/>
              <a:t>Asli</a:t>
            </a:r>
            <a:r>
              <a:rPr lang="en-US" sz="2000" dirty="0"/>
              <a:t>(natural) </a:t>
            </a:r>
            <a:r>
              <a:rPr lang="en-IL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/>
              <a:t>N={</a:t>
            </a:r>
            <a:r>
              <a:rPr lang="en-US" sz="2000" dirty="0" err="1" smtClean="0"/>
              <a:t>x|x</a:t>
            </a:r>
            <a:r>
              <a:rPr lang="en-US" sz="2000" dirty="0" smtClean="0"/>
              <a:t>&gt;=1; </a:t>
            </a:r>
            <a:r>
              <a:rPr lang="id-ID" sz="2000" dirty="0" smtClean="0"/>
              <a:t>x </a:t>
            </a:r>
            <a:r>
              <a:rPr lang="id-ID" sz="2000" dirty="0"/>
              <a:t>∈ Asli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sv-SE" sz="2000" b="1" dirty="0"/>
              <a:t>Z </a:t>
            </a:r>
            <a:r>
              <a:rPr lang="sv-SE" sz="2000" dirty="0"/>
              <a:t>= himpunan bilangan bulat </a:t>
            </a:r>
            <a:r>
              <a:rPr lang="sv-SE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dirty="0" err="1" smtClean="0">
                <a:sym typeface="Wingdings" panose="05000000000000000000" pitchFamily="2" charset="2"/>
              </a:rPr>
              <a:t>bilangan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positif</a:t>
            </a:r>
            <a:r>
              <a:rPr lang="en-US" sz="2000" dirty="0" smtClean="0">
                <a:sym typeface="Wingdings" panose="05000000000000000000" pitchFamily="2" charset="2"/>
              </a:rPr>
              <a:t> , </a:t>
            </a:r>
            <a:r>
              <a:rPr lang="en-US" sz="2000" dirty="0" err="1" smtClean="0">
                <a:sym typeface="Wingdings" panose="05000000000000000000" pitchFamily="2" charset="2"/>
              </a:rPr>
              <a:t>nol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dan</a:t>
            </a:r>
            <a:r>
              <a:rPr lang="en-US" sz="2000" dirty="0" smtClean="0">
                <a:sym typeface="Wingdings" panose="05000000000000000000" pitchFamily="2" charset="2"/>
              </a:rPr>
              <a:t> negative)</a:t>
            </a:r>
            <a:endParaRPr lang="sv-SE" sz="2000" dirty="0"/>
          </a:p>
          <a:p>
            <a:r>
              <a:rPr lang="en-US" sz="2000" b="1" dirty="0"/>
              <a:t>Q </a:t>
            </a:r>
            <a:r>
              <a:rPr lang="en-US" sz="2000" dirty="0"/>
              <a:t>=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rasional</a:t>
            </a:r>
            <a:r>
              <a:rPr lang="en-US" sz="2000" dirty="0"/>
              <a:t> </a:t>
            </a:r>
          </a:p>
          <a:p>
            <a:r>
              <a:rPr lang="en-US" sz="2000" b="1" dirty="0"/>
              <a:t>R </a:t>
            </a:r>
            <a:r>
              <a:rPr lang="en-US" sz="2000" dirty="0"/>
              <a:t>=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riil</a:t>
            </a:r>
            <a:r>
              <a:rPr lang="en-US" sz="2000" dirty="0"/>
              <a:t>/Real </a:t>
            </a:r>
          </a:p>
          <a:p>
            <a:r>
              <a:rPr lang="en-US" sz="2000" b="1" dirty="0"/>
              <a:t>C </a:t>
            </a:r>
            <a:r>
              <a:rPr lang="en-US" sz="2000" dirty="0"/>
              <a:t>=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kompleks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Himpunan</a:t>
            </a:r>
            <a:r>
              <a:rPr lang="en-US" sz="2000" dirty="0"/>
              <a:t> yang universal (</a:t>
            </a:r>
            <a:r>
              <a:rPr lang="en-US" sz="2000" dirty="0" err="1"/>
              <a:t>semesta</a:t>
            </a:r>
            <a:r>
              <a:rPr lang="en-US" sz="2000" dirty="0"/>
              <a:t> </a:t>
            </a:r>
            <a:r>
              <a:rPr lang="en-US" sz="2000" dirty="0" err="1"/>
              <a:t>pembicaraan</a:t>
            </a:r>
            <a:r>
              <a:rPr lang="en-US" sz="2000" dirty="0"/>
              <a:t>) </a:t>
            </a:r>
            <a:r>
              <a:rPr lang="en-US" sz="2000" dirty="0" err="1"/>
              <a:t>dinotasikan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/>
              <a:t>U </a:t>
            </a:r>
            <a:r>
              <a:rPr lang="en-US" sz="2000" b="1" dirty="0" err="1"/>
              <a:t>atau</a:t>
            </a:r>
            <a:r>
              <a:rPr lang="en-US" sz="2000" b="1" dirty="0"/>
              <a:t> S</a:t>
            </a:r>
            <a:r>
              <a:rPr lang="en-US" sz="2000" dirty="0"/>
              <a:t>. </a:t>
            </a:r>
            <a:endParaRPr lang="id-ID" sz="14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51520" y="5733256"/>
            <a:ext cx="8229600" cy="606896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Notasi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691680" y="5733256"/>
            <a:ext cx="6987803" cy="16253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Notasi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merupakan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seperangkat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atau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sistem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lambang</a:t>
            </a:r>
            <a:r>
              <a:rPr lang="en-US" sz="2200" dirty="0">
                <a:solidFill>
                  <a:schemeClr val="accent1"/>
                </a:solidFill>
              </a:rPr>
              <a:t> (</a:t>
            </a:r>
            <a:r>
              <a:rPr lang="en-US" sz="2200" dirty="0" err="1">
                <a:solidFill>
                  <a:schemeClr val="accent1"/>
                </a:solidFill>
              </a:rPr>
              <a:t>tanda</a:t>
            </a:r>
            <a:r>
              <a:rPr lang="en-US" sz="2200" dirty="0">
                <a:solidFill>
                  <a:schemeClr val="accent1"/>
                </a:solidFill>
              </a:rPr>
              <a:t>) yang </a:t>
            </a:r>
            <a:r>
              <a:rPr lang="en-US" sz="2200" dirty="0" err="1">
                <a:solidFill>
                  <a:schemeClr val="accent1"/>
                </a:solidFill>
              </a:rPr>
              <a:t>menggambarkan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bilangan</a:t>
            </a:r>
            <a:r>
              <a:rPr lang="en-US" sz="2200" dirty="0">
                <a:solidFill>
                  <a:schemeClr val="accent1"/>
                </a:solidFill>
              </a:rPr>
              <a:t> (</a:t>
            </a:r>
            <a:r>
              <a:rPr lang="en-US" sz="2200" dirty="0" err="1">
                <a:solidFill>
                  <a:schemeClr val="accent1"/>
                </a:solidFill>
              </a:rPr>
              <a:t>tentang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aljabar</a:t>
            </a:r>
            <a:r>
              <a:rPr lang="en-US" sz="2200" dirty="0">
                <a:solidFill>
                  <a:schemeClr val="accent1"/>
                </a:solidFill>
              </a:rPr>
              <a:t>),</a:t>
            </a:r>
            <a:endParaRPr lang="id-ID" sz="2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24378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B272F5-B364-4956-941F-A5C2D23F3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52" y="1124744"/>
                <a:ext cx="8604448" cy="4971256"/>
              </a:xfrm>
            </p:spPr>
            <p:txBody>
              <a:bodyPr>
                <a:noAutofit/>
              </a:bodyPr>
              <a:lstStyle/>
              <a:p>
                <a:r>
                  <a:rPr lang="id-ID" sz="3200" b="1" dirty="0" smtClean="0">
                    <a:solidFill>
                      <a:schemeClr val="accent1"/>
                    </a:solidFill>
                  </a:rPr>
                  <a:t>Menyatakan Suatu Himpunan Dapat dinyatakan dengan 3 cara: </a:t>
                </a:r>
              </a:p>
              <a:p>
                <a:pPr marL="0" indent="0">
                  <a:buNone/>
                </a:pPr>
                <a:r>
                  <a:rPr lang="id-ID" sz="3200" b="1" dirty="0">
                    <a:solidFill>
                      <a:schemeClr val="accent6">
                        <a:lumMod val="50000"/>
                      </a:schemeClr>
                    </a:solidFill>
                  </a:rPr>
                  <a:t>a. Dengan kata-kata</a:t>
                </a:r>
              </a:p>
              <a:p>
                <a:pPr lvl="1"/>
                <a:r>
                  <a:rPr lang="id-ID" sz="2400" dirty="0"/>
                  <a:t>Contoh:  P adalah himpunan bilangan prima antara 5 dan 30.  </a:t>
                </a:r>
              </a:p>
              <a:p>
                <a:pPr lvl="1"/>
                <a:r>
                  <a:rPr lang="id-ID" sz="2400" dirty="0"/>
                  <a:t>P={bilangan prima antara 5 dan 30}.</a:t>
                </a:r>
              </a:p>
              <a:p>
                <a:pPr marL="0" indent="0">
                  <a:buNone/>
                </a:pPr>
                <a:r>
                  <a:rPr lang="id-ID" sz="3200" b="1" dirty="0">
                    <a:solidFill>
                      <a:schemeClr val="accent6">
                        <a:lumMod val="50000"/>
                      </a:schemeClr>
                    </a:solidFill>
                  </a:rPr>
                  <a:t>b. Dengan notasi pembentuk himpunan </a:t>
                </a:r>
              </a:p>
              <a:p>
                <a:pPr lvl="1"/>
                <a:r>
                  <a:rPr lang="id-ID" sz="2400" dirty="0" smtClean="0">
                    <a:solidFill>
                      <a:schemeClr val="tx1"/>
                    </a:solidFill>
                  </a:rPr>
                  <a:t>Contoh: P adalah himpunan bilangan prima antara 5 dan 30.  </a:t>
                </a:r>
              </a:p>
              <a:p>
                <a:pPr lvl="1"/>
                <a:r>
                  <a:rPr lang="id-ID" sz="2400" dirty="0">
                    <a:solidFill>
                      <a:schemeClr val="tx1"/>
                    </a:solidFill>
                  </a:rPr>
                  <a:t>P={x</a:t>
                </a:r>
                <a:r>
                  <a:rPr lang="id-ID" sz="24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│</a:t>
                </a:r>
                <a:r>
                  <a:rPr lang="id-ID" sz="2400" dirty="0">
                    <a:solidFill>
                      <a:schemeClr val="tx1"/>
                    </a:solidFill>
                  </a:rPr>
                  <a:t>5&lt; x &lt;30, x </a:t>
                </a:r>
                <a14:m>
                  <m:oMath xmlns:m="http://schemas.openxmlformats.org/officeDocument/2006/math">
                    <m:r>
                      <a:rPr lang="id-ID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d-ID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𝑏𝑖𝑙𝑎𝑛𝑔𝑎𝑛</m:t>
                    </m:r>
                    <m:r>
                      <a:rPr lang="id-ID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𝑝𝑟𝑖𝑚𝑎</m:t>
                    </m:r>
                    <m:r>
                      <a:rPr lang="id-ID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id-ID" sz="2400" dirty="0">
                    <a:solidFill>
                      <a:schemeClr val="tx1"/>
                    </a:solidFill>
                  </a:rPr>
                  <a:t>c. Dengan mendaftar anggota-anggotanya </a:t>
                </a:r>
              </a:p>
              <a:p>
                <a:pPr lvl="1"/>
                <a:r>
                  <a:rPr lang="id-ID" sz="2400" dirty="0">
                    <a:solidFill>
                      <a:schemeClr val="tx1"/>
                    </a:solidFill>
                  </a:rPr>
                  <a:t>Contoh: P adalah himpunan bilangan prima antara 5 dan 30. </a:t>
                </a:r>
              </a:p>
              <a:p>
                <a:pPr lvl="1"/>
                <a:r>
                  <a:rPr lang="id-ID" sz="2400" dirty="0">
                    <a:solidFill>
                      <a:schemeClr val="tx1"/>
                    </a:solidFill>
                  </a:rPr>
                  <a:t>P= {7,11,13,17,19,23,29}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B272F5-B364-4956-941F-A5C2D23F3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604448" cy="4971256"/>
              </a:xfrm>
              <a:blipFill>
                <a:blip r:embed="rId2"/>
                <a:stretch>
                  <a:fillRect l="-1843" t="-2577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16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6888"/>
            <a:ext cx="8229600" cy="60689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Diagram Venn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21" y="1043784"/>
            <a:ext cx="8229600" cy="26014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menuliskan</a:t>
            </a:r>
            <a:r>
              <a:rPr lang="en-US" sz="2400" dirty="0"/>
              <a:t> </a:t>
            </a:r>
            <a:r>
              <a:rPr lang="en-US" sz="2400" dirty="0" err="1"/>
              <a:t>anggotanya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(diagram) yang </a:t>
            </a:r>
            <a:r>
              <a:rPr lang="en-US" sz="2400" dirty="0" err="1"/>
              <a:t>dinamakan</a:t>
            </a:r>
            <a:r>
              <a:rPr lang="en-US" sz="2400" dirty="0"/>
              <a:t> diagram </a:t>
            </a:r>
            <a:r>
              <a:rPr lang="en-US" sz="2400" dirty="0" err="1"/>
              <a:t>venn</a:t>
            </a:r>
            <a:r>
              <a:rPr lang="en-US" sz="2400" dirty="0"/>
              <a:t>.  </a:t>
            </a:r>
            <a:r>
              <a:rPr lang="en-US" sz="2400" dirty="0" err="1"/>
              <a:t>Dinamakan</a:t>
            </a:r>
            <a:r>
              <a:rPr lang="en-US" sz="2400" dirty="0"/>
              <a:t> diagram Venn </a:t>
            </a:r>
            <a:r>
              <a:rPr lang="en-US" sz="2400" dirty="0" err="1"/>
              <a:t>karena</a:t>
            </a:r>
            <a:r>
              <a:rPr lang="en-US" sz="2400" dirty="0"/>
              <a:t> yang </a:t>
            </a:r>
            <a:r>
              <a:rPr lang="en-US" sz="2400" dirty="0" err="1"/>
              <a:t>memperkenalkannya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yang </a:t>
            </a:r>
            <a:r>
              <a:rPr lang="en-US" sz="2400" dirty="0" err="1"/>
              <a:t>bernama</a:t>
            </a:r>
            <a:r>
              <a:rPr lang="en-US" sz="2400" dirty="0"/>
              <a:t> John Venn </a:t>
            </a:r>
            <a:r>
              <a:rPr lang="en-US" sz="2400" dirty="0" err="1"/>
              <a:t>tahun</a:t>
            </a:r>
            <a:r>
              <a:rPr lang="en-US" sz="2400" dirty="0"/>
              <a:t> 1881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inggris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39298" y="3581968"/>
            <a:ext cx="8229600" cy="606896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Kardinalitas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39298" y="4188864"/>
            <a:ext cx="8229600" cy="16253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/>
              <a:t>Kardinalitas</a:t>
            </a:r>
            <a:r>
              <a:rPr lang="en-US" sz="2400" dirty="0"/>
              <a:t> 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 </a:t>
            </a:r>
            <a:r>
              <a:rPr lang="en-US" sz="2400" b="1" dirty="0" err="1"/>
              <a:t>himpunan</a:t>
            </a:r>
            <a:r>
              <a:rPr lang="en-US" sz="2400" dirty="0"/>
              <a:t> 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diartikan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banyaknya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yang </a:t>
            </a:r>
            <a:r>
              <a:rPr lang="en-US" sz="2400" dirty="0" err="1"/>
              <a:t>dikandung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 </a:t>
            </a:r>
            <a:r>
              <a:rPr lang="en-US" sz="2400" b="1" dirty="0" err="1"/>
              <a:t>himpunan</a:t>
            </a:r>
            <a:r>
              <a:rPr lang="en-US" sz="2400" dirty="0"/>
              <a:t> 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196213160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83" y="620688"/>
            <a:ext cx="8229600" cy="606896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Simbol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Simbol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Pada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Himpunan</a:t>
            </a:r>
            <a:endParaRPr lang="en-US" sz="4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883" y="1412776"/>
            <a:ext cx="8229600" cy="512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dinotasikan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∅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(Subset)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dinotasikan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⊆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lepas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dinotasikan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//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dinotasikan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kuasa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power 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unsur-unsurnya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sendiri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28112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83" y="620688"/>
            <a:ext cx="8229600" cy="606896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Operasi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Terhadap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Himpunan</a:t>
            </a:r>
            <a:endParaRPr lang="en-US" sz="4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882" y="1412776"/>
            <a:ext cx="8586614" cy="4752528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Irisan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(intersection)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dinotasikan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Gabungan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dinotasikan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∪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 {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atau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Komplemen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dinotasikan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Ā atau A' atau A</a:t>
            </a:r>
            <a:r>
              <a:rPr lang="pt-BR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U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∉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Selisih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dinotasikan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{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∉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= A ∩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Beda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Setangkup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Symmetric Difference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dinotasikan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⊕ </a:t>
            </a:r>
            <a:r>
              <a:rPr lang="pt-BR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pt-BR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∪ </a:t>
            </a:r>
            <a:r>
              <a:rPr lang="pt-BR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(</a:t>
            </a:r>
            <a:r>
              <a:rPr lang="pt-BR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pt-BR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= (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∪ (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Perkalian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Kartesian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cartesian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product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dinotasikan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×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{(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47664" y="364502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13847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763344"/>
              </a:xfrm>
            </p:spPr>
            <p:txBody>
              <a:bodyPr>
                <a:normAutofit/>
              </a:bodyPr>
              <a:lstStyle/>
              <a:p>
                <a:r>
                  <a:rPr lang="id-ID" sz="2800" b="1" dirty="0">
                    <a:solidFill>
                      <a:srgbClr val="002060"/>
                    </a:solidFill>
                  </a:rPr>
                  <a:t>S = { 1,2,3,4,5,6,7,8,9}</a:t>
                </a:r>
              </a:p>
              <a:p>
                <a:r>
                  <a:rPr lang="id-ID" sz="2800" b="1" dirty="0">
                    <a:solidFill>
                      <a:srgbClr val="002060"/>
                    </a:solidFill>
                  </a:rPr>
                  <a:t>A = {1,2,3}</a:t>
                </a:r>
              </a:p>
              <a:p>
                <a:r>
                  <a:rPr lang="id-ID" sz="2800" b="1" dirty="0">
                    <a:solidFill>
                      <a:srgbClr val="002060"/>
                    </a:solidFill>
                  </a:rPr>
                  <a:t>B = { 2,4,5,6}</a:t>
                </a:r>
              </a:p>
              <a:p>
                <a:r>
                  <a:rPr lang="pt-BR" sz="2800" dirty="0" smtClean="0">
                    <a:solidFill>
                      <a:schemeClr val="accent1"/>
                    </a:solidFill>
                  </a:rPr>
                  <a:t>A</a:t>
                </a:r>
                <a:r>
                  <a:rPr lang="pt-BR" sz="2800" baseline="30000" dirty="0">
                    <a:solidFill>
                      <a:schemeClr val="accent1"/>
                    </a:solidFill>
                  </a:rPr>
                  <a:t>c</a:t>
                </a:r>
                <a:r>
                  <a:rPr lang="id-ID" sz="2800" dirty="0">
                    <a:solidFill>
                      <a:schemeClr val="accent1"/>
                    </a:solidFill>
                  </a:rPr>
                  <a:t> = {4,5,6,7,8,9 }</a:t>
                </a:r>
              </a:p>
              <a:p>
                <a:r>
                  <a:rPr lang="id-ID" sz="2800" dirty="0">
                    <a:solidFill>
                      <a:schemeClr val="accent1"/>
                    </a:solidFill>
                  </a:rPr>
                  <a:t>B</a:t>
                </a:r>
                <a:r>
                  <a:rPr lang="pt-BR" sz="2800" baseline="30000" dirty="0">
                    <a:solidFill>
                      <a:schemeClr val="accent1"/>
                    </a:solidFill>
                  </a:rPr>
                  <a:t>c</a:t>
                </a:r>
                <a:r>
                  <a:rPr lang="id-ID" sz="2800" baseline="30000" dirty="0">
                    <a:solidFill>
                      <a:schemeClr val="accent1"/>
                    </a:solidFill>
                  </a:rPr>
                  <a:t> </a:t>
                </a:r>
                <a:r>
                  <a:rPr lang="id-ID" sz="2800" dirty="0">
                    <a:solidFill>
                      <a:schemeClr val="accent1"/>
                    </a:solidFill>
                  </a:rPr>
                  <a:t>= {1,3, 7,8,9}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endParaRPr lang="id-ID" sz="2800" dirty="0">
                  <a:solidFill>
                    <a:schemeClr val="accent1"/>
                  </a:solidFill>
                </a:endParaRPr>
              </a:p>
              <a:p>
                <a:r>
                  <a:rPr lang="id-ID" sz="2800" dirty="0">
                    <a:solidFill>
                      <a:schemeClr val="accent1"/>
                    </a:solidFill>
                  </a:rPr>
                  <a:t>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∩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800" i="1" dirty="0">
                    <a:solidFill>
                      <a:schemeClr val="accent1"/>
                    </a:solidFill>
                  </a:rPr>
                  <a:t>= { 1,3 }</a:t>
                </a:r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pt-BR" sz="2800" i="1" dirty="0">
                    <a:solidFill>
                      <a:schemeClr val="accent1"/>
                    </a:solidFill>
                  </a:rPr>
                  <a:t>A </a:t>
                </a:r>
                <a:r>
                  <a:rPr lang="pt-BR" sz="2800" dirty="0">
                    <a:solidFill>
                      <a:schemeClr val="accent1"/>
                    </a:solidFill>
                  </a:rPr>
                  <a:t>⊕ </a:t>
                </a:r>
                <a:r>
                  <a:rPr lang="pt-BR" sz="2800" i="1" dirty="0">
                    <a:solidFill>
                      <a:schemeClr val="accent1"/>
                    </a:solidFill>
                  </a:rPr>
                  <a:t>B </a:t>
                </a:r>
                <a:r>
                  <a:rPr lang="pt-BR" sz="2800" dirty="0">
                    <a:solidFill>
                      <a:schemeClr val="accent1"/>
                    </a:solidFill>
                  </a:rPr>
                  <a:t>= (</a:t>
                </a:r>
                <a:r>
                  <a:rPr lang="pt-BR" sz="2800" i="1" dirty="0">
                    <a:solidFill>
                      <a:schemeClr val="accent1"/>
                    </a:solidFill>
                  </a:rPr>
                  <a:t>A </a:t>
                </a:r>
                <a:r>
                  <a:rPr lang="pt-BR" sz="2800" dirty="0">
                    <a:solidFill>
                      <a:schemeClr val="accent1"/>
                    </a:solidFill>
                  </a:rPr>
                  <a:t>∪ </a:t>
                </a:r>
                <a:r>
                  <a:rPr lang="pt-BR" sz="2800" i="1" dirty="0">
                    <a:solidFill>
                      <a:schemeClr val="accent1"/>
                    </a:solidFill>
                  </a:rPr>
                  <a:t>B</a:t>
                </a:r>
                <a:r>
                  <a:rPr lang="pt-BR" sz="2800" dirty="0">
                    <a:solidFill>
                      <a:schemeClr val="accent1"/>
                    </a:solidFill>
                  </a:rPr>
                  <a:t>) – (</a:t>
                </a:r>
                <a:r>
                  <a:rPr lang="pt-BR" sz="2800" i="1" dirty="0">
                    <a:solidFill>
                      <a:schemeClr val="accent1"/>
                    </a:solidFill>
                  </a:rPr>
                  <a:t>A </a:t>
                </a:r>
                <a:r>
                  <a:rPr lang="pt-BR" sz="2800" dirty="0">
                    <a:solidFill>
                      <a:schemeClr val="accent1"/>
                    </a:solidFill>
                  </a:rPr>
                  <a:t>∩ </a:t>
                </a:r>
                <a:r>
                  <a:rPr lang="pt-BR" sz="2800" i="1" dirty="0">
                    <a:solidFill>
                      <a:schemeClr val="accent1"/>
                    </a:solidFill>
                  </a:rPr>
                  <a:t>B</a:t>
                </a:r>
                <a:r>
                  <a:rPr lang="pt-BR" sz="2800" dirty="0">
                    <a:solidFill>
                      <a:schemeClr val="accent1"/>
                    </a:solidFill>
                  </a:rPr>
                  <a:t>)</a:t>
                </a:r>
                <a:endParaRPr lang="id-ID" sz="2800" dirty="0">
                  <a:solidFill>
                    <a:schemeClr val="accent1"/>
                  </a:solidFill>
                </a:endParaRPr>
              </a:p>
              <a:p>
                <a:pPr marL="777240" lvl="2" indent="0">
                  <a:buNone/>
                </a:pPr>
                <a:r>
                  <a:rPr lang="id-ID" sz="2800" dirty="0">
                    <a:solidFill>
                      <a:schemeClr val="accent1"/>
                    </a:solidFill>
                  </a:rPr>
                  <a:t>		=</a:t>
                </a:r>
                <a:r>
                  <a:rPr lang="pt-BR" sz="2800" dirty="0">
                    <a:solidFill>
                      <a:schemeClr val="accent1"/>
                    </a:solidFill>
                  </a:rPr>
                  <a:t> </a:t>
                </a:r>
                <a:r>
                  <a:rPr lang="id-ID" sz="2800" dirty="0">
                    <a:solidFill>
                      <a:schemeClr val="accent1"/>
                    </a:solidFill>
                  </a:rPr>
                  <a:t>{ 1,2,3,4,5,6} – {2}</a:t>
                </a:r>
              </a:p>
              <a:p>
                <a:pPr marL="777240" lvl="2" indent="0">
                  <a:buNone/>
                </a:pPr>
                <a:r>
                  <a:rPr lang="id-ID" sz="2800" dirty="0">
                    <a:solidFill>
                      <a:schemeClr val="accent1"/>
                    </a:solidFill>
                  </a:rPr>
                  <a:t>		= { 1,2,3,4,5,6}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∩</a:t>
                </a:r>
                <a:r>
                  <a:rPr lang="id-ID" sz="2800" dirty="0">
                    <a:solidFill>
                      <a:schemeClr val="accent1"/>
                    </a:solidFill>
                  </a:rPr>
                  <a:t> </a:t>
                </a:r>
                <a:r>
                  <a:rPr lang="id-ID" sz="2800" b="1" dirty="0">
                    <a:solidFill>
                      <a:schemeClr val="accent1"/>
                    </a:solidFill>
                  </a:rPr>
                  <a:t>{ 1,3,4,5,6,7,8,9}</a:t>
                </a:r>
              </a:p>
              <a:p>
                <a:pPr marL="777240" lvl="2" indent="0">
                  <a:buNone/>
                </a:pPr>
                <a:r>
                  <a:rPr lang="id-ID" sz="2800" b="1" dirty="0">
                    <a:solidFill>
                      <a:schemeClr val="accent1"/>
                    </a:solidFill>
                  </a:rPr>
                  <a:t>		= {1, 3,4,5,6}</a:t>
                </a:r>
              </a:p>
              <a:p>
                <a:pPr marL="777240" lvl="2" indent="0">
                  <a:buNone/>
                </a:pPr>
                <a:r>
                  <a:rPr lang="id-ID" sz="2800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 ∩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id-ID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763344"/>
              </a:xfrm>
              <a:blipFill>
                <a:blip r:embed="rId2"/>
                <a:stretch>
                  <a:fillRect l="-1333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38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1527</TotalTime>
  <Words>1118</Words>
  <Application>Microsoft Office PowerPoint</Application>
  <PresentationFormat>On-screen Show (4:3)</PresentationFormat>
  <Paragraphs>223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Century Schoolbook</vt:lpstr>
      <vt:lpstr>CIDFont+F1</vt:lpstr>
      <vt:lpstr>Corbel</vt:lpstr>
      <vt:lpstr>Franklin Gothic Book</vt:lpstr>
      <vt:lpstr>Times New Roman</vt:lpstr>
      <vt:lpstr>Wingdings</vt:lpstr>
      <vt:lpstr>Wingdings 2</vt:lpstr>
      <vt:lpstr>Feathered</vt:lpstr>
      <vt:lpstr>Office Theme</vt:lpstr>
      <vt:lpstr>Equation</vt:lpstr>
      <vt:lpstr>MATEMATIKA DISKRIT</vt:lpstr>
      <vt:lpstr>Definisi Himpunan </vt:lpstr>
      <vt:lpstr>CONTOH :</vt:lpstr>
      <vt:lpstr>Menggunakan simbol standar (baku) </vt:lpstr>
      <vt:lpstr>PowerPoint Presentation</vt:lpstr>
      <vt:lpstr>Diagram Venn </vt:lpstr>
      <vt:lpstr>Simbol Simbol Pada Himpunan</vt:lpstr>
      <vt:lpstr>Operasi Terhadap Himpunan</vt:lpstr>
      <vt:lpstr>PowerPoint Presentation</vt:lpstr>
      <vt:lpstr>Macam macam himpunan</vt:lpstr>
      <vt:lpstr>PowerPoint Presentation</vt:lpstr>
      <vt:lpstr>PowerPoint Presentation</vt:lpstr>
      <vt:lpstr>Hukum Hukum Aljabar Himpunan </vt:lpstr>
      <vt:lpstr>Prinsip Dualitas </vt:lpstr>
      <vt:lpstr>PowerPoint Presentation</vt:lpstr>
      <vt:lpstr>PowerPoint Presentation</vt:lpstr>
      <vt:lpstr>Pembuktian dengan Tabel keanggotaan A ∩ (B ∪ C) = ( A ∩ B ) ∪ ( A ∩ C )</vt:lpstr>
      <vt:lpstr>PowerPoint Presentation</vt:lpstr>
      <vt:lpstr>Bilangan Real</vt:lpstr>
      <vt:lpstr>Bilangan Rasional</vt:lpstr>
      <vt:lpstr>Bilangan Irasional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MATEMATIKA DISKRIT</dc:title>
  <dc:creator>L1</dc:creator>
  <cp:lastModifiedBy>User</cp:lastModifiedBy>
  <cp:revision>81</cp:revision>
  <dcterms:created xsi:type="dcterms:W3CDTF">2018-09-12T03:05:39Z</dcterms:created>
  <dcterms:modified xsi:type="dcterms:W3CDTF">2023-03-29T01:47:14Z</dcterms:modified>
</cp:coreProperties>
</file>